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ppt/ink/ink32.xml" ContentType="application/inkml+xml"/>
  <Override PartName="/ppt/ink/ink33.xml" ContentType="application/inkml+xml"/>
  <Override PartName="/ppt/ink/ink34.xml" ContentType="application/inkml+xml"/>
  <Override PartName="/ppt/ink/ink35.xml" ContentType="application/inkml+xml"/>
  <Override PartName="/ppt/ink/ink36.xml" ContentType="application/inkml+xml"/>
  <Override PartName="/ppt/ink/ink37.xml" ContentType="application/inkml+xml"/>
  <Override PartName="/ppt/ink/ink38.xml" ContentType="application/inkml+xml"/>
  <Override PartName="/ppt/ink/ink39.xml" ContentType="application/inkml+xml"/>
  <Override PartName="/ppt/ink/ink40.xml" ContentType="application/inkml+xml"/>
  <Override PartName="/ppt/ink/ink41.xml" ContentType="application/inkml+xml"/>
  <Override PartName="/ppt/ink/ink42.xml" ContentType="application/inkml+xml"/>
  <Override PartName="/ppt/ink/ink43.xml" ContentType="application/inkml+xml"/>
  <Override PartName="/ppt/ink/ink44.xml" ContentType="application/inkml+xml"/>
  <Override PartName="/ppt/ink/ink45.xml" ContentType="application/inkml+xml"/>
  <Override PartName="/ppt/ink/ink46.xml" ContentType="application/inkml+xml"/>
  <Override PartName="/ppt/ink/ink47.xml" ContentType="application/inkml+xml"/>
  <Override PartName="/ppt/ink/ink48.xml" ContentType="application/inkml+xml"/>
  <Override PartName="/ppt/ink/ink49.xml" ContentType="application/inkml+xml"/>
  <Override PartName="/ppt/ink/ink50.xml" ContentType="application/inkml+xml"/>
  <Override PartName="/ppt/ink/ink51.xml" ContentType="application/inkml+xml"/>
  <Override PartName="/ppt/ink/ink52.xml" ContentType="application/inkml+xml"/>
  <Override PartName="/ppt/ink/ink53.xml" ContentType="application/inkml+xml"/>
  <Override PartName="/ppt/ink/ink54.xml" ContentType="application/inkml+xml"/>
  <Override PartName="/ppt/ink/ink55.xml" ContentType="application/inkml+xml"/>
  <Override PartName="/ppt/ink/ink56.xml" ContentType="application/inkml+xml"/>
  <Override PartName="/ppt/ink/ink57.xml" ContentType="application/inkml+xml"/>
  <Override PartName="/ppt/ink/ink58.xml" ContentType="application/inkml+xml"/>
  <Override PartName="/ppt/ink/ink59.xml" ContentType="application/inkml+xml"/>
  <Override PartName="/ppt/ink/ink60.xml" ContentType="application/inkml+xml"/>
  <Override PartName="/ppt/ink/ink61.xml" ContentType="application/inkml+xml"/>
  <Override PartName="/ppt/ink/ink62.xml" ContentType="application/inkml+xml"/>
  <Override PartName="/ppt/ink/ink63.xml" ContentType="application/inkml+xml"/>
  <Override PartName="/ppt/ink/ink64.xml" ContentType="application/inkml+xml"/>
  <Override PartName="/ppt/ink/ink65.xml" ContentType="application/inkml+xml"/>
  <Override PartName="/ppt/ink/ink66.xml" ContentType="application/inkml+xml"/>
  <Override PartName="/ppt/ink/ink67.xml" ContentType="application/inkml+xml"/>
  <Override PartName="/ppt/ink/ink68.xml" ContentType="application/inkml+xml"/>
  <Override PartName="/ppt/ink/ink69.xml" ContentType="application/inkml+xml"/>
  <Override PartName="/ppt/ink/ink70.xml" ContentType="application/inkml+xml"/>
  <Override PartName="/ppt/ink/ink71.xml" ContentType="application/inkml+xml"/>
  <Override PartName="/ppt/ink/ink72.xml" ContentType="application/inkml+xml"/>
  <Override PartName="/ppt/ink/ink73.xml" ContentType="application/inkml+xml"/>
  <Override PartName="/ppt/ink/ink74.xml" ContentType="application/inkml+xml"/>
  <Override PartName="/ppt/ink/ink75.xml" ContentType="application/inkml+xml"/>
  <Override PartName="/ppt/ink/ink76.xml" ContentType="application/inkml+xml"/>
  <Override PartName="/ppt/ink/ink77.xml" ContentType="application/inkml+xml"/>
  <Override PartName="/ppt/ink/ink78.xml" ContentType="application/inkml+xml"/>
  <Override PartName="/ppt/ink/ink79.xml" ContentType="application/inkml+xml"/>
  <Override PartName="/ppt/ink/ink80.xml" ContentType="application/inkml+xml"/>
  <Override PartName="/ppt/ink/ink81.xml" ContentType="application/inkml+xml"/>
  <Override PartName="/ppt/ink/ink82.xml" ContentType="application/inkml+xml"/>
  <Override PartName="/ppt/ink/ink83.xml" ContentType="application/inkml+xml"/>
  <Override PartName="/ppt/ink/ink84.xml" ContentType="application/inkml+xml"/>
  <Override PartName="/ppt/ink/ink85.xml" ContentType="application/inkml+xml"/>
  <Override PartName="/ppt/ink/ink86.xml" ContentType="application/inkml+xml"/>
  <Override PartName="/ppt/ink/ink87.xml" ContentType="application/inkml+xml"/>
  <Override PartName="/ppt/ink/ink88.xml" ContentType="application/inkml+xml"/>
  <Override PartName="/ppt/ink/ink89.xml" ContentType="application/inkml+xml"/>
  <Override PartName="/ppt/ink/ink90.xml" ContentType="application/inkml+xml"/>
  <Override PartName="/ppt/ink/ink91.xml" ContentType="application/inkml+xml"/>
  <Override PartName="/ppt/ink/ink92.xml" ContentType="application/inkml+xml"/>
  <Override PartName="/ppt/ink/ink93.xml" ContentType="application/inkml+xml"/>
  <Override PartName="/ppt/ink/ink94.xml" ContentType="application/inkml+xml"/>
  <Override PartName="/ppt/ink/ink95.xml" ContentType="application/inkml+xml"/>
  <Override PartName="/ppt/ink/ink96.xml" ContentType="application/inkml+xml"/>
  <Override PartName="/ppt/ink/ink97.xml" ContentType="application/inkml+xml"/>
  <Override PartName="/ppt/ink/ink98.xml" ContentType="application/inkml+xml"/>
  <Override PartName="/ppt/ink/ink99.xml" ContentType="application/inkml+xml"/>
  <Override PartName="/ppt/ink/ink100.xml" ContentType="application/inkml+xml"/>
  <Override PartName="/ppt/ink/ink101.xml" ContentType="application/inkml+xml"/>
  <Override PartName="/ppt/ink/ink102.xml" ContentType="application/inkml+xml"/>
  <Override PartName="/ppt/ink/ink103.xml" ContentType="application/inkml+xml"/>
  <Override PartName="/ppt/ink/ink104.xml" ContentType="application/inkml+xml"/>
  <Override PartName="/ppt/ink/ink105.xml" ContentType="application/inkml+xml"/>
  <Override PartName="/ppt/ink/ink106.xml" ContentType="application/inkml+xml"/>
  <Override PartName="/ppt/ink/ink107.xml" ContentType="application/inkml+xml"/>
  <Override PartName="/ppt/ink/ink108.xml" ContentType="application/inkml+xml"/>
  <Override PartName="/ppt/ink/ink109.xml" ContentType="application/inkml+xml"/>
  <Override PartName="/ppt/ink/ink110.xml" ContentType="application/inkml+xml"/>
  <Override PartName="/ppt/ink/ink111.xml" ContentType="application/inkml+xml"/>
  <Override PartName="/ppt/ink/ink112.xml" ContentType="application/inkml+xml"/>
  <Override PartName="/ppt/ink/ink113.xml" ContentType="application/inkml+xml"/>
  <Override PartName="/ppt/ink/ink114.xml" ContentType="application/inkml+xml"/>
  <Override PartName="/ppt/ink/ink115.xml" ContentType="application/inkml+xml"/>
  <Override PartName="/ppt/ink/ink116.xml" ContentType="application/inkml+xml"/>
  <Override PartName="/ppt/ink/ink117.xml" ContentType="application/inkml+xml"/>
  <Override PartName="/ppt/ink/ink118.xml" ContentType="application/inkml+xml"/>
  <Override PartName="/ppt/ink/ink119.xml" ContentType="application/inkml+xml"/>
  <Override PartName="/ppt/ink/ink120.xml" ContentType="application/inkml+xml"/>
  <Override PartName="/ppt/ink/ink121.xml" ContentType="application/inkml+xml"/>
  <Override PartName="/ppt/ink/ink122.xml" ContentType="application/inkml+xml"/>
  <Override PartName="/ppt/ink/ink123.xml" ContentType="application/inkml+xml"/>
  <Override PartName="/ppt/ink/ink124.xml" ContentType="application/inkml+xml"/>
  <Override PartName="/ppt/ink/ink125.xml" ContentType="application/inkml+xml"/>
  <Override PartName="/ppt/ink/ink126.xml" ContentType="application/inkml+xml"/>
  <Override PartName="/ppt/ink/ink127.xml" ContentType="application/inkml+xml"/>
  <Override PartName="/ppt/ink/ink128.xml" ContentType="application/inkml+xml"/>
  <Override PartName="/ppt/ink/ink129.xml" ContentType="application/inkml+xml"/>
  <Override PartName="/ppt/ink/ink130.xml" ContentType="application/inkml+xml"/>
  <Override PartName="/ppt/ink/ink131.xml" ContentType="application/inkml+xml"/>
  <Override PartName="/ppt/ink/ink132.xml" ContentType="application/inkml+xml"/>
  <Override PartName="/ppt/ink/ink133.xml" ContentType="application/inkml+xml"/>
  <Override PartName="/ppt/ink/ink134.xml" ContentType="application/inkml+xml"/>
  <Override PartName="/ppt/ink/ink135.xml" ContentType="application/inkml+xml"/>
  <Override PartName="/ppt/ink/ink136.xml" ContentType="application/inkml+xml"/>
  <Override PartName="/ppt/ink/ink137.xml" ContentType="application/inkml+xml"/>
  <Override PartName="/ppt/ink/ink138.xml" ContentType="application/inkml+xml"/>
  <Override PartName="/ppt/ink/ink139.xml" ContentType="application/inkml+xml"/>
  <Override PartName="/ppt/ink/ink140.xml" ContentType="application/inkml+xml"/>
  <Override PartName="/ppt/ink/ink141.xml" ContentType="application/inkml+xml"/>
  <Override PartName="/ppt/ink/ink142.xml" ContentType="application/inkml+xml"/>
  <Override PartName="/ppt/ink/ink143.xml" ContentType="application/inkml+xml"/>
  <Override PartName="/ppt/ink/ink144.xml" ContentType="application/inkml+xml"/>
  <Override PartName="/ppt/ink/ink145.xml" ContentType="application/inkml+xml"/>
  <Override PartName="/ppt/ink/ink146.xml" ContentType="application/inkml+xml"/>
  <Override PartName="/ppt/ink/ink147.xml" ContentType="application/inkml+xml"/>
  <Override PartName="/ppt/ink/ink148.xml" ContentType="application/inkml+xml"/>
  <Override PartName="/ppt/ink/ink149.xml" ContentType="application/inkml+xml"/>
  <Override PartName="/ppt/ink/ink150.xml" ContentType="application/inkml+xml"/>
  <Override PartName="/ppt/ink/ink151.xml" ContentType="application/inkml+xml"/>
  <Override PartName="/ppt/ink/ink152.xml" ContentType="application/inkml+xml"/>
  <Override PartName="/ppt/ink/ink153.xml" ContentType="application/inkml+xml"/>
  <Override PartName="/ppt/ink/ink154.xml" ContentType="application/inkml+xml"/>
  <Override PartName="/ppt/ink/ink155.xml" ContentType="application/inkml+xml"/>
  <Override PartName="/ppt/ink/ink156.xml" ContentType="application/inkml+xml"/>
  <Override PartName="/ppt/ink/ink157.xml" ContentType="application/inkml+xml"/>
  <Override PartName="/ppt/ink/ink158.xml" ContentType="application/inkml+xml"/>
  <Override PartName="/ppt/ink/ink159.xml" ContentType="application/inkml+xml"/>
  <Override PartName="/ppt/ink/ink160.xml" ContentType="application/inkml+xml"/>
  <Override PartName="/ppt/ink/ink161.xml" ContentType="application/inkml+xml"/>
  <Override PartName="/ppt/ink/ink162.xml" ContentType="application/inkml+xml"/>
  <Override PartName="/ppt/ink/ink163.xml" ContentType="application/inkml+xml"/>
  <Override PartName="/ppt/ink/ink164.xml" ContentType="application/inkml+xml"/>
  <Override PartName="/ppt/ink/ink165.xml" ContentType="application/inkml+xml"/>
  <Override PartName="/ppt/ink/ink166.xml" ContentType="application/inkml+xml"/>
  <Override PartName="/ppt/ink/ink167.xml" ContentType="application/inkml+xml"/>
  <Override PartName="/ppt/ink/ink168.xml" ContentType="application/inkml+xml"/>
  <Override PartName="/ppt/ink/ink169.xml" ContentType="application/inkml+xml"/>
  <Override PartName="/ppt/ink/ink170.xml" ContentType="application/inkml+xml"/>
  <Override PartName="/ppt/ink/ink171.xml" ContentType="application/inkml+xml"/>
  <Override PartName="/ppt/ink/ink172.xml" ContentType="application/inkml+xml"/>
  <Override PartName="/ppt/ink/ink173.xml" ContentType="application/inkml+xml"/>
  <Override PartName="/ppt/ink/ink174.xml" ContentType="application/inkml+xml"/>
  <Override PartName="/ppt/ink/ink175.xml" ContentType="application/inkml+xml"/>
  <Override PartName="/ppt/ink/ink176.xml" ContentType="application/inkml+xml"/>
  <Override PartName="/ppt/ink/ink177.xml" ContentType="application/inkml+xml"/>
  <Override PartName="/ppt/ink/ink178.xml" ContentType="application/inkml+xml"/>
  <Override PartName="/ppt/ink/ink179.xml" ContentType="application/inkml+xml"/>
  <Override PartName="/ppt/ink/ink180.xml" ContentType="application/inkml+xml"/>
  <Override PartName="/ppt/ink/ink181.xml" ContentType="application/inkml+xml"/>
  <Override PartName="/ppt/ink/ink182.xml" ContentType="application/inkml+xml"/>
  <Override PartName="/ppt/ink/ink183.xml" ContentType="application/inkml+xml"/>
  <Override PartName="/ppt/ink/ink184.xml" ContentType="application/inkml+xml"/>
  <Override PartName="/ppt/ink/ink185.xml" ContentType="application/inkml+xml"/>
  <Override PartName="/ppt/ink/ink186.xml" ContentType="application/inkml+xml"/>
  <Override PartName="/ppt/ink/ink187.xml" ContentType="application/inkml+xml"/>
  <Override PartName="/ppt/ink/ink188.xml" ContentType="application/inkml+xml"/>
  <Override PartName="/ppt/ink/ink189.xml" ContentType="application/inkml+xml"/>
  <Override PartName="/ppt/ink/ink190.xml" ContentType="application/inkml+xml"/>
  <Override PartName="/ppt/ink/ink191.xml" ContentType="application/inkml+xml"/>
  <Override PartName="/ppt/ink/ink192.xml" ContentType="application/inkml+xml"/>
  <Override PartName="/ppt/ink/ink193.xml" ContentType="application/inkml+xml"/>
  <Override PartName="/ppt/ink/ink194.xml" ContentType="application/inkml+xml"/>
  <Override PartName="/ppt/ink/ink195.xml" ContentType="application/inkml+xml"/>
  <Override PartName="/ppt/ink/ink196.xml" ContentType="application/inkml+xml"/>
  <Override PartName="/ppt/ink/ink197.xml" ContentType="application/inkml+xml"/>
  <Override PartName="/ppt/ink/ink198.xml" ContentType="application/inkml+xml"/>
  <Override PartName="/ppt/ink/ink199.xml" ContentType="application/inkml+xml"/>
  <Override PartName="/ppt/ink/ink200.xml" ContentType="application/inkml+xml"/>
  <Override PartName="/ppt/ink/ink201.xml" ContentType="application/inkml+xml"/>
  <Override PartName="/ppt/ink/ink202.xml" ContentType="application/inkml+xml"/>
  <Override PartName="/ppt/ink/ink203.xml" ContentType="application/inkml+xml"/>
  <Override PartName="/ppt/ink/ink204.xml" ContentType="application/inkml+xml"/>
  <Override PartName="/ppt/ink/ink205.xml" ContentType="application/inkml+xml"/>
  <Override PartName="/ppt/ink/ink206.xml" ContentType="application/inkml+xml"/>
  <Override PartName="/ppt/ink/ink207.xml" ContentType="application/inkml+xml"/>
  <Override PartName="/ppt/ink/ink208.xml" ContentType="application/inkml+xml"/>
  <Override PartName="/ppt/ink/ink209.xml" ContentType="application/inkml+xml"/>
  <Override PartName="/ppt/ink/ink210.xml" ContentType="application/inkml+xml"/>
  <Override PartName="/ppt/ink/ink211.xml" ContentType="application/inkml+xml"/>
  <Override PartName="/ppt/ink/ink212.xml" ContentType="application/inkml+xml"/>
  <Override PartName="/ppt/ink/ink213.xml" ContentType="application/inkml+xml"/>
  <Override PartName="/ppt/ink/ink214.xml" ContentType="application/inkml+xml"/>
  <Override PartName="/ppt/ink/ink215.xml" ContentType="application/inkml+xml"/>
  <Override PartName="/ppt/ink/ink216.xml" ContentType="application/inkml+xml"/>
  <Override PartName="/ppt/ink/ink217.xml" ContentType="application/inkml+xml"/>
  <Override PartName="/ppt/ink/ink218.xml" ContentType="application/inkml+xml"/>
  <Override PartName="/ppt/ink/ink219.xml" ContentType="application/inkml+xml"/>
  <Override PartName="/ppt/ink/ink220.xml" ContentType="application/inkml+xml"/>
  <Override PartName="/ppt/ink/ink221.xml" ContentType="application/inkml+xml"/>
  <Override PartName="/ppt/ink/ink222.xml" ContentType="application/inkml+xml"/>
  <Override PartName="/ppt/ink/ink223.xml" ContentType="application/inkml+xml"/>
  <Override PartName="/ppt/ink/ink224.xml" ContentType="application/inkml+xml"/>
  <Override PartName="/ppt/ink/ink225.xml" ContentType="application/inkml+xml"/>
  <Override PartName="/ppt/ink/ink226.xml" ContentType="application/inkml+xml"/>
  <Override PartName="/ppt/ink/ink227.xml" ContentType="application/inkml+xml"/>
  <Override PartName="/ppt/ink/ink228.xml" ContentType="application/inkml+xml"/>
  <Override PartName="/ppt/ink/ink229.xml" ContentType="application/inkml+xml"/>
  <Override PartName="/ppt/ink/ink230.xml" ContentType="application/inkml+xml"/>
  <Override PartName="/ppt/ink/ink231.xml" ContentType="application/inkml+xml"/>
  <Override PartName="/ppt/ink/ink232.xml" ContentType="application/inkml+xml"/>
  <Override PartName="/ppt/ink/ink233.xml" ContentType="application/inkml+xml"/>
  <Override PartName="/ppt/ink/ink234.xml" ContentType="application/inkml+xml"/>
  <Override PartName="/ppt/ink/ink235.xml" ContentType="application/inkml+xml"/>
  <Override PartName="/ppt/ink/ink236.xml" ContentType="application/inkml+xml"/>
  <Override PartName="/ppt/ink/ink237.xml" ContentType="application/inkml+xml"/>
  <Override PartName="/ppt/ink/ink238.xml" ContentType="application/inkml+xml"/>
  <Override PartName="/ppt/ink/ink239.xml" ContentType="application/inkml+xml"/>
  <Override PartName="/ppt/ink/ink240.xml" ContentType="application/inkml+xml"/>
  <Override PartName="/ppt/ink/ink241.xml" ContentType="application/inkml+xml"/>
  <Override PartName="/ppt/ink/ink242.xml" ContentType="application/inkml+xml"/>
  <Override PartName="/ppt/ink/ink243.xml" ContentType="application/inkml+xml"/>
  <Override PartName="/ppt/ink/ink244.xml" ContentType="application/inkml+xml"/>
  <Override PartName="/ppt/ink/ink245.xml" ContentType="application/inkml+xml"/>
  <Override PartName="/ppt/ink/ink246.xml" ContentType="application/inkml+xml"/>
  <Override PartName="/ppt/ink/ink247.xml" ContentType="application/inkml+xml"/>
  <Override PartName="/ppt/ink/ink248.xml" ContentType="application/inkml+xml"/>
  <Override PartName="/ppt/ink/ink249.xml" ContentType="application/inkml+xml"/>
  <Override PartName="/ppt/ink/ink250.xml" ContentType="application/inkml+xml"/>
  <Override PartName="/ppt/ink/ink251.xml" ContentType="application/inkml+xml"/>
  <Override PartName="/ppt/ink/ink252.xml" ContentType="application/inkml+xml"/>
  <Override PartName="/ppt/ink/ink253.xml" ContentType="application/inkml+xml"/>
  <Override PartName="/ppt/ink/ink254.xml" ContentType="application/inkml+xml"/>
  <Override PartName="/ppt/ink/ink255.xml" ContentType="application/inkml+xml"/>
  <Override PartName="/ppt/ink/ink256.xml" ContentType="application/inkml+xml"/>
  <Override PartName="/ppt/ink/ink257.xml" ContentType="application/inkml+xml"/>
  <Override PartName="/ppt/ink/ink258.xml" ContentType="application/inkml+xml"/>
  <Override PartName="/ppt/ink/ink259.xml" ContentType="application/inkml+xml"/>
  <Override PartName="/ppt/ink/ink260.xml" ContentType="application/inkml+xml"/>
  <Override PartName="/ppt/ink/ink261.xml" ContentType="application/inkml+xml"/>
  <Override PartName="/ppt/ink/ink262.xml" ContentType="application/inkml+xml"/>
  <Override PartName="/ppt/ink/ink263.xml" ContentType="application/inkml+xml"/>
  <Override PartName="/ppt/ink/ink264.xml" ContentType="application/inkml+xml"/>
  <Override PartName="/ppt/ink/ink265.xml" ContentType="application/inkml+xml"/>
  <Override PartName="/ppt/ink/ink266.xml" ContentType="application/inkml+xml"/>
  <Override PartName="/ppt/ink/ink267.xml" ContentType="application/inkml+xml"/>
  <Override PartName="/ppt/ink/ink268.xml" ContentType="application/inkml+xml"/>
  <Override PartName="/ppt/ink/ink269.xml" ContentType="application/inkml+xml"/>
  <Override PartName="/ppt/ink/ink270.xml" ContentType="application/inkml+xml"/>
  <Override PartName="/ppt/ink/ink271.xml" ContentType="application/inkml+xml"/>
  <Override PartName="/ppt/ink/ink272.xml" ContentType="application/inkml+xml"/>
  <Override PartName="/ppt/ink/ink273.xml" ContentType="application/inkml+xml"/>
  <Override PartName="/ppt/ink/ink274.xml" ContentType="application/inkml+xml"/>
  <Override PartName="/ppt/ink/ink275.xml" ContentType="application/inkml+xml"/>
  <Override PartName="/ppt/ink/ink276.xml" ContentType="application/inkml+xml"/>
  <Override PartName="/ppt/ink/ink277.xml" ContentType="application/inkml+xml"/>
  <Override PartName="/ppt/ink/ink278.xml" ContentType="application/inkml+xml"/>
  <Override PartName="/ppt/ink/ink279.xml" ContentType="application/inkml+xml"/>
  <Override PartName="/ppt/ink/ink280.xml" ContentType="application/inkml+xml"/>
  <Override PartName="/ppt/ink/ink281.xml" ContentType="application/inkml+xml"/>
  <Override PartName="/ppt/ink/ink282.xml" ContentType="application/inkml+xml"/>
  <Override PartName="/ppt/ink/ink283.xml" ContentType="application/inkml+xml"/>
  <Override PartName="/ppt/ink/ink284.xml" ContentType="application/inkml+xml"/>
  <Override PartName="/ppt/ink/ink285.xml" ContentType="application/inkml+xml"/>
  <Override PartName="/ppt/ink/ink286.xml" ContentType="application/inkml+xml"/>
  <Override PartName="/ppt/ink/ink287.xml" ContentType="application/inkml+xml"/>
  <Override PartName="/ppt/ink/ink288.xml" ContentType="application/inkml+xml"/>
  <Override PartName="/ppt/ink/ink289.xml" ContentType="application/inkml+xml"/>
  <Override PartName="/ppt/ink/ink290.xml" ContentType="application/inkml+xml"/>
  <Override PartName="/ppt/ink/ink291.xml" ContentType="application/inkml+xml"/>
  <Override PartName="/ppt/ink/ink292.xml" ContentType="application/inkml+xml"/>
  <Override PartName="/ppt/ink/ink293.xml" ContentType="application/inkml+xml"/>
  <Override PartName="/ppt/ink/ink294.xml" ContentType="application/inkml+xml"/>
  <Override PartName="/ppt/ink/ink295.xml" ContentType="application/inkml+xml"/>
  <Override PartName="/ppt/ink/ink296.xml" ContentType="application/inkml+xml"/>
  <Override PartName="/ppt/ink/ink297.xml" ContentType="application/inkml+xml"/>
  <Override PartName="/ppt/ink/ink298.xml" ContentType="application/inkml+xml"/>
  <Override PartName="/ppt/ink/ink299.xml" ContentType="application/inkml+xml"/>
  <Override PartName="/ppt/ink/ink300.xml" ContentType="application/inkml+xml"/>
  <Override PartName="/ppt/ink/ink301.xml" ContentType="application/inkml+xml"/>
  <Override PartName="/ppt/ink/ink302.xml" ContentType="application/inkml+xml"/>
  <Override PartName="/ppt/ink/ink303.xml" ContentType="application/inkml+xml"/>
  <Override PartName="/ppt/ink/ink304.xml" ContentType="application/inkml+xml"/>
  <Override PartName="/ppt/ink/ink305.xml" ContentType="application/inkml+xml"/>
  <Override PartName="/ppt/ink/ink306.xml" ContentType="application/inkml+xml"/>
  <Override PartName="/ppt/ink/ink307.xml" ContentType="application/inkml+xml"/>
  <Override PartName="/ppt/ink/ink308.xml" ContentType="application/inkml+xml"/>
  <Override PartName="/ppt/ink/ink309.xml" ContentType="application/inkml+xml"/>
  <Override PartName="/ppt/ink/ink310.xml" ContentType="application/inkml+xml"/>
  <Override PartName="/ppt/ink/ink311.xml" ContentType="application/inkml+xml"/>
  <Override PartName="/ppt/ink/ink312.xml" ContentType="application/inkml+xml"/>
  <Override PartName="/ppt/ink/ink313.xml" ContentType="application/inkml+xml"/>
  <Override PartName="/ppt/ink/ink314.xml" ContentType="application/inkml+xml"/>
  <Override PartName="/ppt/ink/ink315.xml" ContentType="application/inkml+xml"/>
  <Override PartName="/ppt/ink/ink316.xml" ContentType="application/inkml+xml"/>
  <Override PartName="/ppt/ink/ink317.xml" ContentType="application/inkml+xml"/>
  <Override PartName="/ppt/ink/ink318.xml" ContentType="application/inkml+xml"/>
  <Override PartName="/ppt/ink/ink319.xml" ContentType="application/inkml+xml"/>
  <Override PartName="/ppt/ink/ink320.xml" ContentType="application/inkml+xml"/>
  <Override PartName="/ppt/ink/ink321.xml" ContentType="application/inkml+xml"/>
  <Override PartName="/ppt/ink/ink322.xml" ContentType="application/inkml+xml"/>
  <Override PartName="/ppt/ink/ink323.xml" ContentType="application/inkml+xml"/>
  <Override PartName="/ppt/ink/ink324.xml" ContentType="application/inkml+xml"/>
  <Override PartName="/ppt/ink/ink325.xml" ContentType="application/inkml+xml"/>
  <Override PartName="/ppt/ink/ink326.xml" ContentType="application/inkml+xml"/>
  <Override PartName="/ppt/ink/ink327.xml" ContentType="application/inkml+xml"/>
  <Override PartName="/ppt/ink/ink328.xml" ContentType="application/inkml+xml"/>
  <Override PartName="/ppt/ink/ink329.xml" ContentType="application/inkml+xml"/>
  <Override PartName="/ppt/ink/ink330.xml" ContentType="application/inkml+xml"/>
  <Override PartName="/ppt/ink/ink331.xml" ContentType="application/inkml+xml"/>
  <Override PartName="/ppt/ink/ink332.xml" ContentType="application/inkml+xml"/>
  <Override PartName="/ppt/ink/ink333.xml" ContentType="application/inkml+xml"/>
  <Override PartName="/ppt/ink/ink334.xml" ContentType="application/inkml+xml"/>
  <Override PartName="/ppt/ink/ink335.xml" ContentType="application/inkml+xml"/>
  <Override PartName="/ppt/ink/ink336.xml" ContentType="application/inkml+xml"/>
  <Override PartName="/ppt/ink/ink337.xml" ContentType="application/inkml+xml"/>
  <Override PartName="/ppt/ink/ink338.xml" ContentType="application/inkml+xml"/>
  <Override PartName="/ppt/ink/ink339.xml" ContentType="application/inkml+xml"/>
  <Override PartName="/ppt/ink/ink340.xml" ContentType="application/inkml+xml"/>
  <Override PartName="/ppt/ink/ink341.xml" ContentType="application/inkml+xml"/>
  <Override PartName="/ppt/ink/ink342.xml" ContentType="application/inkml+xml"/>
  <Override PartName="/ppt/ink/ink343.xml" ContentType="application/inkml+xml"/>
  <Override PartName="/ppt/ink/ink344.xml" ContentType="application/inkml+xml"/>
  <Override PartName="/ppt/ink/ink345.xml" ContentType="application/inkml+xml"/>
  <Override PartName="/ppt/ink/ink346.xml" ContentType="application/inkml+xml"/>
  <Override PartName="/ppt/ink/ink347.xml" ContentType="application/inkml+xml"/>
  <Override PartName="/ppt/ink/ink348.xml" ContentType="application/inkml+xml"/>
  <Override PartName="/ppt/ink/ink349.xml" ContentType="application/inkml+xml"/>
  <Override PartName="/ppt/ink/ink350.xml" ContentType="application/inkml+xml"/>
  <Override PartName="/ppt/ink/ink351.xml" ContentType="application/inkml+xml"/>
  <Override PartName="/ppt/ink/ink352.xml" ContentType="application/inkml+xml"/>
  <Override PartName="/ppt/ink/ink353.xml" ContentType="application/inkml+xml"/>
  <Override PartName="/ppt/ink/ink354.xml" ContentType="application/inkml+xml"/>
  <Override PartName="/ppt/ink/ink355.xml" ContentType="application/inkml+xml"/>
  <Override PartName="/ppt/ink/ink356.xml" ContentType="application/inkml+xml"/>
  <Override PartName="/ppt/ink/ink357.xml" ContentType="application/inkml+xml"/>
  <Override PartName="/ppt/ink/ink358.xml" ContentType="application/inkml+xml"/>
  <Override PartName="/ppt/ink/ink359.xml" ContentType="application/inkml+xml"/>
  <Override PartName="/ppt/ink/ink360.xml" ContentType="application/inkml+xml"/>
  <Override PartName="/ppt/ink/ink361.xml" ContentType="application/inkml+xml"/>
  <Override PartName="/ppt/ink/ink362.xml" ContentType="application/inkml+xml"/>
  <Override PartName="/ppt/ink/ink363.xml" ContentType="application/inkml+xml"/>
  <Override PartName="/ppt/ink/ink364.xml" ContentType="application/inkml+xml"/>
  <Override PartName="/ppt/ink/ink365.xml" ContentType="application/inkml+xml"/>
  <Override PartName="/ppt/ink/ink366.xml" ContentType="application/inkml+xml"/>
  <Override PartName="/ppt/ink/ink367.xml" ContentType="application/inkml+xml"/>
  <Override PartName="/ppt/ink/ink368.xml" ContentType="application/inkml+xml"/>
  <Override PartName="/ppt/ink/ink369.xml" ContentType="application/inkml+xml"/>
  <Override PartName="/ppt/ink/ink370.xml" ContentType="application/inkml+xml"/>
  <Override PartName="/ppt/ink/ink371.xml" ContentType="application/inkml+xml"/>
  <Override PartName="/ppt/ink/ink372.xml" ContentType="application/inkml+xml"/>
  <Override PartName="/ppt/ink/ink373.xml" ContentType="application/inkml+xml"/>
  <Override PartName="/ppt/ink/ink374.xml" ContentType="application/inkml+xml"/>
  <Override PartName="/ppt/ink/ink375.xml" ContentType="application/inkml+xml"/>
  <Override PartName="/ppt/ink/ink376.xml" ContentType="application/inkml+xml"/>
  <Override PartName="/ppt/ink/ink377.xml" ContentType="application/inkml+xml"/>
  <Override PartName="/ppt/ink/ink378.xml" ContentType="application/inkml+xml"/>
  <Override PartName="/ppt/ink/ink379.xml" ContentType="application/inkml+xml"/>
  <Override PartName="/ppt/ink/ink380.xml" ContentType="application/inkml+xml"/>
  <Override PartName="/ppt/ink/ink381.xml" ContentType="application/inkml+xml"/>
  <Override PartName="/ppt/ink/ink382.xml" ContentType="application/inkml+xml"/>
  <Override PartName="/ppt/ink/ink383.xml" ContentType="application/inkml+xml"/>
  <Override PartName="/ppt/ink/ink384.xml" ContentType="application/inkml+xml"/>
  <Override PartName="/ppt/ink/ink385.xml" ContentType="application/inkml+xml"/>
  <Override PartName="/ppt/ink/ink386.xml" ContentType="application/inkml+xml"/>
  <Override PartName="/ppt/ink/ink387.xml" ContentType="application/inkml+xml"/>
  <Override PartName="/ppt/ink/ink388.xml" ContentType="application/inkml+xml"/>
  <Override PartName="/ppt/ink/ink389.xml" ContentType="application/inkml+xml"/>
  <Override PartName="/ppt/ink/ink390.xml" ContentType="application/inkml+xml"/>
  <Override PartName="/ppt/ink/ink391.xml" ContentType="application/inkml+xml"/>
  <Override PartName="/ppt/ink/ink392.xml" ContentType="application/inkml+xml"/>
  <Override PartName="/ppt/ink/ink393.xml" ContentType="application/inkml+xml"/>
  <Override PartName="/ppt/ink/ink394.xml" ContentType="application/inkml+xml"/>
  <Override PartName="/ppt/ink/ink395.xml" ContentType="application/inkml+xml"/>
  <Override PartName="/ppt/ink/ink396.xml" ContentType="application/inkml+xml"/>
  <Override PartName="/ppt/ink/ink397.xml" ContentType="application/inkml+xml"/>
  <Override PartName="/ppt/ink/ink398.xml" ContentType="application/inkml+xml"/>
  <Override PartName="/ppt/ink/ink399.xml" ContentType="application/inkml+xml"/>
  <Override PartName="/ppt/ink/ink400.xml" ContentType="application/inkml+xml"/>
  <Override PartName="/ppt/ink/ink401.xml" ContentType="application/inkml+xml"/>
  <Override PartName="/ppt/ink/ink402.xml" ContentType="application/inkml+xml"/>
  <Override PartName="/ppt/ink/ink403.xml" ContentType="application/inkml+xml"/>
  <Override PartName="/ppt/ink/ink404.xml" ContentType="application/inkml+xml"/>
  <Override PartName="/ppt/ink/ink405.xml" ContentType="application/inkml+xml"/>
  <Override PartName="/ppt/ink/ink406.xml" ContentType="application/inkml+xml"/>
  <Override PartName="/ppt/ink/ink407.xml" ContentType="application/inkml+xml"/>
  <Override PartName="/ppt/ink/ink408.xml" ContentType="application/inkml+xml"/>
  <Override PartName="/ppt/ink/ink409.xml" ContentType="application/inkml+xml"/>
  <Override PartName="/ppt/ink/ink410.xml" ContentType="application/inkml+xml"/>
  <Override PartName="/ppt/ink/ink411.xml" ContentType="application/inkml+xml"/>
  <Override PartName="/ppt/ink/ink412.xml" ContentType="application/inkml+xml"/>
  <Override PartName="/ppt/ink/ink413.xml" ContentType="application/inkml+xml"/>
  <Override PartName="/ppt/ink/ink414.xml" ContentType="application/inkml+xml"/>
  <Override PartName="/ppt/ink/ink415.xml" ContentType="application/inkml+xml"/>
  <Override PartName="/ppt/ink/ink416.xml" ContentType="application/inkml+xml"/>
  <Override PartName="/ppt/ink/ink417.xml" ContentType="application/inkml+xml"/>
  <Override PartName="/ppt/ink/ink418.xml" ContentType="application/inkml+xml"/>
  <Override PartName="/ppt/ink/ink419.xml" ContentType="application/inkml+xml"/>
  <Override PartName="/ppt/ink/ink420.xml" ContentType="application/inkml+xml"/>
  <Override PartName="/ppt/ink/ink421.xml" ContentType="application/inkml+xml"/>
  <Override PartName="/ppt/ink/ink422.xml" ContentType="application/inkml+xml"/>
  <Override PartName="/ppt/ink/ink423.xml" ContentType="application/inkml+xml"/>
  <Override PartName="/ppt/ink/ink424.xml" ContentType="application/inkml+xml"/>
  <Override PartName="/ppt/ink/ink425.xml" ContentType="application/inkml+xml"/>
  <Override PartName="/ppt/ink/ink426.xml" ContentType="application/inkml+xml"/>
  <Override PartName="/ppt/ink/ink427.xml" ContentType="application/inkml+xml"/>
  <Override PartName="/ppt/ink/ink428.xml" ContentType="application/inkml+xml"/>
  <Override PartName="/ppt/ink/ink429.xml" ContentType="application/inkml+xml"/>
  <Override PartName="/ppt/ink/ink430.xml" ContentType="application/inkml+xml"/>
  <Override PartName="/ppt/ink/ink431.xml" ContentType="application/inkml+xml"/>
  <Override PartName="/ppt/ink/ink432.xml" ContentType="application/inkml+xml"/>
  <Override PartName="/ppt/ink/ink433.xml" ContentType="application/inkml+xml"/>
  <Override PartName="/ppt/ink/ink434.xml" ContentType="application/inkml+xml"/>
  <Override PartName="/ppt/ink/ink435.xml" ContentType="application/inkml+xml"/>
  <Override PartName="/ppt/ink/ink436.xml" ContentType="application/inkml+xml"/>
  <Override PartName="/ppt/ink/ink437.xml" ContentType="application/inkml+xml"/>
  <Override PartName="/ppt/ink/ink438.xml" ContentType="application/inkml+xml"/>
  <Override PartName="/ppt/ink/ink439.xml" ContentType="application/inkml+xml"/>
  <Override PartName="/ppt/ink/ink440.xml" ContentType="application/inkml+xml"/>
  <Override PartName="/ppt/ink/ink441.xml" ContentType="application/inkml+xml"/>
  <Override PartName="/ppt/ink/ink442.xml" ContentType="application/inkml+xml"/>
  <Override PartName="/ppt/ink/ink443.xml" ContentType="application/inkml+xml"/>
  <Override PartName="/ppt/ink/ink444.xml" ContentType="application/inkml+xml"/>
  <Override PartName="/ppt/ink/ink445.xml" ContentType="application/inkml+xml"/>
  <Override PartName="/ppt/ink/ink446.xml" ContentType="application/inkml+xml"/>
  <Override PartName="/ppt/ink/ink447.xml" ContentType="application/inkml+xml"/>
  <Override PartName="/ppt/ink/ink448.xml" ContentType="application/inkml+xml"/>
  <Override PartName="/ppt/ink/ink449.xml" ContentType="application/inkml+xml"/>
  <Override PartName="/ppt/ink/ink450.xml" ContentType="application/inkml+xml"/>
  <Override PartName="/ppt/ink/ink451.xml" ContentType="application/inkml+xml"/>
  <Override PartName="/ppt/ink/ink452.xml" ContentType="application/inkml+xml"/>
  <Override PartName="/ppt/ink/ink453.xml" ContentType="application/inkml+xml"/>
  <Override PartName="/ppt/ink/ink454.xml" ContentType="application/inkml+xml"/>
  <Override PartName="/ppt/ink/ink455.xml" ContentType="application/inkml+xml"/>
  <Override PartName="/ppt/ink/ink456.xml" ContentType="application/inkml+xml"/>
  <Override PartName="/ppt/ink/ink457.xml" ContentType="application/inkml+xml"/>
  <Override PartName="/ppt/ink/ink458.xml" ContentType="application/inkml+xml"/>
  <Override PartName="/ppt/ink/ink459.xml" ContentType="application/inkml+xml"/>
  <Override PartName="/ppt/ink/ink460.xml" ContentType="application/inkml+xml"/>
  <Override PartName="/ppt/ink/ink461.xml" ContentType="application/inkml+xml"/>
  <Override PartName="/ppt/ink/ink462.xml" ContentType="application/inkml+xml"/>
  <Override PartName="/ppt/ink/ink463.xml" ContentType="application/inkml+xml"/>
  <Override PartName="/ppt/ink/ink464.xml" ContentType="application/inkml+xml"/>
  <Override PartName="/ppt/ink/ink465.xml" ContentType="application/inkml+xml"/>
  <Override PartName="/ppt/ink/ink466.xml" ContentType="application/inkml+xml"/>
  <Override PartName="/ppt/ink/ink467.xml" ContentType="application/inkml+xml"/>
  <Override PartName="/ppt/ink/ink468.xml" ContentType="application/inkml+xml"/>
  <Override PartName="/ppt/ink/ink469.xml" ContentType="application/inkml+xml"/>
  <Override PartName="/ppt/ink/ink470.xml" ContentType="application/inkml+xml"/>
  <Override PartName="/ppt/ink/ink471.xml" ContentType="application/inkml+xml"/>
  <Override PartName="/ppt/ink/ink472.xml" ContentType="application/inkml+xml"/>
  <Override PartName="/ppt/ink/ink473.xml" ContentType="application/inkml+xml"/>
  <Override PartName="/ppt/ink/ink474.xml" ContentType="application/inkml+xml"/>
  <Override PartName="/ppt/ink/ink475.xml" ContentType="application/inkml+xml"/>
  <Override PartName="/ppt/ink/ink476.xml" ContentType="application/inkml+xml"/>
  <Override PartName="/ppt/ink/ink477.xml" ContentType="application/inkml+xml"/>
  <Override PartName="/ppt/ink/ink478.xml" ContentType="application/inkml+xml"/>
  <Override PartName="/ppt/ink/ink479.xml" ContentType="application/inkml+xml"/>
  <Override PartName="/ppt/ink/ink480.xml" ContentType="application/inkml+xml"/>
  <Override PartName="/ppt/ink/ink481.xml" ContentType="application/inkml+xml"/>
  <Override PartName="/ppt/ink/ink482.xml" ContentType="application/inkml+xml"/>
  <Override PartName="/ppt/ink/ink483.xml" ContentType="application/inkml+xml"/>
  <Override PartName="/ppt/ink/ink484.xml" ContentType="application/inkml+xml"/>
  <Override PartName="/ppt/ink/ink485.xml" ContentType="application/inkml+xml"/>
  <Override PartName="/ppt/ink/ink486.xml" ContentType="application/inkml+xml"/>
  <Override PartName="/ppt/ink/ink487.xml" ContentType="application/inkml+xml"/>
  <Override PartName="/ppt/ink/ink488.xml" ContentType="application/inkml+xml"/>
  <Override PartName="/ppt/ink/ink489.xml" ContentType="application/inkml+xml"/>
  <Override PartName="/ppt/ink/ink490.xml" ContentType="application/inkml+xml"/>
  <Override PartName="/ppt/ink/ink491.xml" ContentType="application/inkml+xml"/>
  <Override PartName="/ppt/ink/ink492.xml" ContentType="application/inkml+xml"/>
  <Override PartName="/ppt/ink/ink493.xml" ContentType="application/inkml+xml"/>
  <Override PartName="/ppt/ink/ink494.xml" ContentType="application/inkml+xml"/>
  <Override PartName="/ppt/ink/ink495.xml" ContentType="application/inkml+xml"/>
  <Override PartName="/ppt/ink/ink496.xml" ContentType="application/inkml+xml"/>
  <Override PartName="/ppt/ink/ink497.xml" ContentType="application/inkml+xml"/>
  <Override PartName="/ppt/ink/ink498.xml" ContentType="application/inkml+xml"/>
  <Override PartName="/ppt/ink/ink499.xml" ContentType="application/inkml+xml"/>
  <Override PartName="/ppt/ink/ink500.xml" ContentType="application/inkml+xml"/>
  <Override PartName="/ppt/ink/ink501.xml" ContentType="application/inkml+xml"/>
  <Override PartName="/ppt/ink/ink502.xml" ContentType="application/inkml+xml"/>
  <Override PartName="/ppt/ink/ink503.xml" ContentType="application/inkml+xml"/>
  <Override PartName="/ppt/ink/ink504.xml" ContentType="application/inkml+xml"/>
  <Override PartName="/ppt/ink/ink505.xml" ContentType="application/inkml+xml"/>
  <Override PartName="/ppt/ink/ink506.xml" ContentType="application/inkml+xml"/>
  <Override PartName="/ppt/ink/ink507.xml" ContentType="application/inkml+xml"/>
  <Override PartName="/ppt/ink/ink508.xml" ContentType="application/inkml+xml"/>
  <Override PartName="/ppt/ink/ink509.xml" ContentType="application/inkml+xml"/>
  <Override PartName="/ppt/ink/ink510.xml" ContentType="application/inkml+xml"/>
  <Override PartName="/ppt/ink/ink511.xml" ContentType="application/inkml+xml"/>
  <Override PartName="/ppt/ink/ink512.xml" ContentType="application/inkml+xml"/>
  <Override PartName="/ppt/ink/ink513.xml" ContentType="application/inkml+xml"/>
  <Override PartName="/ppt/ink/ink514.xml" ContentType="application/inkml+xml"/>
  <Override PartName="/ppt/ink/ink515.xml" ContentType="application/inkml+xml"/>
  <Override PartName="/ppt/ink/ink516.xml" ContentType="application/inkml+xml"/>
  <Override PartName="/ppt/ink/ink517.xml" ContentType="application/inkml+xml"/>
  <Override PartName="/ppt/ink/ink518.xml" ContentType="application/inkml+xml"/>
  <Override PartName="/ppt/ink/ink519.xml" ContentType="application/inkml+xml"/>
  <Override PartName="/ppt/ink/ink520.xml" ContentType="application/inkml+xml"/>
  <Override PartName="/ppt/ink/ink521.xml" ContentType="application/inkml+xml"/>
  <Override PartName="/ppt/ink/ink522.xml" ContentType="application/inkml+xml"/>
  <Override PartName="/ppt/ink/ink523.xml" ContentType="application/inkml+xml"/>
  <Override PartName="/ppt/ink/ink524.xml" ContentType="application/inkml+xml"/>
  <Override PartName="/ppt/ink/ink525.xml" ContentType="application/inkml+xml"/>
  <Override PartName="/ppt/ink/ink526.xml" ContentType="application/inkml+xml"/>
  <Override PartName="/ppt/ink/ink527.xml" ContentType="application/inkml+xml"/>
  <Override PartName="/ppt/ink/ink528.xml" ContentType="application/inkml+xml"/>
  <Override PartName="/ppt/ink/ink529.xml" ContentType="application/inkml+xml"/>
  <Override PartName="/ppt/ink/ink530.xml" ContentType="application/inkml+xml"/>
  <Override PartName="/ppt/ink/ink531.xml" ContentType="application/inkml+xml"/>
  <Override PartName="/ppt/ink/ink532.xml" ContentType="application/inkml+xml"/>
  <Override PartName="/ppt/ink/ink533.xml" ContentType="application/inkml+xml"/>
  <Override PartName="/ppt/ink/ink534.xml" ContentType="application/inkml+xml"/>
  <Override PartName="/ppt/ink/ink535.xml" ContentType="application/inkml+xml"/>
  <Override PartName="/ppt/ink/ink536.xml" ContentType="application/inkml+xml"/>
  <Override PartName="/ppt/ink/ink537.xml" ContentType="application/inkml+xml"/>
  <Override PartName="/ppt/ink/ink538.xml" ContentType="application/inkml+xml"/>
  <Override PartName="/ppt/ink/ink539.xml" ContentType="application/inkml+xml"/>
  <Override PartName="/ppt/ink/ink540.xml" ContentType="application/inkml+xml"/>
  <Override PartName="/ppt/ink/ink541.xml" ContentType="application/inkml+xml"/>
  <Override PartName="/ppt/ink/ink542.xml" ContentType="application/inkml+xml"/>
  <Override PartName="/ppt/ink/ink543.xml" ContentType="application/inkml+xml"/>
  <Override PartName="/ppt/ink/ink544.xml" ContentType="application/inkml+xml"/>
  <Override PartName="/ppt/ink/ink545.xml" ContentType="application/inkml+xml"/>
  <Override PartName="/ppt/ink/ink546.xml" ContentType="application/inkml+xml"/>
  <Override PartName="/ppt/ink/ink547.xml" ContentType="application/inkml+xml"/>
  <Override PartName="/ppt/ink/ink548.xml" ContentType="application/inkml+xml"/>
  <Override PartName="/ppt/ink/ink549.xml" ContentType="application/inkml+xml"/>
  <Override PartName="/ppt/ink/ink550.xml" ContentType="application/inkml+xml"/>
  <Override PartName="/ppt/ink/ink551.xml" ContentType="application/inkml+xml"/>
  <Override PartName="/ppt/ink/ink552.xml" ContentType="application/inkml+xml"/>
  <Override PartName="/ppt/ink/ink553.xml" ContentType="application/inkml+xml"/>
  <Override PartName="/ppt/ink/ink554.xml" ContentType="application/inkml+xml"/>
  <Override PartName="/ppt/ink/ink555.xml" ContentType="application/inkml+xml"/>
  <Override PartName="/ppt/ink/ink556.xml" ContentType="application/inkml+xml"/>
  <Override PartName="/ppt/ink/ink557.xml" ContentType="application/inkml+xml"/>
  <Override PartName="/ppt/ink/ink558.xml" ContentType="application/inkml+xml"/>
  <Override PartName="/ppt/ink/ink559.xml" ContentType="application/inkml+xml"/>
  <Override PartName="/ppt/ink/ink560.xml" ContentType="application/inkml+xml"/>
  <Override PartName="/ppt/ink/ink561.xml" ContentType="application/inkml+xml"/>
  <Override PartName="/ppt/ink/ink562.xml" ContentType="application/inkml+xml"/>
  <Override PartName="/ppt/ink/ink563.xml" ContentType="application/inkml+xml"/>
  <Override PartName="/ppt/ink/ink564.xml" ContentType="application/inkml+xml"/>
  <Override PartName="/ppt/ink/ink565.xml" ContentType="application/inkml+xml"/>
  <Override PartName="/ppt/ink/ink566.xml" ContentType="application/inkml+xml"/>
  <Override PartName="/ppt/ink/ink567.xml" ContentType="application/inkml+xml"/>
  <Override PartName="/ppt/ink/ink568.xml" ContentType="application/inkml+xml"/>
  <Override PartName="/ppt/ink/ink569.xml" ContentType="application/inkml+xml"/>
  <Override PartName="/ppt/ink/ink570.xml" ContentType="application/inkml+xml"/>
  <Override PartName="/ppt/ink/ink571.xml" ContentType="application/inkml+xml"/>
  <Override PartName="/ppt/ink/ink572.xml" ContentType="application/inkml+xml"/>
  <Override PartName="/ppt/ink/ink573.xml" ContentType="application/inkml+xml"/>
  <Override PartName="/ppt/ink/ink574.xml" ContentType="application/inkml+xml"/>
  <Override PartName="/ppt/ink/ink575.xml" ContentType="application/inkml+xml"/>
  <Override PartName="/ppt/ink/ink576.xml" ContentType="application/inkml+xml"/>
  <Override PartName="/ppt/ink/ink577.xml" ContentType="application/inkml+xml"/>
  <Override PartName="/ppt/ink/ink578.xml" ContentType="application/inkml+xml"/>
  <Override PartName="/ppt/ink/ink579.xml" ContentType="application/inkml+xml"/>
  <Override PartName="/ppt/ink/ink580.xml" ContentType="application/inkml+xml"/>
  <Override PartName="/ppt/ink/ink581.xml" ContentType="application/inkml+xml"/>
  <Override PartName="/ppt/ink/ink582.xml" ContentType="application/inkml+xml"/>
  <Override PartName="/ppt/ink/ink583.xml" ContentType="application/inkml+xml"/>
  <Override PartName="/ppt/ink/ink584.xml" ContentType="application/inkml+xml"/>
  <Override PartName="/ppt/ink/ink585.xml" ContentType="application/inkml+xml"/>
  <Override PartName="/ppt/ink/ink586.xml" ContentType="application/inkml+xml"/>
  <Override PartName="/ppt/ink/ink587.xml" ContentType="application/inkml+xml"/>
  <Override PartName="/ppt/ink/ink588.xml" ContentType="application/inkml+xml"/>
  <Override PartName="/ppt/ink/ink589.xml" ContentType="application/inkml+xml"/>
  <Override PartName="/ppt/ink/ink590.xml" ContentType="application/inkml+xml"/>
  <Override PartName="/ppt/ink/ink591.xml" ContentType="application/inkml+xml"/>
  <Override PartName="/ppt/ink/ink592.xml" ContentType="application/inkml+xml"/>
  <Override PartName="/ppt/ink/ink593.xml" ContentType="application/inkml+xml"/>
  <Override PartName="/ppt/ink/ink594.xml" ContentType="application/inkml+xml"/>
  <Override PartName="/ppt/ink/ink595.xml" ContentType="application/inkml+xml"/>
  <Override PartName="/ppt/ink/ink596.xml" ContentType="application/inkml+xml"/>
  <Override PartName="/ppt/ink/ink597.xml" ContentType="application/inkml+xml"/>
  <Override PartName="/ppt/ink/ink598.xml" ContentType="application/inkml+xml"/>
  <Override PartName="/ppt/ink/ink599.xml" ContentType="application/inkml+xml"/>
  <Override PartName="/ppt/ink/ink600.xml" ContentType="application/inkml+xml"/>
  <Override PartName="/ppt/ink/ink601.xml" ContentType="application/inkml+xml"/>
  <Override PartName="/ppt/ink/ink602.xml" ContentType="application/inkml+xml"/>
  <Override PartName="/ppt/ink/ink603.xml" ContentType="application/inkml+xml"/>
  <Override PartName="/ppt/ink/ink604.xml" ContentType="application/inkml+xml"/>
  <Override PartName="/ppt/ink/ink605.xml" ContentType="application/inkml+xml"/>
  <Override PartName="/ppt/ink/ink606.xml" ContentType="application/inkml+xml"/>
  <Override PartName="/ppt/ink/ink607.xml" ContentType="application/inkml+xml"/>
  <Override PartName="/ppt/ink/ink608.xml" ContentType="application/inkml+xml"/>
  <Override PartName="/ppt/ink/ink609.xml" ContentType="application/inkml+xml"/>
  <Override PartName="/ppt/ink/ink610.xml" ContentType="application/inkml+xml"/>
  <Override PartName="/ppt/ink/ink611.xml" ContentType="application/inkml+xml"/>
  <Override PartName="/ppt/ink/ink612.xml" ContentType="application/inkml+xml"/>
  <Override PartName="/ppt/ink/ink613.xml" ContentType="application/inkml+xml"/>
  <Override PartName="/ppt/ink/ink614.xml" ContentType="application/inkml+xml"/>
  <Override PartName="/ppt/ink/ink615.xml" ContentType="application/inkml+xml"/>
  <Override PartName="/ppt/ink/ink616.xml" ContentType="application/inkml+xml"/>
  <Override PartName="/ppt/ink/ink617.xml" ContentType="application/inkml+xml"/>
  <Override PartName="/ppt/ink/ink618.xml" ContentType="application/inkml+xml"/>
  <Override PartName="/ppt/ink/ink619.xml" ContentType="application/inkml+xml"/>
  <Override PartName="/ppt/ink/ink620.xml" ContentType="application/inkml+xml"/>
  <Override PartName="/ppt/ink/ink621.xml" ContentType="application/inkml+xml"/>
  <Override PartName="/ppt/ink/ink622.xml" ContentType="application/inkml+xml"/>
  <Override PartName="/ppt/ink/ink623.xml" ContentType="application/inkml+xml"/>
  <Override PartName="/ppt/ink/ink624.xml" ContentType="application/inkml+xml"/>
  <Override PartName="/ppt/ink/ink625.xml" ContentType="application/inkml+xml"/>
  <Override PartName="/ppt/ink/ink626.xml" ContentType="application/inkml+xml"/>
  <Override PartName="/ppt/ink/ink627.xml" ContentType="application/inkml+xml"/>
  <Override PartName="/ppt/ink/ink628.xml" ContentType="application/inkml+xml"/>
  <Override PartName="/ppt/ink/ink629.xml" ContentType="application/inkml+xml"/>
  <Override PartName="/ppt/ink/ink630.xml" ContentType="application/inkml+xml"/>
  <Override PartName="/ppt/ink/ink631.xml" ContentType="application/inkml+xml"/>
  <Override PartName="/ppt/ink/ink632.xml" ContentType="application/inkml+xml"/>
  <Override PartName="/ppt/ink/ink633.xml" ContentType="application/inkml+xml"/>
  <Override PartName="/ppt/ink/ink634.xml" ContentType="application/inkml+xml"/>
  <Override PartName="/ppt/ink/ink635.xml" ContentType="application/inkml+xml"/>
  <Override PartName="/ppt/ink/ink636.xml" ContentType="application/inkml+xml"/>
  <Override PartName="/ppt/ink/ink637.xml" ContentType="application/inkml+xml"/>
  <Override PartName="/ppt/ink/ink638.xml" ContentType="application/inkml+xml"/>
  <Override PartName="/ppt/ink/ink639.xml" ContentType="application/inkml+xml"/>
  <Override PartName="/ppt/ink/ink640.xml" ContentType="application/inkml+xml"/>
  <Override PartName="/ppt/ink/ink641.xml" ContentType="application/inkml+xml"/>
  <Override PartName="/ppt/ink/ink642.xml" ContentType="application/inkml+xml"/>
  <Override PartName="/ppt/ink/ink643.xml" ContentType="application/inkml+xml"/>
  <Override PartName="/ppt/ink/ink644.xml" ContentType="application/inkml+xml"/>
  <Override PartName="/ppt/ink/ink645.xml" ContentType="application/inkml+xml"/>
  <Override PartName="/ppt/ink/ink646.xml" ContentType="application/inkml+xml"/>
  <Override PartName="/ppt/ink/ink647.xml" ContentType="application/inkml+xml"/>
  <Override PartName="/ppt/ink/ink648.xml" ContentType="application/inkml+xml"/>
  <Override PartName="/ppt/ink/ink649.xml" ContentType="application/inkml+xml"/>
  <Override PartName="/ppt/ink/ink650.xml" ContentType="application/inkml+xml"/>
  <Override PartName="/ppt/ink/ink651.xml" ContentType="application/inkml+xml"/>
  <Override PartName="/ppt/ink/ink652.xml" ContentType="application/inkml+xml"/>
  <Override PartName="/ppt/ink/ink653.xml" ContentType="application/inkml+xml"/>
  <Override PartName="/ppt/ink/ink654.xml" ContentType="application/inkml+xml"/>
  <Override PartName="/ppt/ink/ink655.xml" ContentType="application/inkml+xml"/>
  <Override PartName="/ppt/ink/ink656.xml" ContentType="application/inkml+xml"/>
  <Override PartName="/ppt/ink/ink657.xml" ContentType="application/inkml+xml"/>
  <Override PartName="/ppt/ink/ink658.xml" ContentType="application/inkml+xml"/>
  <Override PartName="/ppt/ink/ink659.xml" ContentType="application/inkml+xml"/>
  <Override PartName="/ppt/ink/ink660.xml" ContentType="application/inkml+xml"/>
  <Override PartName="/ppt/ink/ink661.xml" ContentType="application/inkml+xml"/>
  <Override PartName="/ppt/ink/ink662.xml" ContentType="application/inkml+xml"/>
  <Override PartName="/ppt/ink/ink663.xml" ContentType="application/inkml+xml"/>
  <Override PartName="/ppt/ink/ink664.xml" ContentType="application/inkml+xml"/>
  <Override PartName="/ppt/ink/ink665.xml" ContentType="application/inkml+xml"/>
  <Override PartName="/ppt/ink/ink666.xml" ContentType="application/inkml+xml"/>
  <Override PartName="/ppt/ink/ink667.xml" ContentType="application/inkml+xml"/>
  <Override PartName="/ppt/ink/ink668.xml" ContentType="application/inkml+xml"/>
  <Override PartName="/ppt/ink/ink669.xml" ContentType="application/inkml+xml"/>
  <Override PartName="/ppt/ink/ink670.xml" ContentType="application/inkml+xml"/>
  <Override PartName="/ppt/ink/ink671.xml" ContentType="application/inkml+xml"/>
  <Override PartName="/ppt/ink/ink672.xml" ContentType="application/inkml+xml"/>
  <Override PartName="/ppt/ink/ink673.xml" ContentType="application/inkml+xml"/>
  <Override PartName="/ppt/ink/ink674.xml" ContentType="application/inkml+xml"/>
  <Override PartName="/ppt/ink/ink675.xml" ContentType="application/inkml+xml"/>
  <Override PartName="/ppt/ink/ink676.xml" ContentType="application/inkml+xml"/>
  <Override PartName="/ppt/ink/ink677.xml" ContentType="application/inkml+xml"/>
  <Override PartName="/ppt/ink/ink678.xml" ContentType="application/inkml+xml"/>
  <Override PartName="/ppt/ink/ink679.xml" ContentType="application/inkml+xml"/>
  <Override PartName="/ppt/ink/ink680.xml" ContentType="application/inkml+xml"/>
  <Override PartName="/ppt/ink/ink681.xml" ContentType="application/inkml+xml"/>
  <Override PartName="/ppt/ink/ink682.xml" ContentType="application/inkml+xml"/>
  <Override PartName="/ppt/ink/ink683.xml" ContentType="application/inkml+xml"/>
  <Override PartName="/ppt/ink/ink684.xml" ContentType="application/inkml+xml"/>
  <Override PartName="/ppt/ink/ink685.xml" ContentType="application/inkml+xml"/>
  <Override PartName="/ppt/ink/ink686.xml" ContentType="application/inkml+xml"/>
  <Override PartName="/ppt/ink/ink687.xml" ContentType="application/inkml+xml"/>
  <Override PartName="/ppt/ink/ink688.xml" ContentType="application/inkml+xml"/>
  <Override PartName="/ppt/ink/ink689.xml" ContentType="application/inkml+xml"/>
  <Override PartName="/ppt/ink/ink690.xml" ContentType="application/inkml+xml"/>
  <Override PartName="/ppt/ink/ink691.xml" ContentType="application/inkml+xml"/>
  <Override PartName="/ppt/ink/ink692.xml" ContentType="application/inkml+xml"/>
  <Override PartName="/ppt/ink/ink693.xml" ContentType="application/inkml+xml"/>
  <Override PartName="/ppt/ink/ink694.xml" ContentType="application/inkml+xml"/>
  <Override PartName="/ppt/ink/ink695.xml" ContentType="application/inkml+xml"/>
  <Override PartName="/ppt/ink/ink696.xml" ContentType="application/inkml+xml"/>
  <Override PartName="/ppt/ink/ink697.xml" ContentType="application/inkml+xml"/>
  <Override PartName="/ppt/ink/ink698.xml" ContentType="application/inkml+xml"/>
  <Override PartName="/ppt/ink/ink699.xml" ContentType="application/inkml+xml"/>
  <Override PartName="/ppt/ink/ink700.xml" ContentType="application/inkml+xml"/>
  <Override PartName="/ppt/ink/ink701.xml" ContentType="application/inkml+xml"/>
  <Override PartName="/ppt/ink/ink702.xml" ContentType="application/inkml+xml"/>
  <Override PartName="/ppt/ink/ink703.xml" ContentType="application/inkml+xml"/>
  <Override PartName="/ppt/ink/ink704.xml" ContentType="application/inkml+xml"/>
  <Override PartName="/ppt/ink/ink705.xml" ContentType="application/inkml+xml"/>
  <Override PartName="/ppt/ink/ink706.xml" ContentType="application/inkml+xml"/>
  <Override PartName="/ppt/ink/ink707.xml" ContentType="application/inkml+xml"/>
  <Override PartName="/ppt/ink/ink708.xml" ContentType="application/inkml+xml"/>
  <Override PartName="/ppt/ink/ink709.xml" ContentType="application/inkml+xml"/>
  <Override PartName="/ppt/ink/ink710.xml" ContentType="application/inkml+xml"/>
  <Override PartName="/ppt/ink/ink711.xml" ContentType="application/inkml+xml"/>
  <Override PartName="/ppt/ink/ink712.xml" ContentType="application/inkml+xml"/>
  <Override PartName="/ppt/ink/ink713.xml" ContentType="application/inkml+xml"/>
  <Override PartName="/ppt/ink/ink714.xml" ContentType="application/inkml+xml"/>
  <Override PartName="/ppt/ink/ink715.xml" ContentType="application/inkml+xml"/>
  <Override PartName="/ppt/ink/ink716.xml" ContentType="application/inkml+xml"/>
  <Override PartName="/ppt/ink/ink717.xml" ContentType="application/inkml+xml"/>
  <Override PartName="/ppt/ink/ink718.xml" ContentType="application/inkml+xml"/>
  <Override PartName="/ppt/ink/ink719.xml" ContentType="application/inkml+xml"/>
  <Override PartName="/ppt/ink/ink720.xml" ContentType="application/inkml+xml"/>
  <Override PartName="/ppt/ink/ink721.xml" ContentType="application/inkml+xml"/>
  <Override PartName="/ppt/ink/ink722.xml" ContentType="application/inkml+xml"/>
  <Override PartName="/ppt/ink/ink723.xml" ContentType="application/inkml+xml"/>
  <Override PartName="/ppt/ink/ink724.xml" ContentType="application/inkml+xml"/>
  <Override PartName="/ppt/ink/ink725.xml" ContentType="application/inkml+xml"/>
  <Override PartName="/ppt/ink/ink726.xml" ContentType="application/inkml+xml"/>
  <Override PartName="/ppt/ink/ink727.xml" ContentType="application/inkml+xml"/>
  <Override PartName="/ppt/ink/ink728.xml" ContentType="application/inkml+xml"/>
  <Override PartName="/ppt/ink/ink729.xml" ContentType="application/inkml+xml"/>
  <Override PartName="/ppt/ink/ink730.xml" ContentType="application/inkml+xml"/>
  <Override PartName="/ppt/ink/ink731.xml" ContentType="application/inkml+xml"/>
  <Override PartName="/ppt/ink/ink732.xml" ContentType="application/inkml+xml"/>
  <Override PartName="/ppt/ink/ink733.xml" ContentType="application/inkml+xml"/>
  <Override PartName="/ppt/ink/ink734.xml" ContentType="application/inkml+xml"/>
  <Override PartName="/ppt/ink/ink735.xml" ContentType="application/inkml+xml"/>
  <Override PartName="/ppt/ink/ink736.xml" ContentType="application/inkml+xml"/>
  <Override PartName="/ppt/ink/ink737.xml" ContentType="application/inkml+xml"/>
  <Override PartName="/ppt/ink/ink738.xml" ContentType="application/inkml+xml"/>
  <Override PartName="/ppt/ink/ink739.xml" ContentType="application/inkml+xml"/>
  <Override PartName="/ppt/ink/ink740.xml" ContentType="application/inkml+xml"/>
  <Override PartName="/ppt/ink/ink741.xml" ContentType="application/inkml+xml"/>
  <Override PartName="/ppt/ink/ink742.xml" ContentType="application/inkml+xml"/>
  <Override PartName="/ppt/ink/ink743.xml" ContentType="application/inkml+xml"/>
  <Override PartName="/ppt/ink/ink744.xml" ContentType="application/inkml+xml"/>
  <Override PartName="/ppt/ink/ink745.xml" ContentType="application/inkml+xml"/>
  <Override PartName="/ppt/ink/ink746.xml" ContentType="application/inkml+xml"/>
  <Override PartName="/ppt/ink/ink747.xml" ContentType="application/inkml+xml"/>
  <Override PartName="/ppt/ink/ink748.xml" ContentType="application/inkml+xml"/>
  <Override PartName="/ppt/ink/ink749.xml" ContentType="application/inkml+xml"/>
  <Override PartName="/ppt/ink/ink750.xml" ContentType="application/inkml+xml"/>
  <Override PartName="/ppt/ink/ink751.xml" ContentType="application/inkml+xml"/>
  <Override PartName="/ppt/ink/ink752.xml" ContentType="application/inkml+xml"/>
  <Override PartName="/ppt/ink/ink753.xml" ContentType="application/inkml+xml"/>
  <Override PartName="/ppt/ink/ink754.xml" ContentType="application/inkml+xml"/>
  <Override PartName="/ppt/ink/ink755.xml" ContentType="application/inkml+xml"/>
  <Override PartName="/ppt/ink/ink756.xml" ContentType="application/inkml+xml"/>
  <Override PartName="/ppt/ink/ink757.xml" ContentType="application/inkml+xml"/>
  <Override PartName="/ppt/ink/ink758.xml" ContentType="application/inkml+xml"/>
  <Override PartName="/ppt/ink/ink759.xml" ContentType="application/inkml+xml"/>
  <Override PartName="/ppt/ink/ink760.xml" ContentType="application/inkml+xml"/>
  <Override PartName="/ppt/ink/ink761.xml" ContentType="application/inkml+xml"/>
  <Override PartName="/ppt/ink/ink762.xml" ContentType="application/inkml+xml"/>
  <Override PartName="/ppt/ink/ink763.xml" ContentType="application/inkml+xml"/>
  <Override PartName="/ppt/ink/ink764.xml" ContentType="application/inkml+xml"/>
  <Override PartName="/ppt/ink/ink765.xml" ContentType="application/inkml+xml"/>
  <Override PartName="/ppt/ink/ink766.xml" ContentType="application/inkml+xml"/>
  <Override PartName="/ppt/ink/ink767.xml" ContentType="application/inkml+xml"/>
  <Override PartName="/ppt/ink/ink768.xml" ContentType="application/inkml+xml"/>
  <Override PartName="/ppt/ink/ink769.xml" ContentType="application/inkml+xml"/>
  <Override PartName="/ppt/ink/ink770.xml" ContentType="application/inkml+xml"/>
  <Override PartName="/ppt/ink/ink771.xml" ContentType="application/inkml+xml"/>
  <Override PartName="/ppt/ink/ink772.xml" ContentType="application/inkml+xml"/>
  <Override PartName="/ppt/ink/ink773.xml" ContentType="application/inkml+xml"/>
  <Override PartName="/ppt/ink/ink774.xml" ContentType="application/inkml+xml"/>
  <Override PartName="/ppt/ink/ink775.xml" ContentType="application/inkml+xml"/>
  <Override PartName="/ppt/ink/ink776.xml" ContentType="application/inkml+xml"/>
  <Override PartName="/ppt/ink/ink777.xml" ContentType="application/inkml+xml"/>
  <Override PartName="/ppt/ink/ink778.xml" ContentType="application/inkml+xml"/>
  <Override PartName="/ppt/ink/ink779.xml" ContentType="application/inkml+xml"/>
  <Override PartName="/ppt/ink/ink780.xml" ContentType="application/inkml+xml"/>
  <Override PartName="/ppt/ink/ink781.xml" ContentType="application/inkml+xml"/>
  <Override PartName="/ppt/ink/ink782.xml" ContentType="application/inkml+xml"/>
  <Override PartName="/ppt/ink/ink783.xml" ContentType="application/inkml+xml"/>
  <Override PartName="/ppt/ink/ink784.xml" ContentType="application/inkml+xml"/>
  <Override PartName="/ppt/ink/ink785.xml" ContentType="application/inkml+xml"/>
  <Override PartName="/ppt/ink/ink786.xml" ContentType="application/inkml+xml"/>
  <Override PartName="/ppt/ink/ink787.xml" ContentType="application/inkml+xml"/>
  <Override PartName="/ppt/ink/ink788.xml" ContentType="application/inkml+xml"/>
  <Override PartName="/ppt/ink/ink789.xml" ContentType="application/inkml+xml"/>
  <Override PartName="/ppt/ink/ink790.xml" ContentType="application/inkml+xml"/>
  <Override PartName="/ppt/ink/ink791.xml" ContentType="application/inkml+xml"/>
  <Override PartName="/ppt/ink/ink792.xml" ContentType="application/inkml+xml"/>
  <Override PartName="/ppt/ink/ink793.xml" ContentType="application/inkml+xml"/>
  <Override PartName="/ppt/ink/ink794.xml" ContentType="application/inkml+xml"/>
  <Override PartName="/ppt/ink/ink795.xml" ContentType="application/inkml+xml"/>
  <Override PartName="/ppt/ink/ink796.xml" ContentType="application/inkml+xml"/>
  <Override PartName="/ppt/ink/ink797.xml" ContentType="application/inkml+xml"/>
  <Override PartName="/ppt/ink/ink798.xml" ContentType="application/inkml+xml"/>
  <Override PartName="/ppt/ink/ink799.xml" ContentType="application/inkml+xml"/>
  <Override PartName="/ppt/ink/ink800.xml" ContentType="application/inkml+xml"/>
  <Override PartName="/ppt/ink/ink801.xml" ContentType="application/inkml+xml"/>
  <Override PartName="/ppt/ink/ink802.xml" ContentType="application/inkml+xml"/>
  <Override PartName="/ppt/ink/ink803.xml" ContentType="application/inkml+xml"/>
  <Override PartName="/ppt/ink/ink804.xml" ContentType="application/inkml+xml"/>
  <Override PartName="/ppt/ink/ink805.xml" ContentType="application/inkml+xml"/>
  <Override PartName="/ppt/ink/ink806.xml" ContentType="application/inkml+xml"/>
  <Override PartName="/ppt/ink/ink807.xml" ContentType="application/inkml+xml"/>
  <Override PartName="/ppt/ink/ink808.xml" ContentType="application/inkml+xml"/>
  <Override PartName="/ppt/ink/ink809.xml" ContentType="application/inkml+xml"/>
  <Override PartName="/ppt/ink/ink810.xml" ContentType="application/inkml+xml"/>
  <Override PartName="/ppt/ink/ink811.xml" ContentType="application/inkml+xml"/>
  <Override PartName="/ppt/ink/ink812.xml" ContentType="application/inkml+xml"/>
  <Override PartName="/ppt/ink/ink813.xml" ContentType="application/inkml+xml"/>
  <Override PartName="/ppt/ink/ink814.xml" ContentType="application/inkml+xml"/>
  <Override PartName="/ppt/ink/ink815.xml" ContentType="application/inkml+xml"/>
  <Override PartName="/ppt/ink/ink816.xml" ContentType="application/inkml+xml"/>
  <Override PartName="/ppt/ink/ink817.xml" ContentType="application/inkml+xml"/>
  <Override PartName="/ppt/ink/ink818.xml" ContentType="application/inkml+xml"/>
  <Override PartName="/ppt/ink/ink819.xml" ContentType="application/inkml+xml"/>
  <Override PartName="/ppt/ink/ink820.xml" ContentType="application/inkml+xml"/>
  <Override PartName="/ppt/ink/ink821.xml" ContentType="application/inkml+xml"/>
  <Override PartName="/ppt/ink/ink822.xml" ContentType="application/inkml+xml"/>
  <Override PartName="/ppt/ink/ink823.xml" ContentType="application/inkml+xml"/>
  <Override PartName="/ppt/ink/ink824.xml" ContentType="application/inkml+xml"/>
  <Override PartName="/ppt/ink/ink825.xml" ContentType="application/inkml+xml"/>
  <Override PartName="/ppt/ink/ink826.xml" ContentType="application/inkml+xml"/>
  <Override PartName="/ppt/ink/ink827.xml" ContentType="application/inkml+xml"/>
  <Override PartName="/ppt/ink/ink828.xml" ContentType="application/inkml+xml"/>
  <Override PartName="/ppt/ink/ink829.xml" ContentType="application/inkml+xml"/>
  <Override PartName="/ppt/ink/ink830.xml" ContentType="application/inkml+xml"/>
  <Override PartName="/ppt/ink/ink831.xml" ContentType="application/inkml+xml"/>
  <Override PartName="/ppt/ink/ink832.xml" ContentType="application/inkml+xml"/>
  <Override PartName="/ppt/ink/ink833.xml" ContentType="application/inkml+xml"/>
  <Override PartName="/ppt/ink/ink834.xml" ContentType="application/inkml+xml"/>
  <Override PartName="/ppt/ink/ink835.xml" ContentType="application/inkml+xml"/>
  <Override PartName="/ppt/ink/ink836.xml" ContentType="application/inkml+xml"/>
  <Override PartName="/ppt/ink/ink837.xml" ContentType="application/inkml+xml"/>
  <Override PartName="/ppt/ink/ink838.xml" ContentType="application/inkml+xml"/>
  <Override PartName="/ppt/ink/ink839.xml" ContentType="application/inkml+xml"/>
  <Override PartName="/ppt/ink/ink840.xml" ContentType="application/inkml+xml"/>
  <Override PartName="/ppt/ink/ink841.xml" ContentType="application/inkml+xml"/>
  <Override PartName="/ppt/ink/ink842.xml" ContentType="application/inkml+xml"/>
  <Override PartName="/ppt/ink/ink843.xml" ContentType="application/inkml+xml"/>
  <Override PartName="/ppt/ink/ink844.xml" ContentType="application/inkml+xml"/>
  <Override PartName="/ppt/ink/ink845.xml" ContentType="application/inkml+xml"/>
  <Override PartName="/ppt/ink/ink846.xml" ContentType="application/inkml+xml"/>
  <Override PartName="/ppt/ink/ink847.xml" ContentType="application/inkml+xml"/>
  <Override PartName="/ppt/ink/ink848.xml" ContentType="application/inkml+xml"/>
  <Override PartName="/ppt/ink/ink849.xml" ContentType="application/inkml+xml"/>
  <Override PartName="/ppt/ink/ink850.xml" ContentType="application/inkml+xml"/>
  <Override PartName="/ppt/ink/ink851.xml" ContentType="application/inkml+xml"/>
  <Override PartName="/ppt/ink/ink852.xml" ContentType="application/inkml+xml"/>
  <Override PartName="/ppt/ink/ink853.xml" ContentType="application/inkml+xml"/>
  <Override PartName="/ppt/ink/ink854.xml" ContentType="application/inkml+xml"/>
  <Override PartName="/ppt/ink/ink855.xml" ContentType="application/inkml+xml"/>
  <Override PartName="/ppt/ink/ink856.xml" ContentType="application/inkml+xml"/>
  <Override PartName="/ppt/ink/ink857.xml" ContentType="application/inkml+xml"/>
  <Override PartName="/ppt/ink/ink858.xml" ContentType="application/inkml+xml"/>
  <Override PartName="/ppt/ink/ink859.xml" ContentType="application/inkml+xml"/>
  <Override PartName="/ppt/ink/ink860.xml" ContentType="application/inkml+xml"/>
  <Override PartName="/ppt/ink/ink861.xml" ContentType="application/inkml+xml"/>
  <Override PartName="/ppt/ink/ink862.xml" ContentType="application/inkml+xml"/>
  <Override PartName="/ppt/ink/ink863.xml" ContentType="application/inkml+xml"/>
  <Override PartName="/ppt/ink/ink864.xml" ContentType="application/inkml+xml"/>
  <Override PartName="/ppt/ink/ink865.xml" ContentType="application/inkml+xml"/>
  <Override PartName="/ppt/ink/ink866.xml" ContentType="application/inkml+xml"/>
  <Override PartName="/ppt/ink/ink867.xml" ContentType="application/inkml+xml"/>
  <Override PartName="/ppt/ink/ink868.xml" ContentType="application/inkml+xml"/>
  <Override PartName="/ppt/ink/ink869.xml" ContentType="application/inkml+xml"/>
  <Override PartName="/ppt/ink/ink870.xml" ContentType="application/inkml+xml"/>
  <Override PartName="/ppt/ink/ink871.xml" ContentType="application/inkml+xml"/>
  <Override PartName="/ppt/ink/ink872.xml" ContentType="application/inkml+xml"/>
  <Override PartName="/ppt/ink/ink873.xml" ContentType="application/inkml+xml"/>
  <Override PartName="/ppt/ink/ink874.xml" ContentType="application/inkml+xml"/>
  <Override PartName="/ppt/ink/ink875.xml" ContentType="application/inkml+xml"/>
  <Override PartName="/ppt/ink/ink876.xml" ContentType="application/inkml+xml"/>
  <Override PartName="/ppt/ink/ink877.xml" ContentType="application/inkml+xml"/>
  <Override PartName="/ppt/ink/ink878.xml" ContentType="application/inkml+xml"/>
  <Override PartName="/ppt/ink/ink879.xml" ContentType="application/inkml+xml"/>
  <Override PartName="/ppt/ink/ink880.xml" ContentType="application/inkml+xml"/>
  <Override PartName="/ppt/ink/ink881.xml" ContentType="application/inkml+xml"/>
  <Override PartName="/ppt/ink/ink882.xml" ContentType="application/inkml+xml"/>
  <Override PartName="/ppt/ink/ink883.xml" ContentType="application/inkml+xml"/>
  <Override PartName="/ppt/ink/ink884.xml" ContentType="application/inkml+xml"/>
  <Override PartName="/ppt/ink/ink885.xml" ContentType="application/inkml+xml"/>
  <Override PartName="/ppt/ink/ink886.xml" ContentType="application/inkml+xml"/>
  <Override PartName="/ppt/ink/ink887.xml" ContentType="application/inkml+xml"/>
  <Override PartName="/ppt/ink/ink888.xml" ContentType="application/inkml+xml"/>
  <Override PartName="/ppt/ink/ink889.xml" ContentType="application/inkml+xml"/>
  <Override PartName="/ppt/ink/ink890.xml" ContentType="application/inkml+xml"/>
  <Override PartName="/ppt/ink/ink891.xml" ContentType="application/inkml+xml"/>
  <Override PartName="/ppt/ink/ink892.xml" ContentType="application/inkml+xml"/>
  <Override PartName="/ppt/ink/ink893.xml" ContentType="application/inkml+xml"/>
  <Override PartName="/ppt/ink/ink894.xml" ContentType="application/inkml+xml"/>
  <Override PartName="/ppt/ink/ink895.xml" ContentType="application/inkml+xml"/>
  <Override PartName="/ppt/ink/ink896.xml" ContentType="application/inkml+xml"/>
  <Override PartName="/ppt/ink/ink897.xml" ContentType="application/inkml+xml"/>
  <Override PartName="/ppt/ink/ink898.xml" ContentType="application/inkml+xml"/>
  <Override PartName="/ppt/ink/ink899.xml" ContentType="application/inkml+xml"/>
  <Override PartName="/ppt/ink/ink900.xml" ContentType="application/inkml+xml"/>
  <Override PartName="/ppt/ink/ink901.xml" ContentType="application/inkml+xml"/>
  <Override PartName="/ppt/ink/ink902.xml" ContentType="application/inkml+xml"/>
  <Override PartName="/ppt/ink/ink903.xml" ContentType="application/inkml+xml"/>
  <Override PartName="/ppt/ink/ink904.xml" ContentType="application/inkml+xml"/>
  <Override PartName="/ppt/ink/ink905.xml" ContentType="application/inkml+xml"/>
  <Override PartName="/ppt/ink/ink906.xml" ContentType="application/inkml+xml"/>
  <Override PartName="/ppt/ink/ink907.xml" ContentType="application/inkml+xml"/>
  <Override PartName="/ppt/ink/ink908.xml" ContentType="application/inkml+xml"/>
  <Override PartName="/ppt/ink/ink909.xml" ContentType="application/inkml+xml"/>
  <Override PartName="/ppt/ink/ink910.xml" ContentType="application/inkml+xml"/>
  <Override PartName="/ppt/ink/ink911.xml" ContentType="application/inkml+xml"/>
  <Override PartName="/ppt/ink/ink912.xml" ContentType="application/inkml+xml"/>
  <Override PartName="/ppt/ink/ink913.xml" ContentType="application/inkml+xml"/>
  <Override PartName="/ppt/ink/ink914.xml" ContentType="application/inkml+xml"/>
  <Override PartName="/ppt/ink/ink915.xml" ContentType="application/inkml+xml"/>
  <Override PartName="/ppt/ink/ink916.xml" ContentType="application/inkml+xml"/>
  <Override PartName="/ppt/ink/ink917.xml" ContentType="application/inkml+xml"/>
  <Override PartName="/ppt/ink/ink918.xml" ContentType="application/inkml+xml"/>
  <Override PartName="/ppt/ink/ink919.xml" ContentType="application/inkml+xml"/>
  <Override PartName="/ppt/ink/ink920.xml" ContentType="application/inkml+xml"/>
  <Override PartName="/ppt/ink/ink921.xml" ContentType="application/inkml+xml"/>
  <Override PartName="/ppt/ink/ink922.xml" ContentType="application/inkml+xml"/>
  <Override PartName="/ppt/ink/ink923.xml" ContentType="application/inkml+xml"/>
  <Override PartName="/ppt/ink/ink924.xml" ContentType="application/inkml+xml"/>
  <Override PartName="/ppt/ink/ink925.xml" ContentType="application/inkml+xml"/>
  <Override PartName="/ppt/ink/ink926.xml" ContentType="application/inkml+xml"/>
  <Override PartName="/ppt/ink/ink927.xml" ContentType="application/inkml+xml"/>
  <Override PartName="/ppt/ink/ink928.xml" ContentType="application/inkml+xml"/>
  <Override PartName="/ppt/ink/ink929.xml" ContentType="application/inkml+xml"/>
  <Override PartName="/ppt/ink/ink930.xml" ContentType="application/inkml+xml"/>
  <Override PartName="/ppt/ink/ink931.xml" ContentType="application/inkml+xml"/>
  <Override PartName="/ppt/ink/ink932.xml" ContentType="application/inkml+xml"/>
  <Override PartName="/ppt/ink/ink933.xml" ContentType="application/inkml+xml"/>
  <Override PartName="/ppt/ink/ink934.xml" ContentType="application/inkml+xml"/>
  <Override PartName="/ppt/ink/ink935.xml" ContentType="application/inkml+xml"/>
  <Override PartName="/ppt/ink/ink936.xml" ContentType="application/inkml+xml"/>
  <Override PartName="/ppt/ink/ink937.xml" ContentType="application/inkml+xml"/>
  <Override PartName="/ppt/ink/ink938.xml" ContentType="application/inkml+xml"/>
  <Override PartName="/ppt/ink/ink939.xml" ContentType="application/inkml+xml"/>
  <Override PartName="/ppt/ink/ink940.xml" ContentType="application/inkml+xml"/>
  <Override PartName="/ppt/ink/ink941.xml" ContentType="application/inkml+xml"/>
  <Override PartName="/ppt/ink/ink942.xml" ContentType="application/inkml+xml"/>
  <Override PartName="/ppt/ink/ink943.xml" ContentType="application/inkml+xml"/>
  <Override PartName="/ppt/ink/ink944.xml" ContentType="application/inkml+xml"/>
  <Override PartName="/ppt/ink/ink945.xml" ContentType="application/inkml+xml"/>
  <Override PartName="/ppt/ink/ink946.xml" ContentType="application/inkml+xml"/>
  <Override PartName="/ppt/ink/ink947.xml" ContentType="application/inkml+xml"/>
  <Override PartName="/ppt/ink/ink948.xml" ContentType="application/inkml+xml"/>
  <Override PartName="/ppt/ink/ink949.xml" ContentType="application/inkml+xml"/>
  <Override PartName="/ppt/ink/ink950.xml" ContentType="application/inkml+xml"/>
  <Override PartName="/ppt/ink/ink951.xml" ContentType="application/inkml+xml"/>
  <Override PartName="/ppt/ink/ink952.xml" ContentType="application/inkml+xml"/>
  <Override PartName="/ppt/ink/ink953.xml" ContentType="application/inkml+xml"/>
  <Override PartName="/ppt/ink/ink954.xml" ContentType="application/inkml+xml"/>
  <Override PartName="/ppt/ink/ink955.xml" ContentType="application/inkml+xml"/>
  <Override PartName="/ppt/ink/ink956.xml" ContentType="application/inkml+xml"/>
  <Override PartName="/ppt/ink/ink957.xml" ContentType="application/inkml+xml"/>
  <Override PartName="/ppt/ink/ink958.xml" ContentType="application/inkml+xml"/>
  <Override PartName="/ppt/ink/ink959.xml" ContentType="application/inkml+xml"/>
  <Override PartName="/ppt/ink/ink960.xml" ContentType="application/inkml+xml"/>
  <Override PartName="/ppt/ink/ink961.xml" ContentType="application/inkml+xml"/>
  <Override PartName="/ppt/ink/ink962.xml" ContentType="application/inkml+xml"/>
  <Override PartName="/ppt/ink/ink963.xml" ContentType="application/inkml+xml"/>
  <Override PartName="/ppt/ink/ink964.xml" ContentType="application/inkml+xml"/>
  <Override PartName="/ppt/ink/ink965.xml" ContentType="application/inkml+xml"/>
  <Override PartName="/ppt/ink/ink966.xml" ContentType="application/inkml+xml"/>
  <Override PartName="/ppt/ink/ink967.xml" ContentType="application/inkml+xml"/>
  <Override PartName="/ppt/ink/ink968.xml" ContentType="application/inkml+xml"/>
  <Override PartName="/ppt/ink/ink969.xml" ContentType="application/inkml+xml"/>
  <Override PartName="/ppt/ink/ink970.xml" ContentType="application/inkml+xml"/>
  <Override PartName="/ppt/ink/ink971.xml" ContentType="application/inkml+xml"/>
  <Override PartName="/ppt/ink/ink972.xml" ContentType="application/inkml+xml"/>
  <Override PartName="/ppt/ink/ink973.xml" ContentType="application/inkml+xml"/>
  <Override PartName="/ppt/ink/ink974.xml" ContentType="application/inkml+xml"/>
  <Override PartName="/ppt/ink/ink975.xml" ContentType="application/inkml+xml"/>
  <Override PartName="/ppt/ink/ink976.xml" ContentType="application/inkml+xml"/>
  <Override PartName="/ppt/ink/ink977.xml" ContentType="application/inkml+xml"/>
  <Override PartName="/ppt/ink/ink978.xml" ContentType="application/inkml+xml"/>
  <Override PartName="/ppt/ink/ink979.xml" ContentType="application/inkml+xml"/>
  <Override PartName="/ppt/ink/ink980.xml" ContentType="application/inkml+xml"/>
  <Override PartName="/ppt/ink/ink981.xml" ContentType="application/inkml+xml"/>
  <Override PartName="/ppt/ink/ink982.xml" ContentType="application/inkml+xml"/>
  <Override PartName="/ppt/ink/ink983.xml" ContentType="application/inkml+xml"/>
  <Override PartName="/ppt/ink/ink984.xml" ContentType="application/inkml+xml"/>
  <Override PartName="/ppt/ink/ink985.xml" ContentType="application/inkml+xml"/>
  <Override PartName="/ppt/ink/ink986.xml" ContentType="application/inkml+xml"/>
  <Override PartName="/ppt/ink/ink987.xml" ContentType="application/inkml+xml"/>
  <Override PartName="/ppt/ink/ink988.xml" ContentType="application/inkml+xml"/>
  <Override PartName="/ppt/ink/ink989.xml" ContentType="application/inkml+xml"/>
  <Override PartName="/ppt/ink/ink990.xml" ContentType="application/inkml+xml"/>
  <Override PartName="/ppt/ink/ink991.xml" ContentType="application/inkml+xml"/>
  <Override PartName="/ppt/ink/ink992.xml" ContentType="application/inkml+xml"/>
  <Override PartName="/ppt/ink/ink993.xml" ContentType="application/inkml+xml"/>
  <Override PartName="/ppt/ink/ink994.xml" ContentType="application/inkml+xml"/>
  <Override PartName="/ppt/ink/ink995.xml" ContentType="application/inkml+xml"/>
  <Override PartName="/ppt/ink/ink996.xml" ContentType="application/inkml+xml"/>
  <Override PartName="/ppt/ink/ink997.xml" ContentType="application/inkml+xml"/>
  <Override PartName="/ppt/ink/ink998.xml" ContentType="application/inkml+xml"/>
  <Override PartName="/ppt/ink/ink999.xml" ContentType="application/inkml+xml"/>
  <Override PartName="/ppt/ink/ink1000.xml" ContentType="application/inkml+xml"/>
  <Override PartName="/ppt/ink/ink1001.xml" ContentType="application/inkml+xml"/>
  <Override PartName="/ppt/ink/ink1002.xml" ContentType="application/inkml+xml"/>
  <Override PartName="/ppt/ink/ink1003.xml" ContentType="application/inkml+xml"/>
  <Override PartName="/ppt/ink/ink1004.xml" ContentType="application/inkml+xml"/>
  <Override PartName="/ppt/ink/ink1005.xml" ContentType="application/inkml+xml"/>
  <Override PartName="/ppt/ink/ink1006.xml" ContentType="application/inkml+xml"/>
  <Override PartName="/ppt/ink/ink1007.xml" ContentType="application/inkml+xml"/>
  <Override PartName="/ppt/ink/ink1008.xml" ContentType="application/inkml+xml"/>
  <Override PartName="/ppt/ink/ink1009.xml" ContentType="application/inkml+xml"/>
  <Override PartName="/ppt/ink/ink1010.xml" ContentType="application/inkml+xml"/>
  <Override PartName="/ppt/ink/ink1011.xml" ContentType="application/inkml+xml"/>
  <Override PartName="/ppt/ink/ink1012.xml" ContentType="application/inkml+xml"/>
  <Override PartName="/ppt/ink/ink1013.xml" ContentType="application/inkml+xml"/>
  <Override PartName="/ppt/ink/ink1014.xml" ContentType="application/inkml+xml"/>
  <Override PartName="/ppt/ink/ink1015.xml" ContentType="application/inkml+xml"/>
  <Override PartName="/ppt/ink/ink1016.xml" ContentType="application/inkml+xml"/>
  <Override PartName="/ppt/ink/ink1017.xml" ContentType="application/inkml+xml"/>
  <Override PartName="/ppt/ink/ink1018.xml" ContentType="application/inkml+xml"/>
  <Override PartName="/ppt/ink/ink1019.xml" ContentType="application/inkml+xml"/>
  <Override PartName="/ppt/ink/ink1020.xml" ContentType="application/inkml+xml"/>
  <Override PartName="/ppt/ink/ink1021.xml" ContentType="application/inkml+xml"/>
  <Override PartName="/ppt/ink/ink1022.xml" ContentType="application/inkml+xml"/>
  <Override PartName="/ppt/ink/ink1023.xml" ContentType="application/inkml+xml"/>
  <Override PartName="/ppt/ink/ink1024.xml" ContentType="application/inkml+xml"/>
  <Override PartName="/ppt/ink/ink1025.xml" ContentType="application/inkml+xml"/>
  <Override PartName="/ppt/ink/ink1026.xml" ContentType="application/inkml+xml"/>
  <Override PartName="/ppt/ink/ink1027.xml" ContentType="application/inkml+xml"/>
  <Override PartName="/ppt/ink/ink1028.xml" ContentType="application/inkml+xml"/>
  <Override PartName="/ppt/ink/ink1029.xml" ContentType="application/inkml+xml"/>
  <Override PartName="/ppt/ink/ink1030.xml" ContentType="application/inkml+xml"/>
  <Override PartName="/ppt/ink/ink1031.xml" ContentType="application/inkml+xml"/>
  <Override PartName="/ppt/ink/ink1032.xml" ContentType="application/inkml+xml"/>
  <Override PartName="/ppt/ink/ink1033.xml" ContentType="application/inkml+xml"/>
  <Override PartName="/ppt/ink/ink1034.xml" ContentType="application/inkml+xml"/>
  <Override PartName="/ppt/ink/ink1035.xml" ContentType="application/inkml+xml"/>
  <Override PartName="/ppt/ink/ink1036.xml" ContentType="application/inkml+xml"/>
  <Override PartName="/ppt/ink/ink1037.xml" ContentType="application/inkml+xml"/>
  <Override PartName="/ppt/ink/ink1038.xml" ContentType="application/inkml+xml"/>
  <Override PartName="/ppt/ink/ink1039.xml" ContentType="application/inkml+xml"/>
  <Override PartName="/ppt/ink/ink1040.xml" ContentType="application/inkml+xml"/>
  <Override PartName="/ppt/ink/ink1041.xml" ContentType="application/inkml+xml"/>
  <Override PartName="/ppt/ink/ink1042.xml" ContentType="application/inkml+xml"/>
  <Override PartName="/ppt/ink/ink1043.xml" ContentType="application/inkml+xml"/>
  <Override PartName="/ppt/ink/ink1044.xml" ContentType="application/inkml+xml"/>
  <Override PartName="/ppt/ink/ink1045.xml" ContentType="application/inkml+xml"/>
  <Override PartName="/ppt/ink/ink1046.xml" ContentType="application/inkml+xml"/>
  <Override PartName="/ppt/ink/ink1047.xml" ContentType="application/inkml+xml"/>
  <Override PartName="/ppt/ink/ink1048.xml" ContentType="application/inkml+xml"/>
  <Override PartName="/ppt/ink/ink1049.xml" ContentType="application/inkml+xml"/>
  <Override PartName="/ppt/ink/ink1050.xml" ContentType="application/inkml+xml"/>
  <Override PartName="/ppt/ink/ink1051.xml" ContentType="application/inkml+xml"/>
  <Override PartName="/ppt/ink/ink1052.xml" ContentType="application/inkml+xml"/>
  <Override PartName="/ppt/ink/ink1053.xml" ContentType="application/inkml+xml"/>
  <Override PartName="/ppt/ink/ink1054.xml" ContentType="application/inkml+xml"/>
  <Override PartName="/ppt/ink/ink1055.xml" ContentType="application/inkml+xml"/>
  <Override PartName="/ppt/ink/ink1056.xml" ContentType="application/inkml+xml"/>
  <Override PartName="/ppt/ink/ink1057.xml" ContentType="application/inkml+xml"/>
  <Override PartName="/ppt/ink/ink1058.xml" ContentType="application/inkml+xml"/>
  <Override PartName="/ppt/ink/ink1059.xml" ContentType="application/inkml+xml"/>
  <Override PartName="/ppt/ink/ink1060.xml" ContentType="application/inkml+xml"/>
  <Override PartName="/ppt/ink/ink1061.xml" ContentType="application/inkml+xml"/>
  <Override PartName="/ppt/ink/ink1062.xml" ContentType="application/inkml+xml"/>
  <Override PartName="/ppt/ink/ink1063.xml" ContentType="application/inkml+xml"/>
  <Override PartName="/ppt/ink/ink1064.xml" ContentType="application/inkml+xml"/>
  <Override PartName="/ppt/ink/ink1065.xml" ContentType="application/inkml+xml"/>
  <Override PartName="/ppt/ink/ink1066.xml" ContentType="application/inkml+xml"/>
  <Override PartName="/ppt/ink/ink1067.xml" ContentType="application/inkml+xml"/>
  <Override PartName="/ppt/ink/ink1068.xml" ContentType="application/inkml+xml"/>
  <Override PartName="/ppt/ink/ink1069.xml" ContentType="application/inkml+xml"/>
  <Override PartName="/ppt/ink/ink1070.xml" ContentType="application/inkml+xml"/>
  <Override PartName="/ppt/ink/ink1071.xml" ContentType="application/inkml+xml"/>
  <Override PartName="/ppt/ink/ink1072.xml" ContentType="application/inkml+xml"/>
  <Override PartName="/ppt/ink/ink1073.xml" ContentType="application/inkml+xml"/>
  <Override PartName="/ppt/ink/ink1074.xml" ContentType="application/inkml+xml"/>
  <Override PartName="/ppt/ink/ink1075.xml" ContentType="application/inkml+xml"/>
  <Override PartName="/ppt/ink/ink1076.xml" ContentType="application/inkml+xml"/>
  <Override PartName="/ppt/ink/ink1077.xml" ContentType="application/inkml+xml"/>
  <Override PartName="/ppt/ink/ink1078.xml" ContentType="application/inkml+xml"/>
  <Override PartName="/ppt/ink/ink1079.xml" ContentType="application/inkml+xml"/>
  <Override PartName="/ppt/ink/ink1080.xml" ContentType="application/inkml+xml"/>
  <Override PartName="/ppt/ink/ink1081.xml" ContentType="application/inkml+xml"/>
  <Override PartName="/ppt/ink/ink1082.xml" ContentType="application/inkml+xml"/>
  <Override PartName="/ppt/ink/ink1083.xml" ContentType="application/inkml+xml"/>
  <Override PartName="/ppt/ink/ink1084.xml" ContentType="application/inkml+xml"/>
  <Override PartName="/ppt/ink/ink1085.xml" ContentType="application/inkml+xml"/>
  <Override PartName="/ppt/ink/ink1086.xml" ContentType="application/inkml+xml"/>
  <Override PartName="/ppt/ink/ink1087.xml" ContentType="application/inkml+xml"/>
  <Override PartName="/ppt/ink/ink1088.xml" ContentType="application/inkml+xml"/>
  <Override PartName="/ppt/ink/ink1089.xml" ContentType="application/inkml+xml"/>
  <Override PartName="/ppt/ink/ink1090.xml" ContentType="application/inkml+xml"/>
  <Override PartName="/ppt/ink/ink1091.xml" ContentType="application/inkml+xml"/>
  <Override PartName="/ppt/ink/ink1092.xml" ContentType="application/inkml+xml"/>
  <Override PartName="/ppt/ink/ink1093.xml" ContentType="application/inkml+xml"/>
  <Override PartName="/ppt/ink/ink1094.xml" ContentType="application/inkml+xml"/>
  <Override PartName="/ppt/ink/ink1095.xml" ContentType="application/inkml+xml"/>
  <Override PartName="/ppt/ink/ink1096.xml" ContentType="application/inkml+xml"/>
  <Override PartName="/ppt/ink/ink1097.xml" ContentType="application/inkml+xml"/>
  <Override PartName="/ppt/ink/ink1098.xml" ContentType="application/inkml+xml"/>
  <Override PartName="/ppt/ink/ink1099.xml" ContentType="application/inkml+xml"/>
  <Override PartName="/ppt/ink/ink1100.xml" ContentType="application/inkml+xml"/>
  <Override PartName="/ppt/ink/ink1101.xml" ContentType="application/inkml+xml"/>
  <Override PartName="/ppt/ink/ink1102.xml" ContentType="application/inkml+xml"/>
  <Override PartName="/ppt/ink/ink1103.xml" ContentType="application/inkml+xml"/>
  <Override PartName="/ppt/ink/ink1104.xml" ContentType="application/inkml+xml"/>
  <Override PartName="/ppt/ink/ink1105.xml" ContentType="application/inkml+xml"/>
  <Override PartName="/ppt/ink/ink1106.xml" ContentType="application/inkml+xml"/>
  <Override PartName="/ppt/ink/ink1107.xml" ContentType="application/inkml+xml"/>
  <Override PartName="/ppt/ink/ink1108.xml" ContentType="application/inkml+xml"/>
  <Override PartName="/ppt/ink/ink1109.xml" ContentType="application/inkml+xml"/>
  <Override PartName="/ppt/ink/ink1110.xml" ContentType="application/inkml+xml"/>
  <Override PartName="/ppt/ink/ink1111.xml" ContentType="application/inkml+xml"/>
  <Override PartName="/ppt/ink/ink1112.xml" ContentType="application/inkml+xml"/>
  <Override PartName="/ppt/ink/ink1113.xml" ContentType="application/inkml+xml"/>
  <Override PartName="/ppt/ink/ink1114.xml" ContentType="application/inkml+xml"/>
  <Override PartName="/ppt/ink/ink1115.xml" ContentType="application/inkml+xml"/>
  <Override PartName="/ppt/ink/ink1116.xml" ContentType="application/inkml+xml"/>
  <Override PartName="/ppt/ink/ink1117.xml" ContentType="application/inkml+xml"/>
  <Override PartName="/ppt/ink/ink1118.xml" ContentType="application/inkml+xml"/>
  <Override PartName="/ppt/ink/ink1119.xml" ContentType="application/inkml+xml"/>
  <Override PartName="/ppt/ink/ink1120.xml" ContentType="application/inkml+xml"/>
  <Override PartName="/ppt/ink/ink1121.xml" ContentType="application/inkml+xml"/>
  <Override PartName="/ppt/ink/ink1122.xml" ContentType="application/inkml+xml"/>
  <Override PartName="/ppt/ink/ink1123.xml" ContentType="application/inkml+xml"/>
  <Override PartName="/ppt/ink/ink1124.xml" ContentType="application/inkml+xml"/>
  <Override PartName="/ppt/ink/ink1125.xml" ContentType="application/inkml+xml"/>
  <Override PartName="/ppt/ink/ink1126.xml" ContentType="application/inkml+xml"/>
  <Override PartName="/ppt/ink/ink1127.xml" ContentType="application/inkml+xml"/>
  <Override PartName="/ppt/ink/ink1128.xml" ContentType="application/inkml+xml"/>
  <Override PartName="/ppt/ink/ink1129.xml" ContentType="application/inkml+xml"/>
  <Override PartName="/ppt/ink/ink1130.xml" ContentType="application/inkml+xml"/>
  <Override PartName="/ppt/ink/ink1131.xml" ContentType="application/inkml+xml"/>
  <Override PartName="/ppt/ink/ink1132.xml" ContentType="application/inkml+xml"/>
  <Override PartName="/ppt/ink/ink1133.xml" ContentType="application/inkml+xml"/>
  <Override PartName="/ppt/ink/ink1134.xml" ContentType="application/inkml+xml"/>
  <Override PartName="/ppt/ink/ink1135.xml" ContentType="application/inkml+xml"/>
  <Override PartName="/ppt/ink/ink1136.xml" ContentType="application/inkml+xml"/>
  <Override PartName="/ppt/ink/ink1137.xml" ContentType="application/inkml+xml"/>
  <Override PartName="/ppt/ink/ink1138.xml" ContentType="application/inkml+xml"/>
  <Override PartName="/ppt/ink/ink1139.xml" ContentType="application/inkml+xml"/>
  <Override PartName="/ppt/ink/ink1140.xml" ContentType="application/inkml+xml"/>
  <Override PartName="/ppt/ink/ink1141.xml" ContentType="application/inkml+xml"/>
  <Override PartName="/ppt/ink/ink1142.xml" ContentType="application/inkml+xml"/>
  <Override PartName="/ppt/ink/ink1143.xml" ContentType="application/inkml+xml"/>
  <Override PartName="/ppt/ink/ink1144.xml" ContentType="application/inkml+xml"/>
  <Override PartName="/ppt/ink/ink1145.xml" ContentType="application/inkml+xml"/>
  <Override PartName="/ppt/ink/ink1146.xml" ContentType="application/inkml+xml"/>
  <Override PartName="/ppt/ink/ink1147.xml" ContentType="application/inkml+xml"/>
  <Override PartName="/ppt/ink/ink1148.xml" ContentType="application/inkml+xml"/>
  <Override PartName="/ppt/ink/ink1149.xml" ContentType="application/inkml+xml"/>
  <Override PartName="/ppt/ink/ink1150.xml" ContentType="application/inkml+xml"/>
  <Override PartName="/ppt/ink/ink1151.xml" ContentType="application/inkml+xml"/>
  <Override PartName="/ppt/ink/ink1152.xml" ContentType="application/inkml+xml"/>
  <Override PartName="/ppt/ink/ink1153.xml" ContentType="application/inkml+xml"/>
  <Override PartName="/ppt/ink/ink1154.xml" ContentType="application/inkml+xml"/>
  <Override PartName="/ppt/ink/ink1155.xml" ContentType="application/inkml+xml"/>
  <Override PartName="/ppt/ink/ink1156.xml" ContentType="application/inkml+xml"/>
  <Override PartName="/ppt/ink/ink1157.xml" ContentType="application/inkml+xml"/>
  <Override PartName="/ppt/ink/ink1158.xml" ContentType="application/inkml+xml"/>
  <Override PartName="/ppt/ink/ink1159.xml" ContentType="application/inkml+xml"/>
  <Override PartName="/ppt/ink/ink1160.xml" ContentType="application/inkml+xml"/>
  <Override PartName="/ppt/ink/ink1161.xml" ContentType="application/inkml+xml"/>
  <Override PartName="/ppt/ink/ink1162.xml" ContentType="application/inkml+xml"/>
  <Override PartName="/ppt/ink/ink1163.xml" ContentType="application/inkml+xml"/>
  <Override PartName="/ppt/ink/ink1164.xml" ContentType="application/inkml+xml"/>
  <Override PartName="/ppt/ink/ink1165.xml" ContentType="application/inkml+xml"/>
  <Override PartName="/ppt/ink/ink1166.xml" ContentType="application/inkml+xml"/>
  <Override PartName="/ppt/ink/ink1167.xml" ContentType="application/inkml+xml"/>
  <Override PartName="/ppt/ink/ink1168.xml" ContentType="application/inkml+xml"/>
  <Override PartName="/ppt/ink/ink1169.xml" ContentType="application/inkml+xml"/>
  <Override PartName="/ppt/ink/ink1170.xml" ContentType="application/inkml+xml"/>
  <Override PartName="/ppt/ink/ink1171.xml" ContentType="application/inkml+xml"/>
  <Override PartName="/ppt/ink/ink1172.xml" ContentType="application/inkml+xml"/>
  <Override PartName="/ppt/ink/ink1173.xml" ContentType="application/inkml+xml"/>
  <Override PartName="/ppt/ink/ink1174.xml" ContentType="application/inkml+xml"/>
  <Override PartName="/ppt/ink/ink1175.xml" ContentType="application/inkml+xml"/>
  <Override PartName="/ppt/ink/ink1176.xml" ContentType="application/inkml+xml"/>
  <Override PartName="/ppt/ink/ink1177.xml" ContentType="application/inkml+xml"/>
  <Override PartName="/ppt/ink/ink1178.xml" ContentType="application/inkml+xml"/>
  <Override PartName="/ppt/ink/ink1179.xml" ContentType="application/inkml+xml"/>
  <Override PartName="/ppt/ink/ink1180.xml" ContentType="application/inkml+xml"/>
  <Override PartName="/ppt/ink/ink1181.xml" ContentType="application/inkml+xml"/>
  <Override PartName="/ppt/ink/ink1182.xml" ContentType="application/inkml+xml"/>
  <Override PartName="/ppt/ink/ink1183.xml" ContentType="application/inkml+xml"/>
  <Override PartName="/ppt/ink/ink1184.xml" ContentType="application/inkml+xml"/>
  <Override PartName="/ppt/ink/ink1185.xml" ContentType="application/inkml+xml"/>
  <Override PartName="/ppt/ink/ink1186.xml" ContentType="application/inkml+xml"/>
  <Override PartName="/ppt/ink/ink1187.xml" ContentType="application/inkml+xml"/>
  <Override PartName="/ppt/ink/ink1188.xml" ContentType="application/inkml+xml"/>
  <Override PartName="/ppt/ink/ink1189.xml" ContentType="application/inkml+xml"/>
  <Override PartName="/ppt/ink/ink1190.xml" ContentType="application/inkml+xml"/>
  <Override PartName="/ppt/ink/ink1191.xml" ContentType="application/inkml+xml"/>
  <Override PartName="/ppt/ink/ink1192.xml" ContentType="application/inkml+xml"/>
  <Override PartName="/ppt/ink/ink1193.xml" ContentType="application/inkml+xml"/>
  <Override PartName="/ppt/ink/ink1194.xml" ContentType="application/inkml+xml"/>
  <Override PartName="/ppt/ink/ink1195.xml" ContentType="application/inkml+xml"/>
  <Override PartName="/ppt/ink/ink1196.xml" ContentType="application/inkml+xml"/>
  <Override PartName="/ppt/ink/ink1197.xml" ContentType="application/inkml+xml"/>
  <Override PartName="/ppt/ink/ink1198.xml" ContentType="application/inkml+xml"/>
  <Override PartName="/ppt/ink/ink1199.xml" ContentType="application/inkml+xml"/>
  <Override PartName="/ppt/ink/ink1200.xml" ContentType="application/inkml+xml"/>
  <Override PartName="/ppt/ink/ink1201.xml" ContentType="application/inkml+xml"/>
  <Override PartName="/ppt/ink/ink1202.xml" ContentType="application/inkml+xml"/>
  <Override PartName="/ppt/ink/ink1203.xml" ContentType="application/inkml+xml"/>
  <Override PartName="/ppt/ink/ink1204.xml" ContentType="application/inkml+xml"/>
  <Override PartName="/ppt/ink/ink1205.xml" ContentType="application/inkml+xml"/>
  <Override PartName="/ppt/ink/ink1206.xml" ContentType="application/inkml+xml"/>
  <Override PartName="/ppt/ink/ink1207.xml" ContentType="application/inkml+xml"/>
  <Override PartName="/ppt/ink/ink1208.xml" ContentType="application/inkml+xml"/>
  <Override PartName="/ppt/ink/ink1209.xml" ContentType="application/inkml+xml"/>
  <Override PartName="/ppt/ink/ink1210.xml" ContentType="application/inkml+xml"/>
  <Override PartName="/ppt/ink/ink1211.xml" ContentType="application/inkml+xml"/>
  <Override PartName="/ppt/ink/ink1212.xml" ContentType="application/inkml+xml"/>
  <Override PartName="/ppt/ink/ink1213.xml" ContentType="application/inkml+xml"/>
  <Override PartName="/ppt/ink/ink1214.xml" ContentType="application/inkml+xml"/>
  <Override PartName="/ppt/ink/ink1215.xml" ContentType="application/inkml+xml"/>
  <Override PartName="/ppt/ink/ink1216.xml" ContentType="application/inkml+xml"/>
  <Override PartName="/ppt/ink/ink1217.xml" ContentType="application/inkml+xml"/>
  <Override PartName="/ppt/ink/ink1218.xml" ContentType="application/inkml+xml"/>
  <Override PartName="/ppt/ink/ink1219.xml" ContentType="application/inkml+xml"/>
  <Override PartName="/ppt/ink/ink1220.xml" ContentType="application/inkml+xml"/>
  <Override PartName="/ppt/ink/ink1221.xml" ContentType="application/inkml+xml"/>
  <Override PartName="/ppt/ink/ink1222.xml" ContentType="application/inkml+xml"/>
  <Override PartName="/ppt/ink/ink1223.xml" ContentType="application/inkml+xml"/>
  <Override PartName="/ppt/ink/ink1224.xml" ContentType="application/inkml+xml"/>
  <Override PartName="/ppt/ink/ink1225.xml" ContentType="application/inkml+xml"/>
  <Override PartName="/ppt/ink/ink1226.xml" ContentType="application/inkml+xml"/>
  <Override PartName="/ppt/ink/ink1227.xml" ContentType="application/inkml+xml"/>
  <Override PartName="/ppt/ink/ink1228.xml" ContentType="application/inkml+xml"/>
  <Override PartName="/ppt/ink/ink1229.xml" ContentType="application/inkml+xml"/>
  <Override PartName="/ppt/ink/ink1230.xml" ContentType="application/inkml+xml"/>
  <Override PartName="/ppt/ink/ink1231.xml" ContentType="application/inkml+xml"/>
  <Override PartName="/ppt/ink/ink1232.xml" ContentType="application/inkml+xml"/>
  <Override PartName="/ppt/ink/ink1233.xml" ContentType="application/inkml+xml"/>
  <Override PartName="/ppt/ink/ink1234.xml" ContentType="application/inkml+xml"/>
  <Override PartName="/ppt/ink/ink1235.xml" ContentType="application/inkml+xml"/>
  <Override PartName="/ppt/ink/ink1236.xml" ContentType="application/inkml+xml"/>
  <Override PartName="/ppt/ink/ink1237.xml" ContentType="application/inkml+xml"/>
  <Override PartName="/ppt/ink/ink1238.xml" ContentType="application/inkml+xml"/>
  <Override PartName="/ppt/ink/ink1239.xml" ContentType="application/inkml+xml"/>
  <Override PartName="/ppt/ink/ink1240.xml" ContentType="application/inkml+xml"/>
  <Override PartName="/ppt/ink/ink1241.xml" ContentType="application/inkml+xml"/>
  <Override PartName="/ppt/ink/ink1242.xml" ContentType="application/inkml+xml"/>
  <Override PartName="/ppt/ink/ink1243.xml" ContentType="application/inkml+xml"/>
  <Override PartName="/ppt/ink/ink1244.xml" ContentType="application/inkml+xml"/>
  <Override PartName="/ppt/ink/ink1245.xml" ContentType="application/inkml+xml"/>
  <Override PartName="/ppt/ink/ink1246.xml" ContentType="application/inkml+xml"/>
  <Override PartName="/ppt/ink/ink1247.xml" ContentType="application/inkml+xml"/>
  <Override PartName="/ppt/ink/ink1248.xml" ContentType="application/inkml+xml"/>
  <Override PartName="/ppt/ink/ink1249.xml" ContentType="application/inkml+xml"/>
  <Override PartName="/ppt/ink/ink1250.xml" ContentType="application/inkml+xml"/>
  <Override PartName="/ppt/ink/ink1251.xml" ContentType="application/inkml+xml"/>
  <Override PartName="/ppt/ink/ink1252.xml" ContentType="application/inkml+xml"/>
  <Override PartName="/ppt/ink/ink1253.xml" ContentType="application/inkml+xml"/>
  <Override PartName="/ppt/ink/ink1254.xml" ContentType="application/inkml+xml"/>
  <Override PartName="/ppt/ink/ink1255.xml" ContentType="application/inkml+xml"/>
  <Override PartName="/ppt/ink/ink1256.xml" ContentType="application/inkml+xml"/>
  <Override PartName="/ppt/ink/ink1257.xml" ContentType="application/inkml+xml"/>
  <Override PartName="/ppt/ink/ink1258.xml" ContentType="application/inkml+xml"/>
  <Override PartName="/ppt/ink/ink1259.xml" ContentType="application/inkml+xml"/>
  <Override PartName="/ppt/ink/ink1260.xml" ContentType="application/inkml+xml"/>
  <Override PartName="/ppt/ink/ink1261.xml" ContentType="application/inkml+xml"/>
  <Override PartName="/ppt/ink/ink1262.xml" ContentType="application/inkml+xml"/>
  <Override PartName="/ppt/ink/ink1263.xml" ContentType="application/inkml+xml"/>
  <Override PartName="/ppt/ink/ink1264.xml" ContentType="application/inkml+xml"/>
  <Override PartName="/ppt/ink/ink1265.xml" ContentType="application/inkml+xml"/>
  <Override PartName="/ppt/ink/ink1266.xml" ContentType="application/inkml+xml"/>
  <Override PartName="/ppt/ink/ink1267.xml" ContentType="application/inkml+xml"/>
  <Override PartName="/ppt/ink/ink1268.xml" ContentType="application/inkml+xml"/>
  <Override PartName="/ppt/ink/ink1269.xml" ContentType="application/inkml+xml"/>
  <Override PartName="/ppt/ink/ink1270.xml" ContentType="application/inkml+xml"/>
  <Override PartName="/ppt/ink/ink1271.xml" ContentType="application/inkml+xml"/>
  <Override PartName="/ppt/ink/ink1272.xml" ContentType="application/inkml+xml"/>
  <Override PartName="/ppt/ink/ink1273.xml" ContentType="application/inkml+xml"/>
  <Override PartName="/ppt/ink/ink1274.xml" ContentType="application/inkml+xml"/>
  <Override PartName="/ppt/ink/ink1275.xml" ContentType="application/inkml+xml"/>
  <Override PartName="/ppt/ink/ink1276.xml" ContentType="application/inkml+xml"/>
  <Override PartName="/ppt/ink/ink1277.xml" ContentType="application/inkml+xml"/>
  <Override PartName="/ppt/ink/ink1278.xml" ContentType="application/inkml+xml"/>
  <Override PartName="/ppt/ink/ink1279.xml" ContentType="application/inkml+xml"/>
  <Override PartName="/ppt/ink/ink1280.xml" ContentType="application/inkml+xml"/>
  <Override PartName="/ppt/ink/ink1281.xml" ContentType="application/inkml+xml"/>
  <Override PartName="/ppt/ink/ink1282.xml" ContentType="application/inkml+xml"/>
  <Override PartName="/ppt/ink/ink1283.xml" ContentType="application/inkml+xml"/>
  <Override PartName="/ppt/ink/ink1284.xml" ContentType="application/inkml+xml"/>
  <Override PartName="/ppt/ink/ink1285.xml" ContentType="application/inkml+xml"/>
  <Override PartName="/ppt/ink/ink1286.xml" ContentType="application/inkml+xml"/>
  <Override PartName="/ppt/ink/ink1287.xml" ContentType="application/inkml+xml"/>
  <Override PartName="/ppt/ink/ink1288.xml" ContentType="application/inkml+xml"/>
  <Override PartName="/ppt/ink/ink1289.xml" ContentType="application/inkml+xml"/>
  <Override PartName="/ppt/ink/ink1290.xml" ContentType="application/inkml+xml"/>
  <Override PartName="/ppt/ink/ink1291.xml" ContentType="application/inkml+xml"/>
  <Override PartName="/ppt/ink/ink1292.xml" ContentType="application/inkml+xml"/>
  <Override PartName="/ppt/ink/ink1293.xml" ContentType="application/inkml+xml"/>
  <Override PartName="/ppt/ink/ink1294.xml" ContentType="application/inkml+xml"/>
  <Override PartName="/ppt/ink/ink1295.xml" ContentType="application/inkml+xml"/>
  <Override PartName="/ppt/ink/ink1296.xml" ContentType="application/inkml+xml"/>
  <Override PartName="/ppt/ink/ink1297.xml" ContentType="application/inkml+xml"/>
  <Override PartName="/ppt/ink/ink1298.xml" ContentType="application/inkml+xml"/>
  <Override PartName="/ppt/ink/ink1299.xml" ContentType="application/inkml+xml"/>
  <Override PartName="/ppt/ink/ink1300.xml" ContentType="application/inkml+xml"/>
  <Override PartName="/ppt/ink/ink1301.xml" ContentType="application/inkml+xml"/>
  <Override PartName="/ppt/ink/ink1302.xml" ContentType="application/inkml+xml"/>
  <Override PartName="/ppt/ink/ink1303.xml" ContentType="application/inkml+xml"/>
  <Override PartName="/ppt/ink/ink1304.xml" ContentType="application/inkml+xml"/>
  <Override PartName="/ppt/ink/ink1305.xml" ContentType="application/inkml+xml"/>
  <Override PartName="/ppt/ink/ink1306.xml" ContentType="application/inkml+xml"/>
  <Override PartName="/ppt/ink/ink1307.xml" ContentType="application/inkml+xml"/>
  <Override PartName="/ppt/ink/ink1308.xml" ContentType="application/inkml+xml"/>
  <Override PartName="/ppt/ink/ink1309.xml" ContentType="application/inkml+xml"/>
  <Override PartName="/ppt/ink/ink1310.xml" ContentType="application/inkml+xml"/>
  <Override PartName="/ppt/ink/ink1311.xml" ContentType="application/inkml+xml"/>
  <Override PartName="/ppt/ink/ink1312.xml" ContentType="application/inkml+xml"/>
  <Override PartName="/ppt/ink/ink1313.xml" ContentType="application/inkml+xml"/>
  <Override PartName="/ppt/ink/ink1314.xml" ContentType="application/inkml+xml"/>
  <Override PartName="/ppt/ink/ink1315.xml" ContentType="application/inkml+xml"/>
  <Override PartName="/ppt/ink/ink1316.xml" ContentType="application/inkml+xml"/>
  <Override PartName="/ppt/ink/ink1317.xml" ContentType="application/inkml+xml"/>
  <Override PartName="/ppt/ink/ink1318.xml" ContentType="application/inkml+xml"/>
  <Override PartName="/ppt/ink/ink1319.xml" ContentType="application/inkml+xml"/>
  <Override PartName="/ppt/ink/ink1320.xml" ContentType="application/inkml+xml"/>
  <Override PartName="/ppt/ink/ink1321.xml" ContentType="application/inkml+xml"/>
  <Override PartName="/ppt/ink/ink1322.xml" ContentType="application/inkml+xml"/>
  <Override PartName="/ppt/ink/ink1323.xml" ContentType="application/inkml+xml"/>
  <Override PartName="/ppt/ink/ink1324.xml" ContentType="application/inkml+xml"/>
  <Override PartName="/ppt/ink/ink1325.xml" ContentType="application/inkml+xml"/>
  <Override PartName="/ppt/ink/ink1326.xml" ContentType="application/inkml+xml"/>
  <Override PartName="/ppt/ink/ink1327.xml" ContentType="application/inkml+xml"/>
  <Override PartName="/ppt/ink/ink1328.xml" ContentType="application/inkml+xml"/>
  <Override PartName="/ppt/ink/ink1329.xml" ContentType="application/inkml+xml"/>
  <Override PartName="/ppt/ink/ink1330.xml" ContentType="application/inkml+xml"/>
  <Override PartName="/ppt/ink/ink1331.xml" ContentType="application/inkml+xml"/>
  <Override PartName="/ppt/ink/ink1332.xml" ContentType="application/inkml+xml"/>
  <Override PartName="/ppt/ink/ink1333.xml" ContentType="application/inkml+xml"/>
  <Override PartName="/ppt/ink/ink1334.xml" ContentType="application/inkml+xml"/>
  <Override PartName="/ppt/ink/ink1335.xml" ContentType="application/inkml+xml"/>
  <Override PartName="/ppt/ink/ink1336.xml" ContentType="application/inkml+xml"/>
  <Override PartName="/ppt/ink/ink1337.xml" ContentType="application/inkml+xml"/>
  <Override PartName="/ppt/ink/ink1338.xml" ContentType="application/inkml+xml"/>
  <Override PartName="/ppt/ink/ink1339.xml" ContentType="application/inkml+xml"/>
  <Override PartName="/ppt/ink/ink1340.xml" ContentType="application/inkml+xml"/>
  <Override PartName="/ppt/ink/ink1341.xml" ContentType="application/inkml+xml"/>
  <Override PartName="/ppt/ink/ink1342.xml" ContentType="application/inkml+xml"/>
  <Override PartName="/ppt/ink/ink1343.xml" ContentType="application/inkml+xml"/>
  <Override PartName="/ppt/ink/ink1344.xml" ContentType="application/inkml+xml"/>
  <Override PartName="/ppt/ink/ink1345.xml" ContentType="application/inkml+xml"/>
  <Override PartName="/ppt/ink/ink1346.xml" ContentType="application/inkml+xml"/>
  <Override PartName="/ppt/ink/ink1347.xml" ContentType="application/inkml+xml"/>
  <Override PartName="/ppt/ink/ink1348.xml" ContentType="application/inkml+xml"/>
  <Override PartName="/ppt/ink/ink1349.xml" ContentType="application/inkml+xml"/>
  <Override PartName="/ppt/ink/ink1350.xml" ContentType="application/inkml+xml"/>
  <Override PartName="/ppt/ink/ink1351.xml" ContentType="application/inkml+xml"/>
  <Override PartName="/ppt/ink/ink1352.xml" ContentType="application/inkml+xml"/>
  <Override PartName="/ppt/ink/ink1353.xml" ContentType="application/inkml+xml"/>
  <Override PartName="/ppt/ink/ink1354.xml" ContentType="application/inkml+xml"/>
  <Override PartName="/ppt/ink/ink1355.xml" ContentType="application/inkml+xml"/>
  <Override PartName="/ppt/ink/ink1356.xml" ContentType="application/inkml+xml"/>
  <Override PartName="/ppt/ink/ink1357.xml" ContentType="application/inkml+xml"/>
  <Override PartName="/ppt/ink/ink1358.xml" ContentType="application/inkml+xml"/>
  <Override PartName="/ppt/ink/ink1359.xml" ContentType="application/inkml+xml"/>
  <Override PartName="/ppt/ink/ink1360.xml" ContentType="application/inkml+xml"/>
  <Override PartName="/ppt/ink/ink1361.xml" ContentType="application/inkml+xml"/>
  <Override PartName="/ppt/ink/ink1362.xml" ContentType="application/inkml+xml"/>
  <Override PartName="/ppt/ink/ink1363.xml" ContentType="application/inkml+xml"/>
  <Override PartName="/ppt/ink/ink1364.xml" ContentType="application/inkml+xml"/>
  <Override PartName="/ppt/ink/ink1365.xml" ContentType="application/inkml+xml"/>
  <Override PartName="/ppt/ink/ink1366.xml" ContentType="application/inkml+xml"/>
  <Override PartName="/ppt/ink/ink1367.xml" ContentType="application/inkml+xml"/>
  <Override PartName="/ppt/ink/ink1368.xml" ContentType="application/inkml+xml"/>
  <Override PartName="/ppt/ink/ink1369.xml" ContentType="application/inkml+xml"/>
  <Override PartName="/ppt/ink/ink1370.xml" ContentType="application/inkml+xml"/>
  <Override PartName="/ppt/ink/ink1371.xml" ContentType="application/inkml+xml"/>
  <Override PartName="/ppt/ink/ink1372.xml" ContentType="application/inkml+xml"/>
  <Override PartName="/ppt/ink/ink1373.xml" ContentType="application/inkml+xml"/>
  <Override PartName="/ppt/ink/ink1374.xml" ContentType="application/inkml+xml"/>
  <Override PartName="/ppt/ink/ink1375.xml" ContentType="application/inkml+xml"/>
  <Override PartName="/ppt/ink/ink1376.xml" ContentType="application/inkml+xml"/>
  <Override PartName="/ppt/ink/ink1377.xml" ContentType="application/inkml+xml"/>
  <Override PartName="/ppt/ink/ink1378.xml" ContentType="application/inkml+xml"/>
  <Override PartName="/ppt/ink/ink1379.xml" ContentType="application/inkml+xml"/>
  <Override PartName="/ppt/ink/ink1380.xml" ContentType="application/inkml+xml"/>
  <Override PartName="/ppt/ink/ink1381.xml" ContentType="application/inkml+xml"/>
  <Override PartName="/ppt/ink/ink1382.xml" ContentType="application/inkml+xml"/>
  <Override PartName="/ppt/ink/ink1383.xml" ContentType="application/inkml+xml"/>
  <Override PartName="/ppt/ink/ink1384.xml" ContentType="application/inkml+xml"/>
  <Override PartName="/ppt/ink/ink1385.xml" ContentType="application/inkml+xml"/>
  <Override PartName="/ppt/ink/ink1386.xml" ContentType="application/inkml+xml"/>
  <Override PartName="/ppt/ink/ink1387.xml" ContentType="application/inkml+xml"/>
  <Override PartName="/ppt/ink/ink1388.xml" ContentType="application/inkml+xml"/>
  <Override PartName="/ppt/ink/ink1389.xml" ContentType="application/inkml+xml"/>
  <Override PartName="/ppt/ink/ink1390.xml" ContentType="application/inkml+xml"/>
  <Override PartName="/ppt/ink/ink1391.xml" ContentType="application/inkml+xml"/>
  <Override PartName="/ppt/ink/ink1392.xml" ContentType="application/inkml+xml"/>
  <Override PartName="/ppt/ink/ink1393.xml" ContentType="application/inkml+xml"/>
  <Override PartName="/ppt/ink/ink1394.xml" ContentType="application/inkml+xml"/>
  <Override PartName="/ppt/ink/ink1395.xml" ContentType="application/inkml+xml"/>
  <Override PartName="/ppt/ink/ink1396.xml" ContentType="application/inkml+xml"/>
  <Override PartName="/ppt/ink/ink1397.xml" ContentType="application/inkml+xml"/>
  <Override PartName="/ppt/ink/ink1398.xml" ContentType="application/inkml+xml"/>
  <Override PartName="/ppt/ink/ink1399.xml" ContentType="application/inkml+xml"/>
  <Override PartName="/ppt/ink/ink1400.xml" ContentType="application/inkml+xml"/>
  <Override PartName="/ppt/ink/ink1401.xml" ContentType="application/inkml+xml"/>
  <Override PartName="/ppt/ink/ink1402.xml" ContentType="application/inkml+xml"/>
  <Override PartName="/ppt/ink/ink1403.xml" ContentType="application/inkml+xml"/>
  <Override PartName="/ppt/ink/ink1404.xml" ContentType="application/inkml+xml"/>
  <Override PartName="/ppt/ink/ink1405.xml" ContentType="application/inkml+xml"/>
  <Override PartName="/ppt/ink/ink1406.xml" ContentType="application/inkml+xml"/>
  <Override PartName="/ppt/ink/ink1407.xml" ContentType="application/inkml+xml"/>
  <Override PartName="/ppt/ink/ink1408.xml" ContentType="application/inkml+xml"/>
  <Override PartName="/ppt/ink/ink1409.xml" ContentType="application/inkml+xml"/>
  <Override PartName="/ppt/ink/ink1410.xml" ContentType="application/inkml+xml"/>
  <Override PartName="/ppt/ink/ink1411.xml" ContentType="application/inkml+xml"/>
  <Override PartName="/ppt/ink/ink1412.xml" ContentType="application/inkml+xml"/>
  <Override PartName="/ppt/ink/ink1413.xml" ContentType="application/inkml+xml"/>
  <Override PartName="/ppt/ink/ink1414.xml" ContentType="application/inkml+xml"/>
  <Override PartName="/ppt/ink/ink1415.xml" ContentType="application/inkml+xml"/>
  <Override PartName="/ppt/ink/ink1416.xml" ContentType="application/inkml+xml"/>
  <Override PartName="/ppt/ink/ink1417.xml" ContentType="application/inkml+xml"/>
  <Override PartName="/ppt/ink/ink1418.xml" ContentType="application/inkml+xml"/>
  <Override PartName="/ppt/ink/ink1419.xml" ContentType="application/inkml+xml"/>
  <Override PartName="/ppt/ink/ink1420.xml" ContentType="application/inkml+xml"/>
  <Override PartName="/ppt/ink/ink1421.xml" ContentType="application/inkml+xml"/>
  <Override PartName="/ppt/ink/ink1422.xml" ContentType="application/inkml+xml"/>
  <Override PartName="/ppt/ink/ink1423.xml" ContentType="application/inkml+xml"/>
  <Override PartName="/ppt/ink/ink1424.xml" ContentType="application/inkml+xml"/>
  <Override PartName="/ppt/ink/ink1425.xml" ContentType="application/inkml+xml"/>
  <Override PartName="/ppt/ink/ink1426.xml" ContentType="application/inkml+xml"/>
  <Override PartName="/ppt/ink/ink1427.xml" ContentType="application/inkml+xml"/>
  <Override PartName="/ppt/ink/ink1428.xml" ContentType="application/inkml+xml"/>
  <Override PartName="/ppt/ink/ink1429.xml" ContentType="application/inkml+xml"/>
  <Override PartName="/ppt/ink/ink1430.xml" ContentType="application/inkml+xml"/>
  <Override PartName="/ppt/ink/ink1431.xml" ContentType="application/inkml+xml"/>
  <Override PartName="/ppt/ink/ink1432.xml" ContentType="application/inkml+xml"/>
  <Override PartName="/ppt/ink/ink1433.xml" ContentType="application/inkml+xml"/>
  <Override PartName="/ppt/ink/ink1434.xml" ContentType="application/inkml+xml"/>
  <Override PartName="/ppt/ink/ink1435.xml" ContentType="application/inkml+xml"/>
  <Override PartName="/ppt/ink/ink1436.xml" ContentType="application/inkml+xml"/>
  <Override PartName="/ppt/ink/ink1437.xml" ContentType="application/inkml+xml"/>
  <Override PartName="/ppt/ink/ink1438.xml" ContentType="application/inkml+xml"/>
  <Override PartName="/ppt/ink/ink1439.xml" ContentType="application/inkml+xml"/>
  <Override PartName="/ppt/ink/ink1440.xml" ContentType="application/inkml+xml"/>
  <Override PartName="/ppt/ink/ink1441.xml" ContentType="application/inkml+xml"/>
  <Override PartName="/ppt/ink/ink1442.xml" ContentType="application/inkml+xml"/>
  <Override PartName="/ppt/ink/ink1443.xml" ContentType="application/inkml+xml"/>
  <Override PartName="/ppt/ink/ink1444.xml" ContentType="application/inkml+xml"/>
  <Override PartName="/ppt/ink/ink1445.xml" ContentType="application/inkml+xml"/>
  <Override PartName="/ppt/ink/ink1446.xml" ContentType="application/inkml+xml"/>
  <Override PartName="/ppt/ink/ink1447.xml" ContentType="application/inkml+xml"/>
  <Override PartName="/ppt/ink/ink1448.xml" ContentType="application/inkml+xml"/>
  <Override PartName="/ppt/ink/ink1449.xml" ContentType="application/inkml+xml"/>
  <Override PartName="/ppt/ink/ink1450.xml" ContentType="application/inkml+xml"/>
  <Override PartName="/ppt/ink/ink1451.xml" ContentType="application/inkml+xml"/>
  <Override PartName="/ppt/ink/ink1452.xml" ContentType="application/inkml+xml"/>
  <Override PartName="/ppt/ink/ink1453.xml" ContentType="application/inkml+xml"/>
  <Override PartName="/ppt/ink/ink1454.xml" ContentType="application/inkml+xml"/>
  <Override PartName="/ppt/ink/ink1455.xml" ContentType="application/inkml+xml"/>
  <Override PartName="/ppt/ink/ink1456.xml" ContentType="application/inkml+xml"/>
  <Override PartName="/ppt/ink/ink1457.xml" ContentType="application/inkml+xml"/>
  <Override PartName="/ppt/ink/ink1458.xml" ContentType="application/inkml+xml"/>
  <Override PartName="/ppt/ink/ink1459.xml" ContentType="application/inkml+xml"/>
  <Override PartName="/ppt/ink/ink1460.xml" ContentType="application/inkml+xml"/>
  <Override PartName="/ppt/ink/ink1461.xml" ContentType="application/inkml+xml"/>
  <Override PartName="/ppt/ink/ink1462.xml" ContentType="application/inkml+xml"/>
  <Override PartName="/ppt/ink/ink1463.xml" ContentType="application/inkml+xml"/>
  <Override PartName="/ppt/ink/ink1464.xml" ContentType="application/inkml+xml"/>
  <Override PartName="/ppt/ink/ink1465.xml" ContentType="application/inkml+xml"/>
  <Override PartName="/ppt/ink/ink1466.xml" ContentType="application/inkml+xml"/>
  <Override PartName="/ppt/ink/ink1467.xml" ContentType="application/inkml+xml"/>
  <Override PartName="/ppt/ink/ink1468.xml" ContentType="application/inkml+xml"/>
  <Override PartName="/ppt/ink/ink1469.xml" ContentType="application/inkml+xml"/>
  <Override PartName="/ppt/ink/ink1470.xml" ContentType="application/inkml+xml"/>
  <Override PartName="/ppt/ink/ink1471.xml" ContentType="application/inkml+xml"/>
  <Override PartName="/ppt/ink/ink1472.xml" ContentType="application/inkml+xml"/>
  <Override PartName="/ppt/ink/ink1473.xml" ContentType="application/inkml+xml"/>
  <Override PartName="/ppt/ink/ink1474.xml" ContentType="application/inkml+xml"/>
  <Override PartName="/ppt/ink/ink1475.xml" ContentType="application/inkml+xml"/>
  <Override PartName="/ppt/ink/ink1476.xml" ContentType="application/inkml+xml"/>
  <Override PartName="/ppt/ink/ink1477.xml" ContentType="application/inkml+xml"/>
  <Override PartName="/ppt/ink/ink1478.xml" ContentType="application/inkml+xml"/>
  <Override PartName="/ppt/ink/ink1479.xml" ContentType="application/inkml+xml"/>
  <Override PartName="/ppt/ink/ink1480.xml" ContentType="application/inkml+xml"/>
  <Override PartName="/ppt/ink/ink1481.xml" ContentType="application/inkml+xml"/>
  <Override PartName="/ppt/ink/ink1482.xml" ContentType="application/inkml+xml"/>
  <Override PartName="/ppt/ink/ink1483.xml" ContentType="application/inkml+xml"/>
  <Override PartName="/ppt/ink/ink1484.xml" ContentType="application/inkml+xml"/>
  <Override PartName="/ppt/ink/ink1485.xml" ContentType="application/inkml+xml"/>
  <Override PartName="/ppt/ink/ink1486.xml" ContentType="application/inkml+xml"/>
  <Override PartName="/ppt/ink/ink1487.xml" ContentType="application/inkml+xml"/>
  <Override PartName="/ppt/ink/ink1488.xml" ContentType="application/inkml+xml"/>
  <Override PartName="/ppt/ink/ink1489.xml" ContentType="application/inkml+xml"/>
  <Override PartName="/ppt/ink/ink1490.xml" ContentType="application/inkml+xml"/>
  <Override PartName="/ppt/ink/ink1491.xml" ContentType="application/inkml+xml"/>
  <Override PartName="/ppt/ink/ink1492.xml" ContentType="application/inkml+xml"/>
  <Override PartName="/ppt/ink/ink1493.xml" ContentType="application/inkml+xml"/>
  <Override PartName="/ppt/ink/ink1494.xml" ContentType="application/inkml+xml"/>
  <Override PartName="/ppt/ink/ink1495.xml" ContentType="application/inkml+xml"/>
  <Override PartName="/ppt/ink/ink1496.xml" ContentType="application/inkml+xml"/>
  <Override PartName="/ppt/ink/ink1497.xml" ContentType="application/inkml+xml"/>
  <Override PartName="/ppt/ink/ink1498.xml" ContentType="application/inkml+xml"/>
  <Override PartName="/ppt/ink/ink1499.xml" ContentType="application/inkml+xml"/>
  <Override PartName="/ppt/ink/ink1500.xml" ContentType="application/inkml+xml"/>
  <Override PartName="/ppt/ink/ink1501.xml" ContentType="application/inkml+xml"/>
  <Override PartName="/ppt/ink/ink1502.xml" ContentType="application/inkml+xml"/>
  <Override PartName="/ppt/ink/ink1503.xml" ContentType="application/inkml+xml"/>
  <Override PartName="/ppt/ink/ink1504.xml" ContentType="application/inkml+xml"/>
  <Override PartName="/ppt/ink/ink1505.xml" ContentType="application/inkml+xml"/>
  <Override PartName="/ppt/ink/ink1506.xml" ContentType="application/inkml+xml"/>
  <Override PartName="/ppt/ink/ink1507.xml" ContentType="application/inkml+xml"/>
  <Override PartName="/ppt/ink/ink1508.xml" ContentType="application/inkml+xml"/>
  <Override PartName="/ppt/ink/ink1509.xml" ContentType="application/inkml+xml"/>
  <Override PartName="/ppt/ink/ink1510.xml" ContentType="application/inkml+xml"/>
  <Override PartName="/ppt/ink/ink1511.xml" ContentType="application/inkml+xml"/>
  <Override PartName="/ppt/ink/ink1512.xml" ContentType="application/inkml+xml"/>
  <Override PartName="/ppt/ink/ink1513.xml" ContentType="application/inkml+xml"/>
  <Override PartName="/ppt/ink/ink1514.xml" ContentType="application/inkml+xml"/>
  <Override PartName="/ppt/ink/ink1515.xml" ContentType="application/inkml+xml"/>
  <Override PartName="/ppt/ink/ink1516.xml" ContentType="application/inkml+xml"/>
  <Override PartName="/ppt/ink/ink1517.xml" ContentType="application/inkml+xml"/>
  <Override PartName="/ppt/ink/ink1518.xml" ContentType="application/inkml+xml"/>
  <Override PartName="/ppt/ink/ink1519.xml" ContentType="application/inkml+xml"/>
  <Override PartName="/ppt/ink/ink1520.xml" ContentType="application/inkml+xml"/>
  <Override PartName="/ppt/ink/ink1521.xml" ContentType="application/inkml+xml"/>
  <Override PartName="/ppt/ink/ink1522.xml" ContentType="application/inkml+xml"/>
  <Override PartName="/ppt/ink/ink1523.xml" ContentType="application/inkml+xml"/>
  <Override PartName="/ppt/ink/ink1524.xml" ContentType="application/inkml+xml"/>
  <Override PartName="/ppt/ink/ink1525.xml" ContentType="application/inkml+xml"/>
  <Override PartName="/ppt/ink/ink1526.xml" ContentType="application/inkml+xml"/>
  <Override PartName="/ppt/ink/ink1527.xml" ContentType="application/inkml+xml"/>
  <Override PartName="/ppt/ink/ink1528.xml" ContentType="application/inkml+xml"/>
  <Override PartName="/ppt/ink/ink1529.xml" ContentType="application/inkml+xml"/>
  <Override PartName="/ppt/ink/ink1530.xml" ContentType="application/inkml+xml"/>
  <Override PartName="/ppt/ink/ink1531.xml" ContentType="application/inkml+xml"/>
  <Override PartName="/ppt/ink/ink1532.xml" ContentType="application/inkml+xml"/>
  <Override PartName="/ppt/ink/ink1533.xml" ContentType="application/inkml+xml"/>
  <Override PartName="/ppt/ink/ink1534.xml" ContentType="application/inkml+xml"/>
  <Override PartName="/ppt/ink/ink1535.xml" ContentType="application/inkml+xml"/>
  <Override PartName="/ppt/ink/ink1536.xml" ContentType="application/inkml+xml"/>
  <Override PartName="/ppt/ink/ink1537.xml" ContentType="application/inkml+xml"/>
  <Override PartName="/ppt/ink/ink1538.xml" ContentType="application/inkml+xml"/>
  <Override PartName="/ppt/ink/ink1539.xml" ContentType="application/inkml+xml"/>
  <Override PartName="/ppt/ink/ink1540.xml" ContentType="application/inkml+xml"/>
  <Override PartName="/ppt/ink/ink1541.xml" ContentType="application/inkml+xml"/>
  <Override PartName="/ppt/ink/ink1542.xml" ContentType="application/inkml+xml"/>
  <Override PartName="/ppt/ink/ink1543.xml" ContentType="application/inkml+xml"/>
  <Override PartName="/ppt/ink/ink1544.xml" ContentType="application/inkml+xml"/>
  <Override PartName="/ppt/ink/ink1545.xml" ContentType="application/inkml+xml"/>
  <Override PartName="/ppt/ink/ink1546.xml" ContentType="application/inkml+xml"/>
  <Override PartName="/ppt/ink/ink1547.xml" ContentType="application/inkml+xml"/>
  <Override PartName="/ppt/ink/ink1548.xml" ContentType="application/inkml+xml"/>
  <Override PartName="/ppt/ink/ink1549.xml" ContentType="application/inkml+xml"/>
  <Override PartName="/ppt/ink/ink1550.xml" ContentType="application/inkml+xml"/>
  <Override PartName="/ppt/ink/ink1551.xml" ContentType="application/inkml+xml"/>
  <Override PartName="/ppt/ink/ink1552.xml" ContentType="application/inkml+xml"/>
  <Override PartName="/ppt/ink/ink1553.xml" ContentType="application/inkml+xml"/>
  <Override PartName="/ppt/ink/ink1554.xml" ContentType="application/inkml+xml"/>
  <Override PartName="/ppt/ink/ink1555.xml" ContentType="application/inkml+xml"/>
  <Override PartName="/ppt/ink/ink1556.xml" ContentType="application/inkml+xml"/>
  <Override PartName="/ppt/ink/ink1557.xml" ContentType="application/inkml+xml"/>
  <Override PartName="/ppt/ink/ink1558.xml" ContentType="application/inkml+xml"/>
  <Override PartName="/ppt/ink/ink1559.xml" ContentType="application/inkml+xml"/>
  <Override PartName="/ppt/ink/ink1560.xml" ContentType="application/inkml+xml"/>
  <Override PartName="/ppt/ink/ink1561.xml" ContentType="application/inkml+xml"/>
  <Override PartName="/ppt/ink/ink1562.xml" ContentType="application/inkml+xml"/>
  <Override PartName="/ppt/ink/ink1563.xml" ContentType="application/inkml+xml"/>
  <Override PartName="/ppt/ink/ink1564.xml" ContentType="application/inkml+xml"/>
  <Override PartName="/ppt/ink/ink1565.xml" ContentType="application/inkml+xml"/>
  <Override PartName="/ppt/ink/ink1566.xml" ContentType="application/inkml+xml"/>
  <Override PartName="/ppt/ink/ink1567.xml" ContentType="application/inkml+xml"/>
  <Override PartName="/ppt/ink/ink1568.xml" ContentType="application/inkml+xml"/>
  <Override PartName="/ppt/ink/ink1569.xml" ContentType="application/inkml+xml"/>
  <Override PartName="/ppt/ink/ink1570.xml" ContentType="application/inkml+xml"/>
  <Override PartName="/ppt/ink/ink1571.xml" ContentType="application/inkml+xml"/>
  <Override PartName="/ppt/ink/ink1572.xml" ContentType="application/inkml+xml"/>
  <Override PartName="/ppt/ink/ink1573.xml" ContentType="application/inkml+xml"/>
  <Override PartName="/ppt/ink/ink1574.xml" ContentType="application/inkml+xml"/>
  <Override PartName="/ppt/ink/ink1575.xml" ContentType="application/inkml+xml"/>
  <Override PartName="/ppt/ink/ink1576.xml" ContentType="application/inkml+xml"/>
  <Override PartName="/ppt/ink/ink1577.xml" ContentType="application/inkml+xml"/>
  <Override PartName="/ppt/ink/ink1578.xml" ContentType="application/inkml+xml"/>
  <Override PartName="/ppt/ink/ink1579.xml" ContentType="application/inkml+xml"/>
  <Override PartName="/ppt/ink/ink1580.xml" ContentType="application/inkml+xml"/>
  <Override PartName="/ppt/ink/ink1581.xml" ContentType="application/inkml+xml"/>
  <Override PartName="/ppt/ink/ink1582.xml" ContentType="application/inkml+xml"/>
  <Override PartName="/ppt/ink/ink1583.xml" ContentType="application/inkml+xml"/>
  <Override PartName="/ppt/ink/ink1584.xml" ContentType="application/inkml+xml"/>
  <Override PartName="/ppt/ink/ink1585.xml" ContentType="application/inkml+xml"/>
  <Override PartName="/ppt/ink/ink1586.xml" ContentType="application/inkml+xml"/>
  <Override PartName="/ppt/ink/ink1587.xml" ContentType="application/inkml+xml"/>
  <Override PartName="/ppt/ink/ink1588.xml" ContentType="application/inkml+xml"/>
  <Override PartName="/ppt/ink/ink1589.xml" ContentType="application/inkml+xml"/>
  <Override PartName="/ppt/ink/ink1590.xml" ContentType="application/inkml+xml"/>
  <Override PartName="/ppt/ink/ink1591.xml" ContentType="application/inkml+xml"/>
  <Override PartName="/ppt/ink/ink1592.xml" ContentType="application/inkml+xml"/>
  <Override PartName="/ppt/ink/ink1593.xml" ContentType="application/inkml+xml"/>
  <Override PartName="/ppt/ink/ink1594.xml" ContentType="application/inkml+xml"/>
  <Override PartName="/ppt/ink/ink1595.xml" ContentType="application/inkml+xml"/>
  <Override PartName="/ppt/ink/ink1596.xml" ContentType="application/inkml+xml"/>
  <Override PartName="/ppt/ink/ink1597.xml" ContentType="application/inkml+xml"/>
  <Override PartName="/ppt/ink/ink1598.xml" ContentType="application/inkml+xml"/>
  <Override PartName="/ppt/ink/ink1599.xml" ContentType="application/inkml+xml"/>
  <Override PartName="/ppt/ink/ink1600.xml" ContentType="application/inkml+xml"/>
  <Override PartName="/ppt/ink/ink1601.xml" ContentType="application/inkml+xml"/>
  <Override PartName="/ppt/ink/ink1602.xml" ContentType="application/inkml+xml"/>
  <Override PartName="/ppt/ink/ink1603.xml" ContentType="application/inkml+xml"/>
  <Override PartName="/ppt/ink/ink1604.xml" ContentType="application/inkml+xml"/>
  <Override PartName="/ppt/ink/ink1605.xml" ContentType="application/inkml+xml"/>
  <Override PartName="/ppt/ink/ink1606.xml" ContentType="application/inkml+xml"/>
  <Override PartName="/ppt/ink/ink1607.xml" ContentType="application/inkml+xml"/>
  <Override PartName="/ppt/ink/ink1608.xml" ContentType="application/inkml+xml"/>
  <Override PartName="/ppt/ink/ink1609.xml" ContentType="application/inkml+xml"/>
  <Override PartName="/ppt/ink/ink1610.xml" ContentType="application/inkml+xml"/>
  <Override PartName="/ppt/ink/ink1611.xml" ContentType="application/inkml+xml"/>
  <Override PartName="/ppt/ink/ink1612.xml" ContentType="application/inkml+xml"/>
  <Override PartName="/ppt/ink/ink1613.xml" ContentType="application/inkml+xml"/>
  <Override PartName="/ppt/ink/ink1614.xml" ContentType="application/inkml+xml"/>
  <Override PartName="/ppt/ink/ink1615.xml" ContentType="application/inkml+xml"/>
  <Override PartName="/ppt/ink/ink1616.xml" ContentType="application/inkml+xml"/>
  <Override PartName="/ppt/ink/ink1617.xml" ContentType="application/inkml+xml"/>
  <Override PartName="/ppt/ink/ink1618.xml" ContentType="application/inkml+xml"/>
  <Override PartName="/ppt/ink/ink1619.xml" ContentType="application/inkml+xml"/>
  <Override PartName="/ppt/ink/ink1620.xml" ContentType="application/inkml+xml"/>
  <Override PartName="/ppt/ink/ink1621.xml" ContentType="application/inkml+xml"/>
  <Override PartName="/ppt/ink/ink1622.xml" ContentType="application/inkml+xml"/>
  <Override PartName="/ppt/ink/ink1623.xml" ContentType="application/inkml+xml"/>
  <Override PartName="/ppt/ink/ink1624.xml" ContentType="application/inkml+xml"/>
  <Override PartName="/ppt/ink/ink1625.xml" ContentType="application/inkml+xml"/>
  <Override PartName="/ppt/ink/ink1626.xml" ContentType="application/inkml+xml"/>
  <Override PartName="/ppt/ink/ink1627.xml" ContentType="application/inkml+xml"/>
  <Override PartName="/ppt/ink/ink1628.xml" ContentType="application/inkml+xml"/>
  <Override PartName="/ppt/ink/ink1629.xml" ContentType="application/inkml+xml"/>
  <Override PartName="/ppt/ink/ink1630.xml" ContentType="application/inkml+xml"/>
  <Override PartName="/ppt/ink/ink1631.xml" ContentType="application/inkml+xml"/>
  <Override PartName="/ppt/ink/ink1632.xml" ContentType="application/inkml+xml"/>
  <Override PartName="/ppt/ink/ink1633.xml" ContentType="application/inkml+xml"/>
  <Override PartName="/ppt/ink/ink1634.xml" ContentType="application/inkml+xml"/>
  <Override PartName="/ppt/ink/ink1635.xml" ContentType="application/inkml+xml"/>
  <Override PartName="/ppt/ink/ink1636.xml" ContentType="application/inkml+xml"/>
  <Override PartName="/ppt/ink/ink1637.xml" ContentType="application/inkml+xml"/>
  <Override PartName="/ppt/ink/ink1638.xml" ContentType="application/inkml+xml"/>
  <Override PartName="/ppt/ink/ink1639.xml" ContentType="application/inkml+xml"/>
  <Override PartName="/ppt/ink/ink1640.xml" ContentType="application/inkml+xml"/>
  <Override PartName="/ppt/ink/ink1641.xml" ContentType="application/inkml+xml"/>
  <Override PartName="/ppt/ink/ink1642.xml" ContentType="application/inkml+xml"/>
  <Override PartName="/ppt/ink/ink1643.xml" ContentType="application/inkml+xml"/>
  <Override PartName="/ppt/ink/ink1644.xml" ContentType="application/inkml+xml"/>
  <Override PartName="/ppt/ink/ink1645.xml" ContentType="application/inkml+xml"/>
  <Override PartName="/ppt/ink/ink1646.xml" ContentType="application/inkml+xml"/>
  <Override PartName="/ppt/ink/ink1647.xml" ContentType="application/inkml+xml"/>
  <Override PartName="/ppt/ink/ink1648.xml" ContentType="application/inkml+xml"/>
  <Override PartName="/ppt/ink/ink1649.xml" ContentType="application/inkml+xml"/>
  <Override PartName="/ppt/ink/ink1650.xml" ContentType="application/inkml+xml"/>
  <Override PartName="/ppt/ink/ink1651.xml" ContentType="application/inkml+xml"/>
  <Override PartName="/ppt/ink/ink1652.xml" ContentType="application/inkml+xml"/>
  <Override PartName="/ppt/ink/ink1653.xml" ContentType="application/inkml+xml"/>
  <Override PartName="/ppt/ink/ink1654.xml" ContentType="application/inkml+xml"/>
  <Override PartName="/ppt/ink/ink1655.xml" ContentType="application/inkml+xml"/>
  <Override PartName="/ppt/ink/ink1656.xml" ContentType="application/inkml+xml"/>
  <Override PartName="/ppt/ink/ink1657.xml" ContentType="application/inkml+xml"/>
  <Override PartName="/ppt/ink/ink1658.xml" ContentType="application/inkml+xml"/>
  <Override PartName="/ppt/ink/ink1659.xml" ContentType="application/inkml+xml"/>
  <Override PartName="/ppt/ink/ink1660.xml" ContentType="application/inkml+xml"/>
  <Override PartName="/ppt/ink/ink1661.xml" ContentType="application/inkml+xml"/>
  <Override PartName="/ppt/ink/ink1662.xml" ContentType="application/inkml+xml"/>
  <Override PartName="/ppt/ink/ink1663.xml" ContentType="application/inkml+xml"/>
  <Override PartName="/ppt/ink/ink1664.xml" ContentType="application/inkml+xml"/>
  <Override PartName="/ppt/ink/ink1665.xml" ContentType="application/inkml+xml"/>
  <Override PartName="/ppt/ink/ink1666.xml" ContentType="application/inkml+xml"/>
  <Override PartName="/ppt/ink/ink1667.xml" ContentType="application/inkml+xml"/>
  <Override PartName="/ppt/ink/ink1668.xml" ContentType="application/inkml+xml"/>
  <Override PartName="/ppt/ink/ink1669.xml" ContentType="application/inkml+xml"/>
  <Override PartName="/ppt/ink/ink1670.xml" ContentType="application/inkml+xml"/>
  <Override PartName="/ppt/ink/ink1671.xml" ContentType="application/inkml+xml"/>
  <Override PartName="/ppt/ink/ink1672.xml" ContentType="application/inkml+xml"/>
  <Override PartName="/ppt/ink/ink1673.xml" ContentType="application/inkml+xml"/>
  <Override PartName="/ppt/ink/ink1674.xml" ContentType="application/inkml+xml"/>
  <Override PartName="/ppt/ink/ink1675.xml" ContentType="application/inkml+xml"/>
  <Override PartName="/ppt/ink/ink1676.xml" ContentType="application/inkml+xml"/>
  <Override PartName="/ppt/ink/ink1677.xml" ContentType="application/inkml+xml"/>
  <Override PartName="/ppt/ink/ink1678.xml" ContentType="application/inkml+xml"/>
  <Override PartName="/ppt/ink/ink1679.xml" ContentType="application/inkml+xml"/>
  <Override PartName="/ppt/ink/ink1680.xml" ContentType="application/inkml+xml"/>
  <Override PartName="/ppt/ink/ink1681.xml" ContentType="application/inkml+xml"/>
  <Override PartName="/ppt/ink/ink1682.xml" ContentType="application/inkml+xml"/>
  <Override PartName="/ppt/ink/ink1683.xml" ContentType="application/inkml+xml"/>
  <Override PartName="/ppt/ink/ink1684.xml" ContentType="application/inkml+xml"/>
  <Override PartName="/ppt/ink/ink1685.xml" ContentType="application/inkml+xml"/>
  <Override PartName="/ppt/ink/ink1686.xml" ContentType="application/inkml+xml"/>
  <Override PartName="/ppt/ink/ink1687.xml" ContentType="application/inkml+xml"/>
  <Override PartName="/ppt/ink/ink1688.xml" ContentType="application/inkml+xml"/>
  <Override PartName="/ppt/ink/ink1689.xml" ContentType="application/inkml+xml"/>
  <Override PartName="/ppt/ink/ink1690.xml" ContentType="application/inkml+xml"/>
  <Override PartName="/ppt/ink/ink1691.xml" ContentType="application/inkml+xml"/>
  <Override PartName="/ppt/ink/ink1692.xml" ContentType="application/inkml+xml"/>
  <Override PartName="/ppt/ink/ink1693.xml" ContentType="application/inkml+xml"/>
  <Override PartName="/ppt/ink/ink1694.xml" ContentType="application/inkml+xml"/>
  <Override PartName="/ppt/ink/ink1695.xml" ContentType="application/inkml+xml"/>
  <Override PartName="/ppt/ink/ink1696.xml" ContentType="application/inkml+xml"/>
  <Override PartName="/ppt/ink/ink1697.xml" ContentType="application/inkml+xml"/>
  <Override PartName="/ppt/ink/ink1698.xml" ContentType="application/inkml+xml"/>
  <Override PartName="/ppt/ink/ink1699.xml" ContentType="application/inkml+xml"/>
  <Override PartName="/ppt/ink/ink1700.xml" ContentType="application/inkml+xml"/>
  <Override PartName="/ppt/ink/ink1701.xml" ContentType="application/inkml+xml"/>
  <Override PartName="/ppt/ink/ink1702.xml" ContentType="application/inkml+xml"/>
  <Override PartName="/ppt/ink/ink1703.xml" ContentType="application/inkml+xml"/>
  <Override PartName="/ppt/ink/ink1704.xml" ContentType="application/inkml+xml"/>
  <Override PartName="/ppt/ink/ink1705.xml" ContentType="application/inkml+xml"/>
  <Override PartName="/ppt/ink/ink1706.xml" ContentType="application/inkml+xml"/>
  <Override PartName="/ppt/ink/ink1707.xml" ContentType="application/inkml+xml"/>
  <Override PartName="/ppt/ink/ink1708.xml" ContentType="application/inkml+xml"/>
  <Override PartName="/ppt/ink/ink1709.xml" ContentType="application/inkml+xml"/>
  <Override PartName="/ppt/ink/ink1710.xml" ContentType="application/inkml+xml"/>
  <Override PartName="/ppt/ink/ink1711.xml" ContentType="application/inkml+xml"/>
  <Override PartName="/ppt/ink/ink1712.xml" ContentType="application/inkml+xml"/>
  <Override PartName="/ppt/ink/ink1713.xml" ContentType="application/inkml+xml"/>
  <Override PartName="/ppt/ink/ink1714.xml" ContentType="application/inkml+xml"/>
  <Override PartName="/ppt/ink/ink1715.xml" ContentType="application/inkml+xml"/>
  <Override PartName="/ppt/ink/ink1716.xml" ContentType="application/inkml+xml"/>
  <Override PartName="/ppt/ink/ink1717.xml" ContentType="application/inkml+xml"/>
  <Override PartName="/ppt/ink/ink1718.xml" ContentType="application/inkml+xml"/>
  <Override PartName="/ppt/ink/ink1719.xml" ContentType="application/inkml+xml"/>
  <Override PartName="/ppt/ink/ink1720.xml" ContentType="application/inkml+xml"/>
  <Override PartName="/ppt/ink/ink1721.xml" ContentType="application/inkml+xml"/>
  <Override PartName="/ppt/ink/ink1722.xml" ContentType="application/inkml+xml"/>
  <Override PartName="/ppt/ink/ink1723.xml" ContentType="application/inkml+xml"/>
  <Override PartName="/ppt/ink/ink1724.xml" ContentType="application/inkml+xml"/>
  <Override PartName="/ppt/ink/ink1725.xml" ContentType="application/inkml+xml"/>
  <Override PartName="/ppt/ink/ink1726.xml" ContentType="application/inkml+xml"/>
  <Override PartName="/ppt/ink/ink1727.xml" ContentType="application/inkml+xml"/>
  <Override PartName="/ppt/ink/ink1728.xml" ContentType="application/inkml+xml"/>
  <Override PartName="/ppt/ink/ink1729.xml" ContentType="application/inkml+xml"/>
  <Override PartName="/ppt/ink/ink1730.xml" ContentType="application/inkml+xml"/>
  <Override PartName="/ppt/ink/ink1731.xml" ContentType="application/inkml+xml"/>
  <Override PartName="/ppt/ink/ink1732.xml" ContentType="application/inkml+xml"/>
  <Override PartName="/ppt/ink/ink1733.xml" ContentType="application/inkml+xml"/>
  <Override PartName="/ppt/ink/ink1734.xml" ContentType="application/inkml+xml"/>
  <Override PartName="/ppt/ink/ink1735.xml" ContentType="application/inkml+xml"/>
  <Override PartName="/ppt/ink/ink1736.xml" ContentType="application/inkml+xml"/>
  <Override PartName="/ppt/ink/ink1737.xml" ContentType="application/inkml+xml"/>
  <Override PartName="/ppt/ink/ink1738.xml" ContentType="application/inkml+xml"/>
  <Override PartName="/ppt/ink/ink1739.xml" ContentType="application/inkml+xml"/>
  <Override PartName="/ppt/ink/ink1740.xml" ContentType="application/inkml+xml"/>
  <Override PartName="/ppt/ink/ink1741.xml" ContentType="application/inkml+xml"/>
  <Override PartName="/ppt/ink/ink1742.xml" ContentType="application/inkml+xml"/>
  <Override PartName="/ppt/ink/ink1743.xml" ContentType="application/inkml+xml"/>
  <Override PartName="/ppt/ink/ink1744.xml" ContentType="application/inkml+xml"/>
  <Override PartName="/ppt/ink/ink1745.xml" ContentType="application/inkml+xml"/>
  <Override PartName="/ppt/ink/ink1746.xml" ContentType="application/inkml+xml"/>
  <Override PartName="/ppt/ink/ink1747.xml" ContentType="application/inkml+xml"/>
  <Override PartName="/ppt/ink/ink1748.xml" ContentType="application/inkml+xml"/>
  <Override PartName="/ppt/ink/ink1749.xml" ContentType="application/inkml+xml"/>
  <Override PartName="/ppt/ink/ink1750.xml" ContentType="application/inkml+xml"/>
  <Override PartName="/ppt/ink/ink1751.xml" ContentType="application/inkml+xml"/>
  <Override PartName="/ppt/ink/ink1752.xml" ContentType="application/inkml+xml"/>
  <Override PartName="/ppt/ink/ink1753.xml" ContentType="application/inkml+xml"/>
  <Override PartName="/ppt/ink/ink1754.xml" ContentType="application/inkml+xml"/>
  <Override PartName="/ppt/ink/ink1755.xml" ContentType="application/inkml+xml"/>
  <Override PartName="/ppt/ink/ink1756.xml" ContentType="application/inkml+xml"/>
  <Override PartName="/ppt/ink/ink1757.xml" ContentType="application/inkml+xml"/>
  <Override PartName="/ppt/ink/ink1758.xml" ContentType="application/inkml+xml"/>
  <Override PartName="/ppt/ink/ink1759.xml" ContentType="application/inkml+xml"/>
  <Override PartName="/ppt/ink/ink1760.xml" ContentType="application/inkml+xml"/>
  <Override PartName="/ppt/ink/ink1761.xml" ContentType="application/inkml+xml"/>
  <Override PartName="/ppt/notesSlides/notesSlide1.xml" ContentType="application/vnd.openxmlformats-officedocument.presentationml.notesSlide+xml"/>
  <Override PartName="/ppt/ink/ink1762.xml" ContentType="application/inkml+xml"/>
  <Override PartName="/ppt/ink/ink1763.xml" ContentType="application/inkml+xml"/>
  <Override PartName="/ppt/ink/ink1764.xml" ContentType="application/inkml+xml"/>
  <Override PartName="/ppt/ink/ink1765.xml" ContentType="application/inkml+xml"/>
  <Override PartName="/ppt/ink/ink1766.xml" ContentType="application/inkml+xml"/>
  <Override PartName="/ppt/ink/ink1767.xml" ContentType="application/inkml+xml"/>
  <Override PartName="/ppt/ink/ink1768.xml" ContentType="application/inkml+xml"/>
  <Override PartName="/ppt/ink/ink1769.xml" ContentType="application/inkml+xml"/>
  <Override PartName="/ppt/ink/ink1770.xml" ContentType="application/inkml+xml"/>
  <Override PartName="/ppt/ink/ink1771.xml" ContentType="application/inkml+xml"/>
  <Override PartName="/ppt/ink/ink1772.xml" ContentType="application/inkml+xml"/>
  <Override PartName="/ppt/ink/ink1773.xml" ContentType="application/inkml+xml"/>
  <Override PartName="/ppt/ink/ink1774.xml" ContentType="application/inkml+xml"/>
  <Override PartName="/ppt/ink/ink1775.xml" ContentType="application/inkml+xml"/>
  <Override PartName="/ppt/ink/ink1776.xml" ContentType="application/inkml+xml"/>
  <Override PartName="/ppt/ink/ink1777.xml" ContentType="application/inkml+xml"/>
  <Override PartName="/ppt/ink/ink1778.xml" ContentType="application/inkml+xml"/>
  <Override PartName="/ppt/ink/ink1779.xml" ContentType="application/inkml+xml"/>
  <Override PartName="/ppt/ink/ink1780.xml" ContentType="application/inkml+xml"/>
  <Override PartName="/ppt/ink/ink1781.xml" ContentType="application/inkml+xml"/>
  <Override PartName="/ppt/ink/ink1782.xml" ContentType="application/inkml+xml"/>
  <Override PartName="/ppt/ink/ink1783.xml" ContentType="application/inkml+xml"/>
  <Override PartName="/ppt/ink/ink1784.xml" ContentType="application/inkml+xml"/>
  <Override PartName="/ppt/ink/ink1785.xml" ContentType="application/inkml+xml"/>
  <Override PartName="/ppt/ink/ink1786.xml" ContentType="application/inkml+xml"/>
  <Override PartName="/ppt/ink/ink1787.xml" ContentType="application/inkml+xml"/>
  <Override PartName="/ppt/ink/ink1788.xml" ContentType="application/inkml+xml"/>
  <Override PartName="/ppt/ink/ink1789.xml" ContentType="application/inkml+xml"/>
  <Override PartName="/ppt/ink/ink1790.xml" ContentType="application/inkml+xml"/>
  <Override PartName="/ppt/ink/ink1791.xml" ContentType="application/inkml+xml"/>
  <Override PartName="/ppt/ink/ink1792.xml" ContentType="application/inkml+xml"/>
  <Override PartName="/ppt/ink/ink1793.xml" ContentType="application/inkml+xml"/>
  <Override PartName="/ppt/ink/ink1794.xml" ContentType="application/inkml+xml"/>
  <Override PartName="/ppt/ink/ink1795.xml" ContentType="application/inkml+xml"/>
  <Override PartName="/ppt/ink/ink1796.xml" ContentType="application/inkml+xml"/>
  <Override PartName="/ppt/ink/ink1797.xml" ContentType="application/inkml+xml"/>
  <Override PartName="/ppt/ink/ink1798.xml" ContentType="application/inkml+xml"/>
  <Override PartName="/ppt/ink/ink1799.xml" ContentType="application/inkml+xml"/>
  <Override PartName="/ppt/ink/ink1800.xml" ContentType="application/inkml+xml"/>
  <Override PartName="/ppt/ink/ink1801.xml" ContentType="application/inkml+xml"/>
  <Override PartName="/ppt/ink/ink1802.xml" ContentType="application/inkml+xml"/>
  <Override PartName="/ppt/ink/ink1803.xml" ContentType="application/inkml+xml"/>
  <Override PartName="/ppt/ink/ink1804.xml" ContentType="application/inkml+xml"/>
  <Override PartName="/ppt/ink/ink1805.xml" ContentType="application/inkml+xml"/>
  <Override PartName="/ppt/ink/ink1806.xml" ContentType="application/inkml+xml"/>
  <Override PartName="/ppt/ink/ink1807.xml" ContentType="application/inkml+xml"/>
  <Override PartName="/ppt/ink/ink1808.xml" ContentType="application/inkml+xml"/>
  <Override PartName="/ppt/ink/ink1809.xml" ContentType="application/inkml+xml"/>
  <Override PartName="/ppt/ink/ink1810.xml" ContentType="application/inkml+xml"/>
  <Override PartName="/ppt/ink/ink1811.xml" ContentType="application/inkml+xml"/>
  <Override PartName="/ppt/ink/ink1812.xml" ContentType="application/inkml+xml"/>
  <Override PartName="/ppt/ink/ink1813.xml" ContentType="application/inkml+xml"/>
  <Override PartName="/ppt/ink/ink1814.xml" ContentType="application/inkml+xml"/>
  <Override PartName="/ppt/ink/ink1815.xml" ContentType="application/inkml+xml"/>
  <Override PartName="/ppt/ink/ink1816.xml" ContentType="application/inkml+xml"/>
  <Override PartName="/ppt/ink/ink1817.xml" ContentType="application/inkml+xml"/>
  <Override PartName="/ppt/ink/ink1818.xml" ContentType="application/inkml+xml"/>
  <Override PartName="/ppt/ink/ink1819.xml" ContentType="application/inkml+xml"/>
  <Override PartName="/ppt/ink/ink1820.xml" ContentType="application/inkml+xml"/>
  <Override PartName="/ppt/ink/ink1821.xml" ContentType="application/inkml+xml"/>
  <Override PartName="/ppt/ink/ink1822.xml" ContentType="application/inkml+xml"/>
  <Override PartName="/ppt/ink/ink1823.xml" ContentType="application/inkml+xml"/>
  <Override PartName="/ppt/ink/ink1824.xml" ContentType="application/inkml+xml"/>
  <Override PartName="/ppt/ink/ink1825.xml" ContentType="application/inkml+xml"/>
  <Override PartName="/ppt/ink/ink1826.xml" ContentType="application/inkml+xml"/>
  <Override PartName="/ppt/ink/ink1827.xml" ContentType="application/inkml+xml"/>
  <Override PartName="/ppt/ink/ink1828.xml" ContentType="application/inkml+xml"/>
  <Override PartName="/ppt/ink/ink1829.xml" ContentType="application/inkml+xml"/>
  <Override PartName="/ppt/ink/ink1830.xml" ContentType="application/inkml+xml"/>
  <Override PartName="/ppt/ink/ink1831.xml" ContentType="application/inkml+xml"/>
  <Override PartName="/ppt/ink/ink1832.xml" ContentType="application/inkml+xml"/>
  <Override PartName="/ppt/ink/ink1833.xml" ContentType="application/inkml+xml"/>
  <Override PartName="/ppt/ink/ink1834.xml" ContentType="application/inkml+xml"/>
  <Override PartName="/ppt/ink/ink1835.xml" ContentType="application/inkml+xml"/>
  <Override PartName="/ppt/ink/ink1836.xml" ContentType="application/inkml+xml"/>
  <Override PartName="/ppt/ink/ink1837.xml" ContentType="application/inkml+xml"/>
  <Override PartName="/ppt/ink/ink1838.xml" ContentType="application/inkml+xml"/>
  <Override PartName="/ppt/ink/ink1839.xml" ContentType="application/inkml+xml"/>
  <Override PartName="/ppt/ink/ink1840.xml" ContentType="application/inkml+xml"/>
  <Override PartName="/ppt/ink/ink1841.xml" ContentType="application/inkml+xml"/>
  <Override PartName="/ppt/ink/ink1842.xml" ContentType="application/inkml+xml"/>
  <Override PartName="/ppt/ink/ink1843.xml" ContentType="application/inkml+xml"/>
  <Override PartName="/ppt/ink/ink1844.xml" ContentType="application/inkml+xml"/>
  <Override PartName="/ppt/ink/ink1845.xml" ContentType="application/inkml+xml"/>
  <Override PartName="/ppt/ink/ink1846.xml" ContentType="application/inkml+xml"/>
  <Override PartName="/ppt/ink/ink1847.xml" ContentType="application/inkml+xml"/>
  <Override PartName="/ppt/ink/ink1848.xml" ContentType="application/inkml+xml"/>
  <Override PartName="/ppt/ink/ink1849.xml" ContentType="application/inkml+xml"/>
  <Override PartName="/ppt/ink/ink1850.xml" ContentType="application/inkml+xml"/>
  <Override PartName="/ppt/ink/ink1851.xml" ContentType="application/inkml+xml"/>
  <Override PartName="/ppt/ink/ink1852.xml" ContentType="application/inkml+xml"/>
  <Override PartName="/ppt/ink/ink1853.xml" ContentType="application/inkml+xml"/>
  <Override PartName="/ppt/ink/ink1854.xml" ContentType="application/inkml+xml"/>
  <Override PartName="/ppt/ink/ink1855.xml" ContentType="application/inkml+xml"/>
  <Override PartName="/ppt/ink/ink1856.xml" ContentType="application/inkml+xml"/>
  <Override PartName="/ppt/ink/ink1857.xml" ContentType="application/inkml+xml"/>
  <Override PartName="/ppt/ink/ink1858.xml" ContentType="application/inkml+xml"/>
  <Override PartName="/ppt/ink/ink1859.xml" ContentType="application/inkml+xml"/>
  <Override PartName="/ppt/ink/ink1860.xml" ContentType="application/inkml+xml"/>
  <Override PartName="/ppt/ink/ink1861.xml" ContentType="application/inkml+xml"/>
  <Override PartName="/ppt/ink/ink1862.xml" ContentType="application/inkml+xml"/>
  <Override PartName="/ppt/ink/ink1863.xml" ContentType="application/inkml+xml"/>
  <Override PartName="/ppt/ink/ink1864.xml" ContentType="application/inkml+xml"/>
  <Override PartName="/ppt/ink/ink1865.xml" ContentType="application/inkml+xml"/>
  <Override PartName="/ppt/ink/ink1866.xml" ContentType="application/inkml+xml"/>
  <Override PartName="/ppt/ink/ink1867.xml" ContentType="application/inkml+xml"/>
  <Override PartName="/ppt/ink/ink1868.xml" ContentType="application/inkml+xml"/>
  <Override PartName="/ppt/ink/ink1869.xml" ContentType="application/inkml+xml"/>
  <Override PartName="/ppt/ink/ink1870.xml" ContentType="application/inkml+xml"/>
  <Override PartName="/ppt/ink/ink1871.xml" ContentType="application/inkml+xml"/>
  <Override PartName="/ppt/ink/ink1872.xml" ContentType="application/inkml+xml"/>
  <Override PartName="/ppt/ink/ink1873.xml" ContentType="application/inkml+xml"/>
  <Override PartName="/ppt/ink/ink1874.xml" ContentType="application/inkml+xml"/>
  <Override PartName="/ppt/ink/ink1875.xml" ContentType="application/inkml+xml"/>
  <Override PartName="/ppt/ink/ink1876.xml" ContentType="application/inkml+xml"/>
  <Override PartName="/ppt/ink/ink1877.xml" ContentType="application/inkml+xml"/>
  <Override PartName="/ppt/ink/ink1878.xml" ContentType="application/inkml+xml"/>
  <Override PartName="/ppt/ink/ink1879.xml" ContentType="application/inkml+xml"/>
  <Override PartName="/ppt/ink/ink1880.xml" ContentType="application/inkml+xml"/>
  <Override PartName="/ppt/ink/ink1881.xml" ContentType="application/inkml+xml"/>
  <Override PartName="/ppt/ink/ink1882.xml" ContentType="application/inkml+xml"/>
  <Override PartName="/ppt/ink/ink1883.xml" ContentType="application/inkml+xml"/>
  <Override PartName="/ppt/ink/ink1884.xml" ContentType="application/inkml+xml"/>
  <Override PartName="/ppt/ink/ink1885.xml" ContentType="application/inkml+xml"/>
  <Override PartName="/ppt/ink/ink1886.xml" ContentType="application/inkml+xml"/>
  <Override PartName="/ppt/ink/ink1887.xml" ContentType="application/inkml+xml"/>
  <Override PartName="/ppt/ink/ink1888.xml" ContentType="application/inkml+xml"/>
  <Override PartName="/ppt/ink/ink1889.xml" ContentType="application/inkml+xml"/>
  <Override PartName="/ppt/ink/ink1890.xml" ContentType="application/inkml+xml"/>
  <Override PartName="/ppt/ink/ink1891.xml" ContentType="application/inkml+xml"/>
  <Override PartName="/ppt/ink/ink1892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4"/>
  </p:notesMasterIdLst>
  <p:sldIdLst>
    <p:sldId id="256" r:id="rId2"/>
    <p:sldId id="376" r:id="rId3"/>
    <p:sldId id="377" r:id="rId4"/>
    <p:sldId id="378" r:id="rId5"/>
    <p:sldId id="379" r:id="rId6"/>
    <p:sldId id="380" r:id="rId7"/>
    <p:sldId id="381" r:id="rId8"/>
    <p:sldId id="382" r:id="rId9"/>
    <p:sldId id="357" r:id="rId10"/>
    <p:sldId id="358" r:id="rId11"/>
    <p:sldId id="359" r:id="rId12"/>
    <p:sldId id="360" r:id="rId13"/>
    <p:sldId id="361" r:id="rId14"/>
    <p:sldId id="362" r:id="rId15"/>
    <p:sldId id="363" r:id="rId16"/>
    <p:sldId id="364" r:id="rId17"/>
    <p:sldId id="365" r:id="rId18"/>
    <p:sldId id="366" r:id="rId19"/>
    <p:sldId id="367" r:id="rId20"/>
    <p:sldId id="368" r:id="rId21"/>
    <p:sldId id="369" r:id="rId22"/>
    <p:sldId id="370" r:id="rId23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마루 부리 중간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마루 부리 중간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마루 부리 중간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마루 부리 중간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마루 부리 중간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마루 부리 중간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마루 부리 중간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마루 부리 중간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마루 부리 중간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9D0D0"/>
          </a:solidFill>
        </a:fill>
      </a:tcStyle>
    </a:wholeTbl>
    <a:band2H>
      <a:tcTxStyle/>
      <a:tcStyle>
        <a:tcBdr/>
        <a:fill>
          <a:solidFill>
            <a:srgbClr val="FCE9E9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CD2"/>
          </a:solidFill>
        </a:fill>
      </a:tcStyle>
    </a:wholeTbl>
    <a:band2H>
      <a:tcTxStyle/>
      <a:tcStyle>
        <a:tcBdr/>
        <a:fill>
          <a:solidFill>
            <a:srgbClr val="E6E7EA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9D9DA"/>
          </a:solidFill>
        </a:fill>
      </a:tcStyle>
    </a:wholeTbl>
    <a:band2H>
      <a:tcTxStyle/>
      <a:tcStyle>
        <a:tcBdr/>
        <a:fill>
          <a:solidFill>
            <a:srgbClr val="EDEDED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928"/>
    <p:restoredTop sz="94551"/>
  </p:normalViewPr>
  <p:slideViewPr>
    <p:cSldViewPr snapToGrid="0">
      <p:cViewPr>
        <p:scale>
          <a:sx n="102" d="100"/>
          <a:sy n="102" d="100"/>
        </p:scale>
        <p:origin x="976" y="3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9" d="100"/>
          <a:sy n="89" d="100"/>
        </p:scale>
        <p:origin x="3960" y="1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33:00.65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12 1 16457,'-4'0'5467,"1"0"-2072,3 0-2890,-5 3 66,11 0-78,3 3-212,16-3-80,7 0-66,5-1-12,3-1-11,7 2 56,7 0-11,11 2-23,6 2-22,4 2 23,0 2-12,-2 1-45,-2 0-54,-3-2-24,-3-1 0,-5-4 0,-4-1 0,-6-1 0,-3-1 0,0-1 0,1 1 0,0 0 0,22 0 0,-19-1 0,12 0 0,-25-1 0,-5 0 0,-3 0 0,-1 0 0,-6 0 0,-5 0 0,-6 0 0,-3 0 0,-1 0 0,1 0 0,0 0 0,1 0 0,-3 0 0,-1 0 0,-4 0-6433,-1 0 6433,-8 7 0,5-6 0,-5 6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33:15.12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0 230 23090,'19'-48'890,"0"0"1,20-31-286,-2 53-167,3 10-1,-1 7-169,-1 6-44,-1 5-44,-3 9-57,-2 6-33,-2 13-79,-3 7 23,-5 10 55,-6 12-10,-6 5 55,0 5 23,-1-6 22,8-9 68,3-13-1,5-13 13,1-11-259,5-9 0,5-6 0,8-16 0,6-4 0,4-14 0,1 0 0,-5 2-1345,-3 4-2398,-5 5 3743,13 2 0,-29 10 0,7 2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33:15.54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440 7 24983,'-90'-7'2488,"8"11"-2141,37 16-22,-2 13-112,3 13 0,2 3-111,6 7-102,8-3 0,11 2 0,9-2 0,11-4 0,16-6 0,18-9 0,20-16-3392,14-7 3392,4-20 0,-3-12 0,-10-16 0,-12-8 0,-13-6 0,-12-1 0,-12-2 0,-6 2 0,-5 2 0,-11 6 0,-5 10 0,-10 8 3392,0 14-3696,0 5-1600,6 17-3251,4 8-4676,7 13 9445,6 6 1,2-15-1,1-5 1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33:15.77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128 13 23404,'0'-7'5267,"0"2"-5267,0 5 0,0 0-4252,-11 60 4252,1-16 860,-10 52-860,5-32 0,1-2-752,3-2-2979,1 1-5782,-1-2 9513,-1 0 0,5-26 0,0-9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33:16.14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108 0 27807,'-49'80'560,"9"-6"-437,29-21 1,6-3-67,3-4-57,2-5 0,7-6 0,6-3 0,10-4 0,6-3 0,4-5 0,5-9 0,2-5 0,3-8 0,0-11 0,-2-7 0,-3-11 0,-8-6 0,-7-1 0,-9 0-830,-6 2-1400,-6 9-2117,-11 10-4953,-11 8 9300,-13 11 0,11-1 0,1 2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33:16.29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12 211 22956,'-7'0'4470,"2"0"-4100,5 0-135,0 0-414,78-31-1020,-26 8-488,5-1 1,1-3-6157,9-7 7843,-5-2 0,-28 17 0,-7 3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33:16.58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203 1 28446,'-39'36'112,"-1"1"1,-28 34-113,40 8 0,13-24 0,4 7 0,10-30 0,1-5 0,8-6 0,7-3 0,14-8 0,7-5 0,7-4 0,-1-1 0,-2-4-931,-5-3-3092,-3-10-5808,-2-4 9364,1-7 1,-13 12-1,-4 3 1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33:16.77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82 17 22260,'-6'-10'5682,"1"3"-4953,5 7-729,0 0 0,-26 73 0,15-34 0,-17 56 0,23-55-662,4-9-2901,8-7-6268,10-6 9658,18-6 0,-14-6 1,2-3-1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33:16.98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12 104 25107,'-6'-6'2969,"0"0"-2689,6 6 35,0 0-315,57-41 0,-28 31-259,46-31-671,-45 41-1165,-5 0-3664,-7 3 5759,-6 3 0,-6-1 0,-3 0 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33:17.26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182 1 28356,'-40'39'105,"1"0"0,-2 5 0,9-4-105,18-3 0,0 9 0,13-21 0,7-1 0,6-2 0,11 0 0,9-4 0,4-3 0,3-6 0,3-5 0,2-3 0,1-2 0,0-3-931,-1-3-2262,0-3-3475,1-3 6668,2-4 0,-21 7 0,-4-1 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33:17.59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34 10 21622,'4'-6'6286,"-1"2"-5523,-3 4-763,0 0 0,-15 57 0,9-25 0,-10 45 0,13-42-897,3-4-1109,-1-7-1390,1-7-1265,0-9-1647,0-5 6308,0-6 1345,1-7 3226,1-4-447,2-6-729,1 2-1166,0 1-1052,3 2-750,4 2-3819,6-1 3392,3 2 0,6-1 0,3 3 0,6 2 0,7 3 0,7 3 0,8 1 2987,1 1-6314,-2 0-6504,-6 2 9327,-5 2 1,-23-1 0,-6 0 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33:23.39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 67 20860,'-5'1'4661,"1"0"-4100,4-1 806,0 0-1199,20-16-67,-5 7-45,17-12-23,-11 11-33,-4 3 0,-3 4-549,-5 0-1266,-2 3-2454,-5 3-5562,0 10 8759,-4 12 0,2-7 0,-2 2 0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33:23.91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 3 21712,'-3'-1'5243,"1"0"-4391,2 1-729,27 11-11,-6-6-67,25 9-34,-11-12-11,1-1-448,6-1-728,5 0-1614,5-2-3810,-2 1 6600,-11 1 0,-17 1 0,-13 1 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34:20.84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18 1 25095,'15'1'1480,"-2"10"-1301,-10 25-123,-1 8-56,-1 3 0,-1 2-627,-4-1-1088,-1-2-1153,-6-3-3620,1-6 6488,-2-6 0,6-15 0,2-6 0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34:21.08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71 19617,'0'-4'5120,"0"1"-3316,0 3-1278,58-19-234,-29 11-180,45-13-78,-46 16-34,-1 0-336,-3 3-1234,-1-1-1847,1 2-5681,-4 1 9098,-7 6 0,-6-5 0,-6 4 0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34:21.26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 47 20916,'-3'0'4707,"1"0"-3744,2 0-963,39-1-392,-13-4-1805,35-3-2049,-18-4-5585,6 3 9591,5 2 0,-23 3 0,-6 3 1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34:21.57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71 55 25297,'-40'40'505,"9"-5"-438,36-17 0,8-3 34,6-6-67,8-4 22,-2-4-23,-3-1-10,-4-7 33,-7-6-23,-4-10-22,-4-7-11,-4 0-224,-6 2-314,-4 5-683,-4 9-785,0 7-2330,4 5-5166,4 9 9502,2 3 0,4 0 0,1-2 0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34:21.85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 24502,'14'55'1221,"-3"-3"-1019,-11-18-34,-3-1 34,-2-5-90,-1-5-56,0-8-34,4-8 0,1-3 46,1-4-57,2-14 11,6-2-22,5-14-11,4 4 0,0 4-426,-2 3-1042,-3 5-1703,1 0-6649,1-1 9697,3 2 1,-6 4-1,-2 4 1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34:22.25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12 12 15571,'1'-7'6824,"0"2"-5916,-1 5-191,-1 56-269,-1-27-134,0 43-124,-2-44 45,2-4-145,1-6-90,0-7-22,1-5 10,0-4 12,0-2 45,2-1-45,3-4-33,4-2 21,2-3-44,0 0 45,1 1 0,1-2 22,2 1-11,0 0 11,2 3 12,-3 1 66,-2 3 57,1 2 45,-3 1 56,0 0-12,1 2-45,-2 5 1,0 3-46,-3 4-55,0 1-45,0-3-45,-3-1-146,0-1-986,-1-1-1344,-1 0-3205,5-3 5681,5-3 0,-4-2 0,1-1 0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34:22.59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78 43 16355,'-5'-3'6578,"1"1"-5715,4 2 492,0 0-1119,-31 36-158,24-25-44,-24 25-1,31-33-33,8-3-224,6-11-291,10-3-67,1-11 256,-1 0 102,-5 4 191,-4 6 10,-4 7 23,-2 4 202,-2 3 448,0 1 78,-3 7-33,1 1-258,-3 8-191,1 0-223,-1 1-23,-1-1-515,1-2-1469,3-2-3663,2-6 5647,8-2 0,-6-4 0,1 0 0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34:22.79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64 3 20793,'-5'-2'5726,"1"1"-5054,-10 60-190,6-24-225,-10 49-167,11-42-90,3-2-146,2-7-929,1-5-2074,1-5-3854,1-6 7003,9-3 0,-6-6 0,6-3 0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34:23.14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114 190 17106,'6'-3'5266,"-1"1"-4626,-5 2-372,0 0-212,54-44-22,-35 22-23,39-33-11,-49 35-22,-5 4-337,-2 2 79,-2 7 168,-7 1 79,-6 5 33,-12 12 437,-7 6 190,-6 15 258,0 6 326,2 1-203,6-2-201,5-6-158,10-5-223,6-4-380,6-3-46,3 0 0,7 0 0,7-1 0,11-2 0,8-4-147,3-4-1063,0-4-1927,-2-2-3710,-4 2 6847,-5 6 0,-10-5 0,-6 4 0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34:32.88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19 3 22888,'-10'0'2543,"2"0"-2004,8 0-158,0 0 257,2 0-223,10 2 89,8 1-78,15 2-89,4-1-337,3-2 0,0-2 0,-2 0 0,-4 0 0,8-6 0,-16 2 0,2-3-69,-20 5-1555,-6 2-3138,-2 2 4762,-5 22 0,3-16 0,-3 15 0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34:33.59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21 5 16770,'-9'-3'6174,"2"1"-5177,7 2 449,0 0-650,-5 0 32,13 0-177,2 0-147,17 0-124,4 0-255,6 0-125,3 0 0,5 0 0,5 0 0,0 0 0,3 0 0,-3 0-349,1 0-771,-5 0-1356,-5 0-3653,-9 1 6129,-8 13 0,-12-9 0,-6 8 0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34:14.02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220 0 25331,'3'48'2073,"-10"6"-1871,-17 6-57,-7 7-100,-2 3-11,0 0-12,5-5 0,5-4 12,5-8 11,5-8 145,5-11 79,4-8-10,3-6-259,1-7 0,2-2 0,6-4 0,7-3 0,10-2 0,9-2 0,9 0 0,4-2 0,1 0 0,-3-2 0,-5 1 0,-5 0 0,-5 2 0,-4-1 0,-4 1 0,-7 1 0,-4-1-5928,-2-3-3903,-2-3 9291,5-8 0,-6 6 1,0 0-1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34:14.29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132 9 22148,'1'-5'4617,"0"2"-2711,-1 3-1906,9 51 0,-7-6 0,7 52 0,-17-16 0,-3 7 0,-10 2 0,0-5 0,-3-2 0,4-12 0,0-11-931,7-13-2162,4-18-2330,5-11-4408,2-12 8997,1-4 1,1-2-1,0 0 1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34:14.48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0 101 28143,'76'-13'325,"-12"2"-392,-41 10-717,-2-4-1323,-3-2-2083,-3-4-5641,-4-4 9064,1-3 0,-6 7 1,-1 2-1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34:14.72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133 8 21163,'1'-4'5031,"-1"0"-2554,0 4-2477,5 47 0,-5-2 0,-4 47 0,-9-11 0,-8 4 0,-3-1 0,1-4-3392,0-7 3392,7-12 0,6-14-2007,6-18-2766,9-14-5058,7-18 8848,11-16 1,-7 6 0,-1-4 0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34:15.08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1 199 28266,'74'-52'202,"-8"5"-191,-31 23 12,-2 2-12,-2 4-11,-3 3 11,-3 5 0,-4 3 90,-5 5-66,-5 1-35,-5 3 0,-3 10 0,-2 9 0,-5 19 0,-6 11 0,-7 10 0,-5 9 0,-2 3 0,0 3 0,-1 0 0,1-2 0,0-3 0,2-8 0,5-10-1032,6-13-3439,6-16-2207,5-12 6678,12-18 0,-6 4 0,5-6 0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34:15.33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41 0 28671,'3'52'0,"0"0"0,-2 45 0,-6-36 0,-4 3 0,0 0 0,1 0 0,2-4-91,1-8-1802,2-6-2219,2-10-5719,0-8 9434,1-10 0,0-8 0,0-6 1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34:15.52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0 113 28671,'79'-19'0,"-10"2"-326,-20 3-1321,-8 1-2375,21-5-5809,-8 3 9044,11 5 1,-28 5 0,-3 3 0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34:16.07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5 21353,'1'-3'5535,"0"2"-3752,-1 1-1783,49 3 0,-15 1 0,46 2 0,-25-1 0,2-3 0,-2 0 0,-9-1-1088,-10 1-2666,-9 3-6077,-8 4 9745,-8 6 1,-5-7-1,-4 2 1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34:16.28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0 105 28671,'88'0'0,"0"-8"0,-17-5-5661,3-9 5661,-3-2 1374,-7 5-3726,-11 7-3287,-9 7 5639,-7 3 0,-18 2 0,-5 0 0</inkml:trace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34:17.56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48 14 15336,'0'-7'5950,"0"1"-4718,0 6-145,0 0-582,0 34-80,-1 0-21,-1 32-259,-3-9-122,0 0 66,0-2-89,-2 0-369,0-4-618,0-3-895,2-9-1748,2-7-3945,3-12 7575,5-10 0,-3-6 0,3-4 0</inkml:trace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34:17.90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74 56 24356,'-41'85'471,"8"-12"-348,41-45-11,5-6-34,14-8 45,6-7-33,6-8 191,1-11 144,-5-9 147,-4-10-102,-12-4 1,-9 0-157,-6 0-102,-7 2-32,-7 4-80,-6 4-88,-12 9-12,-5 7-12,-5 7-256,0 9-606,3 6-1255,8 9-1580,10 3-6028,10 5 9737,4 1 0,3-13 0,0-4 0</inkml:trace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34:19.28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569 10 19314,'0'-5'4594,"0"1"-3832,0 4 359,-45 15-405,10 5-189,-44 20-112,21 6-57,-2 5-55,4 4-46,7 0 12,7-2-234,6 0-35,6-3 0,4 0 0,5 0 0,5 3 0,6 3 0,5 4 0,5 2 0,13 1 0,9-8 0,16-7 0,6-11 0,5-10 0,3-12 0,4-7 0,1-6 0,3-13-763,20-20-1455,-23-1-3452,11-11 5670,-38 21 0,-12 10 0,-11 7 0</inkml:trace>
</inkml:ink>
</file>

<file path=ppt/ink/ink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34:19.77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464 0 20938,'-95'0'4068,"9"7"-3082,28 1-336,12 7-191,15-3-257,13 1-56,9-1-90,5 1-56,2 1 0,7 5 0,5 2 67,8 3-45,7 3-10,-2-1 32,-1-2 68,-7-2 236,-6-1 66,-5 0-267,-6 0-147,-9 1 0,-6-1 0,-12 0 0,-5-2-24,0 0-581,-2-1-302,5-1-965,5-2-895,9-3-2869,9-4 5636,12-5 0,-2-2 0,6-1 0</inkml:trace>
</inkml:ink>
</file>

<file path=ppt/ink/ink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34:20.12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44 21 21040,'-7'0'3731,"2"0"-3205,5 0-144,0 0-326,-16 40-45,23-23 11,-5 31-11,31-38 34,6-4 56,6-3-67,-2-3-34,-5-2 100,-9-3 393,-10-2 113,-9-5-136,-5-1-224,-5-6-66,-9-2-68,-9-1-79,-13 4 1,-8 3-34,-3 8-448,-14 4-583,19 10-1188,-3 6-1198,28 7-2723,11-1 6140,19-4 0,-10-7 0,9-3 0</inkml:trace>
</inkml:ink>
</file>

<file path=ppt/ink/ink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34:20.48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109 14 21308,'0'-7'4673,"0"1"-4012,0 6-292,-40 45-133,25-19-45,-29 36-135,37-32-56,4-6-56,3-7-12,9-6 1,5-7 22,10-2 34,1-5-45,1-4 56,-4-5 11,-2-4-11,-5 0 23,-1 3-3382,-5 4 3427,-2 4 167,-5 3 90,-1 1 347,-1 1-559,0 13-113,-2 5 0,-5 18 3392,-5 3-3392,-3 2-998,3-4-1188,5-9-2318,4-8-5327,6-11 9801,10-6 0,-7-3 1,6 0-1</inkml:trace>
</inkml:ink>
</file>

<file path=ppt/ink/ink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34:20.87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125 1 27482,'-60'74'762,"12"-10"-672,38-34-79,5-5-11,3-6-79,8-5 12,4-3 11,7-7 45,3-1 11,0-3 0,-1-3 0,-1-6 34,0-6-1,-1-8-10,2-3 10,-1-3 12,-1 4 11,-5 4 235,-5 8-267,-4 7-24,-2 4 0,-1 2 0,0 12 0,-6 9 0,-5 17 0,-7 9 0,0 2 0,1-2 0,5-7-584,5-9-1937,4-8-3709,2-11 6230,6-6 0,-4-5 0,4-1 0</inkml:trace>
</inkml:ink>
</file>

<file path=ppt/ink/ink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34:21.24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28 107 20759,'7'0'4236,"-2"0"-3732,-5 0-235,42-2-190,-26-2-1,33-4-56,-39-1 68,-2-2-34,-3-1-45,-3-3 23,-2 1 22,0 1 22,0 3 12,-4 5-45,-3 1 291,-8 4 157,-3 5-90,-4 8 23,-1 8 11,1 9-268,1 3-169,5 2 0,3-1 0,6 1 0,4-3 0,2-2 0,8-4 0,5-5 0,8-7 0,2-6-1043,3-5-1994,1-9-3327,3-7 6364,-1-7 0,-11 5 0,-5 4 0</inkml:trace>
</inkml:ink>
</file>

<file path=ppt/ink/ink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34:21.46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 1 28671,'-4'91'0,"2"-10"0,1-37 0,1-4-797,0 0-1982,2-4-2946,0-5 5725,3-6 0,-2-11 0,0-6 0</inkml:trace>
</inkml:ink>
</file>

<file path=ppt/ink/ink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34:21.60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25 23213,'0'-3'2342,"0"0"-4527,0 3-1098,44-8-4079,-24 6 7362,34-7 0,-44 9 0,-3 0 0</inkml:trace>
</inkml:ink>
</file>

<file path=ppt/ink/ink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34:21.84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36 10 22518,'0'-5'4931,"0"1"-4360,-8 48-134,1-9-223,-4 43-214,5-21 0,4 1 0,1-5-113,1-3-951,0-5-1671,0-7-1892,0-5-3710,0-7 8337,0-9 0,0-8 0,0-7 0</inkml:trace>
</inkml:ink>
</file>

<file path=ppt/ink/ink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34:21.95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59 25623,'18'-32'-3867,"2"7"-2833,2 23 6700,-1 2 0,-9 0 0,-4 0 0</inkml:trace>
</inkml:ink>
</file>

<file path=ppt/ink/ink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34:22.32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31 24 19000,'0'-2'6443,"0"0"-4056,0 2-2163,-11 40-79,6-11-78,-7 35-44,9-23-12,10 0 0,7-6-11,9-4 11,6-7-11,2-8 124,10-9-68,-12-5 89,5-13-121,-15-7-24,-4-13 0,-4-3 0,-6-5 0,-3 0 0,-5-1 0,-8 2 0,-7 3 0,-7 7 0,-3 8 0,1 9 0,-1 7-673,2 3-1310,2 1-2936,5 0-4912,5 0 8888,8 0 0,3 0 0,3 0 0</inkml:trace>
</inkml:ink>
</file>

<file path=ppt/ink/ink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34:22.64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 1 28671,'22'52'0,"-1"1"0,0 0 0,-2-1-1114,2 30 1114,3 11 0,-11-43 0,-1 1 0,0 1 0,-1 2 0,-2 2 0,-2 1 0,-2 3 0,-3 0 0,-1 1 0,-2 1 0,-3-1 0,-2 0 0,-1-3 0,-2-3 0,-13 40 0,0-19 0,0-22-2791,0-18-7040,-3-15 9736,-7-8 1,15-9 0,-1 0-1</inkml:trace>
</inkml:ink>
</file>

<file path=ppt/ink/ink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34:26.32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 42 24311,'-5'0'3048,"1"0"-2589,4 0 169,0 0-494,35-4-78,-5 0-21,30-5-35,-14 2 0,-4 0-360,-3 2-625,-8 1-1078,-5 2-1556,-8 2-5860,-6 10 9479,-6 7 0,-3-3 0,-3 1 0</inkml:trace>
</inkml:ink>
</file>

<file path=ppt/ink/ink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34:26.54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5 111 24099,'-2'0'4481,"0"0"-4390,2 0-91,55-8 0,-19-3 0,45-7 0,-36 0 0,-3 2 0,-5 3 0,-1 3 0,-2 3-1065,0 2-2857,1 2-3216,1 2 7138,0 0 0,-16 1 0,-4 0 0</inkml:trace>
</inkml:ink>
</file>

<file path=ppt/ink/ink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34:26.97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66 28031,'90'-9'640,"-5"0"-640,-19 1 0,0 0 0,-3 0 0,-6 0 0,-8 2 0,-9 0 0,-10 4 0,-11 1-1379,-7 1-2599,-8 0-5853,-2 13 9605,-13 8 0,8-4 0,-9 0 1</inkml:trace>
</inkml:ink>
</file>

<file path=ppt/ink/ink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34:27.21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145 1 27079,'-44'83'997,"6"-3"-885,21-20-101,1 1-11,3-3-67,3-2-527,6-6-1669,1-10-2141,16-15-5427,12-13 9644,22-24 0,-18 9 1,0-12-1</inkml:trace>
</inkml:ink>
</file>

<file path=ppt/ink/ink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34:27.54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65 1 26071,'-17'54'422,"0"-1"0,3-2 0,3-3-288,7 10 12,3-3-45,11-8 78,5-10 56,14-9 56,4-9-78,3-9-178,3-5-35,1-10 0,-1-8 0,-1-9 0,-6-7 0,-5 1 0,-7 1 0,-7 4 0,-5 4 0,-4 2 0,-1 2-281,-1 0-660,0 4-931,0 2-1052,0 5-2343,-1 3 5267,1 1 0,-2 0 0,1 0 0</inkml:trace>
</inkml:ink>
</file>

<file path=ppt/ink/ink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34:28.20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521 0 23840,'-62'24'1180,"0"0"1,11-4 0,5 4-985,7 11 0,5 3 207,-15 30-56,3 6-200,6 4-147,5 1 0,8-3 0,10-1 0,8-5 0,6-1 0,5-7 0,9-8 0,10-11-91,14-16-1085,15-12-1189,15-14-2856,15-19 5221,13-10 0,-40 6 0,-7 2 0</inkml:trace>
</inkml:ink>
</file>

<file path=ppt/ink/ink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34:28.50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290 8 22484,'-70'-4'3799,"11"0"-3239,29 4-481,12 5-68,9 3-11,9 7 11,12 6 12,10 4-12,12 3 67,5 0 57,-2-1 123,-8-3 111,-8-1-10,-12-4 135,-4 4-494,-17 3 0,-11 7 0,-18 4 0,-11 0 0,-3-2 0,7-8-606,10-6-1243,13-6-3316,12-5 4317,8-5 0,5-3 0,0-2 0</inkml:trace>
</inkml:ink>
</file>

<file path=ppt/ink/ink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34:28.83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96 18 25140,'-53'71'1356,"13"-9"-1345,37-29 12,15-7 44,6-5 56,16-11-33,6-4 156,6-10-111,-1-8 44,-4-8-22,-6-10-22,-11-2 100,-11 1-123,-7 0-56,-10 2-56,-9 4-23,-10 6-391,-10 10-516,-6 5-1726,2 14-3114,6 5 5770,12 10 0,9-9 0,8-4 0</inkml:trace>
</inkml:ink>
</file>

<file path=ppt/ink/ink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34:29.19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100 6 19572,'0'-3'5165,"0"0"-3439,0 3-1424,-44 55-11,33-27-66,-33 41-169,44-44-56,2-7-45,9-6 23,7-7 22,9-4 22,5-12 0,-1-4 1,-2-10-12,-7 1 34,-5 3-12,-8 6 68,-4 6 493,-3 5-236,-2 6-166,-2 10-192,-6 11 0,-7 16 0,-7 7 0,0 4-752,3-3-1444,6-7-1468,7-9-5569,3-9 9233,13-9 0,-8-7 0,8-4 0</inkml:trace>
</inkml:ink>
</file>

<file path=ppt/ink/ink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34:29.54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195 8 19459,'0'-5'5939,"0"2"-5345,-49 23-56,24 0-113,-39 21-99,41-5-136,4 0-134,9-6-56,5-7-101,8-10 68,11-7 55,29-17-11,-5-3-11,12-10 34,-23 6-23,-11 6 68,-6 6 133,-6 3 136,-3 3 10,-1 5-155,0 8-203,-8 9 0,-5 13 0,-10 5-147,-3 2-1343,0-4-3351,5-8 4841,9-10 0,6-10 0,6-7 0</inkml:trace>
</inkml:ink>
</file>

<file path=ppt/ink/ink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34:29.92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45 146 23415,'73'-25'381,"-10"4"-381,-43 10 56,-5 2-12,-7 0 68,-4 2-89,-4-3 56,-2-1-12,-3-1-33,-3-1 212,-4 4 269,-1 3 248,-2 4 77,-1 5 45,-6 11-347,-4 10 66,-3 14-535,1 5-69,5 3 0,6 0 0,10 0 0,3-2 0,4-4 0,7-3 0,4-6 0,9-7-550,4-8-1097,2-8-1457,2-5-3003,1-5 6107,1-10 0,-14 7 0,-2-6 0</inkml:trace>
</inkml:ink>
</file>

<file path=ppt/ink/ink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34:30.14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121 1 28311,'-27'92'360,"5"-6"-360,13-25 0,3-3 0,3-5 0,2-3-505,-2-5-1826,0-1-2678,-5-1-4822,-3-5 9134,-2-7 1,5-14 0,2-8 0</inkml:trace>
</inkml:ink>
</file>

<file path=ppt/ink/ink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34:30.28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52 19258,'0'-5'3922,"0"1"-3878,0 4-884,0 0-1860,50-17-4673,-27 12 7373,38-13 0,-48 17 0,-4 0 0</inkml:trace>
</inkml:ink>
</file>

<file path=ppt/ink/ink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34:30.55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61 1 28671,'-4'4'0,"-5"29"0,1 8 0,-3 24 0,3-10 0,1 2 0,2 2 0,1 0 0,1-5 0,2-4 0,1-9 0,0-9-1256,0-9-3080,0-9-3597,2-6 7933,1-5 0,0-3 0,0 0 0</inkml:trace>
</inkml:ink>
</file>

<file path=ppt/ink/ink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34:30.68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1 119 23460,'23'-60'-998,"0"13"-671,-8 40-1850,1 4-4201,-2 1 7720,1 2 0,-7 0 0,-1 0 0</inkml:trace>
</inkml:ink>
</file>

<file path=ppt/ink/ink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34:30.99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113 1 25634,'-30'43'744,"-1"0"1,-16 33-509,44-39-68,2-2-56,10-4 45,5-7 257,40-6-1883,-18-20 1705,22-13-236,-31-19 0,-4-7 0,-7-4 0,-8 1 0,-4 3 0,-4 8-808,-3 8-1959,-4 10-3486,-3 8 6676,-1 4 1,4 3-1,3 0 1</inkml:trace>
</inkml:ink>
</file>

<file path=ppt/ink/ink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34:31.25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34 4 26563,'67'-4'2108,"-10"14"-2108,-33 17 0,-3 21 0,-7 13 0,-4 11 0,-5 8 0,-3 3 0,-3 4 0,-8 3 0,-4 3 0,-11-1 0,-4-4 0,0-6 0,1-14-203,6-16-4425,0-16-5203,3-17 8602,-3-11 1,9-5-1,2-3 1</inkml:trace>
</inkml:ink>
</file>

<file path=ppt/ink/ink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34:32.52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276 4 19325,'-7'-2'5042,"1"0"-4112,6 2-358,0 0-135,-23 43-56,8-3-34,-23 44-78,12-13-3459,-3 6 3403,0-1-224,11-23 0,0-1 89,-6 25-22,-2 15-22,16-40-34,6-11 22,2-10 3299,4-11-3209,4-7 168,5-6-167,6-3 238,5-3-351,4-1 0,3-2 0,4-3 0,3-4 0,5-5 0,5-2 0,5 0 0,-2 0 0,-4 4 0,-9 1 0,-8 1 0,-6 0-416,-3-2-2833,-1-3-3619,2 0 6868,-3 2 0,-5 5 0,-6 5 0</inkml:trace>
</inkml:ink>
</file>

<file path=ppt/ink/ink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34:32.74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31 22709,'0'-4'5177,"0"2"-4392,0 2-785,36-1 0,-8 1 0,30-4 0,-22 3-1267,-5-3-2061,-7 2-2824,0 1 6152,-5-5 0,-7 4 0,-4-2 0</inkml:trace>
</inkml:ink>
</file>

<file path=ppt/ink/ink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34:32.94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147 1 28390,'-9'62'93,"1"0"1,-1-2 0,-1-2-94,-9 33 0,-1 4 0,0-4 0,4-4-337,1-14-1714,6-10-2117,2-14-5390,4-15 9558,1-16 0,2-11 0,0-7 0</inkml:trace>
</inkml:ink>
</file>

<file path=ppt/ink/ink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34:33.14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36 18 22642,'3'-9'4179,"-1"1"-3551,1 62-236,-3-2-500,1-1 1,-1 3 152,-7 38-45,-3-1-426,-2-5-1692,3-14-4358,4-16 6512,4-19 0,1-18 0,0-10 0</inkml:trace>
</inkml:ink>
</file>

<file path=ppt/ink/ink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34:33.50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1 125 27359,'46'-21'119,"0"0"1,5-2 0,-5 3-64,-1 3 0,0 0 100,-28 13 169,-8 2 11,-4 4-312,-4 13-24,-1 12 0,-7 26 0,-10 16 0,-13 16 0,11-39 0,-1 0 0,0 0 0,-1 0 0,-15 39 0,4-13 0,10-12-819,9-16-3831,7-15-5181,19-15 8667,11-12 1,-6-3 0,4-2-1</inkml:trace>
</inkml:ink>
</file>

<file path=ppt/ink/ink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34:33.67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39 0 26877,'-1'80'930,"-3"-4"-930,-3-17-941,0-2-2689,0-6-6201,0-7 9316,4-11 1,1-16-1,2-6 1</inkml:trace>
</inkml:ink>
</file>

<file path=ppt/ink/ink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34:33.86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21 28671,'82'-11'0,"-10"2"0,-39 8 0,-4 1-393,-7 0-1702,-4 0-2757,-7 5-4979,-4 8 8565,-4 11 1,-2-9 0,-1 1 0</inkml:trace>
</inkml:ink>
</file>

<file path=ppt/ink/ink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35:31.09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83 11 16726,'2'-5'4874,"-1"1"-3843,-1 4 1646,0 0-1959,-1-1-214,-3 2-735,-20 39 321,9-11 22,-13 32-33,20-26 22,4-3 55,3-3 1,2-5-22,4-3 801,4-3-723,5-2 100,15 3-233,0-5-80,14 0 0,-2-10 0,4-2 0,3-2 0,-2 0 0,-7-4-270,-5-1-469,-6-3-3855,8-4-673,-9 1 5267,6-4 0,-20 8 0,-3 1 0</inkml:trace>
</inkml:ink>
</file>

<file path=ppt/ink/ink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35:31.30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157 0 27650,'-17'50'340,"0"-1"0,0 0 1,1-2-341,-8 30 0,2 2 0,4-2 0,4-2-1088,7-7-2072,3-8-3025,4-10 6185,9-10 0,-6-19 0,5-8 0</inkml:trace>
</inkml:ink>
</file>

<file path=ppt/ink/ink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35:31.69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11 99 25443,'-6'0'2857,"2"0"-2486,4 0-371,0 0 0,44-13 0,-9 1 0,39-12 0,-24 7 0,-6 4 0,-9 3 0,-9 5 0,-8 2 0,-7 2 0,-6 1 0,-3 5 0,-2 7 0,-4 12 0,-6 13 0,-10 11 0,-9 9 0,-5 5 0,0 5 0,2-2 0,4-4 0,5-7 0,5-12-931,9-12-2823,5-13-3775,12-10 7529,7-13 0,-3 4 0,2-4 0</inkml:trace>
</inkml:ink>
</file>

<file path=ppt/ink/ink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35:31.89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 0 26059,'0'75'1053,"-1"4"-6668,-1-9 5615,1 10-191,-1 2 256,2-1-2956,7-8-3216,1-10 6322,8-9 0,-8-26 0,0-8 0</inkml:trace>
</inkml:ink>
</file>

<file path=ppt/ink/ink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35:32.10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1 132 27314,'67'-23'1020,"-3"2"-1020,-10 7-325,-3 1-1020,5-1-1176,8 0-5905,11-1 8426,7 5 0,-35 3 0,-10 7 0</inkml:trace>
</inkml:ink>
</file>

<file path=ppt/ink/ink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35:33.02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71 28671,'21'3'0,"8"-4"0,15-4 0,2-4 0,-3-1 0,-4 0 0,-2-1 0,-3 1 0,-1 1-629,-2 3-3158,-5 3-4549,-8 10 8336,-9 13 0,-6-8 0,-3 6 0</inkml:trace>
</inkml:ink>
</file>

<file path=ppt/ink/ink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35:33.22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1 140 28671,'18'-11'0,"11"-1"0,24 2 0,12-4 0,7-5-4846,6-2-465,2 1 5311,0 2 0,-36 9 0,-9 3 0</inkml:trace>
</inkml:ink>
</file>

<file path=ppt/ink/ink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35:33.59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0 122 28671,'97'-10'0,"-2"-3"-5661,-11-2 5661,0-2 0,-3 1 1409,-9 1-1409,-12 2 860,-13 3-860,-15 3 0,-13 3-1850,-9 2 905,-6 2-8209,-7 6 9154,-10 6 0,6-4 0,-5 4 0</inkml:trace>
</inkml:ink>
</file>

<file path=ppt/ink/ink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35:33.78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261 1 26239,'-32'42'642,"-1"1"0,2 0 1,4 1-419,-4 29-180,2 6-535,5-2 200,5-4-763,3-7-1907,6-7-4120,4-8 7081,4-8 0,2-20 0,0-8 0</inkml:trace>
</inkml:ink>
</file>

<file path=ppt/ink/ink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35:34.08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132 1 26328,'-56'55'2343,"9"0"-2343,31-7 0,7 0 0,5-2 0,8-4 0,9-8 0,10-9 0,12-11 0,4-9 0,5-9 0,-1-10 0,-3-10 0,-4-9 0,-5-3 0,-4 1 0,-6 5-539,-6 5-806,-4 6-1949,-2 4-2432,-1 3 5726,2 3 0,-5 5 0,1 1 0</inkml:trace>
</inkml:ink>
</file>

<file path=ppt/ink/ink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35:34.54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712 0 20121,'-81'29'6308,"0"2"-5456,0 3-214,9 2 114,-8 23-752,26-7-138,22-14 0,1 3 138,-10 34 0,1 12-215,20-37 0,1 2 215,2 2 0,1 0 0,3 3 0,2 0 0,2-4 0,2 0 0,1 35-241,10-17 241,8-23-157,10-16-2151,8-15-1646,5-10-5877,4-11 9852,3-9 1,-18 4-1,-3-2 1</inkml:trace>
</inkml:ink>
</file>

<file path=ppt/ink/ink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35:34.91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298 1 25566,'-44'21'1221,"10"3"-322,34 0-698,12 1 93,8-1-294,14-5 120,1-3-120,-5-5 0,-8-1 370,-11-3-370,-7 2 0,-4 4 0,-14 9 0,-11 10 0,-18 11 0,-9 8 0,-2 2 0,3 0 0,5-3 0,7-4 0,7-9 0,12-7-1334,9-11-3092,11-8-2645,18-6 7071,14-10 0,-9 3 0,0-4 0</inkml:trace>
</inkml:ink>
</file>

<file path=ppt/ink/ink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35:35.24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128 70 27606,'-61'34'1065,"12"1"-1065,37-4 0,6 1 0,7-1 0,13-4 0,10-7 0,16-8 0,7-6 0,4-7 0,-2-9 0,-5-7 0,-6-9 0,-10-5 0,-7-2 0,-11-1 0,-5 0 0,-9 3 0,-10 2 0,-10 4 0,-15 9 0,-7 7 0,-3 7-539,4 13-1926,9 6-2555,14 9-4811,13-2 9437,26-4 0,-11-10 0,12-4 1</inkml:trace>
</inkml:ink>
</file>

<file path=ppt/ink/ink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35:35.57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210 1 26339,'-70'31'2332,"9"4"-2332,33 4 0,5 2 0,8 0 0,6-3 0,6-6 0,8-9 0,9-11 0,14-7 0,12-18 0,6-5-80,-2-13 80,-7 2 0,-9 5 34,-12 8 12,-7 8-46,-6 6 0,-5 6 0,-8 10 0,-9 12 0,-12 14 0,-19 27 0,16-21-1435,-5 8-4649,29-39 6084,19-11 0,-5-5 0,9-3 0</inkml:trace>
</inkml:ink>
</file>

<file path=ppt/ink/ink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35:35.92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187 1 27123,'-69'62'1548,"10"-4"-1548,34-17 0,6-3 0,9-5 0,5-8 0,7-8 0,9-8 0,7-5 0,10-11 0,3-3 0,-2-6 0,-5 1 0,-8 5 0,-6 5 0,-6 4 0,-2 5 0,-2 9 0,-8 9 0,-5 11 0,-9 4 0,-3 1 0,0-3 0,6-6-4681,6-7-149,6-8 4830,9-8 0,-1-4 0,3-2 0</inkml:trace>
</inkml:ink>
</file>

<file path=ppt/ink/ink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35:36.27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124 165 23023,'6'0'3216,"-1"0"-3071,32-3-122,-21-3-23,28-6 0,-34-3-12,-4-3 12,-3-3 23,-2-2 33,-3 1 0,-7 2 56,-3 6 426,-9 7 190,0 3-157,-5 15-379,-2 8-192,-1 18 0,-2 8 0,5 8 0,3 2 0,10-2-3392,5-3 3392,5-6 0,7-8 0,6-6 0,9-7 0,6-8 0,4-5-1895,2-7-988,-1-4 2883,2-9 0,-14 6 0,-3-5 0</inkml:trace>
</inkml:ink>
</file>

<file path=ppt/ink/ink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35:36.49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81 7 25107,'0'-3'3564,"0"0"-3564,0 3 0,-7 45 0,3-9 0,-6 42 0,6-18 0,0 3 0,-1-1 0,-1-3-853,0-3-4604,-3-6 5457,-3-3 0,6-23 0,-2-6 0</inkml:trace>
</inkml:ink>
</file>

<file path=ppt/ink/ink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35:36.66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8 26194,'0'-4'1759,"0"1"-1871,0 3-1367,47 4-2634,-18-2-5718,40 3 9577,-28-4 0,-18-1 1,-4 0-1</inkml:trace>
</inkml:ink>
</file>

<file path=ppt/ink/ink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35:36.89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200 1 28031,'-55'61'640,"7"5"-640,24 1 0,4 9 0,5 6 0,5 1 0,4-1 0,1-5 0,2-8-584,0-13-2374,3-14-3395,-2-14 6353,-1-12 0,1-9 0,-1-4 0</inkml:trace>
</inkml:ink>
</file>

<file path=ppt/ink/ink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35:37.06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0 28278,'55'20'-5199,"1"-2"-3698,0 0 8897,0-3 0,-24-6 0,-7-3 0</inkml:trace>
</inkml:ink>
</file>

<file path=ppt/ink/ink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35:37.33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202 5 26619,'-66'49'2052,"10"0"-2052,32-3 0,9 0 0,7-4 0,10-7 0,12-10 0,10-12 0,12-7 0,3-12 0,-2-10 0,-5-12 0,-9-8 0,-8-4 0,-8-2 0,-5 2-337,-14 2-1266,-13 8-3954,-26 7 5557,-29 12 0,35 6 0,-5 5 0</inkml:trace>
</inkml:ink>
</file>

<file path=ppt/ink/ink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32:53.45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187 0 23908,'-76'42'1523,"14"-1"-1074,42-6-23,6 0-45,5-3-34,5 1-44,2-4-158,2-1-100,3-6-22,6-7-23,6-8 0,9-7 11,4-12 22,2-8-21,2-13 10,-3-1 23,-3 3-23,-6 6-11,-6 9-11,-6 8 168,-5 5 629,-2 19-797,-3 9 0,-7 23 0,-5 11 0,-6 4 0,1-4 0,5-9-651,7-13-806,4-12-6722,20-13-572,3-19 8751,19-14 0,-19 4 0,-2-2 0</inkml:trace>
</inkml:ink>
</file>

<file path=ppt/ink/ink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32:53.72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13 10 19863,'0'-5'5524,"0"1"-4706,-3 53-280,0-13-158,-1 43 47,2-27-13,1-1 0,1-5-121,3-7-293,5-12 0,7-11 0,8-10 0,5-14 0,5-12 0,2-16 0,2-12 0,-1-6-550,0 0-896,-5 0-1568,-2 12-1770,-5 8-5047,-6 13 9341,-3 11 1,-8 7 0,-2 3 0</inkml:trace>
</inkml:ink>
</file>

<file path=ppt/ink/ink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32:53.99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0 116 25241,'70'5'202,"-9"-8"-214,-36-12 12,-4-6-235,-4-2 67,-5 2 168,-7 4 45,-1 4 11,-4 8 90,-3 2 515,-6 10 224,-5 9 23,-8 11-315,0 11-244,1 4-349,5-1 0,7-3 0,4-5 0,5-5 0,5-4-573,6-6-1544,9-7-1581,9-5-3810,8-13 7508,5-13 0,-17 7 0,-4-5 0</inkml:trace>
</inkml:ink>
</file>

<file path=ppt/ink/ink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32:54.28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56 1 26440,'-24'45'359,"10"-8"-247,21-23 168,5-1-89,1 0-1,-2 2 79,0 1 33,-4 6 12,-3 5-100,-2 5-214,-4 6 0,-5 3 0,-4-2 0,-6-2-449,2-6-526,1-7-807,4-8-996,4-8-2131,4-5-3483,2-13 8392,5-7 0,-3 3 0,4 0 0</inkml:trace>
</inkml:ink>
</file>

<file path=ppt/ink/ink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32:54.47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35 6 19706,'0'-3'5065,"0"0"-4068,0 3-448,-3 48-247,0-12-223,-5 43-79,3-23-291,-2 1-1457,3-3-1726,1-3-6357,1-4 9754,2-10 0,0-15 1,0-9-1</inkml:trace>
</inkml:ink>
</file>

<file path=ppt/ink/ink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32:54.59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79 15146,'51'-44'0,"-11"10"0</inkml:trace>
</inkml:ink>
</file>

<file path=ppt/ink/ink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32:54.89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0 124 22564,'29'67'1512,"1"-16"-1075,-2-44-79,2-6 34,-2-7 12,-4-6 0,-4-10-124,-7-7-79,-5-3-33,-5-2 101,-5 1-100,-7 4-13,-5 5-133,-9 7-23,-1 9-135,0 4-403,2 14-963,2 8-1592,3 16-6738,4 7 9496,7 4 0,2-19 0,4-7 0</inkml:trace>
</inkml:ink>
</file>

<file path=ppt/ink/ink1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32:55.69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38 218 17185,'0'-4'4493,"0"2"-2633,0 2-1726,51-7-134,-24 0-33,41-7 22,-39 1-68,-5-2-290,-4-2-23,-7-1 380,-7 0 12,-4-1 68,-3 1 55,-6-1-56,-4 2 258,-7 3 156,-3 5 80,-4 4 156,-3 3 0,-3 9-213,0 7 0,1 8-156,3 6-169,6 1 12,6 1-113,7 2-78,4 1 56,8 12-78,5-14-169,6 5-504,7-21-1120,0-6-4434,4-5-48,1-7 6297,1-9 0,-12 6 0,-4-5 0</inkml:trace>
</inkml:ink>
</file>

<file path=ppt/ink/ink1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32:55.93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 24300,'10'12'560,"2"1"-616,2-3-930,2 1-1490,4 1-3743,3 0 6219,4 5 0,-12-9 0,-2 1 0</inkml:trace>
</inkml:ink>
</file>

<file path=ppt/ink/ink1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33:27.64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439 27 22249,'-6'-12'1300,"-4"4"-930,-11 7-45,-4 1-112,-4 0 0,-3 0 0,-2 5-23,-3 2 56,1 6 69,-1 3-170,3-1 68,4 1-22,4 0-23,6 0-45,1 4-45,5 2-67,1 5-11,5 3 0,3 2 0,3 2-11,2 1-34,15 13 12,0-13 22,19 6-12,-1-21 1,6-8 22,4-7 0,2-3 11,-1-7-11,-3-5 0,-4-7 45,-5-5-23,3-17 1,-11 5-23,1-14 11,-14 9 34,-5-1-1,-3 1 12,-3 4 56,-13-8-56,-1 15-22,-12-4 0,4 16-34,1 4-23,4 4-10,3 4-1,4 2-156,2 2-449,1 0-885,1 4-1636,2 5 3160,2 13 0,1-10 0,1 4 0</inkml:trace>
</inkml:ink>
</file>

<file path=ppt/ink/ink1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33:27.91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46 1 24950,'-2'54'1165,"-2"4"-1109,-3 0-11,-1 7-34,0 5-11,2 1-235,0-3-628,3-8-750,2-11-1301,1-11-1613,6-12-3070,3-11 7597,5-8 0,-6-6 0,-1-1 0</inkml:trace>
</inkml:ink>
</file>

<file path=ppt/ink/ink1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33:28.39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58 24289,'18'0'1109,"-1"-1"-997,2-1-90,1-1 1,2-2 33,0-2-22,1-2-23,-1 1 34,-2-1 11,-3 3 11,-4 1 0,-3 4-11,-3 0 79,-2 1-12,-1 0 135,-1 0 33,0 6 78,-1 5-21,-1 13-45,-1 8-124,-4 8-56,-3 5-89,-3 4 44,-10 22-100,6-17 22,-4 13-12,7-27-88,2-5-248,2-3-347,0-4-581,2-4-675,-1-4-7880,4-7 9647,1-6 0,1-4 1,0-3-1</inkml:trace>
</inkml:ink>
</file>

<file path=ppt/ink/ink1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33:28.75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0 23538,'12'10'1725,"-1"0"-1613,3-4-78,0 0-34,-1-1-123,1-1-594,0 0-493,0-2-415,-1-1-1098,-3-1-1703,-2 0-1524,-2 0 5950,-1-2 0,-3 2 0,1-2 0</inkml:trace>
</inkml:ink>
</file>

<file path=ppt/ink/ink1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33:29.08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76 6 17610,'0'-3'4505,"0"0"-2612,0 3-155,0 50-1133,0-10-303,0 45-123,-2-22-78,-1 2-45,-4-5-56,-1 1 0,-2-6-34,0 1-402,0-6-831,1-3-1298,2-7-2198,1-11-5068,4-7 9781,1-12 1,1-5 0,0-4 0</inkml:trace>
</inkml:ink>
</file>

<file path=ppt/ink/ink1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33:32.35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22 26664,'13'0'1076,"6"-2"-807,15 1-112,4-2-23,5 1-22,-1 1-4263,-2 0 4174,-3 1 859,-4 0-882,-4 0-12,-2-1-21,-3 0-270,-2-2-425,-1 0 2832,-7 1-4267,-3 1-1131,-6 1-3328,-3 0 6622,-2 9 0,0-6 0,0 6 0</inkml:trace>
</inkml:ink>
</file>

<file path=ppt/ink/ink1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33:32.60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217 4 15247,'-5'-2'5579,"0"1"-4649,5 1-302,-50 44-180,26-15-224,-39 38-100,42-26-91,2-3-33,6-2-33,4-3-303,4-7-808,3-4-1175,1-8-1020,1-6-1356,0-4 4695,4-5 0,-3 1 0,3-1 0</inkml:trace>
</inkml:ink>
</file>

<file path=ppt/ink/ink1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33:32.80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0 22844,'16'44'201,"0"-3"-425,-3-12-1188,1-1-1871,1-3-3070,2-3 6353,2-3 0,-9-9 0,0-3 0</inkml:trace>
</inkml:ink>
</file>

<file path=ppt/ink/ink1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33:33.04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15 82 17868,'-8'-7'5065,"1"1"-4270,7 6-100,0 0-639,22-7-56,-9 3-380,18-5-775,-14 3-1164,1 2-7512,9-9 8840,-7 3 0,0 0 1,-14 4-1</inkml:trace>
</inkml:ink>
</file>

<file path=ppt/ink/ink1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33:33.26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59 11 15840,'0'-6'4829,"0"1"-3876,0 5-102,0 0-312,-6 56-248,-1-17-45,-4 47-145,1-32-101,2-3-3627,1-5 2517,2-5-2016,2-7-1289,1-8-2979,2-7 7394,1-10 0,-1-5 0,1-4 0</inkml:trace>
</inkml:ink>
</file>

<file path=ppt/ink/ink1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33:33.52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50 4 16726,'1'-2'4526,"0"0"-2262,-1 2-1637,1 62-4262,-7-18 4038,0 54-313,-7-33 769,2-2-1150,2-3-5480,4 13-2598,3-25 8369,1 6 0,1-37 0,0-7 0</inkml:trace>
</inkml:ink>
</file>

<file path=ppt/ink/ink1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33:34.57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10 113 19280,'-5'0'4527,"0"0"-3855,5 0 673,0 0-886,27-27-55,-8 14-158,24-23-123,-16 23-10,-1 2-35,-6 4-33,-3 4-11,-6 1-1,-5 2-10,-2 0 89,-2 0 44,-1 0 147,0 7 167,-1 5-222,0 12-248,0 7 0,0 5 0,-2 3 0,-3 1 0,-3 0 0,-3 1 0,0 0 0,-2 1-24,-3 12-502,4-14-236,-2 3-717,8-20-1132,0-7-1804,3-8-4235,2-3 8650,5-16 0,-3 8 0,3-8 0</inkml:trace>
</inkml:ink>
</file>

<file path=ppt/ink/ink1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33:35.02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1 144 17286,'0'-4'5390,"0"0"-3553,0 4-1613,37-14-90,-15 4-78,30-11-11,-28 6-22,-1 2-12,-3-1-11,-2 1 11,-2 2 0,0 0 0,-2 3 135,-3 5 112,-5 1 134,-2 2-112,-3 0 875,-1 0-663,0 8 24,0 8-123,0 13-393,-2 9 0,-3 4 0,-4 3 0,-3-1 0,-1-1 0,0-2 0,1 1 0,-1-2 0,0 0-181,2-2-401,1-4-415,3-4-807,4-8-863,1-7-1187,3-8-2556,8-3 6410,7-9 0,-4 4 0,1-5 0</inkml:trace>
</inkml:ink>
</file>

<file path=ppt/ink/ink1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33:35.88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147 73 21510,'-7'-4'1658,"1"0"-1277,5 4 1535,1-1-1355,-1 0-449,1 0 112,0 0-34,0-1 57,0 2-35,0-3-54,0 2-1,0-2 11,0-1 44,0 2-44,0-4 68,0 2-12,0-4-90,-1 2 12,-1-1-89,1 1-57,-1 1 0,2 3 0,-1 1 0,1 1 0,0 6 0,0 5 0,-1 11 0,-1 7 0,0 5 0,-1 0 0,1 1 0,-1 0 0,1 0 0,-2-2 0,-1 1 0,0-5 0,0-1 0,1-2 0,-1-2 0,0-2 0,-1-1 0,0-2 0,0-2 0,1-3 0,-1-1-237,1-1-222,-2-3-246,1 0-506,-1-3-559,2-2-819,-1-3-1445,3-1-3507,-2-1 7541,3-7 0,0 5 0,2-6 0</inkml:trace>
</inkml:ink>
</file>

<file path=ppt/ink/ink1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33:36.20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202 50 16120,'-3'-5'7228,"0"1"-6242,3 4-169,0 0-233,-49-17-148,29 12-122,-38-12-124,42 16-55,2 1-113,4 0-22,1 0 0,4 0-11,-1 0-67,3 1-236,1 1-572,0 1-469,1 1-1390,0 2-1681,5 1-3082,7-1 7508,9-2 0,-6-1 0,-1-3 0</inkml:trace>
</inkml:ink>
</file>

<file path=ppt/ink/ink1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33:36.70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191 1 24211,'-70'27'1591,"10"1"-1322,42 2-68,1 1-22,4 1-33,6-2-45,3-1-12,3-1 12,6-2 34,4-1 11,9-3-1,6-5-10,3-6-124,1-5 0,0-5 23,-1-3 55,-2-9-55,-1-8 33,-4-10 12,-5-3 33,-6-3 22,-5 2 23,-3 1 44,-17-4-145,1 13-56,-14 0-100,4 15-80,4 5-144,3 1-304,5 2-761,5 0-6881,3 7 8270,3 1 0,2 0 0,0-2 0</inkml:trace>
</inkml:ink>
</file>

<file path=ppt/ink/ink1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33:37.39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 4 17521,'-3'0'5558,"0"0"-3575,3 0-1243,0-2 66,8 2-403,4-2-156,10 2-191,3 1-56,1-1 0,-1 1-471,-3-1-829,-4 0-727,-4 0-1032,-3 1-2544,-6 3 5603,-2 5 0,-3-3 0,0 1 0</inkml:trace>
</inkml:ink>
</file>

<file path=ppt/ink/ink1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33:37.63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14 0 18642,'-5'1'6453,"1"0"-5589,4-1 491,0 0-974,-4 21-123,3-9-12,1 15-123,5-14-100,4-4-23,1 0-11,1-3-79,1-3-291,0-2-324,3-1-819,-3 0-1065,1-3-2072,-3-6-5170,0-4 9277,0-8 1,-5 10-1,0 0 1</inkml:trace>
</inkml:ink>
</file>

<file path=ppt/ink/ink1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33:37.86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90 4 20893,'0'-2'5200,"0"1"-4360,0 1-179,-6 47-246,1-6-158,-6 43-77,2-18-124,0-3-56,0-3 0,0-6-314,0-7-537,0-4-1122,1-7-1041,5-7-2409,0-11 5423,3-9 0,0-5 0,0-4 0</inkml:trace>
</inkml:ink>
</file>

<file path=ppt/ink/ink1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33:38.13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88 1 26821,'0'41'1569,"-4"6"-1288,-2 2-281,-4 5 0,-2-1 0,0-1 0,0-4-237,1-2-838,1-6-1648,4-3-2016,2-7-5021,3-8 9760,9-10 0,-6-6 0,7-5 0</inkml:trace>
</inkml:ink>
</file>

<file path=ppt/ink/ink1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33:38.57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184 0 24748,'-66'4'1401,"11"7"-1031,34 17-180,4 3 12,5 2-68,4-1 1,5-2-68,2 0 45,5-4-67,6-3 56,7-4 22,9-7 0,4-5 34,3-4-23,1-2-33,-2-4 67,-3-5-78,-5-4 22,-6-4-56,-6-2 46,-5-2-102,-4-5 0,-2-2 0,-1-1 0,-6 0 0,-2 2 0,-9 3 0,-2 4 0,-2 5-203,-2 6-290,-1 4-717,-2 4-2129,0 12-4784,-1 7 8123,2 14 0,11-13 0,4-2 0</inkml:trace>
</inkml:ink>
</file>

<file path=ppt/ink/ink1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33:38.83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37 10 21353,'0'-5'6320,"0"0"-5704,0 5-234,0 0-382,-4 5 0,1 7 0,-4 9 0,3 11 0,-2 1 0,1 3 0,2-5-237,0 0-1130,2-4-1815,0-4-2677,1-5 5859,6-8 0,-5-5 0,5-4 0</inkml:trace>
</inkml:ink>
</file>

<file path=ppt/ink/ink1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33:39.01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5 19045,'2'-3'6454,"0"2"-4830,-2 1-1253,11 46-237,-6-20-134,6 37-168,-8-34-639,-3 0-1736,2-1-2970,-2 0 5513,1 0 0,-1-13 0,0-2 0</inkml:trace>
</inkml:ink>
</file>

<file path=ppt/ink/ink1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33:39.30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21 28671,'84'0'0,"-5"0"0,-24 0-5661,3 0 5661,1 0 1409,2 0-1409,2 0 860,1-2-860,-4-2 0,-10-2-976,-13 1-3383,-13 2-2916,-13 2 7275,-6 1 0,-5 0 0,0 0 0</inkml:trace>
</inkml:ink>
</file>

<file path=ppt/ink/ink1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33:39.72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7 26026,'74'1'881,"1"0"1,4 1 0,1 0-1956,0 1 1,2 1 1073,13 1 0,5 0-704,-27-1 1,3-1 0,1 1 703,8 0 0,1 0 0,1 0 0,7 1 0,1-1 0,2 0 0,-21-2 0,1-1 0,1 1 0,0-1 0,2 1 0,1-1 0,0 0 0,1 0 0,0 0 0,1-1 0,0-1 0,0 1 0,1 0 0,-1 0 0,0 0 0,0-1 0,-1 0 0,1-1 0,0 0 0,-1-1 0,-2 1 0,0-1 0,-1-1 0,-1 1 0,20-3 0,-2 0 0,-2 0 0,-11 0 0,-2 0 0,-3 1 189,18-2 0,-7 2-968,-21 2 0,-7 0-5966,17 1 6745,-40 2 0,-22 0 0,-15 0 0</inkml:trace>
</inkml:ink>
</file>

<file path=ppt/ink/ink1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33:57.03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 25 14339,'-3'0'5210,"1"0"-919,2 0-3932,-2 0 168,6 0 212,6 0-77,9-1-114,9-3-133,3-1-79,1-2-156,0 3-24,-2 1-32,-1 3-102,-2 0 12,-2 0-12,-2 0-11,-1 0-11,-2 0 0,-4 0-56,1 0-246,-3 0-315,-1 0-760,-2 0-674,-3 0-1367,-5 0-4919,-1 3 8337,-9 4 0,5-2 0,-6 1 0</inkml:trace>
</inkml:ink>
</file>

<file path=ppt/ink/ink1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33:57.33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140 1 22620,'-37'70'817,"5"-9"-671,19-33-90,2-3-34,0-1-22,2-7-224,2-3-459,0-4-628,3-2-1009,0-1-1478,1 0-718,2 0 4516,0-3 0,1-2 0,0-2 0</inkml:trace>
</inkml:ink>
</file>

<file path=ppt/ink/ink1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33:57.59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12 14978,'3'-6'4829,"-1"1"-3944,-2 5 1076,0 0-1255,14 18-269,-5-2-202,11 17-134,-11-6-101,1 1-124,-3 0-4175,1-1 2203,1-4-2643,2-5-3877,4-5 8616,3-6 0,-7-5 0,-1-2 0</inkml:trace>
</inkml:ink>
</file>

<file path=ppt/ink/ink1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33:58.16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 0 14933,'-2'0'7115,"1"0"-3384,1 0-3574,-1 2-146,4 0-11,2 2-370,5-1-616,3 0-840,1 0-1266,0-1-1772,0-1-3494,-1 0 8358,0-1 0,-6 0 0,-2 0 0</inkml:trace>
</inkml:ink>
</file>

<file path=ppt/ink/ink1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33:58.36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34 6 14406,'0'-3'6454,"0"0"-5210,0 3-314,-3 51-292,-1-18-290,-2 45-146,-1-31-202,1-1-4341,2-4 3578,1-7-416,3-7-2878,2-7-5758,6-7 9815,5-7 0,-3-4 0,-1-3 0</inkml:trace>
</inkml:ink>
</file>

<file path=ppt/ink/ink1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33:58.76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25 26933,'1'-1'1132,"8"-2"-886,19 1-44,7-2-113,3 0-55,3 1-34,-3 1 35,-3 0-35,-4 0-46,-5 1-324,-6 0-436,-5 1-785,-7 0-1009,-2 0-1512,-5 0-4113,0 1 8225,-3 7 0,1-6 0,-1 6 0</inkml:trace>
</inkml:ink>
</file>

<file path=ppt/ink/ink1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33:59.29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340 0 25779,'-42'38'448,"0"0"0,-3 7 0,5-1-380,4 2-68,-9 17-90,15-22-369,4-4-841,7-8-739,9-8-1647,6-6-3430,3-8 7116,12-3 0,-8-4 0,7 0 0</inkml:trace>
</inkml:ink>
</file>

<file path=ppt/ink/ink1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33:59.62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 27 21454,'-3'0'4549,"0"0"-3843,3 0-504,5-1-158,5 0-44,6-1-156,5 0-1111,1 0-1108,0-2-2869,0 0 5244,-1-1 0,-8 2 0,-4 0 0</inkml:trace>
</inkml:ink>
</file>

<file path=ppt/ink/ink1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33:59.82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101 1 23258,'-6'0'4504,"-17"46"-3932,11-9-235,-13 43-337,11-22 0,5-1 0,2-6-371,4-6-962,1-7-2163,2-6-5983,5-8 9479,4-5 0,-3-10 0,2-3 0</inkml:trace>
</inkml:ink>
</file>

<file path=ppt/ink/ink1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34:03.96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138 0 25398,'-5'21'740,"-4"6"-572,-7 11-90,-4 6-11,0 3 12,2-2-34,3-2-3393,3-5 3393,2-4 0,3-7-34,3-8 68,3-8 66,1-7 91,0-3 694,0-1 2663,1-2-3402,2-1-22,5-2-169,7 0 0,7-2 0,6-3 0,5-2 0,1-1 0,1 0 0,-3 2 0,-2 1 0,-3 4 0,0 0 0,-1 4 0,-2 0 0,-3 2 0,-4 0 0,-4 0 0,-3 0-1189,-4 0-1399,1 0-7243,6-1 8330,-2 0 1,1 0 0,-7 1-1</inkml:trace>
</inkml:ink>
</file>

<file path=ppt/ink/ink1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34:04.26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55 1 25051,'-14'95'1927,"2"-6"-1568,6-26-90,2 3-157,-1 0-45,1-1-67,0-4-23,1-4-425,1-5-874,1-5-1726,1-6-4134,0-7 7182,2-7 0,-2-13 0,2-5 0</inkml:trace>
</inkml:ink>
</file>

<file path=ppt/ink/ink1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34:05.55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565 0 19189,'-45'53'1550,"1"0"0,0 1 0,1-1-1310,5-4 1,1 0-129,1 2 0,1 1 811,1 1 1,2 1-896,3-2 0,2 0-6,3-2 1,2-1 289,-13 42-560,12-13-2987,11-16 1678,7-17-411,13-16-3523,10-14-4185,12-9 9676,11-18 0,-18 9 0,-2-10 0</inkml:trace>
</inkml:ink>
</file>

<file path=ppt/ink/ink1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34:06.27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129 0 23023,'-16'57'2117,"0"-3"-1781,-2-13 57,1 1-68,-1-2-101,4-2 0,1-6-34,4-7 57,4-6 44,3-8-67,1-3-33,1-6 78,0-1 179,0-1-279,3 0-169,4 1 0,5 1 0,7 0 0,3 1 0,2-1 0,5-1 0,2 0 0,3-1 0,2-1 0,12-8 0,-14 2-24,7-9-1320,-15 1-1737,2-3-1592,2-4-4503,-1 0 9176,-1 1 0,-13 9 0,-5 4 0</inkml:trace>
</inkml:ink>
</file>

<file path=ppt/ink/ink1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34:06.60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 31 18821,'-5'-5'5535,"1"1"-4493,4 4 549,0 0-1254,0-3-46,0 2 78,2-1-111,3 2-112,5 0-90,5 0-12,3 0-21,2 0-23,-2 0-247,0 0-290,-3 0-494,-1 0-863,-1 0-1400,-2 0-3743,0-3 7037,-1-1 0,-5 0 0,-1 0 0</inkml:trace>
</inkml:ink>
</file>

<file path=ppt/ink/ink1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34:06.89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76 0 27897,'0'57'774,"-2"1"-774,-2-1 0,-3 2 0,-3 2 0,0-2 0,0-2 0,0-2-405,1-3-973,2-6-1457,3-10-1713,2-11-3184,2-13 7732,8-10 0,-6-3 0,6-2 0</inkml:trace>
</inkml:ink>
</file>

<file path=ppt/ink/ink1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34:07.10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36 8 20826,'0'-4'5267,"0"0"-3564,0 4-1143,0 62-245,1-17-315,-1 4 0,0 3 0,-1 18 0,-5 0 0,0-3-4309,-4-6 2853,3-8-1842,3-8-6533,2-11 9302,2-5 1,0-16 0,0-2 0</inkml:trace>
</inkml:ink>
</file>

<file path=ppt/ink/ink1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32:45.77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23 415 23314,'-15'-73'2510,"7"5"-1860,18 25-157,7-2-90,8 2-167,4 4-12,2 6-124,1 5-55,-2 9 11,0 5-45,-3 8-11,-2 3 45,-4 3 0,-3 9 67,-6 9-34,-1 19-10,-4 15-68,0 13 33,2 10-44,1 1 11,3-6-11,4-10 11,1-12 0,2-12 11,1-11 0,1-8 45,1-9 136,2-4-192,2-4 0,2-4 0,1-5 0,3-8 0,0-4 0,-1-2 0,8-8 0,-13 8 0,6-5 0,-15 13-326,-2 2-974,-1 4-6499,5-5-2032,-2 3 8994,8-6 1,-14 9 0,-1 2 0</inkml:trace>
</inkml:ink>
</file>

<file path=ppt/ink/ink1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32:46.25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1 105 28671,'53'-10'0,"-1"-2"0,-5 1 0,-2-3 0,-4 3 0,-3-2 0,-6 2 0,-3 0 0,-5 5 0,-4 2 0,-2 2 0,-4 2 0,-3 4 0,-4 8 0,-3 10 0,-3 13 0,-6 11 0,-7 11 0,-6 9 0,-8 6 0,0 3 0,0 1-257,1-4 257,2-4-3307,4-6 3307,5-11 0,5-9-538,5-13-2734,6-14-2320,11-17 5635,10-21 0,-7 6 0,0-3 0</inkml:trace>
</inkml:ink>
</file>

<file path=ppt/ink/ink1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32:46.65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86 28671,'45'-13'0,"-4"0"0,-16 5 0,0-3 0,-1 1 0,-1-1 0,-2 1 0,-5 5 0,-6 1 0,-5 3 0,-3 5 0,-2 9 0,0 11 0,-1 13 0,-6 10 0,-3 8 0,-6 10 0,-3 5 0,0 4-229,-1 2 229,1-4 0,1-5 0,3-8 0,4-6-2264,6-12-3596,1-10-3971,9-13 8703,8-10 0,-6-5 0,5-3 1</inkml:trace>
</inkml:ink>
</file>

<file path=ppt/ink/ink1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32:46.89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0 113 23101,'0'-10'5570,"0"3"-5570,0 7 0,0 0 0,46 0 0,-17-2 0,38 1 0,-28-4 0,0 0 0,-1-3 0,-2-1-797,-5 2-2329,-3-5-3115,-3-1 6241,-2-3 0,-10 6 0,-3 2 0</inkml:trace>
</inkml:ink>
</file>

<file path=ppt/ink/ink1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32:47.10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111 1 28671,'-8'64'0,"1"0"0,-1-2 0,0-2 0,-9 33-1829,-1 0 1829,3-3 0,3-5-195,3-7 195,4-8 465,2-9-2460,3-14-6106,4-15 8101,7-16 0,-4-9 0,2-6 0</inkml:trace>
</inkml:ink>
</file>

<file path=ppt/ink/ink1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32:57.07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59 2 14383,'2'-1'5704,"0"0"-5021,-2 1-369,-6 61-157,1-23 11,-6 54-11,2-40-11,0 1 234,0-8-178,3-8-90,1-11-22,3-10 101,2-8-12,0-5-179,0-3 0,0-7 78,1-8 1,4-9-68,3-2 23,1 5 156,-2 8-44,-4 6-79,-2 6-56,0 1 11,1 0 46,3 0-35,4 0-33,5 0 45,4-3-11,4-3 33,15-13-11,-8 2 145,7-6 226,-17 11 65,-5 7-21,-5 2 22,-2 3-67,-2 0-45,-1 2-168,-2 8-157,-1 9-56,0 12-583,-1 9-1198,0 2-1178,0-1-4940,0-8 7899,6-10 0,-5-13 0,5-5 0</inkml:trace>
</inkml:ink>
</file>

<file path=ppt/ink/ink1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32:57.23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59 1 25768,'-33'80'-3687,"9"-7"-2319,22-30 6006,10-8 0,-6-16 0,6-8 0</inkml:trace>
</inkml:ink>
</file>

<file path=ppt/ink/ink1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32:57.58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65 1 27751,'-36'88'347,"8"-11"-291,37-41-22,3-5-34,12-9-22,3-7-1,1-8-3369,1-5 3392,-3-9 23,-2-9 33,-4-13 11,-4-11-34,-4-4 1,-6 0 0,-3 7 44,-6 10-78,-7 11-123,-7 9 3145,-5 6-3952,-2 10-1580,4 5-2442,4 8-4879,4 5 9134,7-1 1,1-10-1,3-3 1</inkml:trace>
</inkml:ink>
</file>

<file path=ppt/ink/ink1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32:58.21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317 1 23493,'-74'7'3541,"8"10"-2981,26 13-246,4 15-45,7 12 33,4 11-110,6 10-493,4 9 301,7 5-447,3 4 447,9-2-3145,9-9 3145,10-11 0,9-16 0,4-17-505,1-16-942,1-13-1892,1-14-3050,1-13 6389,2-4 0,-20 3 0,-2 6 0</inkml:trace>
</inkml:ink>
</file>

<file path=ppt/ink/ink1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32:59.12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230 24 22900,'-88'9'2251,"16"1"-1937,51-2-236,6 2 80,4 2-102,1 2 45,3 4-45,3-1 101,2 0-34,3-2-90,8-4-21,6-5 77,12-3 124,7-3-157,0 0 11,-2-4 146,-6-2-67,-5-6-113,-6-3 12,-1-3-11,-6-2-11,-2-2-1,-4 1-22,-2 2-90,0 4-157,0 4-357,-1 4-842,-1 5-1075,-1 1-6051,0 1 8572,1 5 0,2-4 0,0 4 0</inkml:trace>
</inkml:ink>
</file>

<file path=ppt/ink/ink1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32:59.47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123 1 23717,'-57'48'1468,"9"-4"-1110,39-18 2,3 0-148,4-3-77,2-4-135,2-5 0,7-5-90,7-5 68,8-4-90,4-6 0,1-3 67,-3-6 45,-5 2 56,-7 4 67,-6 4 68,-5 3-46,-2 2 180,-1 10-258,-1 4-67,-5 13-493,0-1-1154,-2 0-941,3-6-4023,4-9 6611,10-6 0,-6-5 0,7 0 0</inkml:trace>
</inkml:ink>
</file>

<file path=ppt/ink/ink1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32:59.84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61 0 23527,'-30'74'2297,"6"-11"-1871,19-38-314,4-6-112,2-10-157,6-3 157,5-7 34,5-8 78,2-4-79,-2-6-22,-4 2-11,-3 5 12,-5 4-1,-1 5 11,-2 2 157,-1 1 348,-1 7-90,0 6-246,0 10-102,0 4-89,-2-1-280,2 0-773,-2-6-1614,2-5-2442,4-7-4722,4-4 9075,6-4 1,-6 0 0,0 0 0</inkml:trace>
</inkml:ink>
</file>

<file path=ppt/ink/ink1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33:00.18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1 220 22810,'65'-48'101,"-9"4"-146,-40 18 23,-2-1 10,-5 3 12,-5 3 12,-3 6 100,-2 6 313,-5 5 494,-3 3 246,-6 12-145,-2 8-224,-1 15-158,0 5-145,3 3-234,3-1-259,3-1 0,5-1 0,1-2 0,3-3 0,1-5 0,6-6 0,3-6-1133,8-9-1298,3-3-1995,2-15-5405,2-6 8499,3-12 1,-13 11-1,-2 2 1</inkml:trace>
</inkml:ink>
</file>

<file path=ppt/ink/ink1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33:00.38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10 21555,'0'-5'5221,"0"1"-4515,0 4-258,0 58-168,0-22-257,0 50-23,0-39-179,0-1-942,0-4-2252,0-4-3484,0-4 6857,0-5 0,0-13 0,0-6 0</inkml:trace>
</inkml:ink>
</file>

<file path=ppt/ink/ink1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33:00.52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52 25656,'36'-23'-1656,"-4"2"1,-24 17-1,-2 1 1</inkml:trace>
</inkml:ink>
</file>

<file path=ppt/ink/ink1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33:00.74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45 0 28378,'0'52'146,"0"0"1,0 43-147,0-40-718,0-1-1388,-4-5-2836,-2-3-4889,-5-5 8947,-1-6 0,5-16 0,3-8 0</inkml:trace>
</inkml:ink>
</file>

<file path=ppt/ink/ink1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33:00.86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63 21692,'83'-35'-3277,"-26"7"0,-39 28 0</inkml:trace>
</inkml:ink>
</file>

<file path=ppt/ink/ink1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33:01.15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68 119 25813,'-35'74'1793,"7"-10"-1569,25-34-68,2-3-133,5-4-23,7-5 0,7-4-23,6-8 23,4-2 0,3-8 34,0-9-12,1-12-3380,-1-12 3380,-5-8-3,-3-4-19,-6 1 0,-7 2-33,-5 8-135,-3 7-471,-8 9-1232,-4 8-2454,-10 8 4325,-3 12 0,9-4 0,3 5 0</inkml:trace>
</inkml:ink>
</file>

<file path=ppt/ink/ink1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33:01.39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0 28546,'74'18'125,"-14"10"-125,-44 25 0,-9 12 0,-3 10 0,-6 5 0,-7 1 0,-5-1 0,-7-3 0,-2 0-1502,0 1-5224,0 1 6726,1 2 0,10-36 0,2-8 0</inkml:trace>
</inkml:ink>
</file>

<file path=ppt/ink/ink1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33:02.80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1678 21992,'7'-54'560,"1"0"0,0-1 0,1 2-235,5-37-157,-6 40 1,2-1 27,-1-3 0,1 0-34,0-3 1,0-1-91,0 0 1,-1-1-45,-1-1 0,-1-1-480,-1 0 0,-1-1 457,-2 0 1,0 1-1,-1 1 1,-1 1 11,-1 5 0,0 1 5,1-35 204,3 20-192,4 21 11,5 15 33,6 9 102,7 7-91,7 2 46,12 1 167,14 4 247,19-1-364,-30 6 0,4 1 33,8 0 1,4 1-149,7-1 1,2 2 125,6 0 0,1 1-17,3 2 1,0 2-180,4 1 0,2 1-658,3 2 0,2 1 658,-26-2 0,0-1 0,3 0-519,6 0 1,2-1 0,2 0 518,5-1 0,2-1 0,2-1 0,4 0 0,1 0 0,0-1 0,2 0 0,0-1 0,-1 0-481,-3 0 0,0 1 0,-2 0 481,-5 0 0,-1 1 0,-2 1 0,-7 0 0,-1 1 0,-3 0 0,24 4 0,-4 0 0,-14 0 0,-4 1 175,-13-1 1,-5 1-176,29 6 0,-26-1 0,-19 1 882,-16-4-882,-8 0 1504,-7-4-1504,-4-1 2230,-2-2-2230,-6 7 255,-7 4-255,-7 13 0,-8 7 0,0 13 0,1 14 0,2 21 0,4 15-323,8-42 1,1 2 322,2 2 0,0 0 0,-1 3 0,1 0 0,1-2 0,1 1 0,0 0 0,0-1 0,0-1 0,1-1 0,0-1 0,-1-2 0,-1-3 0,-1-1 0,-8 39 0,-2-18-337,-2-21-3147,-3-19-4943,-10-16 8427,-14-10 0,19-5 0,-3-2 0</inkml:trace>
</inkml:ink>
</file>

<file path=ppt/ink/ink1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33:03.28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89 19314,'65'0'2308,"0"0"0,9 0 1,4 0-1660,9 0 1,5 0-849,-22-1 0,4-1 0,0 0 315,8-1 0,2-2 0,2 1-1123,6-2 1,1 0 0,2 0 1006,-20 0 0,0 1 0,1-1 0,1 1 0,3 1 0,1 0 0,0 0 0,0 0-124,2 1 1,0 1-1,0-1 1,0 2 123,-1-1 0,-1 1 0,0 0 0,0 0 0,-4 0 0,0 1 0,0 0 0,-3 0 0,19 2 0,-3 0 0,-2 1-126,-7 1 1,-3 0 0,-1 2 125,-9 0 0,-2 1 0,-1 1 0,20 4 0,-4 0 0,-10 0 0,-2-1 0,-11-2 0,-4-1 0,38 8 336,-21-5-1962,-16-2-294,-14-4-7911,-11-2 10231,-14-2 1,-7-1-1,-8 0 1</inkml:trace>
</inkml:ink>
</file>

<file path=ppt/ink/ink1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36:15.70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184 125 23292,'-21'98'582,"1"-3"-2006,7-15 1604,-2 1 49,4-25 1,0-2-73,-6 24 34,-5 12 42,9-48 36,3-14 776,4-15-417,1-8-393,-1-20-157,0-14 754,2-26-765,1-19 34,6-13-22,7-8-12,9 0 116,1 33 1,4-1-168,1 9 1,2 2-6,-2 2 1,1 5 44,21-8-45,-19 41-11,0 9 45,-2 10-23,-2 6 56,-6 9 102,-6 6 88,-6 0-111,-6 3 11,-10 1-101,-6 2-44,-9 1-23,-4 1 33,-2-1-33,3-1-100,2-4-337,7-2-2085,5 9-1287,7-11-5357,16 3 9166,15-19 0,-6-7 0,2-3 0</inkml:trace>
</inkml:ink>
</file>

<file path=ppt/ink/ink1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36:16.01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111 48 23807,'-53'46'2521,"10"-2"-2028,34-8-78,4-1-236,4-3-145,12-5 11,8-7 11,13-9-56,6-6 0,1-14 0,-1-8 0,-6-13 11,-8-8-11,-10-4 11,-7 0 11,-10 3-22,-11 6-33,-11 7-214,-8 9-212,-3 10-729,6 3-1915,10 12-2668,9 3-3955,19 8 9726,14-2 0,-7-7 0,5-5 0</inkml:trace>
</inkml:ink>
</file>

<file path=ppt/ink/ink1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36:16.30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143 25 16625,'0'-6'5344,"0"1"-4637,0 5 88,-44-7-123,24 5-224,-30-2-425,40 7-1,8 2 34,13 2 0,6 1-33,9 2-1,-2 1 68,-2 2 10,-5 1 80,-6 1 77,-5 2 203,-3 0-45,-4 2-102,-10 3-145,-8 3-3526,-11 2 3358,-1 0-123,1-3-3743,9 1-1737,11-13 5603,15-1 0,-1-11 0,6 0 0</inkml:trace>
</inkml:ink>
</file>

<file path=ppt/ink/ink1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36:16.61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104 0 24468,'0'18'336,"1"-2"-336,5-5 23,3-1-1,3-2 0,-2 1 57,-4-1 234,-3 1 450,-2 3-58,-8 3-357,-7 5-213,-8 2-135,-7 1-23,3 0-537,3-4-1312,5-2-1187,10-6-4773,3-5 7832,8-4 0,-2-2 0,1 0 0</inkml:trace>
</inkml:ink>
</file>

<file path=ppt/ink/ink1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36:16.92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20 142 18507,'65'-36'751,"-12"3"-247,-36 18 347,-7 0-44,-4 3 33,-4 2-503,-4 1 178,-4 3 23,-6 2-146,-4 3 426,-4 1 146,-1 6-146,0 4-123,0 8-225,3 4-167,3 2-135,4 2-112,5 2-12,4 1-44,1-1-33,5-2-572,6-3-1244,9-6-1580,8-7-5523,4-5 8952,4-5 0,-14 0 0,-5 0 0</inkml:trace>
</inkml:ink>
</file>

<file path=ppt/ink/ink1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36:17.30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396 0 26597,'-11'94'785,"2"-5"-752,7-24-33,2-2 0,0-10-67,2-9-123,-1-10-1,2-11-45,-1-8 214,-1-8-12,-1-4 68,-4-3-12,-7-5-10,-7-1 55,-10-1 179,-6 3-44,-5 4 101,-5 10 122,-1 8-122,-1 11-23,5 1-178,8-1-102,10-5 0,12-4 0,6-3 0,15-3-203,10-5-1029,19-3-2645,13-7-5954,6-7 9468,3-5 0,-26 3 0,-9 1 0</inkml:trace>
</inkml:ink>
</file>

<file path=ppt/ink/ink1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36:17.46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101 1 26687,'-45'68'134,"9"-8"-2095,26-31-3025,4-4 4986,3-4 0,2-10 0,1-4 0</inkml:trace>
</inkml:ink>
</file>

<file path=ppt/ink/ink1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36:17.92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76 0 23090,'-24'84'1266,"3"-11"-6702,9-39 5604,2-8 1252,5-9-1431,2-9 881,3-4-858,0-3 77,6-3-44,3-4 3347,3-5-3347,0-2-12,-2 1 35,-2 3 268,-4 3 79,-1 4-146,-1 0-57,-2 1-133,4-1 10,2-5-44,6-3-22,5-4-23,2 0 11,1 1-11,-4 4 56,-2 5 89,-2 2 23,-1 2-22,-2 4-45,-1 2-45,-1 6 23,-1 2-12,0 2-22,0 1-12,0 0-33,-1-1-145,0-2-808,1-3-1792,1-1-4807,1-6 7552,2-1 0,-4-2 0,0-1 0</inkml:trace>
</inkml:ink>
</file>

<file path=ppt/ink/ink1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36:18.27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172 95 19090,'0'3'3394,"0"0"-3281,0-3-113,43-6 45,-25-1-45,30-6-67,-38 1 10,-6 0-33,-2-1 57,-10 3 33,-5 0 56,-11 2 135,-5 3 335,-4 2 57,2 2 22,1 6-22,2 6 10,3 8-43,1 7-169,3 3-68,5 3-234,6 0-79,5-3-3448,5-1 2798,10-6-1782,5-6-1556,12-6-5843,3-5 9619,4-4 0,-14-1 0,-4 0 0</inkml:trace>
</inkml:ink>
</file>

<file path=ppt/ink/ink1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36:18.59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68 0 21756,'-34'61'1401,"7"-11"-1401,22-40-67,3-5 11,2-3 56,3-2 101,4-7-23,5-3-33,4-7 313,-1 1-100,-1 3 101,-3 6-34,-1 3 11,-2 3 45,-2 2-57,0 4-177,-1 3-13,-2 6-78,0 0-56,0 2-337,-1-2-727,0-4-594,0-3-2096,0-3-6077,0-3 9734,2-6 0,-2 4 0,1-4 1</inkml:trace>
</inkml:ink>
</file>

<file path=ppt/ink/ink1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36:18.82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89 1 22529,'-5'51'1333,"0"0"1,-5 46-896,-4-28-237,0 0-156,2-5-45,1-6-527,3-8-907,2-9-1065,4-9-3529,0-6 6028,2-7 0,0-9 0,0-4 0</inkml:trace>
</inkml:ink>
</file>

<file path=ppt/ink/ink1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36:18.94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47 20300,'48'-26'-1752,"-14"6"0,-25 20 1</inkml:trace>
</inkml:ink>
</file>

<file path=ppt/ink/ink1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36:19.23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175 163 21768,'-39'69'2353,"7"-7"-1927,27-36-169,2-1-55,5-3-79,6-5 11,4-6 57,4-6 482,1-6 77,0-10-402,-3-9 178,1-31-470,-8 9-56,-1-18-22,-12 19-359,-8 0-807,-12 4-2252,-15 2 3440,-16 4 0,24 14 0,0 5 0</inkml:trace>
</inkml:ink>
</file>

<file path=ppt/ink/ink1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36:26.24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151 15 13936,'0'-6'4952,"0"1"-3719,0 5 1378,0 0-2040,0-3-134,0 3-34,-2 2-67,-3 9-123,-5 10-56,-4 8-79,-2 6-44,0 5-23,-2 5-11,1 4 11,1 3-11,2 0 45,4-3-45,2-7-11,5-11 11,1-8 67,4-10 34,3-2 213,2-5-11,5 0-34,1-3 268,9-1-358,-3 0-67,8-4 12,-5-2-68,2-4-12,-1-2 35,6-3-67,-9 5-12,0-2-23,-9 5-470,-2 0-470,1-2-1279,1-3-2341,1-4-5248,2-3 9395,1-1 0,-7 7 1,-1 3-1</inkml:trace>
</inkml:ink>
</file>

<file path=ppt/ink/ink1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36:26.47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36 1 25925,'0'29'1300,"0"6"-1211,-2 12-66,-3 10-23,-3 7-23,-1 3-492,2-3-1032,3-5-985,3-10-1535,4-7-3138,8-9 7205,9-9 0,-7-11 0,1-7 0</inkml:trace>
</inkml:ink>
</file>

<file path=ppt/ink/ink1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36:27.19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14 81 12658,'-4'0'6667,"1"0"-2678,3 0-3227,-3 0-179,2 0 381,-1 0-729,10 0 67,5-1-145,9-2-23,1-2-44,0-1-12,-3 0-66,0 0 77,0 0-10,1-1 21,3-3-32,-3 2 21,-2 0-10,-5 1-45,-5 3 123,-5 1-12,-2 2 1,-2 1 44,0 5 79,0 6-56,-4 11-56,-4 9-101,-7 8-56,-2 8 22,-2 2-11,2 4 0,0-2-11,2-4 0,1-5-44,3-7-203,4-9-78,2-7-414,4-6-987,0-7-1299,1-3-2051,2-5 5076,5-7 0,-3 5 0,3-5 0</inkml:trace>
</inkml:ink>
</file>

<file path=ppt/ink/ink1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36:27.75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43 25779,'6'-8'706,"4"2"-628,5 3-10,1 0-57,0 0 22,0 1-21,0-2 10,-1 1-11,-1-1 0,-3 2 1,-2-1-12,-2 2 11,-2 1 78,-2 0 169,-1 0 123,-2 0 11,0 3-78,0 6-79,0 9-112,0 10-33,-5 7-3447,-2 5 3357,-7 5 0,1 3 0,-9 22 0,6-17-46,-4 12-245,8-29-236,2-5-425,3-8-5256,3-6 2407,7-9 3801,8-9 0,-4 0 0,2-4 0</inkml:trace>
</inkml:ink>
</file>

<file path=ppt/ink/ink1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36:28.41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41 23605,'21'0'1972,"-1"0"-1714,-6 0-34,1 1-201,0-1-12,1 1-11,2-1-594,1 0-975,0 0-1524,-1-4-4526,1-4 7619,-2-6 0,-7 5 0,-3 2 0</inkml:trace>
</inkml:ink>
</file>

<file path=ppt/ink/ink1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36:28.66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76 1 25443,'-15'89'1255,"3"-6"-1132,6-22-112,1 2 34,-1 3-45,-1-2-34,-1-4-190,0-8-660,3-11-887,2-10-1333,2-10-2869,1-8 5973,3-6 0,-3-4 0,3-3 0</inkml:trace>
</inkml:ink>
</file>

<file path=ppt/ink/ink1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36:29.23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66 72 21275,'-37'68'1714,"8"-5"-6837,30-26 5437,8 0 1342,6-5-1342,9-5-180,6-9-44,0-9 971,3-4-625,-2-12-54,-5-7 10,-4-12 3594,-7-9-3561,-6-4-99,-5-3-125,-3 1-66,-4 2-113,-5 3 0,-5 6-22,-3 6-22,-1 6-314,0 8-359,1 4-1098,1 5-1557,5 9-5513,2 4 8863,5 8 0,2-8 0,1-3 0</inkml:trace>
</inkml:ink>
</file>

<file path=ppt/ink/ink1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36:29.49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0 27214,'33'6'571,"-3"1"-560,-12-4 0,-1-1-11,0-1-235,-1-1-550,0 0-985,-1 0-1166,1-2-2285,-3-2-4610,-3 1 9613,-3 0 1,-4 2 0,-2 1-1</inkml:trace>
</inkml:ink>
</file>

<file path=ppt/ink/ink1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36:29.75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 57 21264,'-3'0'5187,"1"0"-3114,2 0-1926,20 12-147,-8-7 0,18 8 0,-11-11-953,0-2-974,3-9-2556,1-4-5348,-2-9 9406,0 0 0,-10 9 1,-2 4-1</inkml:trace>
</inkml:ink>
</file>

<file path=ppt/ink/ink1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36:29.97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158 0 27191,'-19'82'1255,"0"-1"-1856,2-12 612,-2 5-11,-1 2-44,-1-5-673,4-9-513,3-12-1034,6-14-1310,4-13-2779,5-12 6440,7-7 1,-4-4 0,3 0 0</inkml:trace>
</inkml:ink>
</file>

<file path=ppt/ink/ink1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36:30.20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116 0 26530,'3'90'1804,"-9"-2"-1636,-11-19-168,-7 2 0,1-3-314,3-7-739,4-10-1334,9-11-2991,2-14 5378,10-9 0,-3-10 0,3-4 0</inkml:trace>
</inkml:ink>
</file>

<file path=ppt/ink/ink1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36:30.57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107 9 19426,'-7'-2'4482,"1"1"-3899,6 1-68,-35 38 0,23-11-201,-27 34 11,35-22-134,1-2-1,3-5 34,5-6 0,5-7-22,6-7 33,4-6-33,4-4 89,4-13-89,1-7-45,0-14-23,-2-5-11,-5-1-100,-6 3-3359,-7 1 3336,-4 3-101,-4 5-314,-2 5-548,-4 7-1009,-4 7-3406,-8 8 5378,-5 14 0,9-8 0,1 7 0</inkml:trace>
</inkml:ink>
</file>

<file path=ppt/ink/ink1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36:30.76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87 2 21028,'-3'-1'5065,"0"1"-4505,3 0-146,-19 43-234,10-19-180,-16 34 0,16-33-751,2-2-1512,1-3-2836,3-4 5099,1-2 0,1-8 0,1-2 0</inkml:trace>
</inkml:ink>
</file>

<file path=ppt/ink/ink1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36:30.95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 17172,'4'57'-862,"-1"-10"1231,-3-32-4481,0-3 4464,0 1 0,-1-7 0,1 0 1</inkml:trace>
</inkml:ink>
</file>

<file path=ppt/ink/ink1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36:31.22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68 28671,'3'10'0,"8"-3"0,27-5 0,7-2 0,1 0 0,-1 0 0,-1-1 0,-5 0 0,0-2 0,0-1 0,3-3 0,4-4-393,1-3-2734,1-1-3674,-3 2 6801,-4 3 0,-19 5 0,-6 3 0</inkml:trace>
</inkml:ink>
</file>

<file path=ppt/ink/ink1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36:31.74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1 236 22765,'19'-65'2207,"2"7"-1613,6 28-89,1 5 167,2 4-168,0 5-22,-1 5-34,-1 5-146,-2 3-110,-1 2-192,-4 5 0,-1 4 0,-4 9 0,-3 6 0,-4 6 0,-4 3 0,-3 1 0,-2-1-69,-2-1-1746,-2-1-4739,-4 4 6554,-5 5 0,5-17 0,1 0 0</inkml:trace>
</inkml:ink>
</file>

<file path=ppt/ink/ink1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36:31.90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 28671,'1'37'-8898,"6"-9"8898,18-32 0,-10 1 0,-3-1 0</inkml:trace>
</inkml:ink>
</file>

<file path=ppt/ink/ink1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36:56.46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707 0 24110,'-61'23'1262,"1"-1"0,0 2 1,3 5-1067,12 3 0,2 4-423,1 4 1,1 3 226,3 4 0,4 3 0,2 4 0,3 3 0,3 4 0,2 1-606,2 4 1,3 1 605,2 2 0,2 2 0,2-2 0,3 1 0,3 0 0,2-1 0,1-4 0,2-2 234,2-5 1,2-2-235,11 39 0,9-23-393,14-24-1236,8-23-3727,7-19 5356,7-27 0,-25 11 0,-4-10 0</inkml:trace>
</inkml:ink>
</file>

<file path=ppt/ink/ink1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36:56.76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0 28671,'89'9'0,"-5"1"0,-21-5 0,-3 4 0,-5-2 0,-8-1 0,-9-1 0,-9-3 0,-8 0-741,-9-2-3102,-6 2-5988,-4 0 9790,-6 2 0,2-3 0,-2 2 0</inkml:trace>
</inkml:ink>
</file>

<file path=ppt/ink/ink1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36:56.92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76 0 26799,'-24'67'1400,"4"-2"-1299,13-16-101,-1 2 0,1-1-650,1-4-1333,4-4-2600,1-7-5248,2-6 8910,7-7 1,-5-10 0,4-4-1</inkml:trace>
</inkml:ink>
</file>

<file path=ppt/ink/ink1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36:57.24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86 1 28558,'-36'87'56,"19"-36"1,2-2-57,5 7 0,3 10 0,11-26 0,7-6 0,6-6 0,9-9 0,4-8 0,4-6 0,2-14 0,0-6 0,-2-12 0,5-22 0,-11 9 0,3-12-1301,-13 17-2105,-3 5-6425,-1 10 9664,1 9 0,-6 7 0,-2 4 0</inkml:trace>
</inkml:ink>
</file>

<file path=ppt/ink/ink1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36:57.62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108 5 26395,'-53'80'1132,"12"-4"-919,32-23 0,5-2-68,4-6-111,9-9 22,4-9-11,8-8-4263,4-7 4285,1-6 849,3-5-894,1-13 34,1-9 101,-3-15-111,-5-9-46,-6-5 0,-8 0 0,-5 1 0,-6 7 3392,-7 6-3392,-8 8 0,-7 7-69,-5 9-1443,-1 6-3183,-2 4 4695,1 3 0,14 0 0,3 0 0</inkml:trace>
</inkml:ink>
</file>

<file path=ppt/ink/ink1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36:58.15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7 21208,'5'-7'4997,"34"17"-4056,-9 17 11,31 28-379,-16 21-573,-24-29 0,-4 4-406,0 7 0,-4 4 406,-2 6 0,-3 2 0,-3 7 0,-1 2 0,-1 2 0,-1 1 0,-2 1 0,-1 1 0,-3-2 0,-2 0 0,-1-5 0,-2-2 0,-2-3 0,-1-2 0,-1-6 0,0-2 0,2-6 0,0-2 0,-8 41 0,6-17-1368,4-15-2256,4-16-3637,2-14 7261,3-14 0,-1-10 0,0-7 0</inkml:trace>
</inkml:ink>
</file>

<file path=ppt/ink/ink2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36:59.39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92 27123,'78'15'516,"0"-1"0,4-2 0,0-3-516,-4-6 0,1-3-2242,9-5 0,1-1 2242,4-2 0,1-1 0,4-2 0,2-2 0,-33 6 0,1-1 0,0 1 0,1 1 0,0 1 0,0 0 0,1 1 0,0 0 0,-1 1 0,2 1 0,-1 1 0,0 0-77,3 0 1,1 0-1,-1 1 77,4-1 0,0 1 0,1 1-405,4-1 0,1 0 1,1 0 404,2-1 0,0 0 0,0 0 0,-2 0 0,0 0 0,-1-1-74,-4 0 1,0 0-1,-2-1 74,-8 0 0,-1 1 0,1-1 0,12 0 0,2 0 0,-6 1 324,4 0 0,-3 0-324,12 0 0,-9 0 803,-13 2-803,-35 6-1895,-33 8 1895,-33 12 0,12-10 0,-8 2 0</inkml:trace>
</inkml:ink>
</file>

<file path=ppt/ink/ink2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37:00.90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1 301 20692,'71'50'3092,"3"0"-3972,-4-9 1395,10 3-314,-34-22 1,2 0-39,5 0 0,3 0 386,4 1 0,3-2-336,5 0 0,1-2-107,2-1 1,1-2 33,0-1 0,0-2-17,-2-2 0,-1 0-50,-3-2 0,0 0-1,-3-1 1,0-1-40,-2 0 1,0-1-17,-2 0 0,-1 0 33,0-1 1,0 0 277,-1-1 0,-1-1-316,2 0 0,-1-1-12,0-1 0,0 0-154,0 0 0,0-1 154,1-1 0,-1-1-1465,1-1 0,0-1 1465,2-2 0,1-1 0,1-1 0,1 0 91,0-1 0,0 1-91,-2-1 0,-1 1 0,-4 1 0,-2-1 0,43-5 0,-12-1 0,-10 0 0,-6-5 0,-7-3 0,-5-6 391,11-16-391,-23 9 0,8-11 3214,-26 16-3214,-3-1 0,-5 0 0,-1-1 538,-2-2-538,11-14 0,6 2 0,0 0 0,-4 12 0,-8 9 0,-10 10 0,-1-3 0,-8 10 0,-1 0 0,-4 2 0,-9 0 0,-11 0 0,-17 3 0,-12 1 0,-10 0 0,1 1-3392,8 0 3392,12-1 0,13 2 0,10-1 0,6 1 0,6 0 0,2 4 0,3 5 3392,5 8-3392,8 6 0,11 3 0,12 4 0,29 15 0,-14-10 0,14 8 0,-26-16 0,-4-5 0,-5-5 0,-5-6 0,-6-6 0,3-3 0,-10-9 0,3-3 0,-9-11 0,-3-3 0,-1-3 0,-1-1 0,-3-1 0,-3-2 0,-3-1 0,-10-16 0,6 13 0,-2-8 0,9 20 0,3 9 0,2 6 0,0 6 0,-8 19-897,-2 2-4101,-7 18 4998,0-3 0,8-13 0,2-5 0</inkml:trace>
</inkml:ink>
</file>

<file path=ppt/ink/ink2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37:01.52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91 1 26440,'-9'81'1647,"0"2"-2277,0-6 731,-1 9-79,-1 7-3790,0 4 3723,7-46 0,-1 0-280,-5 46 323,3-4-1365,2-12-874,5-10-1546,9-14-4684,5-12 8471,8-9 0,-9-19 0,-2-5 0</inkml:trace>
</inkml:ink>
</file>

<file path=ppt/ink/ink2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37:02.09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175 1 23079,'-21'92'2464,"0"3"-1824,4-6-422,8-39 0,-1 1-72,-1 4 0,1 0-309,-2 1 0,1 0 168,1-2 1,0-1-6,-7 42-4557,7-17 3078,5-19 290,5-18-1937,6-16-1681,3-14 4807,7-11 0,-6-1 0,-2-3 0</inkml:trace>
</inkml:ink>
</file>

<file path=ppt/ink/ink2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37:02.46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0 24345,'6'52'295,"0"1"0,-1 0 0,0-1-183,2 39-34,-2 7-494,1-3 495,1-8-12,3-17-22,3-17 22,4-18 253,2-14 94,1-12-3036,2-11 3261,-1-15-146,2-11-180,-2-18-11,0-7-201,-3-6-68,-3-1-33,-3 0-11,-3 3-314,-2 6-280,-2 8 2776,0 9-4748,0 13-2633,0 10 5210,2 11 0,-3 0 0,0 4 0</inkml:trace>
</inkml:ink>
</file>

<file path=ppt/ink/ink2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37:02.95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100 161 23034,'-24'88'2925,"3"0"-2935,6-13 278,1 3-66,3-3-124,3 12-67,4-31 125,2 0-136,4-36 58,0-12-137,5-4-44,3-19 112,4-11-191,5-21 113,2-12 286,-1-5-197,-5-3 45,-6-5-11,-5-1 100,-3-2 57,-1 2-46,0 6 102,0 10-23,0 14 23,0 12 66,0 14-89,0 10-22,1 5 68,6 8-270,5 6 0,9 9 0,5 4 0,4 2 0,1-1 0,2-2 0,0-4 0,-2-2 0,-4-4-304,-5-4-1701,-5-4-3273,-4 0-4553,-5 1 8557,-4 5 1,-2-5 0,-2 1-1</inkml:trace>
</inkml:ink>
</file>

<file path=ppt/ink/ink2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37:03.16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0 28671,'11'8'0,"7"-3"0,17-3 0,1-1 0,-1-1 0,-3 0 0,-5-1-853,-3 1-2979,-7-1-4874,-4 1 8706,-3 1 0,-5-1 0,-2 1 0</inkml:trace>
</inkml:ink>
</file>

<file path=ppt/ink/ink2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37:03.85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2888 362 16457,'-82'-42'2733,"-7"1"-2262,39 22 0,-2 0-253,-5 2 1,-2 0-861,-7 2 0,-2 1 653,-4 1 0,-2 2 11,-5-1 1,-1 1 16,0 1 1,0 0 55,1 0 1,2 0 55,4 0 0,2-1-78,6 1 0,2 0-40,4 0 1,1 1-6,3 0 0,0 2 0,1 2 0,1 1 168,-2 0 1,1 2-158,-1 3 0,0 3 275,1 4 0,-1 3-213,0 4 0,2 5 47,0 5 1,3 5-21,1 4 1,3 5-230,1 4 0,3 5 247,1 5 0,1 5 122,0 6 0,1 3 85,-1 6 0,1 3-6,0 6 1,3 3-458,3 1 0,5 1 317,6 3 0,8 0-78,9-2 0,9-1 140,14-3 0,9-2-140,9-2 0,7-3-107,10-2 0,5-3 23,4-2 0,4-3 22,1-3 0,8-3 22,2-15 1,10-4 0,-2-5-12,-16-11 1,0-4-1,4-3-50,-2-1 0,6-1 1,0-4-1,-4-5-28,5-8 0,-4-7 0,0-2 0,0-2 0,-1-1 0,-1-5 0,-3-2 0,-2-3 0,2-6 0,13-13 0,0-8 0,-4 1-502,-20 10 1,-5 0-1,2-3 502,9-11 0,1-4 0,-8 2 0,-5-5 0,-8 1 184,-7 1 0,-4-2-184,-8 1 0,-4-1 0,-8 1 0,-5-2 153,-3-1 0,-8-5-153,-11-1 0,-7-4 0,-2 2-393,-8-15 1,-6 0 392,0 9 0,-6-4 0,-3 7 0,-18-7 0,-5 9 284,19 24 1,-3 3-1,-3 3-505,-2 5 1,-2 3 0,-2 4-682,-33-2 0,-2 11-1171,1 9 0,0 13 2073,0 18 0,7 7 0,36-15 0,5 2 0,-29 29 0</inkml:trace>
</inkml:ink>
</file>

<file path=ppt/ink/ink2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37:18.99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1 145 25712,'71'-26'1972,"-1"0"-1546,-17 7 33,0 0-357,-4 2-102,-3 4 0,-4 4 0,0 3 0,0 1 0,0 3 0,-1 0 0,-4 2 0,-9 0-472,-8 0-828,-9 0-1164,-6 0-2545,-4 2 5009,-14 6 0,9-3 0,-9 3 0</inkml:trace>
</inkml:ink>
</file>

<file path=ppt/ink/ink2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37:19.40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149 0 26026,'-50'76'1412,"6"-6"-1076,22-18-23,6 0-145,6 2 56,5 0-32,4-3-192,1-4 0,3-4 0,5-3 0,5-6 0,9-4 0,8-6 0,10-9 0,8-7 0,5-5 0,2-9 0,-1-3 0,-4-6 0,-5 0 0,-7 0 0,-8 4 0,-9 3 0,-8 3 0,-6 2 0,-4 1-1065,-2 1-3989,0-1 5054,-1 1 0,0 0 0,0 0 0</inkml:trace>
</inkml:ink>
</file>

<file path=ppt/ink/ink2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37:19.65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11 9 22810,'0'-5'4426,"0"2"-2991,0 3-1435,2 36 0,0-3 0,1 38 0,-1-10 0,-2 5 0,-2 0 0,-1-4-315,-2-6-1511,0-9-1480,1-9-2901,3-12 6207,1-10 0,0-8 0,0-5 0</inkml:trace>
</inkml:ink>
</file>

<file path=ppt/ink/ink2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37:19.81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94 28154,'27'-50'517,"3"11"-517,-1 35-57,1 4-862,0 0-1434,-4 3-3361,-1 2 5714,0 7 0,-11-6 0,-3 1 0</inkml:trace>
</inkml:ink>
</file>

<file path=ppt/ink/ink2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37:20.28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249 96 21320,'-69'30'4560,"9"-2"-3877,30-8-190,4 1-246,6 2 44,3 5-11,4 4-33,5 4-1,3 1-78,4-1-32,10-3-136,7-6 0,14-9 0,7-9 0,4-5 0,1-9 0,-4-6 0,-1-10 0,-2-8 0,-2-6 0,0-4 0,-5-2 0,-6 0 0,-9 2 0,-7 0 0,-8 0 0,-11 2 0,-7 2 0,-8 6 0,-2 8 0,0 10 0,0 5 0,0 8 0,2 8-1289,-2 12-3059,14-3-5483,5 2 9364,29-14 0,-10-5 0,9-2 1</inkml:trace>
</inkml:ink>
</file>

<file path=ppt/ink/ink2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37:20.55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408 0 27236,'-67'54'1400,"5"4"-7026,22 0 5626,1 10 0,1 3 1307,3 1-1889,2-4-819,5-9-630,2-7-5286,6-12 7317,8-9 0,6-16 0,5-6 0</inkml:trace>
</inkml:ink>
</file>

<file path=ppt/ink/ink2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37:20.74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9 23549,'0'-5'4729,"0"2"-4336,0 3-393,15 28 0,-3-12-416,14 23-1354,-7-21-2589,1-4-5472,-1-4 9089,2-5 1,-10-3 0,-1-2 0</inkml:trace>
</inkml:ink>
</file>

<file path=ppt/ink/ink2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37:20.93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90 0 26832,'-12'67'382,"1"-3"-809,6-20-1500,-3 5-3451,-4 4 5378,-7 3 0,8-25 0,-1-4 0</inkml:trace>
</inkml:ink>
</file>

<file path=ppt/ink/ink2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37:21.25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224 1 26653,'-48'37'1009,"1"1"0,-22 21-1009,27 7 0,29-19 0,8-5 0,18-5 0,10-10 0,17-11 0,10-9 0,5-7 0,7-10 0,6-7 0,9-12 0,11-5-262,-40 15 1,0-1-1795,0 0 0,0 0 2056,39-16 0,-38 15 0,-17 8 0</inkml:trace>
</inkml:ink>
</file>

<file path=ppt/ink/ink2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37:27.04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 57 21611,'-3'1'5434,"1"0"-3808,2-1-1626,39-19 0,-14 11 0,33-14 0,-25 17-158,-3 2-996,-3 2-1513,-8 1-1882,-5 3-5282,-7 7 9613,-3 10 1,-4-7 0,0 2-1</inkml:trace>
</inkml:ink>
</file>

<file path=ppt/ink/ink2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37:27.25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13 28671,'0'0'0,"7"0"0,23 0 0,3 0 0,-1 0-931,-2 0-1803,-2-1-2936,-4-1 5670,2-2 0,-13 1 0,-1 0 0</inkml:trace>
</inkml:ink>
</file>

<file path=ppt/ink/ink2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37:27.56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154 1 28671,'-26'74'0,"4"3"0,10-2 0,1 4 0,1-2 0,0-2 0,0-4 0,-1-2 0,-1-6-237,2-4-1779,0-9-2086,5-7-3405,1-9 7507,4-6 0,0-14 0,0-4 0</inkml:trace>
</inkml:ink>
</file>

<file path=ppt/ink/ink2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37:27.72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1 128 21802,'63'-57'-539,"-3"10"1318,-19 37-5160,-1 2-4744,-5 4 9125,-5 2 0,-14 2 0,-5 0 0</inkml:trace>
</inkml:ink>
</file>

<file path=ppt/ink/ink2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37:27.99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120 1 27314,'-56'80'1053,"11"-6"-896,34-24-10,5-1-147,4-2 0,12-3 0,6-7 0,13-7 0,7-11 0,1-8 0,0-8 0,-2-10 0,-5-4 0,-2-10-91,-5-2-671,-1-3-1187,-3 2-1536,-1 0-5782,2 4 9267,1 4 0,-9 7 0,-2 5 0</inkml:trace>
</inkml:ink>
</file>

<file path=ppt/ink/ink2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37:28.29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214 95 25409,'-61'5'2902,"6"6"-2542,30 9-360,1 8 0,4 7 0,5 8 0,6 4 0,4 4 0,12-3 0,9-6 0,15-12 0,10-14 0,6-10 0,1-20 0,-4-10 0,-7-19 0,-11-10 0,-10-4 0,-8-2 0,-10 2 0,-11 3 0,-9 7 0,-12 11-4659,-6 15 143,-5 10-5315,-3 25 9064,-3 12 1,23-5-1,5 2 1</inkml:trace>
</inkml:ink>
</file>

<file path=ppt/ink/ink2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37:29.05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95 27796,'75'-44'134,"-11"10"-1176,-9 24-1927,-7 6-4023,-1 2 6992,-10 2 0,-16 0 0,-10 0 0</inkml:trace>
</inkml:ink>
</file>

<file path=ppt/ink/ink2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37:29.26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 28671,'49'3'-505,"0"0"-795,-4-4-2017,2 0-3249,0-1 6566,-1 2 0,-21 0 0,-6 1 0</inkml:trace>
</inkml:ink>
</file>

<file path=ppt/ink/ink2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37:29.58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72 0 27628,'-18'90'683,"0"-1"-604,4-8 21,3 0-21,4-6 23,4-11-102,8-17 0,8-18 0,9-14 0,11-17 0,4-16 0,5-11 0,-2-10 0,-1 0 0,-4 4-80,-5 4-1062,-4 7-1570,-1 7-3148,-1 4 5860,0 8 0,-11 1 0,-2 4 0</inkml:trace>
</inkml:ink>
</file>

<file path=ppt/ink/ink2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37:29.95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137 43 26675,'-57'36'1222,"9"2"-976,32 0-67,7 3-67,4-1-22,4-3-45,10-4-34,18-4 11,3-14 1,13-7-1,-8-19 2,-1-9-24,-1-11 0,-5-4 0,-4-1 0,-6 0 0,-9-1 0,-4 3 0,-8 1 0,-8 4 0,-8 5 0,-10 6 0,-3 8 0,-2 6 0,0 18 0,4 9 0,4 16-785,10 6-3182,6-2-5864,16-8 9151,11-11 0,-5-11 1,3-8-1</inkml:trace>
</inkml:ink>
</file>

<file path=ppt/ink/ink2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37:30.26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206 0 27191,'19'27'941,"-3"0"-527,-4-4-289,-3 2-125,-5 1 0,-1 1 0,-3 1 0,-4 0 0,-6 1 0,-8 2 0,-9 0 0,-5 1 0,-5 6 0,0 0 0,0 1 0,7-3-909,9-12-3248,10-10-5674,7-8 9434,10-13 1,-5 6-1,5-5 1</inkml:trace>
</inkml:ink>
</file>

<file path=ppt/ink/ink2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37:30.49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11 0 28671,'7'33'0,"-1"11"0,-8 25 0,-2 7 0,0-5 0,1-8-528,3-11-2206,0-11-2655,-1-7 5389,-3-7 0,2-13 0,-2-3 0</inkml:trace>
</inkml:ink>
</file>

<file path=ppt/ink/ink2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37:30.66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35 28671,'57'-20'-5995,"-9"5"-3836,-28 21 9585,-4 1 1,-8 1-1,-2-2 1</inkml:trace>
</inkml:ink>
</file>

<file path=ppt/ink/ink2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37:30.97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132 0 27919,'-29'80'752,"1"-7"-752,9-32 0,0-3 0,5-4 0,2-6 0,6-5 0,3-7 0,1-4 0,2-7-3392,14-19 3392,-2-6 0,15-17 0,-5 1 0,3 2-539,0 3-772,0 6-2185,1 4-2969,1 7 6465,1 5 0,-12 5 0,-3 2 0</inkml:trace>
</inkml:ink>
</file>

<file path=ppt/ink/ink2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37:31.28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351 99 19650,'-1'-7'7451,"0"1"-6297,-36 17-738,17 4-416,-29 13 0,28 3 0,3 3 0,7 1 0,4-2 0,5-1 0,5-6 0,6-6 0,5-8 0,8-7 0,3-7 0,2-11 0,0-10 0,-1-10 0,-4-6 0,-7-1 0,-8-1 0,-8 0 0,-12 3 0,-10 1 0,-18 8-1177,-10 8-8654,-19 11 9505,-15 13 0,35-1 0,3 5 0</inkml:trace>
</inkml:ink>
</file>

<file path=ppt/ink/ink2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40:18.02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0 24513,'32'65'1244,"-3"-3"-1244,-12-21-191,-2 3-1747,-2 1-4248,-5 1 6186,-2-2 0,-4-19 0,-2-7 0</inkml:trace>
</inkml:ink>
</file>

<file path=ppt/ink/ink2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40:18.22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 25499,'53'82'1333,"1"-8"-1333,-14-27-414,3-2-2488,-1-2-6929,-2-2 9818,-1-2 0,-18-19 0,-3-3 0</inkml:trace>
</inkml:ink>
</file>

<file path=ppt/ink/ink2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40:18.64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366 0 27998,'-66'16'224,"2"9"-247,16 19-458,-3 9-1043,4 2-2253,7 0-5971,12-7 9748,13-11 0,8-16 0,7-10 0</inkml:trace>
</inkml:ink>
</file>

<file path=ppt/ink/ink2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40:18.82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332 1 28233,'-70'24'438,"6"4"-438,28 8 0,2 4 0,5 1-1211,5 0-2812,4 1-5808,2 2 9193,0 3 1,8-20-1,1-5 1</inkml:trace>
</inkml:ink>
</file>

<file path=ppt/ink/ink2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40:39.45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527 3 23829,'-83'-2'2197,"6"3"-1525,29 9-235,0 8-112,2 11 0,-1 7-146,2 7 34,2 4-68,5 3-122,11 1-12,10-1 0,9-1-22,11-5-23,13-5 1,11-7 33,14-9-23,6-10 1,9-6 22,1-11 0,3-9 0,-2-10 0,-6-10 11,-7-4 34,-12-4 89,-12 1 103,-11-2-237,-6 2 0,-9 1 0,-5 1-3392,-6 6 3392,-6 8 0,-4 8-2645,-18 19-2028,6 13-5158,-14 18 8540,15 12 1,15-20 0,6-2 0</inkml:trace>
</inkml:ink>
</file>

<file path=ppt/ink/ink2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40:39.72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33 28671,'56'-17'0,"3"5"0,-2 9 0,2 3 0,-3-1 0,-4 1 0,-5 0-4252,-6 0 3176,-9 0-2323,-9 0-4926,-7 0 8325,-8 0 0,-4 0 0,-3 0 0</inkml:trace>
</inkml:ink>
</file>

<file path=ppt/ink/ink2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40:39.90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56 0 26059,'-26'68'2454,"5"-4"-2320,16-17-134,2 2-67,2 2-986,2-4-2432,9-8-6073,6-12 9558,13-14 0,-11-6 0,-2-7 0</inkml:trace>
</inkml:ink>
</file>

<file path=ppt/ink/ink2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40:40.28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51 66 24166,'57'-34'2106,"-4"7"-2050,-19 24-45,0 2 12,-2 6-1,-3 2 12,-5 5-23,-7 1 11,-6 2 90,-6 3 325,-8 4 113,-14 8-2,-14 7-66,-14 9-391,-5 3-91,0 2 0,6-3 0,6-3 0,11-5 0,7-7 0,7-6 0,7-5 0,3-3 0,6 0 0,6-2 0,6-4-192,10-5-2508,8-8-3462,8-14 6162,5-9 0,-19 6 0,-4 0 0</inkml:trace>
</inkml:ink>
</file>

<file path=ppt/ink/ink2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40:40.45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35 7 21555,'0'-3'5670,"0"0"-4224,0 3-1446,-3 52 0,-2-17 0,-3 45 0,-1-33-741,4-1-2340,1-5-3798,4-4 6879,11-5 0,-8-14 0,8-6 0</inkml:trace>
</inkml:ink>
</file>

<file path=ppt/ink/ink2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40:41.00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22 25634,'63'-14'481,"-4"7"-481,-23 19-336,-1 2-1176,-3-1-1581,-1 0-3272,-5 0 6365,-3 1 0,-11-7 0,-4 0 0</inkml:trace>
</inkml:ink>
</file>

<file path=ppt/ink/ink2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40:41.18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0 28188,'60'4'-3787,"-3"0"-1368,-17-2 5155,1 0 0,-18-1 0,-4-1 0</inkml:trace>
</inkml:ink>
</file>

<file path=ppt/ink/ink2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40:41.65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88 0 23583,'-15'48'493,"-1"0"0,-11 46-381,11-20-67,6-16-23,7-40 12,2-8 55,1-13 326,3-13 0,3-12 67,5-17-12,2-4-22,0 1-201,-3 5-34,-3 11-90,-1 11-67,-3 8-56,0 8-11,0 4 11,3 6 33,4 5 12,4 10-45,0 5 0,2 0 11,0-1 12,1-3-23,1-3 11,0-2-33,0-2 22,0-2-45,0-4 34,0-2-34,0-4-34,2-1-122,2-8-90,3-3-248,3-8-278,-3 1-405,-1 2-818,-4 5-1343,-2 3-4785,-2 3 8168,1 1 0,-7 2 0,-2-1 0</inkml:trace>
</inkml:ink>
</file>

<file path=ppt/ink/ink2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40:41.98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85 43 21532,'-3'-1'4875,"0"-1"-3934,3 2-683,-29 38-4431,17-14 4262,-20 31 771,27-24-860,4-2-12,10-1-10,4-7 44,11-5 34,4-9 3404,3-3-3270,0-9 146,-3-6-77,-2-8-259,-5-7 0,-5-2 0,-5-2 0,-5-1 0,-4 0 0,-4 0 0,-6 3 0,-5 4 0,-6 6 0,-9 8 0,8 14-1166,-6 13-3484,10 11 4650,8 5 0,2-15 0,6-4 0</inkml:trace>
</inkml:ink>
</file>

<file path=ppt/ink/ink2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40:42.16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255 5 26608,'4'-5'2063,"-6"39"-2063,-11 10 0,-11 43 0,-9 1 0,-3 0 0,3-8-808,7-9-4449,4-7-4574,1 1 8544,-2 4 1,10-30-1,1-6 1</inkml:trace>
</inkml:ink>
</file>

<file path=ppt/ink/ink2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41:12.20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186 1 22014,'-49'74'2611,"5"-5"-1861,21-19-323,0-3-5673,6-1 5772,3-7 1343,5-4-1343,4-5 972,4-2-1194,0-1-304,5-1 0,4-4 3392,8-4-3392,7-6 0,5-6 0,4-4 0,3-6 0,-1-3 0,-1-5 0,-4-4 0,-3-1-371,-4-4-2116,1-1-2567,-1-3-4777,1 0 9624,-1 1 1,-10 11 0,-2 3 0</inkml:trace>
</inkml:ink>
</file>

<file path=ppt/ink/ink2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41:12.40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83 6 24177,'-1'-3'4494,"0"0"-10155,-5 48 5661,1-4 1357,-7 46-1357,0-10-1386,-2 7 1386,2-1 0,1-3 0,5-7 0,4-12 672,8-13-5781,5-15-4722,9-16 8759,7-9 0,-13-8 0,0 0 1</inkml:trace>
</inkml:ink>
</file>

<file path=ppt/ink/ink2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41:13.12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330 1 25487,'-23'83'1061,"0"1"0,4-13 1,-2 1-1062,-6 18 0,-2 1-1380,7-15 1,0-1 1379,1 4 0,0 1 0,2-2 0,2 0 0,1-4 0,2-2 0,3-6 0,2-3 0,3-9 0,1-4-240,1 30-2079,4-26-2524,4-23-4988,4-16 9425,6-17 1,-6 1 0,0-5 0</inkml:trace>
</inkml:ink>
</file>

<file path=ppt/ink/ink2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41:13.55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230 8 21264,'-3'-4'5501,"0"0"-4907,3 4-213,0 0 11,-32 45-134,11-5-102,-26 43-111,20-15 35,2 3-80,3-3-3392,5-2 3392,3-7 0,5-7 0,3-10 0,4-10 0,1-8 0,6-7 0,5-3 3392,7-2-3392,5-2 0,0-2 0,1-3 0,1-3 0,14-2 0,-7-6 0,8-1 0,-14-6 0,-4 0 0,-2-1-685,-3-3-3326,1-3-5820,0-2 9779,1 0 0,-8 9 0,-2 5 0</inkml:trace>
</inkml:ink>
</file>

<file path=ppt/ink/ink2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41:14.09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21 26283,'52'1'-3719,"-9"-1"-3274,-27-5 6993,-1-2 0,-7 2 0,-1 0 0</inkml:trace>
</inkml:ink>
</file>

<file path=ppt/ink/ink2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41:14.31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31 5 18978,'0'-3'6375,"0"1"-5333,0 2-201,0 54-236,0-12-191,-1 50-179,-3-23-179,-1 2-56,-4-3-324,4-6-752,0-13-1714,4-12-3305,2-16 6095,6-10 0,-4-9 0,4-2 0</inkml:trace>
</inkml:ink>
</file>

<file path=ppt/ink/ink2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41:14.53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 5 22350,'2'-2'5200,"0"0"-4383,10 37-513,-9-1-304,9 35 0,-13-9 0,-4 1 0,-1-4-539,-2-6-1556,1-7-2993,2-8-4743,3-7 8538,2-4 0,0-12 0,0-4 1</inkml:trace>
</inkml:ink>
</file>

<file path=ppt/ink/ink2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35:26.55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119 17 17532,'0'-9'5312,"0"2"-4204,0 7 988,0 0-1547,-39 62-112,22-29-123,-29 50-101,36-47 56,5-4 78,4 1-22,1-5-156,0 0-169,0-5 0,4-5 0,2-3 0,6-5 0,5-3 0,6-2 0,5-2 0,3-1 0,3-1 0,0-1 0,2-1 0,1-5 0,2 0-449,0-4-4862,4 2-684,-13 1 5995,3 0 0,-23 3 0,-2 1 0</inkml:trace>
</inkml:ink>
</file>

<file path=ppt/ink/ink2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35:26.77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12 0 28468,'0'89'203,"0"-5"-203,-1-31-225,-1 5-951,-2-1-2601,2 0-4896,0-9 8673,2-9 0,0-19 0,0-9 0</inkml:trace>
</inkml:ink>
</file>

<file path=ppt/ink/ink2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35:26.97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47 28671,'82'-23'0,"-6"6"-1177,-27 12-2196,0 4-6458,-2 0 9481,-4 4 1,-19-2 0,-7 2 0</inkml:trace>
</inkml:ink>
</file>

<file path=ppt/ink/ink2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35:27.69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105 31 17532,'-7'-9'4314,"2"2"-3844,5 7-77,62-7 66,-32 6-111,44-6 77,-53 11 102,-10 5-90,-6 9-79,-14 11-223,-12 9-124,-13 7 34,-9 5-12,1 0-33,3 0 304,8-2 32,4-3 302,7-1-133,6-6 43,5-3-3492,4-4 3325,3-2-357,2-1-24,0-2 0,6 0 0,4-3 0,7-5 0,3-4 3392,4-7-3392,2-3 0,16-3-1009,-10-4-2667,12-5-5108,-13-9 8784,5-6 0,-16 8 0,-3 1 0</inkml:trace>
</inkml:ink>
</file>

<file path=ppt/ink/ink2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35:27.91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28 0 28671,'1'56'0,"0"-1"0,1-1 0,-2-5 0,-2 14-5661,-1 0 4999,-2-6-428,-2-5-4792,3-7 6097,-2-9 0,4-17 0,0-7 0</inkml:trace>
</inkml:ink>
</file>

<file path=ppt/ink/ink2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35:28.08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0 124 22160,'0'-7'5121,"0"2"-4875,0 5-235,0 0-11,47-16-784,-14 6-1703,44-14-2186,-23 9-5158,3 0 9624,1-1 1,-26 8 0,-8 1 0</inkml:trace>
</inkml:ink>
</file>

<file path=ppt/ink/ink2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35:28.45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137 13 26351,'-35'37'487,"-1"0"1,-19 28-264,48-34-101,5-2-34,1-4-66,6-1-12,8-7 0,9-7 23,11-4-1,2-5-21,-1-5 44,-3-6 44,-8-8 124,-4-6 68,-8-6-179,-4-3-113,-4-4 0,-3-1 0,0 5 0,0 3 0,-3 11-505,-2 6-650,-5 7-1533,-5 6-3689,-8 15 6377,-6 10 0,11-5 0,3 0 0</inkml:trace>
</inkml:ink>
</file>

<file path=ppt/ink/ink2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35:28.72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18 83 21667,'-10'2'5199,"2"-1"-4291,8-1-102,0 0-715,59-8-91,-19-1 0,50-7 0,-35 1 0,-3 1 0,-7 4 0,-8 3-35,-8 3-1455,-9 3-1984,-4-1-3181,-7 2 6655,-3 0 0,-4 0 0,-2 0 0</inkml:trace>
</inkml:ink>
</file>

<file path=ppt/ink/ink2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35:28.95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42 0 26743,'-20'82'1635,"5"-7"-1388,11-39-201,3 2-46,0-3 0,1-7-382,0-4-402,0-9-998,4-7-1423,4-3-3450,9-5 6655,8-12 0,-10 9 0,0-8 0</inkml:trace>
</inkml:ink>
</file>

<file path=ppt/ink/ink2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35:29.39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45 25129,'83'-25'919,"-13"5"-583,-49 22-168,-2 4-134,-3 7 22,-5 7-34,-4 5 57,-4 6-1,-6 4 12,-8 6-68,-6 1 0,-7-1-10,2-3 44,2-5 157,5-2 134,2-5 79,4-2-45,1-5-100,4-4-281,2-2 0,2-2 0,1 1 0,7-2 0,2 1 0,10-5 0,2-3 0,4-2-125,0-1-1185,-1-2-8521,9-11 9579,-9-2 1,-2 0 0,-13 6 0</inkml:trace>
</inkml:ink>
</file>

<file path=ppt/ink/ink2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35:29.62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 19 20893,'0'-10'6029,"0"1"-5222,0 9 111,0 0-894,-1 68-24,-1-33 0,0 57 0,1-49-181,0-1-703,1-3-1088,0-5-1390,0-4-3059,0-5 6421,0-6 0,0-10 0,0-2 0</inkml:trace>
</inkml:ink>
</file>

<file path=ppt/ink/ink2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35:29.79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93 27045,'54'-34'-347,"-4"7"-1110,-24 20-1164,2 2-3296,3-1 5917,3 0 0,-15 2 0,-1 0 0</inkml:trace>
</inkml:ink>
</file>

<file path=ppt/ink/ink2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35:30.34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403 1 23672,'-88'13'3003,"10"4"-2375,39 8-45,0 3-169,1 2-212,4 2-33,5 1-169,6 2 0,5 1 0,8 2 0,5-1 0,4-1 0,10-7 0,8-6 0,17-10 0,12-6 0,9-8 0,2-10 0,-2-6 0,-8-8 0,-11-2 0,-11-1 0,-9-5 0,-9-4 0,-4-6 0,-3-2 0,-6 0 0,-4 6-3392,-6 9 3392,-2 12-416,-1 10-2464,-14 18-851,9 5-5143,-5 11 8874,17-2 0,7-11 0,4-3 0</inkml:trace>
</inkml:ink>
</file>

<file path=ppt/ink/ink2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35:30.70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 18 19414,'1'-7'7575,"0"2"-6712,-1 5-44,0 0-819,0-4 0,0 3 0,0 10 0,0 9 0,0 17 0,-2 3-3392,2 5 3392,-2 6 0,1 1 0,0 3 0,0-1 0,1-1 0,0-1 0,0-6 0,0-2 3392,0-5-3392,0-4 0,0-5 0,0-4-808,0-6-1478,0-5-1714,0-5-2554,3-4 6554,2-1 0,-1-3 0,0 1 0</inkml:trace>
</inkml:ink>
</file>

<file path=ppt/ink/ink2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35:31.01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3 28671,'23'-1'0,"-2"0"0,0 0 0,-3 1 0,0 0 0,-3 0-1604,-2 0-2709,-1 7-5518,-2 3 9386,0 7 1,-6-7 0,0-2-1</inkml:trace>
</inkml:ink>
</file>

<file path=ppt/ink/ink2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35:31.28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36 28671,'11'-2'0,"0"-1"0,30-1 0,-5 0 0,3 0 0,0 0 0,-3 0 0,-6 0 0,-11 2 0,-5 0-1200,-9 0-6464,-2 1 7664,-3 1 0,0 0 0</inkml:trace>
</inkml:ink>
</file>

<file path=ppt/ink/ink2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35:32.79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0 268 25690,'13'-51'722,"-1"0"1,13-36-432,3 57-44,-1 7-124,-3 9-11,0 6-45,-3 6 23,2 1-1,-3 5-21,0 5-12,-3 9 0,-3 8-12,-4 5-10,-3 6 22,-4-1-56,1 1 34,2-3 10,2-4 24,3-4-11,2-5-57,2-4 0,0-4 0,3-4 0,3-3 0,4-4 0,27-8 0,-10-7 0,18-8 0,-19-4 0,-2 1 0,-7 1 0,-5 6-125,-8 2-4914,-4 7 546,-3 1 4493,-1 6 0,-5-1 0,-1 2 0</inkml:trace>
</inkml:ink>
</file>

<file path=ppt/ink/ink2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35:33.25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262 12 26799,'-80'14'1165,"9"6"-1031,39 13-66,6 2 32,6 0-21,6 0 78,5-2-23,3 1-99,4-2-35,1-1 0,3-1 0,8-4 0,8-2 0,10-5 0,8-7 0,3-6 0,3-3 0,-1-6 0,-1-7 0,-4-7 0,-4-7 0,-1-4 0,-8 1 0,-3-2 0,-8-1 0,-6-2 0,-4-21 0,-9 13 0,-1-11 0,-7 21 0,0 6 0,1 7 0,3 5 0,0 8-1368,-3 1-660,2 14-2320,-3 5-5483,3 15 9490,3 1 0,4-12 1,3-6-1</inkml:trace>
</inkml:ink>
</file>

<file path=ppt/ink/ink2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35:33.64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16 28671,'0'-16'0,"2"32"0,-1 22 0,2 27 0,-2-4 0,-1 5-5661,0 2 5661,0 0 1409,0-2-1409,0-4 860,2-3-860,1-6 0,3-4 0,1-5 0,0-9 0,-1-3 0,-1-9 3392,2-5-3392,-4-6-1357,2-6-1030,0-2-1456,1-4-2790,2-7 6633,2-6 0,-4 4 0,-1-3 0</inkml:trace>
</inkml:ink>
</file>

<file path=ppt/ink/ink2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35:33.90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17 28468,'64'-9'203,"-9"2"-203,-32 7 0,-1 0-528,-4 0-514,-1 1-1344,-5 2-1996,-6 2-5449,-3 5 9781,-7 1 1,3-3 0,-3-1 0</inkml:trace>
</inkml:ink>
</file>

<file path=ppt/ink/ink2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35:34.16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 20 22260,'-4'0'5962,"1"0"-5513,3 0-449,0-2 0,8 1 0,7-1 0,10 2 0,3 0 0,0-1 0,-4-1 0,-3-2 0,-5 0 0,-2 2-1054,-6 1-3932,-3 1-4845,-2 0 8568,-2 1 1,-1-1 0,0 1-1</inkml:trace>
</inkml:ink>
</file>

<file path=ppt/ink/ink2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35:42.85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8 28199,'31'-2'472,"4"1"-472,9 1 0,1-2 0,-6 2 0,-5-2-1211,-7 2-1434,-4 6-3573,-8 10 6218,-6 14 0,-6-10 0,-3 0 0</inkml:trace>
</inkml:ink>
</file>

<file path=ppt/ink/ink2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35:43.07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16 79 23829,'-9'1'4538,"2"0"-4234,7-1-304,0 0 0,57-13 0,-15 0 0,49-12 0,-32 11-1200,-7 3-1736,-9 8-5019,-8 2 7955,-5 7 0,-15-4 0,-4 4 0</inkml:trace>
</inkml:ink>
</file>

<file path=ppt/ink/ink2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35:43.31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17 1 28671,'-4'68'0,"1"-5"0,3-18-505,-3 1-1826,1 1-4493,-1-4 6824,2-8 0,1-15 0,0-8 0</inkml:trace>
</inkml:ink>
</file>

<file path=ppt/ink/ink2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35:43.75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64 8 20669,'0'-4'4572,"0"1"-3541,0 3-874,-4 54-90,-3-17 12,-5 47-1,-1-34 12,2-3-34,1-6-56,6-10 0,1-10 0,3-11-23,0-5 1,0-4 22,1-6 33,9-7-21,7-11-1,12-10 0,5-3 23,4 0 55,-3 7 12,-4 9 90,-6 9 78,-5 6 44,-7 4 1,-1 4 134,-1 7-357,-2 9-91,-2 8 0,-4 5 0,-2 16 0,-1-14 0,0 6 0,0-21-1379,0-6-2129,0-3-6323,3-7 9350,6-1 1,-4-2-1,3 0 1</inkml:trace>
</inkml:ink>
</file>

<file path=ppt/ink/ink2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35:44.17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171 994 20199,'3'0'5008,"-1"0"-3607,-2 0-1255,-43-56 145,24 13-157,-8-4 1,0-3 123,9-25-45,2-11-79,2-2-44,7-2-34,3 7-34,4 10 23,3 11-45,7 11 0,5 9 22,7 4-22,1 7 12,0 3-12,-1 7-12,1 5-10,-1 8-90,1 3-347,3 4-427,1 1-1220,-1 0-1850,-3 8-4481,-8 7 8437,-6 15 0,-7-12 0,-2 1 0</inkml:trace>
</inkml:ink>
</file>

<file path=ppt/ink/ink2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35:44.38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12 43 21577,'-6'0'6253,"1"0"-5604,5 0-457,0 0-192,7-5 0,10-1 0,11-5 0,11 1 0,0 4 0,-1 3-1021,-4 2-2060,-4 8-5312,-5 10 8393,-2 10 0,-12-9 0,-2-2 0</inkml:trace>
</inkml:ink>
</file>

<file path=ppt/ink/ink2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35:44.99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21 0 28671,'-11'0'0,"2"0"0,9 0 0,0 0-965,9 0-2194,5 0-2802,14 0 5961,4 0 0,-13 0 0,-3 0 0</inkml:trace>
</inkml:ink>
</file>

<file path=ppt/ink/ink2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35:45.41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19 1 28671,'-11'0'0,"3"0"0,8 0-2735,0 0-268,2 0-1501,6 1-4393,3 2 8897,5 1 0,-7 0 0,-2-2 0</inkml:trace>
</inkml:ink>
</file>

<file path=ppt/ink/ink2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35:45.73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5 28671,'5'-3'0,"-2"2"0,1 0 0,-2 1 0,0 0 0,1 0-1211,1 0-1994,0 3-2767,1 4 5972,1 5 0,-4-3 0,1-2 0</inkml:trace>
</inkml:ink>
</file>

<file path=ppt/ink/ink2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35:46.30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0 27964,'0'39'707,"0"-5"-707,0 18 0,0-12 0,1 0 0,0 0-1469,1 4-3091,0 2-5271,-1 5 8921,-1 1 1,0-22 0,0-5-1</inkml:trace>
</inkml:ink>
</file>

<file path=ppt/ink/ink2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35:46.47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36 28110,'10'-6'-2365,"-1"-2"1,12-5 0,-8 5 0</inkml:trace>
</inkml:ink>
</file>

<file path=ppt/ink/ink2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35:47.27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1112 147 16288,'0'-8'5536,"0"2"-4876,-53-24-132,17 15-103,-47-24 146,28 21-10,-3 5 234,-4 2-10,-1 6-281,-2 3 1,3 2-13,0 3-167,5 3-67,1 6 22,6 5-191,5 6-20,3 8-69,2 11 0,1 11 0,3 7 0,2 8 0,3 0 0,5 0 0,3-2 0,7-3 0,5-2 0,6-6 0,3 1 0,8-4 0,22 23 0,2-19 0,21 13 0,-5-26 0,9-6 0,7-4 0,7-5 0,4-7 0,1-3 0,-18-12 0,0-1 0,28 0 0,-28-3 0,-1-2 0,13-4 0,-3-6 0,-9-7 0,-6-7 0,-7-3 0,-6-4 0,-5-3 0,7-20 0,-12 14 0,2-11 0,-15 20 0,-6 1 0,-4-2 0,-3-3 0,-1-6 0,-4-4 0,-6-5 0,-20-31 0,3 17 0,-12-17 0,10 35 0,-1 8 0,-3 12 0,-4 7 0,-22 3 0,14 9 0,-12 0 0,26 4 0,7 2 0,5 0-416,4 1-603,3 0-1794,0 2-3720,1 4 6533,-4 1 0,7 0 0,0-3 0</inkml:trace>
</inkml:ink>
</file>

<file path=ppt/ink/ink2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37:16.19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83 26138,'79'-15'545,"1"1"0,-3 1 1,-3 2-429,-14 7 1,-1 2-553,3 0 0,1 0 592,4 0 1,1 1-158,4-1 0,1 1-546,6 0 1,0-1 545,4 0 0,0 0 0,2 0 0,1 0 0,-3 1 0,0 0 81,-2 0 0,-1 1-81,-4 1 0,-1 1 0,-5 3 0,-2 1 0,-4 2 0,-1 2 0,-6 1 0,-2 1 0,40 8 0,-17-7 0,-24-6-673,-19-5-2093,-19-6-7065,-9-2 9833,-16 0 0,7 1 0,-8 5 0</inkml:trace>
</inkml:ink>
</file>

<file path=ppt/ink/ink2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37:18.35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85 5 17767,'0'-2'5480,"0"0"-931,0 2-3776,-1 13-671,1 5-102,-1 18 0,-2 4 0,-4 6 0,-5 3 0,-2 3 0,0-3 0,1-5-449,4-7-1019,2-12-1334,5-11-1455,1-8-3351,1-5 7608,0-8 0,0 5 0,0-5 0</inkml:trace>
</inkml:ink>
</file>

<file path=ppt/ink/ink2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37:18.69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87 16367,'0'-5'6768,"0"1"-5951,0 4 394,0 0-842,7 28-122,2-8 56,8 25-90,1-15 33,5 0 112,2 1-99,5-1-3360,1-3 3235,3-2-44,2-7-34,0-5 45,-2-7 190,-2-4 78,-3-12-188,0-12-181,0-17 0,-1-14 3392,-3-3-3392,-3 1 0,-7 8 0,-5 9 0,-4 9 0,-3 11-102,-1 7-1601,0 7-2959,0 8-5169,-1 20 8625,-5 20 0,3-13 0,-3 2 0</inkml:trace>
</inkml:ink>
</file>

<file path=ppt/ink/ink2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37:19.20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417 1 27169,'61'42'1277,"-11"27"-1132,-42-8-65,-4 19-80,-4-21 0,-6-2 0,-5-5 0,-10-4 0,-7-8 0,-7-7 0,-4-7 0,-6-8 0,-2-6-3392,-3-8 3392,1-2 0,2-2 0,3-7 0,4-3-1121,7-7-3317,9 0-5393,11 6 8842,7 5 1,5 3 0,1 3-1</inkml:trace>
</inkml:ink>
</file>

<file path=ppt/ink/ink2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37:23.74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77 20569,'8'0'5782,"60"0"-5211,-16 1-3183,5-1 1,4 0 2795,-9 1 1,2-1 28,11-1 0,3-2 287,10-1 0,4-2-500,11 0 0,3-1 0,-28 1 0,1 1 0,0-1 0,1 1 0,0 0 0,-1 1 0,31-1 0,-1 0 0,-8 1 0,-2 2 0,-8 0 0,-2 1 0,-5 0 0,-2 1 0,-4 0 0,-1 0 0,-3 2 0,0 1 0,-3 1 0,0 2 285,-3 2 0,0 2-285,-4-1 0,-1 1-193,41 10 193,-17-3 0,-19-4-236,-20-2 152,-16 0 84,-14 18 0,-5-17 0,-4 12 0</inkml:trace>
</inkml:ink>
</file>

<file path=ppt/ink/ink2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37:47.810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 1 24575,'9'0'0,"1"0"0,-1 0 0,14 0 0,-6 0 0,20 0 0,-5 0 0,11 0 0,-12 0 0,-1 0 0,-15 0 0,-6 0 0,-4 0 0</inkml:trace>
</inkml:ink>
</file>

<file path=ppt/ink/ink2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38:44.74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308 1 25062,'-9'90'881,"-1"0"1,1-1-1,0-1-1919,1-14 1,0-1 1238,0 4 1,1 2-185,-1 2 0,0 1-17,0 3 0,0 1 0,0 2 0,0 2 0,0 2 0,0 1 0,-1 3 0,0 1 0,-1-1 0,0-1 0,0-1 0,-1-2 0,-1-3 0,1-3 0,1-5 0,-1-2 0,1-5 0,0-2 0,2-6 0,0-2 281,1-7 0,0-2-281,-3 38 0,4-24 0,3-21 8,1-21-1991,2-14-3137,-1-13-4711,1-19 8983,4-11 0,-3 7 0,3 2 1</inkml:trace>
</inkml:ink>
</file>

<file path=ppt/ink/ink2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38:52.60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 0 27841,'-5'26'830,"9"0"-830,26-8 0,3 2 0,4 1 0,0 0 0,2-3 0,-2-3 0,-3-4 0,-6-3 0,-4-3-1491,-3-3-2868,5-1-5110,6-1 9469,7 0 0,-16 0 0,-3 0 0</inkml:trace>
</inkml:ink>
</file>

<file path=ppt/ink/ink2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38:52.99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403 1 25611,'-59'14'466,"0"0"1,5 1 0,6 3-276,1 19-101,8 7-56,7 1-1,6 1-5682,6-2 5649,9-2 1409,4-1-1375,6-2 892,7-2-859,8-5 1,11-7 111,10-10 3370,7-7-3393,2-6-55,3-12 78,0-9 1,-6-13-67,-4-9-113,-7-5 0,-10-2 0,-8 0 0,-8 4 0,-3 6 0,-9 10-80,-2 7-592,-7 10-1031,2 5 1703,3 13 0,7-5 0,2 5 0</inkml:trace>
</inkml:ink>
</file>

<file path=ppt/ink/ink2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38:53.25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34 21947,'6'0'5524,"-1"0"-4796,-5 0-256,0 0-472,40 0 0,-10-2 0,35-4 0,-20-2 0,-4 0 0,-6 3 0,-8 2 0,-7 3 0,-7-1 0,-2 1-886,-5 0-3193,-2 0-5752,-2 2 9720,-2 8 0,0-6 0,0 6 1</inkml:trace>
</inkml:ink>
</file>

<file path=ppt/ink/ink2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38:53.50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15 81 19885,'-8'2'6454,"2"-1"-5703,6-1-23,0 0-414,2 4-135,10-3-89,8 3-45,12-4-45,4 0-101,0-5-470,-5-2-561,-8-4-1670,-7-1-2262,-4-2 5064,0-6 0,-7 8 0,1 1 0</inkml:trace>
</inkml:ink>
</file>

<file path=ppt/ink/ink2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38:53.76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148 10 21219,'0'-5'5916,"0"1"-5165,0 4-214,0 0-289,-4 62-248,-3-6 0,1 2 0,-1 3 0,1-10 0,-1 0 0,-1 3 0,0 1 0,1-1 0,0 1-1696,0-2 0,-1 0 1696,-5 42 0,0-9-965,0-13-1702,2-15-3215,2-19 5882,4-18 0,3-13 0,2-8 0</inkml:trace>
</inkml:ink>
</file>

<file path=ppt/ink/ink2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38:53.99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44 8 20513,'0'-4'6039,"0"1"-4963,0 3-281,18 65-547,-14-12-248,5 3 0,-1 4 0,-12 32 0,-6 5 0,-5-1 0,-5-3 0,4-11-550,5-11-2453,5-16-2645,8-20-4183,14-16 8964,13-17 0,-8-3 0,0-3 0</inkml:trace>
</inkml:ink>
</file>

<file path=ppt/ink/ink2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38:54.34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126 107 27106,'-35'41'257,"1"1"1,-19 28-78,50-38-43,3-7-25,5-6 16,8-6 7,10-7-21,10-3-58,5-3-45,-1-10 12,-3-3-12,-5-12 23,-6-4 29,-4-7-17,-8-4-46,-6-5 0,-2 1 0,-11 3 0,-4 7-259,-11 11-379,-5 11-785,-3 6-2208,-1 13-6200,-4 14 9728,-1 17 1,15-11-1,5-1 1</inkml:trace>
</inkml:ink>
</file>

<file path=ppt/ink/ink3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38:54.56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 10 19493,'0'-6'6197,"0"2"-5189,0 4-100,0 0-785,0 45-123,0-15-45,0 36-572,-1-30-951,0-7-830,0-10-2733,1-10 5131,7-6 0,-5-3 0,5 0 0</inkml:trace>
</inkml:ink>
</file>

<file path=ppt/ink/ink3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38:54.74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59 10 18574,'1'-5'6521,"0"1"-5859,-1 4-528,2 60-134,-1-38-268,1 45-1380,-2-52-1814,-2-1-6074,-11 5 9536,-7 2 0,4-7 0,1-3 0</inkml:trace>
</inkml:ink>
</file>

<file path=ppt/ink/ink3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38:54.99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9 149 18888,'-5'2'6163,"1"-1"-4695,4-1 425,0 0-1634,61-2-259,-19-6 0,57-3 0,-29-4 0,6 3 0,8 2-270,6 1 270,6 2 0,2-1 0,-5 0-774,-12-2-2229,-16 1-3765,-15-3 6768,-11-2 0,-20 6 0,-6-1 0</inkml:trace>
</inkml:ink>
</file>

<file path=ppt/ink/ink3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38:55.29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331 15 21219,'0'-8'5669,"0"2"-4884,0 6 213,0 0-998,-7 75 0,-7-22 0,-4 5 0,1 15 0,-3 4-354,-8 4 1,-4-4 353,7-18 0,1-3 0,0-2 0,1-2-1,-16 40 1,11-18 0,9-19-853,11-19-2172,4-17-1905,8-10-4258,11-16 9364,12-11 1,-8 5 0,0-3-1</inkml:trace>
</inkml:ink>
</file>

<file path=ppt/ink/ink3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38:55.72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283 1 23639,'-91'29'3361,"11"2"-2789,50 0-169,3 1-112,5 3-78,6 1-21,6 2-192,6-2 0,2-2 0,4-6 0,10-6 0,8-10 0,14-6 0,6-10 0,3-12 0,0-10 0,-7-10 0,-8 0 0,-12-3 0,-8 2 0,-6-3 0,-9 3 0,-6 3 0,-8 8-393,-2 10-896,2 8-2744,5 5-5798,5 3 9428,7 6 1,2-5-1,2 6 1</inkml:trace>
</inkml:ink>
</file>

<file path=ppt/ink/ink3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38:55.95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82 6 18048,'2'-3'7765,"-1"1"-5088,-1 2-2496,-9 65-181,-1-24 0,-8 53 0,4-43 0,2-4 0,3-2 0,2-4-1345,4-3-2701,1-6-4828,3-7 8874,9-10 0,-6-7 0,6-6 0</inkml:trace>
</inkml:ink>
</file>

<file path=ppt/ink/ink3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38:56.42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341 8 17174,'-8'-4'5580,"1"1"-4830,7 3-178,0 0-79,-64 0 78,35 9 192,-50 5-248,49 13-179,1 6-45,-1 7-55,2 4-113,8 2-56,8 2 34,7-1-34,10-3 12,10-10 21,10-10 124,14-12 0,6-14-123,3-19 22,-3-12 58,-6-15-181,-9-3 0,-11-1 0,-9-14 0,-5 22-125,-4-6-591,-1 28-1122,-4 6-1871,1 6-6122,-6 5 9117,1 3 1,3 2 0,2 0 0</inkml:trace>
</inkml:ink>
</file>

<file path=ppt/ink/ink3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38:56.61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 27751,'95'17'920,"-10"-3"-920,-40-14 0,-6 0 0,-6 0-192,-9 0-1017,-4 0-1705,-5 0-2924,-2-1 5838,1-9 0,-8 6 0,0-5 0</inkml:trace>
</inkml:ink>
</file>

<file path=ppt/ink/ink3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38:56.84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144 1 18283,'-2'0'6924,"0"0"-5892,-24 72-271,13-30-498,-4 8 1,0 3 139,1 2-111,2 2-91,1-3-145,3-3-56,2-7-224,5-7-560,1-11-896,2-7-1491,0-11-1423,5-4-3206,4-5 7800,7-8 0,-5 5 0,-2-5 0</inkml:trace>
</inkml:ink>
</file>

<file path=ppt/ink/ink3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38:57.06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76 1 28671,'-7'58'0,"-1"0"0,-5 33 0,-9-14 0,8-25-483,6-6-1937,4-10-2499,5-10-4180,13-10 9099,10-9 0,-6-5 0,1-2 0</inkml:trace>
</inkml:ink>
</file>

<file path=ppt/ink/ink3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38:57.46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408 0 21588,'-52'3'2605,"0"-1"1,-28 7-1956,23 11-236,22 5-89,4 3-135,2 7-78,4 3-33,5 3-34,5 1 12,7-4-57,5-6 0,5-8 0,9-8 0,5-8 0,11-3 0,4-4 0,5-15 0,2-6 0,2-19 0,-5-3 0,-6-3 0,-10 5 0,-9 3 0,-6 7-192,-4 7-782,-5 5-1100,-4 7-2026,-9 6-5731,-5 2 9451,-5 14 0,11-8 0,3 7 0</inkml:trace>
</inkml:ink>
</file>

<file path=ppt/ink/ink3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38:57.67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62 0 21633,'0'8'5154,"0"-2"-4111,-7 53-775,2-23-156,-7 50-56,4-37-56,-1-3-392,1-3-1120,1-11-2310,4-8-5377,1-13 9199,10-6 0,-6-5 0,6 0 0</inkml:trace>
</inkml:ink>
</file>

<file path=ppt/ink/ink3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38:57.83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 26653,'14'89'-1087,"-3"-15"-1736,-11-52-6724,-1-4 9547,-9-1 0,7-8 0,-8-2 0</inkml:trace>
</inkml:ink>
</file>

<file path=ppt/ink/ink3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38:58.12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 28671,'50'13'0,"1"0"0,45 8 0,-19-21 0,3 0 0,9 3 0,4 4 0,5 4 0,-1 4 0,-5-2 0,-14-2 0,-16-7 0,-19-1-1357,-16-3-3091,-14 0-5383,-8 0 9403,-17 0 1,9 0-1,-10 0 1</inkml:trace>
</inkml:ink>
</file>

<file path=ppt/ink/ink3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38:58.46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41 28671,'68'-10'0,"1"0"0,-4 0 0,-2 3 0,35 5-530,-1 1 530,-2 1 0,2 0 0,-4 3 0,-4 3 173,-9 4-173,-15-1 0,-15 1 0,-17-5-101,-14-2-3722,-11-2-6008,-5-2 9327,-9-10 1,4 8 0,-4-8 0</inkml:trace>
</inkml:ink>
</file>

<file path=ppt/ink/ink3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38:45.93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14 74 13969,'-8'8'5782,"2"-2"-4651,6-6 494,0 0-1109,6-21-236,2 11-112,5-18-67,2 18-57,0 1-10,1 4 0,2 2-34,0 2 11,3 1 0,1 0 11,0 0 12,0 8-12,-2 4 46,-4 11 55,-1 2 45,-3 4 90,-1-2 78,-1-2 101,-1-2 79,0-4-113,1-4-45,-1-5-145,4-2-45,-3-3-101,4 0 23,1-4-68,3 0-10,6-1 32,3 0-32,3 0-12,1-4-90,-3-2-324,-1-6-797,-2-1-906,-1-3-1895,3 0-4414,0-2 8426,2 3 0,-13 6 0,-4 2 0</inkml:trace>
</inkml:ink>
</file>

<file path=ppt/ink/ink3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38:47.06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319 13 14630,'0'-5'5479,"0"0"-4492,0 5 21,-51-3 101,25 5-156,-43 6-326,37 10 45,-1 12-212,1 2-258,3 2-46,7 4-32,8 2-57,7 4-22,4 1-12,7-3-33,6-7 0,8-9 0,11-10 79,4-8-1,8-6-11,2-12-33,3-3-12,-1-11-22,-5-3 34,-6 0 11,-6 0-12,-4-12 34,-8-1-67,-4 0-11,-8 8-213,-5 17-526,-7 8-763,-7 3-1008,-12 9-4617,-9 12 7138,-5 11 0,17-7 0,4-2 0</inkml:trace>
</inkml:ink>
</file>

<file path=ppt/ink/ink3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38:47.34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5 20602,'3'-3'3866,"-1"1"-1983,-2 2-1559,24 23-167,-15-2-112,17 22-45,-22-9-358,-3 2-1144,-1-4-1658,0-1-5109,0-3 8269,0-4 0,0-11 0,0-4 0</inkml:trace>
</inkml:ink>
</file>

<file path=ppt/ink/ink3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38:47.53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0 26160,'14'69'-1602,"-4"-9"-696,-9-35-3057,-1 0 5355,-6 0 0,4-12 0,-4-2 0</inkml:trace>
</inkml:ink>
</file>

<file path=ppt/ink/ink3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38:47.81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14 55 19785,'-7'0'6174,"0"0"-4886,7 0-213,0 0-726,61 19-349,-11-9 0,1 1 0,4 0 0,26-6 0,4-4-706,-2-6 706,-3-6 0,-4-7 172,-10-4-172,-9 4 0,-13 2 0,-14 6-2309,-10 3-4818,-12 4 7127,-5 2 0,-3 1 0,-1 0 0</inkml:trace>
</inkml:ink>
</file>

<file path=ppt/ink/ink3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38:59.10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29 18586,'8'-4'6196,"-1"1"-4919,-7 3-425,0 0-269,76-10-236,-22 8-291,6-3 0,3 0-56,20 5-135,4 5-1607,-5 6-936,-6 10-3193,-6 13 5871,-7 12 0,-28-20 0,-10 2 0</inkml:trace>
</inkml:ink>
</file>

<file path=ppt/ink/ink3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38:48.44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7 102 17857,'-4'0'3698,"1"0"-1838,3 0-1479,67-39-67,-33 24-146,50-26-67,-53 35-1,-5 5-21,-4 1 33,-2 6-34,1 4 12,-1 8-23,-1 4 56,-1 0 135,-2 1 202,-1-2 55,-2-1 11,0-3-66,-3-2-68,1-1-45,-1-2 34,3 1-146,2-2-166,2-2-69,3 0 0,6-6 0,8 1 0,7-4 0,9-8-136,3-3-3516,16-16-2119,-20 7 5771,6 0 0,-37 13 0,-4 5 0</inkml:trace>
</inkml:ink>
</file>

<file path=ppt/ink/ink3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38:48.97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128 8 17106,'0'-4'6219,"0"0"-4303,0 4-1333,-1 6-157,-4 10-101,-6 15-68,-6 13-55,-3 9-90,0 0 45,3-1 67,3-2 23,4-3 33,3-3 22,4-5-67,1-6-155,2-6-80,2-5 0,6-5 0,6-4 0,10-2 0,5-6 0,4-2 0,4-3 0,2-2 0,2-5 0,0-3 0,-2-4 0,7-3 0,-17 6-965,2-1-2362,-18 5-3520,1-4 6847,0-4 0,-5 5 0,-2 1 0</inkml:trace>
</inkml:ink>
</file>

<file path=ppt/ink/ink3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38:49.19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5 20311,'0'-2'6689,"0"-1"-5018,0 3-1671,0 56 0,0-21 0,0 48 0,0-35 0,0-1 0,0-2 0,0-2 0,3-5-438,3-5-1568,5-9-2577,5-11-5248,6-7 9739,4-9 1,-10 2 0,-2-2 0</inkml:trace>
</inkml:ink>
</file>

<file path=ppt/ink/ink3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38:49.49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 1 27774,'-1'2'897,"9"-1"-897,20 4 0,8-2 0,4-1 0,2-1 0,-1-1 0,-4 0 0,-6 0 0,-10 0 0,-6 0-505,-7 0-2330,-5 0-3216,-1 0 6051,-2 0 0,0 0 0</inkml:trace>
</inkml:ink>
</file>

<file path=ppt/ink/ink3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38:49.90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96 1 21014,'-5'0'4773,"1"0"-3936,4 0-41,0 0-483,-35 70-10,24-35 38,-26 55-262,34-55-26,2 1-53,1-3 162,0 2-162,0-1 0,0-2 0,0-2 0,0-4 0,1-3 0,3-6 0,3-3 0,3-5 0,1-2 0,2-1 0,3-2 0,2-2 0,5-1 0,5-1 0,4 0 0,3-5 0,1-1 0,-1-2 0,-3 1 0,-5 2 0,-2 0 0,-5-2 0,1-2-2264,-3-3-3362,-1-1 5626,0-1 0,-8 6 0,-2 3 0</inkml:trace>
</inkml:ink>
</file>

<file path=ppt/ink/ink3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38:50.30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 12 20098,'0'-4'6073,"0"1"-3955,0 3-1760,0-5-334,0 7-24,0 4 0,0 12 0,0 10 0,0 5 0,0 5 0,0 5 0,0 2 0,0 3 0,0 0 0,-1-1 0,0-1 0,-1-3 0,1-2 0,0-3 0,0-4 0,0-6 0,0-4 0,1-9-830,0-1-1568,0-7-1994,0-1-4404,0-2 8796,2-3 0,-1 0 0,1-1 0</inkml:trace>
</inkml:ink>
</file>

<file path=ppt/ink/ink3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38:50.57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29 21555,'0'-5'5804,"0"1"-4964,0 4-368,0 0-472,50-2 0,-23 1 0,41-1 0,-35 2 0,-1-1 0,2-1 0,-1-2 0,1 0 0,-2 2 0,-1 1-629,-5 1-1746,-5 0-2679,-6 0-4777,-7 1 9151,-4 7 1,-4-4-1,0 4 1</inkml:trace>
</inkml:ink>
</file>

<file path=ppt/ink/ink3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38:59.60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0 23605,'62'17'1393,"-1"-1"0,6-1 1,-1-4-1064,-2-6 1,0-2-219,11-1 1,2-1-113,5 0 0,3-1-1858,5 1 0,1-2 1858,8 1 0,2 0 0,-31 0 0,2 0 0,1 0-130,3 0 1,2 0 0,0 0 129,4 2 0,1-1 0,0 2 0,0 0 0,0 2 0,0 0 0,-1 0 0,0 2 0,-1 0 0,-4 2 0,0 0 0,-2-1 0,-6 0 0,-2-1 0,-1 0 0,22 3 0,-4 0 0,-16-3 0,-5-1 87,29 6-4188,-36-1-4773,-29 3 8874,-16 4 0,-8-7 0,-3-1 0</inkml:trace>
</inkml:ink>
</file>

<file path=ppt/ink/ink3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37:56.10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0 110 14887,'0'-4'7217,"0"1"-8900,0 3 2624,73 9 264,-11-6-892,1 3 1,4-2 275,-16-3 0,-1-1-589,1 0 0,-1 0 0,46-2 0,-9-4 0,-4-3 0,-3-9 0,1 0 0,2-6 2419,-1 5-2419,3 2 0,7 9 0,-42 5 0,2 2 0,5 0 0,1 3 0,3 2 0,0 3 0,1-1 0,-1 2 0,-3 3 0,-1 0 0,-4 1 0,-1-1 0,45 8-2033,-11-2 2033,-9-3 0,-13-4 117,2 5-117,-25-6 0,0 3 0,-24-6 404,-7-3-404,-4 1 3392,-4-1-6004,-7-1-7219,-10 2 7977,-12 5 1,9-5 0,-1 4 0</inkml:trace>
</inkml:ink>
</file>

<file path=ppt/ink/ink3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37:59.22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160 3 20210,'3'-1'4303,"-1"0"-3418,-2 1-33,-9 64-337,-6-13-347,3 1 0,-1 3-33,-16 23 22,2-4-90,3-5 23,7-11-46,5-9 68,8-7 68,2-8 144,2-3-10,0-6-167,2-4-147,5-3 0,7-4 0,9-4 0,9-1 0,8-6 0,7-1 0,6-2 0,1-4-3392,1-3 3392,-1-6 0,-5-1 0,2 0 0,-25 8-1660,-2-2-4469,-21 3 6129,2-7 0,-4 4 0,2 0 0</inkml:trace>
</inkml:ink>
</file>

<file path=ppt/ink/ink3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37:59.45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173 5 22160,'0'-3'4739,"0"1"-3304,0 2-1098,5 85-337,-4-18-2126,2 3 0,-4 5 2126,-3-22 0,-3-2 0,-1 1 0,-2 0 388,-3-3 1,-2-1-1331,-11 40-1467,-2-7-3126,5-9-4296,2-9 9383,6-14 1,8-22 0,3-12 0</inkml:trace>
</inkml:ink>
</file>

<file path=ppt/ink/ink3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37:59.64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0 161 26955,'70'-28'-2330,"-10"0"-1995,-30 9-4841,-1-5 9166,0-5 0,-13 12 0,-4 1 0</inkml:trace>
</inkml:ink>
</file>

<file path=ppt/ink/ink3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37:59.86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150 5 21185,'2'-2'5356,"-1"-1"-3463,-1 3-1656,9 75-237,-7-17 0,0 4 0,-2 4-641,-10 25 641,-7 0 0,-1-8 157,1-10-157,0-5-304,2-6-1746,1 0-2175,1-2-5606,0 1 9669,-3-2 1,8-26 0,0-7 0</inkml:trace>
</inkml:ink>
</file>

<file path=ppt/ink/ink3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38:00.49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14 60 23079,'-7'-1'2633,"0"0"-1938,7 0-147,0 1-99,6 0-1,7-1 134,11 0-345,14-2-237,7-2 0,9-2 0,3-3 0,1-1 0,0 2 0,-2 3-3392,-2 2 3392,-1 4 0,-4 0 0,-5 0 0,-5 4 0,-6-1 0,-7 2 0,-4-2 3392,-6-1-3392,-6-2 0,-5 0 0,-3 0 0,-2 0-1951,2 1-2497,0 0-4920,0 2 9368,-1 0 0,-1-1 0,0 0 0</inkml:trace>
</inkml:ink>
</file>

<file path=ppt/ink/ink3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38:00.79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183 15 20356,'-2'-8'5300,"1"2"-4482,1 6-213,0 0-224,-20 62-79,6-14-252,-2 2 1,-1 2-6,0 16-23,-1-6-22,5-7-436,1-7-517,0-4-1131,0-7-1468,1-6-2499,2-12 6051,4-9 0,2-7 0,3-3 0</inkml:trace>
</inkml:ink>
</file>

<file path=ppt/ink/ink3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38:01.02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0 27236,'24'59'386,"-1"-1"1,14 34-387,-20-34-79,-7-22-716,1-6-998,-1-5-1737,2-10-5344,2-6 8874,3-7 0,-8-2 0,0 0 0</inkml:trace>
</inkml:ink>
</file>

<file path=ppt/ink/ink3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38:01.24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19 43 22529,'-11'0'5032,"3"0"-4528,8 0-56,0 0-448,45 0-90,-24 0-694,35 0-1221,-36 0-2915,-2-4-4911,0-3 8641,1-8 1,-7 7 0,-2 0 0</inkml:trace>
</inkml:ink>
</file>

<file path=ppt/ink/ink3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38:01.47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121 17 19919,'0'-9'6342,"0"1"-5569,0 8-123,0 0-213,-10 55-135,1-10-145,-10 51-66,2-20-91,1 3 0,1 1-281,3-3-694,2-4-1289,3-12-2162,4-13-5389,1-18 9815,2-16 0,0-9 0,0-5 0</inkml:trace>
</inkml:ink>
</file>

<file path=ppt/ink/ink3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38:01.72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 17 18115,'2'-9'7799,"0"2"-6590,-2 7 339,0 0-1548,11 54 0,-6-17 0,7 49 0,-10-24 0,-2 6 0,-2 6 0,-4-1 0,-2-6 0,-1-8-920,1-10-3181,2-10-5730,4-10 9630,0-7 0,2-11 1,0-5-1</inkml:trace>
</inkml:ink>
</file>

<file path=ppt/ink/ink3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38:03.20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3676 323 20720,'-59'-47'564,"1"0"0,1 4 0,2 7-519,-22 3-45,-14 4 0,39 15 0,-2 1 0,-6 1 0,-3 1 0,-4 2 0,-2 1 0,-5 1 0,-2 2 22,-4 1 1,-1 2 5,-3 0 0,-1 2-361,-3 4 0,-1 3 529,0 1 1,-1 2-29,2 4 0,0 2 0,2 1 0,2 1 11,4 0 0,1 1-84,4 1 0,2 0-33,2 2 0,1 0-57,1 1 1,2 2 5,0 3 0,0 2 51,-1 3 0,0 3-51,0 4 0,1 3-419,-2 6 1,1 3 435,1 4 0,1 3 22,3 3 1,2 1 256,5 0 0,3 0-268,6-3 0,5 1 6,6-6 0,5 0-12,7-1 1,4 1 22,6 0 0,3 1-896,4 4 0,4 3 913,0 4 0,2 1-29,1 1 1,3 4 93,3-6 0,4 4 0,4 0-108,5 3 0,3 0 0,3-1-19,-1 1 0,3 0 0,2-2-4,5-4 1,3-2 0,1-5 3,10 5 0,2-5 255,3 0 0,3-3-255,3-2 0,3-3 45,1-2 0,1-3-39,3-1 1,1-2-18,2-2 0,1-2 0,3-1 0,1-3-311,3-1 0,2-3 311,2-4 0,1-5 0,2-5 0,1-5 0,1-3 0,-1-5 0,-2-4 0,-1-4 0,-2-5 0,-1-4 0,-4-1 0,-3-2 948,-3-5 1,-3-2-949,-5 0 0,-3 0 0,-6 0 0,-3-2 0,37-24 0,-10-7 0,-6-12 0,-35 28 0,-1-3 0,0-5 0,0-1-982,1-3 0,-1-2 982,0 1 0,-1 0 0,-2 0 0,-1 1 184,-2 3 0,-2 1-184,20-42 0,-11 2 0,-12-2 0,-12-4 0,-8 43 0,-3-2-531,-5-1 1,-2-1 530,-1-3 0,-1 0 0,-4-2 0,-1-1 38,-1-1 1,1-1-39,-1 1 0,0-1 0,0 1 0,-2-1 0,0 4 0,-1 1 0,-2 2 0,-2 2 1043,0 4 1,-2 1-1044,-25-34 0,16 35 0,-2 3-5,-14-15 5,-9-3 3118,21 30-3478,3 9-853,2 7-3123,-2 7-5495,-9 19 8636,-26 28 0,30-18 0,-8 15 0</inkml:trace>
</inkml:ink>
</file>

<file path=ppt/ink/ink3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38:03.68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98 0 27762,'-9'97'303,"0"0"-303,0-16-179,0 1-684,1-4-1143,0-7-1467,1-6-3082,-3-7 6555,-2-6 0,4-24 0,0-8 0</inkml:trace>
</inkml:ink>
</file>

<file path=ppt/ink/ink3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38:04.00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0 135 25095,'70'54'1345,"0"-11"-1166,-13-33-145,3-4 56,0-5-23,-3-10-22,-3-4-23,-2-13-22,-6-6 22,-4-1 12,-13 1 156,-11 6 214,-11 5-213,-11 2-113,-9 4 79,-11 2-68,-12 6-33,-8 4-44,-38 27-35,16 1-341,20-2 0,3 1-1564,-12 14-4234,7-1 6162,10-3 0,17-16 0,6-2 0</inkml:trace>
</inkml:ink>
</file>

<file path=ppt/ink/ink3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38:04.49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53 0 28356,'0'26'315,"0"9"-315,0 16 0,0 11 0,0 7 0,0 5 0,-2 1 0,-1 1 0,-2-4 0,-1-4 0,4-8 0,0-10 0,2-11 0,0-13-1312,0-10-1086,0-7-1950,-2-6-5483,-4-2 9745,-4-3 1,3 1-1,0-1 1</inkml:trace>
</inkml:ink>
</file>

<file path=ppt/ink/ink3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38:04.80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74 28671,'76'-38'0,"-3"7"0,-24 29 0,7 0 0,5 2 0,3 0 0,-1 3 0,-4 2 0,-4 2 0,-7-1 0,-5 0 0,-9-3 0,-9 4 0,-12 4 0,-6 5-1357,-5 8-4391,-2 5 5748,0-2 0,0-9 0,0-8 0</inkml:trace>
</inkml:ink>
</file>

<file path=ppt/ink/ink3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38:09.09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 17118,'0'5'6073,"0"-1"-4729,0-4 1211,0 0-2107,1 4-112,1-4-190,3 3-90,4-3 67,11 0-33,10 2 22,11-2-34,6 1-33,2-1-23,-3 0 12,-6 0 11,-8 0 1,-10 0-46,-9 0 0,-7 0 0,-5 5 0,-1 10 0,0 18 0,-5 20 0,-6 18 0,-8 11-3392,-3 2 3392,2-3 0,2-6 0,-3 15 0,5-28 0,-3 7 0,9-38 0,1-10-595,5-12-7528,1-12 3267,8-18 4856,6-14 0,-3 11 0,2 0 0</inkml:trace>
</inkml:ink>
</file>

<file path=ppt/ink/ink3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38:09.32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57 5 21868,'0'-3'6286,"0"1"-5769,0 2-517,-13 80 0,5-30 0,0 7 0,-1 2 0,1 8 0,3-4 0,1-4-416,2-8-928,2-6-1514,0-7-1937,3-4-3262,0-4 8057,1-5 0,-1-12 0,-2-4 0</inkml:trace>
</inkml:ink>
</file>

<file path=ppt/ink/ink3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38:09.51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0 216 18866,'0'-11'7384,"0"3"-6465,0 8-113,0 0-526,25-15-157,0 4-89,24-13-34,-3 7-448,1-1-717,3-2-1177,2-2-2757,0-1 5099,-3 0 0,-20 9 0,-9 4 0</inkml:trace>
</inkml:ink>
</file>

<file path=ppt/ink/ink3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38:10.22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1627 78 20199,'-56'-12'758,"-1"-1"0,1 2 0,3 2-5835,-21 6 5603,-12 2 1,-4 1 1207,-3 7-1331,1 4 714,0 12-859,3 4-23,-2 5-109,0 7-20,45-18 0,0 1-11,0 0 1,0 1 150,-42 24 3422,8-6-3478,13-2 69,12-5-91,13 3-90,9 7 45,7 13-22,9 17-11,7 14-276,6 9 230,8-47 1,4 0 157,12 45 33,20-6-66,12-9 40,14-7-209,-29-39 0,4-1 0,23 6 0,3-2-283,-15-11 0,1-2 283,18 4 0,1-6 0,-21-12 0,-2-4 0,3-1 0,-1-3 0,1-5 0,-1-4 0,1-2 0,3-5 0,19-15 0,-1-5 0,-19 7 0,-2-2 0,14-10 0,-4-1 0,9-17 0,-10-3 0,-5-1 0,-6 2 0,-6-2 0,-7 6 0,-8 3 287,-11 3-287,-9-19 0,-13 11 0,-11-19 0,-10 16 0,-9-3 0,-6-3 0,-6-4 0,-8 2 0,8 23 0,-4 3 0,-29-15-194,26 23 1,-1 4 193,-21 2 0,7 6 0,12 8 0,10 1 0,13 5 0,7 1 0,7 3-2589,-5 4-2334,5 17 4923,-7 15 0,15-9 0,1 2 0</inkml:trace>
</inkml:ink>
</file>

<file path=ppt/ink/ink3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38:12.42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64 1 24110,'-4'87'1882,"1"-9"-3073,1-42 1191,2-2 417,-1-3-1056,0-3-1075,-3 1-2333,-2-1-5411,-5 6 9458,-3 4 0,5-15 0,1-3 0</inkml:trace>
</inkml:ink>
</file>

<file path=ppt/ink/ink3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38:12.84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64 85 17857,'-8'0'6454,"1"0"-5703,7 0 493,0 0-852,3 42-67,4-15 34,6 34-135,6-27-90,0-4-78,1-5-11,2-5-45,2-8-11,2-5 11,7-5 0,3-11 33,7-11-33,2-12 34,0-12-23,-4 1 23,-9 1-23,-7 9 0,-13 9 67,-5 9-10,-6 3 32,-7 3-21,-7-4-1,-10 1-44,-10-1-23,-7 1-11,-8 5 0,-5 2 34,-5 8-34,-2 9-23,6 5-167,10 3-437,12-6-595,12-7-1534,8-5-2510,4-1 5266,-1 7 0,6-5 0,-2 4 0</inkml:trace>
</inkml:ink>
</file>

<file path=ppt/ink/ink3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38:13.80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97 377 24860,'-6'41'1099,"1"15"-898,5 28-669,0 10 524,0 4 0,0-8-33,0-10 33,0-15 0,0-17-3972,0-18 3972,0-16 956,-5-15-967,-6-21-34,-5-20 34,-4-24 67,4-23-198,10 38 0,2-2 187,0-5 0,2-1-40,2-1 1,-1-1 27,1 1 1,0 0-28,2 4 0,1 2-29,5-41 79,5 21-78,3 22-12,4 21-22,1 13 11,6 9 1,3 5 21,3 2 511,-1 2-18,5 23 3058,-16 1-3584,-2 26 0,-16-4 0,-4 7 0,-10 1 0,-3-4 0,-9-5 0,-8-2 0,8-15 0,-4 2 0,8-12 0,2 1 0,3-2-640,6-3-1668,3 0-3104,4-1 5412,7 2 0,-4-5 0,4-3 0</inkml:trace>
</inkml:ink>
</file>

<file path=ppt/ink/ink3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38:13.96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75 1 28671,'-41'36'-326,"7"-2"-3920,41-22-5585,8 6 9364,12 6 0,-10-12 0,-1 1 0</inkml:trace>
</inkml:ink>
</file>

<file path=ppt/ink/ink3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38:16.79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246 17 11414,'2'-4'6959,"0"1"-5346,-2 3 1312,0 0-1861,1-4-492,-8 3-158,-3-3-168,-13 8 12,-5 5-22,-1 7-12,1 4-11,-5 9-146,11-9-33,0 3-34,14-14-79,4 1 79,3 2 56,10 6-56,3 4 11,9 3 12,2 1-1,1-1 23,-5-1-11,-4-1 167,-5-1 169,-6 2 90,-2 1-68,-3 4-157,-8 2-90,-6 1-77,-9-2-12,-11 2-56,9-13-12,-4 0-200,15-12-404,4-1-998,5-2-2118,3 0-4704,3-1 8436,5 0 0,-4-1 0,4-1 0</inkml:trace>
</inkml:ink>
</file>

<file path=ppt/ink/ink3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38:17.13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64 39 24423,'-35'85'605,"6"-13"-493,30-50 56,8-4 158,4-8 133,11-3-45,2-5-122,7-1-113,-1-1-78,2-9 90,-2-4-46,-6-11 1,-7-3-1,-10-2-44,-7-4-45,-17 0-33,-5 2-23,-15 5 0,2 8-247,2 9-280,5 6-638,6 11-1322,5 8-2858,7 10-4486,4 3 9644,18-4 1,-11-11-1,12-7 1</inkml:trace>
</inkml:ink>
</file>

<file path=ppt/ink/ink3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38:17.55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116 7 17588,'0'-4'6252,"0"1"-4066,0 3-1817,-39 19-178,24-1-68,-30 17-33,36-5-1,4-3 12,2 0-45,3-3 0,0-2-11,3-6 0,5-6-11,7-5-23,7-6-11,3-12 56,3-7-34,-2-10-10,-3 0-1,-7 6 0,-6 6 11,-5 6 12,-1 7-34,-3 3-78,0 2 78,-1 10 100,0 9 80,0 18-57,0 11-56,-5 6 34,-1 1-101,-4-6-90,4-7-369,3-11-841,3-7-1568,0-9-1189,6-8-3338,5-3 7395,10-8 0,-9 3 0,0-3 0</inkml:trace>
</inkml:ink>
</file>

<file path=ppt/ink/ink3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38:17.96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74 10 19280,'0'-6'5367,"0"2"-4616,0 4 112,0 0-471,-20 24-123,10-1 11,-16 24-78,17-6-45,3-2-79,3-5-33,4-4-45,7-16 0,5-2 0,7-11 22,4-13 1,3-8 22,2-16-45,-2-4-3381,-2 2 3392,-5 7 0,-5 9 0,-6 9 135,-4 7 134,0 4 56,-3 2-245,1 13 3301,-1 9-3392,-1 19 0,-1 12 0,0 7 0,0 3 0,-2-4 0,-2-9-1043,-1-13-3260,-2-11-5528,-1-4 9162,-6-4 1,7-8 0,-1-1 0</inkml:trace>
</inkml:ink>
</file>

<file path=ppt/ink/ink3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38:18.54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50 15202,'8'-4'6599,"-2"1"-4985,-6 3-180,0 0-212,81 18-573,-20-3-223,7 1 0,5 0-157,-16-3 0,-1-2-372,11 2 1,3-1 141,7-2 1,3-1-40,9 0 0,3-2 0,-27-4 0,2-1 0,1 0-610,4-1 0,2 1 0,1-2 610,4-2 0,2 0 0,1-2 0,4 0 0,1 0 0,1-2 0,4-1 0,1-1 0,-1 0 0,2-1 0,1-1 0,-2 0 0,-1 3 0,-1-1 0,0 1 0,-3 1 0,0 0 0,-2 1 0,-4 1 0,-1 1 0,0 1-853,-3 0 0,0 0 1,-2 1 852,-2 0 0,-1-1 0,-1 1 0,-3-1 0,-1 1 0,-1-1-389,26-1 0,-2-1 389,-7-1 0,-4-1-107,-8 1 1,-3-1 106,-8 0 0,-4 0 805,40-4-805,-27 4 0,-24 1 0,-24 4 2467,-16 0-2467,-26 1 893,-13-1-4736,-21 1-5988,-10 0 8711,-11 0 1,34 0-1,3 0 1</inkml:trace>
</inkml:ink>
</file>

<file path=ppt/ink/ink3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38:19.86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44 2003 20535,'0'-54'1109,"0"-1"0,0-2 1,0 2-426,0-42-360,0 41 1,0-3-95,0-4 0,0-2-352,0-6 0,0-1 206,-1-3 0,-1-1-851,-1-2 0,0-1 789,-1-1 0,-1 1-22,-1 3 0,1 3 11,1 6 1,1 2 33,0 11 1,1 3-34,1-26 21,0 25-33,1 19 0,0 8 0,0 3 237,3-2-226,3-1 1383,4-2-1360,2 3 616,-1 2-404,-2 6 23,-3 6-78,-2 5-79,-3 3 33,2 2-44,0-1 0,2-1 145,5-2-78,2 0 23,8-3 135,6-1-326,44-7 0,-3 3 0,-15 4 0,2 1-204,41 2 204,-45 3 0,1 0 0,2 2 0,1 0 0,2-1 0,0 1-541,2 0 1,2 0 540,3-1 0,1 2-1483,2 0 0,2 0 1483,1-1 0,1 1 0,1 1 0,1-1-403,-1-1 1,1 1 402,1-1 0,0 0 0,0 0 0,1 0 0,3 0 0,-1 0 0,3-2 0,0 1 0,2 0 0,0 0 0,-1-1 0,-1 0-350,-3 2 0,-1-1 350,-5 1 0,-1 0 0,-5 0 0,-1 0 228,-5 2 1,-2 0-229,-2 0 0,-1 1 0,46 5 0,-7-2 0,-9 0 0,-13-3 0,-13 2 2447,-17-3-2447,-12 2 1146,-12-3-1146,-4 0 1533,-8-1-1533,0 0 173,-4 0-173,0 0 0,0 4 0,-1 6 0,-3 6 0,-1 10 0,-3 11 0,1 14 0,0 18 0,1 16-242,3-36 1,-1 2 241,1 5 0,1 0-1616,-1 2 0,0 1 1616,-1 1 0,0-1 0,1-1 0,0 0-128,-1 0 0,-2-1 128,0 2 0,0 0 0,-2 5 0,0 0 0,-2 1 0,0 0 0,1-1 0,1-1 0,1-7 0,1-2-2077,0 31 2077,4-22 202,2-18-202,1-10 2176,0-4-2176,0 6 269,0-7-269,-1 5 3387,0-15-3814,0-7-9404,0-6 9093,0-32 0,0 18 1,0-21-1</inkml:trace>
</inkml:ink>
</file>

<file path=ppt/ink/ink3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38:25.95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 78 18563,'-4'0'5401,"1"0"-2062,3 0-2992,74 12-11,-23-9-218,6 3 0,4-1 83,20-5-89,6 0-67,4-6 46,3-4-499,-45 2 0,1-1 408,2 0 0,0 0-1561,3 1 0,0 0 1561,1 0 0,1 2 0,-1 0 0,-1 1-81,-1 1 0,-2 1 81,47-1 0,-8 3 0,-8 1 0,-4 5 0,-3 2 0,-5 4 0,24 7 0,-26-6 0,17 4 0,-30-7 0,-3 0 0,-4-1 0,-7-1 532,-8-3-532,-9 0 3305,-13-3-3305,-5 0 263,-8-1-1687,-13 0-3136,-7 0-5271,-19 1 8117,-8 13 1,20-10 0,2 10 0</inkml:trace>
</inkml:ink>
</file>

<file path=ppt/ink/ink3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38:26.82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2 166 19729,'-1'3'4638,"0"-1"-1893,1-2-2274,45 2 22,-1-1-11,54-2-1875,1-14 1393,-42 5 0,2-1-1329,3-4 1,1-1 1328,-1 2 0,-1 0 0,-1 2 0,-1 2-124,-2 2 1,-1 2 123,1 1 0,0 0 0,2 2 0,1 1 0,3 0 0,1 0-200,2 0 0,1 0 200,-2 0 0,-1 1 0,-2-1 0,-1-1 0,-6 2 0,-2 0 0,43-3 579,-13 2-579,-11 1 0,-7 0 0,-8 1 2977,-8 2-2977,-9 2 0,-10 4 0,-10-1 382,-8-1-1324,-7-1-2985,-3 3-5904,-14 6 8157,-10 6 1,7-8 0,-5 1 0</inkml:trace>
</inkml:ink>
</file>

<file path=ppt/ink/ink3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38:38.94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67 17454,'4'-12'6039,"-1"3"-4582,-3 9-280,0 0-393,60-14-134,-17 7-157,54-9-180,-32 11-9,1 3-304,0 1 0,-3 1 0,0 0 0,-3 1 0,-3 4 0,-8 0 0,-7 3-248,-10-6-905,-11 0-1649,-7-2-3584,-9 5 6386,-6 15 0,1-11 0,-4 9 0</inkml:trace>
</inkml:ink>
</file>

<file path=ppt/ink/ink3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40:26.20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426 0 22754,'-90'5'1692,"10"8"-6871,36 10 5672,4 8-1346,3 6 1133,6 4 1156,3 4-1190,2 4-55,5 0-90,5-3-1,8-1-10,3-3 11,7 2 2257,9 1-2313,8-1 3448,13-4-3359,31-6-33,-10-17-56,23-12-23,-18-22 12,1-11 0,-6-13-1,-4-2-22,-9 0 225,-2-18 44,-18 18-68,-3-14-31,-15 20-181,-3 2 0,-8 3 0,-7 4-3392,-9 6 3392,-3 6 0,2 8-102,-5 5-447,9 16-426,-6 7-1501,9 12-2476,2 2-4879,5-4 9644,7-5 0,3-12 1,2-6-1</inkml:trace>
</inkml:ink>
</file>

<file path=ppt/ink/ink3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40:26.51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103 7 22844,'0'-4'4100,"0"1"-2565,0 3-1343,0 39-192,0-2 0,-5 43 0,-4-9 0,-3 11 0,-2 2-3392,1 3 3392,2-2-470,-1-2 470,2-6 0,2-8 0,3-12-572,3-17-1053,1-14 1289,1-14-4953,9-14-4542,8-19 9719,15-12 0,-12 7 0,-1 3 0</inkml:trace>
</inkml:ink>
</file>

<file path=ppt/ink/ink3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40:26.90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710 1 26575,'-26'73'698,"0"1"1,-2 1 0,1-2-699,2-11 0,0-1-626,-5 10 0,-2 2 626,-2 5 0,0 2-370,-3 4 1,1 0 369,0 1 0,2 0-545,2-2 1,2 0 544,3-5 0,1-1 0,5-5 0,1-3-159,3-7 0,1-3 159,4-9 0,0-2 0,-5 29 372,5-22-372,4-18-1283,1-18-4185,4-12-4363,-1-24 8706,-3-8 0,4 3 0,-2 2 0</inkml:trace>
</inkml:ink>
</file>

<file path=ppt/ink/ink3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40:27.42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0 25847,'35'76'941,"-1"0"0,2 1 1,1-3-1793,-2-12 1,2-1 850,3 5 0,0 1 0,1 1 0,0 0 0,-1 0 0,0-1 0,-2-4 0,-1-1 0,-2-4 0,0-1 0,-3-4 0,-1-3 0,-3-3 0,0-2 250,22 35-250,-5-14 0,-10-9 342,-4-10-466,-12-7-2262,-6-3-2870,-8-3-4575,-11-1 8993,-14-2 0,8-13 0,-6-5 1</inkml:trace>
</inkml:ink>
</file>

<file path=ppt/ink/ink3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40:27.72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1451 23572,'41'-77'1441,"-1"0"1,4-3 0,2 3-1534,4 7 0,3 1 120,5-6 1,3-2-277,-17 25 0,1 0 1,0 0 247,0 1 0,0 2 0,0 0-264,21-18 1,1 3 263,-4 6 0,0 3 0,-4 8 0,0 2 0,-5 7 0,-1 3 0,-5 5 0,-1 2 0,30-12-494,-17 15-2431,-12 14-4279,-12 18 7204,-5 19 0,-15-10 0,-5 7 0</inkml:trace>
</inkml:ink>
</file>

<file path=ppt/ink/ink3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43:18.09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350 0 24132,'-49'11'896,"0"0"1,-39 16-281,48 9 381,-7 26-549,19-12-11,-1 14-189,20-22-248,4-3 0,1-1 0,3-4 0,0-6 0,1-6-270,1-5-1411,8-6-2218,10-6-3765,16-2 7664,11-9 0,-17 5 0,-4-4 0</inkml:trace>
</inkml:ink>
</file>

<file path=ppt/ink/ink3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43:18.39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0 140 23941,'14'67'561,"3"-16"-214,14-45 0,3-6 68,2-16-79,3-7 34,-4-17 145,-9-1 91,-11 0-58,-9 6-234,-13 6-146,-7 8-146,-11 10-22,-6 4-369,-2 7-460,1 12-1200,4 5-1186,8 13-1581,7 4-3339,9-4 8135,4-8 0,0-9 0,2-7 0</inkml:trace>
</inkml:ink>
</file>

<file path=ppt/ink/ink3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43:18.77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5 18832,'0'-2'4381,"0"-1"-2723,0 3-1142,0 47-135,0-19-22,0 40 66,0-30-134,0-6-134,0-6-157,0-11-67,3-6 22,4-5-11,6-3 56,4-1 67,1-3-11,3-2-22,-4-3 0,-2 1-34,-3 4 11,-4 0 0,0 3 11,-1 0-10,0 0-1,1 0-11,1 0 11,4 0-33,0 0 55,2 0-66,-2 0 33,-2 0-45,-5 0-134,-3 4 123,-3 5-672,0 4-1995,0 4-5334,2-5 8057,8-5 0,-5-5 0,5-2 0</inkml:trace>
</inkml:ink>
</file>

<file path=ppt/ink/ink3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43:19.17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39 155 25129,'3'59'280,"0"0"0,-2-4 1,-2-6-57,-6 3 33,-6-11-55,3-10-23,2-13-100,4-10-23,2-17 33,1-15 113,1-24-78,7-18 44,6-9 123,9 0-101,4 8 1,0 14-68,0 11 78,-2 13-76,0 8-125,-3 11 0,-1 4 0,-1 5 0,-3 9 0,-2 7 0,-6 12 0,-4 9 0,-6 4 0,-9 2 0,-7 2-472,-7-6-604,1-2-907,0-7-1625,8-9-3160,5-7 6768,5-7 0,5-5 0,1-1 0</inkml:trace>
</inkml:ink>
</file>

<file path=ppt/ink/ink3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43:19.32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8 21051,'2'-4'5244,"0"1"-4550,-2 3-245,0 0-561,10 45-964,-7-17-2039,7 39-5917,-10-33 9032,0-6 0,0-13 0,0-7 0</inkml:trace>
</inkml:ink>
</file>

<file path=ppt/ink/ink3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43:19.65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199 128 23840,'78'-40'751,"-15"5"-549,-54 17-12,-5 4 23,-3 1 112,-11 8 34,-7 2-23,-13 6 23,-6 12-57,-4 10 247,-2 15-89,0 7 32,2 3-199,5 1-293,7-3 0,10-8 0,6-7 0,8-9 0,4-6 0,12-3 0,8-6 0,14-2-539,3-3-2957,0 0-6335,-8 7 9092,-9 15 1,-12-12 0,-6 6 0</inkml:trace>
</inkml:ink>
</file>

<file path=ppt/ink/ink3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43:20.12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66 0 26967,'-1'63'194,"-1"-1"0,1-2 1,-2-6-5856,-4 13 5583,0-3 848,-2-7-2585,-1-5-878,0-13-7138,2-10 9745,3-15 0,2-9 1,3-5-1</inkml:trace>
</inkml:ink>
</file>

<file path=ppt/ink/ink3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43:20.31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 28580,'47'-1'-918,"-5"9"-1749,-15 13-3160,0 13 5827,-1 12 0,-13-18 0,-1-3 0</inkml:trace>
</inkml:ink>
</file>

<file path=ppt/ink/ink3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43:20.68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117 0 26463,'-31'45'487,"1"-1"1,-20 32-130,47-50-145,1-3-135,2-7-78,4-6-45,10-6 12,9-11-169,14-13-55,2-11 178,-1-6 79,-7 3 34,-11 12-12,-8 8-11,-7 10 12,-1 3 134,-2 10 67,4 8-56,-1 13-157,-1 8-11,0 0-23,-1 0-593,3-6-1323,5-7-2946,6-9 4885,7-8 0,-10-6 0,-1-2 0</inkml:trace>
</inkml:ink>
</file>

<file path=ppt/ink/ink3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43:21.02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26 18877,'3'-5'5479,"-1"1"-4941,-2 4-348,51-6-111,-24 3-79,40-4-45,-41 6-56,-9 1-89,-6 6 178,-7 5 12,-3 12 56,-10 7 34,-2 4 123,-9 2 437,2-4 145,1-1-44,5-5-45,1-4-111,2-1-595,3-3 0,2-2 0,3-1 0,1-2 0,3 1 0,8 1 0,9-1 0,9-2 0,4-4-3392,0-5 2853,-2 0-1814,0-3-7478,17-24 7851,-9 2 1,-2-5 0,-20 10-1</inkml:trace>
</inkml:ink>
</file>

<file path=ppt/ink/ink3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43:21.19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21 0 25103,'-11'89'-460,"3"-10"55,7-45-2429,1-4-1485,10-5-3065,7-10 7435,14-7 1,-13-6-1,-1-2 1</inkml:trace>
</inkml:ink>
</file>

<file path=ppt/ink/ink3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43:21.52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46 133 16378,'0'-2'5972,"0"0"-3596,0 2-1659,-21 33-123,16-14-191,-15 29-145,20-25-124,0 0-78,9-3-33,6-3-12,11-4 22,6-5 91,3-4 44,2-4 23,-2-10 111,-4-6-67,-6-13 45,-7-7-101,-6-5-100,-6-1-46,-3-2-21,-3 5-12,-10 4 0,-5 10-12,-14 12-111,-6 7-280,-2 17-583,-1 9-1513,5 12-3372,8 1-3960,10-2 9347,8-8 1,6-10-1,1-6 1</inkml:trace>
</inkml:ink>
</file>

<file path=ppt/ink/ink3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43:21.87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0 26463,'7'60'751,"-2"-8"-651,-6-25-55,0-7-45,0-5-56,1-7 0,4-4 56,7-3 11,10-4 45,7-6-33,4-5-23,0-3 45,-2 1 22,-4 5 90,-2 3 67,-4 4 112,-3 3-34,-4 4-99,-5 7-203,-1 3 0,-4 6 0,-1 0-46,-1 0-895,-1-2-1323,0-1-3786,0-3 6050,1 0 0,0-6 0,0-2 0</inkml:trace>
</inkml:ink>
</file>

<file path=ppt/ink/ink3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43:22.17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91 170 21734,'47'-33'773,"1"-1"0,19-18 214,-50 25 54,-20 13-245,-11 7-157,-10 4-34,-10 7-11,-3 11 55,1 10-569,3 11-80,3 6 0,6-1 0,6-4 0,7-6 0,6-8 0,4-6 0,7-5-886,7-1-1019,10-2-1042,7-1-1524,1 2-5360,-1-3 9599,-5 1 1,-11-4 0,-6-1 0</inkml:trace>
</inkml:ink>
</file>

<file path=ppt/ink/ink3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49:05.76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 97 17028,'-2'0'4762,"0"0"-1882,2 0-1233,98 0-1154,-50 0 0,4 0-1174,12 0 0,9 0 1,0 0 870,-4 0 0,0 0 1,2 0-161,9-2 0,1-1 0,2 0-640,10 0 0,2-1 1,3-1 609,-18 1 0,1-1 0,1 0 0,2 0 0,7-1 0,2 0 0,1 0 0,2 1 0,-15 1 0,1 1 0,1-1 0,1 1 0,0 0-247,4 0 0,0 1 0,1-1 0,0 1 0,0 0 247,0 1 0,1-1 0,1 1 0,-1 0 0,-1 1-294,0-1 1,-1 1 0,0 1 0,-1 0-1,0 0 294,-4 1 0,-1 0 0,0 1 0,-1 0 0,-1 0 0,12 2 0,-1 0 0,-2 1 0,-3 0-20,16 4 0,-3 1 1,-5 1 19,-16-2 0,-5 0 0,-4 1 0,7 3 0,-8 0 969,13 5-6393,-51-7-3340,-44-6 8764,-41-5 0,18-1 0,-7 0 0</inkml:trace>
</inkml:ink>
</file>

<file path=ppt/ink/ink3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49:06.43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12 24670,'73'-1'1131,"1"1"1,10-1 0,5 1-930,-21 0 0,2 0 0,2 0-811,7 0 0,1 0 1,2 0 608,4-1 0,1 0 0,0-1-879,0 2 1,1-1 0,-1 1 878,0-1 0,-1-1 0,0 1 0,-1 1 0,0-1 0,-1 1-67,-2 0 0,0 0 0,-1 0 67,-1 0 0,-1 1 0,0-1 0,-2 1 0,0 1 0,-1 0 0,-3-1 0,0 0 0,-1 1-105,-4 0 0,-1-1 0,-1 1 105,20-1 0,-4 0 0,-16-1 0,-5 0 112,23 0-2992,-38 0-4633,-25 3 7513,-14 7 0,-5-4 0,-2 3 0</inkml:trace>
</inkml:ink>
</file>

<file path=ppt/ink/ink3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49:07.29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416 0 25735,'-60'10'735,"-1"-1"1,4 2 0,6 3-445,-5 20 0,11 2-144,10-1-147,12-2 0,6 1 0,10 2 0,3 6 0,4 4 0,3 0 0,6-3 0,5-8 0,8-10 0,2-12 0,2-7-1077,1-5-2306,3-11-5122,0-11 8505,6-16 0,-17 14 0,-2 1 0</inkml:trace>
</inkml:ink>
</file>

<file path=ppt/ink/ink3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49:07.69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108 1 20255,'2'0'5087,"0"57"-4470,-2-3-416,-2-1 1,-2 4 190,-7 39-230,1-47 1,0 0-521,-1 1 1,-1 0 737,-9 41-88,5-10 134,7-17-415,5-20 144,3-18-155,1-15 0,12-12-11,10-21 515,19-13-504,9-17 11,0 2 11,-8 12 90,-11 17 0,-8 12 181,-7 18-293,-4 15 0,-6 22 0,-2 19 0,-6 13 0,-9 6-404,-6 0 404,-8-8 0,4-13-920,6-17-2475,7-22-2868,12-14-3568,17-32 9585,16-17 1,-11 9-1,-1-1 1</inkml:trace>
</inkml:ink>
</file>

<file path=ppt/ink/ink3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49:07.81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0 24199,'20'89'-1333,"-5"-13"-2522,-14-46-5976,-1-2 9350,-5-4 0,4-9 1,-4-5-1</inkml:trace>
</inkml:ink>
</file>

<file path=ppt/ink/ink3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49:08.16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14 17 20826,'-7'4'4404,"1"-1"-2981,6-3-336,83 1-348,-4-1-643,2 0 0,7 0-96,-9-1 0,0-1-800,9-1 0,3 1 800,4-2 0,2 1 0,1 0 0,0 1 0,0 0 0,0 0 0,-2 1 0,-1 1 0,-2 0 0,0 1 0,-4 2 0,-2 1 0,-4 0 0,-3 1-170,-7 2 1,-2 0-364,-7 0 1,-2-1-953,-8 1 1,-3-1-4399,40 4 5883,-20 0 0,-32-6 0,-15 0 0</inkml:trace>
</inkml:ink>
</file>

<file path=ppt/ink/ink3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49:10.24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440 1 21062,'-62'9'1180,"0"0"0,5 0 1,4 0-330,-15 3-201,15 2-347,13-2-158,16 1-78,11 0-67,7 2-22,5 5 0,14 5 44,9 5-22,19 1 190,3 0 113,-4-3 45,-10-1-24,-12-1-32,-9 0-24,-6 0-100,-3 0-78,-9 1-34,-3-4-56,-12 1-22,0-5-404,-3-1-492,2-5-1189,5-5-1624,7-3-6100,10-4 9669,23-8 1,-13 6-1,12-5 1</inkml:trace>
</inkml:ink>
</file>

<file path=ppt/ink/ink3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49:10.53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6 128 24871,'-6'14'1312,"13"-5"-920,34-6 33,7-7-256,0-9-102,-5-3 0,-13-8 90,-14 4 89,-9 0-178,-12 1-12,-8 3-56,-7 3-258,-7 7-415,5 3-828,6 3-706,6 4-1525,6 0-3304,13 0 7036,13-2 0,-7-2 0,4 0 0</inkml:trace>
</inkml:ink>
</file>

<file path=ppt/ink/ink3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49:13.08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260 1 21499,'-83'33'1546,"9"2"-997,41 0-44,5-1-248,7-5-89,8-5-89,8-6 10,3-3-44,2-3-34,3-3 12,3-4 10,6-2-22,3-2 12,2-1-12,0 0-11,-3 0 0,-3 0 0,-5 0 22,-3 0 23,1 4 224,-2 3 112,1 7-56,-1 1-190,-1 4-79,-1 0-56,0 4-123,-6 2-853,0 1-771,-3-3-2366,4-7-4189,13-7 8302,21-16 0,-13 4 0,11-7 0</inkml:trace>
</inkml:ink>
</file>

<file path=ppt/ink/ink3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49:13.42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149 1 21510,'-72'66'2689,"14"-5"-2599,49-46 22,4-1-101,5-12 12,5-3 33,10-11 22,9-5-78,9-10 0,-1 2 0,-7 10 11,-7 6 0,-8 6 505,-5 8 571,-3 8-337,-2 14-234,-7 10-225,-5 7-190,-8-2-101,0-5-45,3-8-436,6-6-651,1-3-1166,3 1-1466,-3 3-5155,-3 2 8919,-8 5 0,9-15 0,-1-1 0</inkml:trace>
</inkml:ink>
</file>

<file path=ppt/ink/ink3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46:33.806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464 31 24575,'-10'0'0,"-8"0"0,7 0 0,-6 0 0,0 0 0,-2 0 0,-5 0 0,1 0 0,4 0 0,-4 0 0,10 0 0,-16 0 0,14 0 0,-9 0 0,11 0 0,1 0 0,-1 0 0,1 0 0,-1 0 0,4 0 0,1 0 0,4 0 0,-1 0 0,1 0 0,-1 0 0,0 0 0,1 0 0,0 0 0,0 0 0,-1-5 0,1 3 0,-2-3 0,2 5 0,-1 0 0,1-2 0,-1 1 0,0-3 0,1 4 0,-1-4 0,-3 3 0,3-1 0,-4 0 0,5 2 0,-1-3 0,1 3 0,1 0 0,2 0 0</inkml:trace>
</inkml:ink>
</file>

<file path=ppt/ink/ink3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46:35.476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505 1 24575,'-14'0'0,"0"0"0,-10 0 0,9 0 0,-14 0 0,10 0 0,-11 0 0,5 0 0,-11 0 0,15 0 0,-8 0 0,16 0 0,-16 0 0,14 0 0,-9 0 0,6 0 0,5 0 0,-5 0 0,6 0 0,-1 0 0,1 0 0,-1 0 0,1 0 0,-1 0 0,4 0 0,-2 0 0,5 0 0,-2 0 0,4 0 0,1 2 0,1-2 0,2 1 0</inkml:trace>
</inkml:ink>
</file>

<file path=ppt/ink/ink3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40:00.14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 0 16502,'-1'4'5960,"0"-1"-2015,1-3-3363,9 3 102,15-2-247,24 2-68,27-3-177,20 0-908,-38 0 0,1 0 716,7 0 0,1 0 0,7 1 0,2 1-48,3 0 1,2 1 47,5 2 0,1 1-292,1 1 0,0 2 292,0-1 0,0 2-699,-1-2 0,-1 0 699,-2 0 0,-1 0 0,-2-2 0,-2-1 201,-5 1 1,-2-1-202,-7-1 0,-2 0 0,-10 0 0,-3 1 0,28 2 0,-21 1 291,-20-1-482,-13 0-1169,-9-1-3245,-8 0-5226,-5 1 9752,-20 2 0,12-3 0,-11-1 0</inkml:trace>
</inkml:ink>
</file>

<file path=ppt/ink/ink3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40:15.22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134 7 14899,'0'-4'5938,"0"1"-2531,0 3-2903,-2 13 11,-3 7-155,-7 18-192,-4 8-56,-5 7-34,-2 2-22,1-1-22,5-10 22,7-10 0,5-12 89,4-10 146,1-5 45,0-5 46,0 1-35,7 0-56,5 1 45,13-1-101,8 1-110,8-2-125,8-1 0,1 0 0,-1-1 0,-4 0 0,-4-6 0,-5-2 0,-3-5-293,-8 2-670,-9 4-4595,-7 4-1568,-5 6 7126,-16 11 0,8-7 0,-9 6 0</inkml:trace>
</inkml:ink>
</file>

<file path=ppt/ink/ink3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40:15.52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 26619,'0'2'1972,"10"4"-4092,25-2 2120,9 3 675,6 0-675,6-2 0,2-1 0,3-3 358,-1 1-358,-2-2 0,-7-7 0,-7 0 0,-12-3-415,-11 4 360,-10 2-2432,-7 4-1424,-3 11-5920,-3 9 9515,-8 15 1,5-12-1,-5-3 1</inkml:trace>
</inkml:ink>
</file>

<file path=ppt/ink/ink3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40:15.84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83 1 23628,'-23'45'935,"1"0"1,-12 32-286,31-55-90,3-1-55,0-2 43,3 2-144,6 1 32,7 3-367,7-2-69,5 0 0,4-6 0,6-7-3392,6-5 3392,8-11-136,3-11-771,3-10-897,-2-6-1928,-6-2-4760,-2 1 8492,-7-1 0,-18 16 0,-6 3 0</inkml:trace>
</inkml:ink>
</file>

<file path=ppt/ink/ink3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40:16.19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563 7 21174,'0'-4'5434,"0"1"-3686,0 3-1433,-31 70-315,6-12 0,-2 3 0,-3 4-982,7-15 0,1 0 982,-3 3 0,1 0 0,-2 1 0,1-1 226,0 0 1,0-1-227,0 0 0,1-1-116,0-2 0,2 0 116,-20 40 0,6-12 0,9-14 0,7-14-449,6-10-459,4-13-1064,4-6 260,3-10-2882,2-5-1916,17-13 6510,10-15 0,-4 9 0,0-6 0</inkml:trace>
</inkml:ink>
</file>

<file path=ppt/ink/ink3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40:16.64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287 39 24479,'-80'17'2241,"10"4"-1849,38 9-145,2 5-101,3 3 22,5 2-101,8 0 34,6-3-45,5-4 0,11-4 11,7-6 67,13-6 12,7-5-34,4-8 0,1-2 0,1-5-77,1-8-35,1-8 0,-1-11 0,0-6 0,-1-2 0,-6 0 0,-7 0 0,-9 5 0,-10 0 0,-5 2 0,-7 3 0,-6 2 0,-5 5 0,-6 6 0,0 6 0,-2 4-685,-3 3-458,-6 2-1601,-4 2-2433,-4 8-4654,-2 6 9327,2 9 1,17-10 0,6-3 0</inkml:trace>
</inkml:ink>
</file>

<file path=ppt/ink/ink3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40:16.97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 1 18474,'-3'1'5434,"1"0"-2028,2-1-2756,48 0 33,-14 0-659,46 1-24,-20 2 0,5-1 0,3 3 0,-1-4 0,-3 2 0,-2-2 0,-2 0 0,-1-1 0,1 0 0,-4 0 0,-5-3 0,-12-1-125,-10-1-1869,-11 0-2533,-9 4-5304,-5 0 9321,-7 1 0,-1 0 0</inkml:trace>
</inkml:ink>
</file>

<file path=ppt/ink/ink4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40:17.35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141 1 20804,'-5'1'4325,"1"0"-3641,4-1-57,0 0-179,-35 66-10,17-29-237,-5 8 1,1 0 67,6-2 11,6-4 33,4-4-233,4-2-80,2-4 0,0-2 0,0-2 0,5-3 0,9 1 0,11-6 0,16-5 0,10-7 0,12-5 0,4-9 0,1-2 0,-5-7-3392,-9-2 3392,-5 1 0,-7-1 0,-5 2 0,-6 3-808,-8 6-3002,-4 3-5052,-6 5 9710,-3 4 0,-5-3 0,-2 2 0</inkml:trace>
</inkml:ink>
</file>

<file path=ppt/ink/ink4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40:22.17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1256 133 21857,'-43'-35'635,"0"0"0,-1 2 0,0 9-52,-27 21-90,-15 1 123,-9 5-319,44 2 0,0 3-101,0 3 0,0 2-73,1 5 1,2 4-68,1 1 0,2 3-114,2 2 0,2 1 350,-34 35-124,10 6 11,10 8-33,8 8-85,27-38 1,1 1-12,2 4 1,3 0-392,1 1 1,4 1 368,1 3 0,3 0-12,2-1 1,1 1-227,3 1 0,3 1 232,3 0 1,3-1-23,2 0 0,4-1 0,3 0 0,4-1 11,1-2 0,1 0-11,1-2 0,1-1 28,1-2 0,4 0-32,19 10 1,4-3 3,-12-17 0,4-3-44,15 7 0,2-7 21,27-10 23,-3-13 12,-6-17-1,-1-21 11,-1-21-11,-39 15 1,0-8 38,19-24 0,-2-5 23,-15 17 0,-1-2-45,12-19 0,-4 0 12,-20 23 0,-4 2-40,-3-1 0,-4-1 0,8-48 139,-19 46 1,-2-1-140,-2-3 0,-3-1 0,-5-3 0,-3 0 0,-1-2 0,-2 0 0,-4 1 0,-3-1 0,-7-12 0,-1 2 0,-11-24 0,15 43 0,-1 7 0,-2 10 31,5 14-99,3 12-747,8 5-9016,5 14 9977,16 6 1,-7-2-1,8-1 1</inkml:trace>
</inkml:ink>
</file>

<file path=ppt/ink/ink4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40:22.70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 25660,'45'55'829,"-1"1"0,1 0 1,0 0-830,-5-5 0,1 1-678,1 5 0,0 1 678,-1 3 0,0 1 0,1 5 0,-1 2 0,0 4 0,1 1 0,1 5 0,0 2 0,1 3 0,-1 1-340,0-1 0,-2 0 340,-3-3 0,-2 0 0,-5-8 0,-3-2-31,-5-8 0,-3-3 31,-5-10 0,-3-3 100,4 22-100,-10-26 712,-4-23-1362,-2-17-929,-8-29-3183,-6-20-5069,-11-35 9207,10 29 1,1 2 0,-3-10 0,3 5 0</inkml:trace>
</inkml:ink>
</file>

<file path=ppt/ink/ink4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40:23.03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1529 1 23807,'-50'47'784,"0"0"0,0 0 1,0 1-1,1 0 1,2-1-388,-11 14 1,1 0-1658,-7 8 0,-3 2 1260,20-20 0,-2 1 0,0 1-528,-1 2 0,-1 0 0,1 0 528,-1 1 0,0 1 0,2-1 0,1 1 0,2-1 0,1 0 181,-18 24 0,5-1-181,7-4 0,4-1 0,8-9 0,5-2 0,8-7 0,4-2 0,-8 34-2104,14-23 1778,8-22-1380,3-22-3201,3-13-4924,5-18 9459,2-6 0,-1 3 1,0 0-1</inkml:trace>
</inkml:ink>
</file>

<file path=ppt/ink/ink4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41:42.32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178 124 24502,'-20'59'463,"0"0"0,0-4 0,4-3-183,1 11-89,0-3-34,-1-3-57,2-8 24,1-8-57,1-11-4274,4-13 4285,3-9 827,2-11-748,2-66-45,6-4-165,2 8 1,1-3 119,1 13 1,2 2 55,18-40-22,-5 21 3318,6 12-3419,-7 28 0,7 7 0,-3 20 313,1 11-246,2 12 67,-5 6 23,-4 12 45,-10-3-23,-4-1-88,-10 10-91,-8-14 0,-8 7 0,-5-17 0,-2 0 0,1-2 0,0 2-752,2 2-9079,5 11 8843,11-6 0,3-3 1,8-11-1</inkml:trace>
</inkml:ink>
</file>

<file path=ppt/ink/ink4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41:42.47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62 24849,'5'-2'3115,"-1"1"-3115,-4 1-1882,0 0-1693,61-20-4459,-21 10 8034,51-12 0,-59 16 0,-8 5 0</inkml:trace>
</inkml:ink>
</file>

<file path=ppt/ink/ink4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41:42.79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39 28671,'83'-22'0,"-4"6"0,-18 16 0,-7 0 0,-10 0 0,-10 1-371,-8 4-2386,-5 5-3954,-7 10 6711,-1 5 0,-8-9 0,0-1 0</inkml:trace>
</inkml:ink>
</file>

<file path=ppt/ink/ink4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41:42.97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144 1 28255,'-36'56'89,"-1"1"1,3-5 0,9-5-247,18-5-795,4-3-1580,2-8-2813,7-7-4486,8-9 9333,10-8 1,-8-3-1,-1-4 1</inkml:trace>
</inkml:ink>
</file>

<file path=ppt/ink/ink4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41:43.31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47 256 23975,'48'-21'801,"-1"0"0,37-17-643,-36 12-13,-9 3-22,-9 3-33,-11 0 44,-8 2 68,-7 1-112,-2-1-23,-5 3 34,-10 5-34,-8 4 112,-12 4 124,-3 10 223,-4 9 79,1 13-301,-2 10-304,2 5 0,2 4 0,5 0 0,8-2 0,10 0 0,8-4 0,7 0 0,13-8 0,11-6 0,16-9-897,8-10-1356,5-6-1232,2-4-1691,0-4-1570,0-7 6746,0-9 0,-24 7 0,-7-1 0</inkml:trace>
</inkml:ink>
</file>

<file path=ppt/ink/ink4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41:43.67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91 8 15314,'4'-4'7742,"-1"1"-6240,-3 3 347,0 0-1480,-24 43-122,9-20-23,-17 33 56,19-34-101,5-7-11,4-5-112,2-6-33,2-2-135,0-2 123,11-9 45,4-3-45,12-10 23,1 1-23,-2 4 11,-3 5-10,-3 4-12,-2 4 0,1 2 33,-1 2-10,-2 0 33,0 1 11,-5 6 0,0 2-22,-3 5 0,-1 2-45,-1 0-12,-4 1-335,1-3-572,-1-2-1501,0-3-3306,2-1 5726,2-1 0,-2-3 0,0-1 0</inkml:trace>
</inkml:ink>
</file>

<file path=ppt/ink/ink4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41:44.02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108 6 17790,'0'-3'5255,"0"1"-4213,0 2-493,-38 56 146,23-27-370,-27 43-235,34-47-34,5-8-56,2-9-23,6-3 23,8-8 56,10-13-56,8-10 23,-1-9-23,-3 1 0,-8 7-34,-4 10 34,-7 9 56,-1 5 224,0 5 101,2 9 45,1 6-79,1 11-201,-2 5-112,1 1-34,-1 4-438,1 1-1063,1 4-1749,1 6-6581,3 6 9059,1 8 1,-6-27 0,-2-4 0</inkml:trace>
</inkml:ink>
</file>

<file path=ppt/ink/ink4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42:52.72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0 15268,'51'3'836,"-1"-1"1,1 0 0,-2 0 2097,34 4-2598,11-1-101,6 1-179,-47-2 1,1 1-12,0 0 0,0 1-12,0 1 1,1 1 543,3 1 1,-1 1-516,2 0 0,1 1-6,3 0 0,1-1-28,0 1 0,1 0-12,-2-2 1,-1 1-12,-5-2 1,-1 0 28,43 6-34,-15-1 756,-12-4-924,-8-1-68,-7-4 3065,-7-2-3468,-7-1-414,-8-1-576,-8 0-1273,-10-2-2619,-8-5 5521,-5-1 0,-4 1 0,0 3 0</inkml:trace>
</inkml:ink>
</file>

<file path=ppt/ink/ink4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42:54.62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271 1 23292,'-95'28'1658,"14"2"-1322,50 6-90,5 2-21,7 1-46,8 0-78,5-2-56,4-1-34,4-2-11,10-2 34,7-3-46,13-5 12,4-8-11,5-7 11,-2-10 45,0-17 45,-8-12 167,-5-17 1,-8-8 22,-8 1-156,-4 0-35,-5 8 1,-5 5-135,-1 21-112,-5 4-426,-3 16-1176,1 10-1311,1 7-4818,5 10 7888,3 1 0,3-12 0,0-5 0</inkml:trace>
</inkml:ink>
</file>

<file path=ppt/ink/ink4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42:54.81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30 7 19112,'0'-3'5703,"0"-1"-2700,0 4-2510,0 77-246,-1-25-203,-1 6 1,-1 3-45,-3 11-89,-3-3-550,4-7-985,2-12-2119,12-11-6061,7-11 9804,12-12 0,-10-8 0,-3-6 0</inkml:trace>
</inkml:ink>
</file>

<file path=ppt/ink/ink4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42:55.22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189 1 25051,'-79'37'1524,"11"5"-1244,53 1-23,1 8-167,6 3 0,4-1-90,3-3 0,7-6 0,8-8-34,10-14 34,7-9 23,0-9 22,-2-6 403,-8-12-112,-4-11-168,-8-19 44,-4-8-167,-3-6-45,-2 6-67,0 10-179,0 13-471,0 14-785,-2 8-1646,1 6-4550,-1 2 7698,2 4 0,0-3 0,0 2 0</inkml:trace>
</inkml:ink>
</file>

<file path=ppt/ink/ink4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42:55.40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12 0 27314,'3'54'498,"-1"-1"1,2 45-476,-4-33-23,-1-2-280,-1-4-763,-2-3-1757,-1-10-3509,0-7 6309,3-13 0,1-12 0,1-9 0</inkml:trace>
</inkml:ink>
</file>

<file path=ppt/ink/ink4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42:55.58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83 23068,'84'-46'-3205,"-12"9"-325,-53 37-2857,-5 2 6387,-7 6 0,-5-4 0,-2 4 0</inkml:trace>
</inkml:ink>
</file>

<file path=ppt/ink/ink4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42:55.74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0 27146,'46'7'34,"0"-2"-595,-9-5-761,3 0-795,2 0-2018,3 0-3384,6 0 7519,5 0 0,-24 0 0,-4 0 0</inkml:trace>
</inkml:ink>
</file>

<file path=ppt/ink/ink4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42:56.30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3333 399 23899,'-65'-56'672,"-1"1"0,1 2 1,1 7-3071,10 19 0,-1 3 2398,-8 0 0,-4 1-34,-9 1 1,-5 4-638,-14 1 0,-6 4 633,24 5 1,-4 3 0,-1 1 3,-12 1 0,-2 2 1,-2 3-6,19 2 0,0 2 0,-2 1 0,1 1 14,-3 2 0,-1 0 0,0 2 0,1 2-1,2 2 1,0 2 0,2 1 0,0 1 21,-17 7 0,2 2 1,4 2 3,9-2 0,4 2 0,4 2-12,-18 12 1,8 3 22,17-3 0,8 3-11,13-3 0,7 3 0,8 0 0,7 2 67,8 5 1,5 3 527,2 4 1,7 1-568,11 7 0,7-1 820,4 4 0,8-2-848,13 1 0,9-3 95,8 0 0,7-3-24,-15-23 0,3-2 0,3-3 256,8 1 1,4-3 0,3-3-138,7-1 1,3-4 0,3-2-811,8-2 0,4-3 1,1-4 633,-20-5 0,1-3 0,0-1 0,1-1-9,2-1 1,0-1 0,0-1-1,1-3-180,0-3 1,0-1 0,1-3 0,-1 0 188,-1-2 0,0 0 0,0-3 0,-1-1-14,-1-3 0,-1-2 0,0-2 0,-2-1-9,-1 0 1,-1-2 0,0-1 0,-2-2-15,17-7 1,-1-3-1,-4-1-11,-8 0 1,-2-1 0,-5-2 33,-9 4 0,-3-3 0,-6-6 7,-5-12 0,-6-8 1,-7 2-176,1-9 1,-11-2 128,-12-25 0,-17 1 207,-13 29 1,-10 6-388,-9 0 1,-5 4-180,-3 5 0,-2 6 28,2 7 0,0 5 1205,-38-12-3043,14 24-7623,0 32 9451,28 11 1,6 2 0,26-6 0</inkml:trace>
</inkml:ink>
</file>

<file path=ppt/ink/ink4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42:56.54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8 21936,'0'-4'4818,"0"1"-3765,0 3-974,0 75-79,2-26-140,0 7 0,0 4-970,3 12-1445,3 7-3621,-4 6 6176,0 5 0,-4-38 0,0-10 0</inkml:trace>
</inkml:ink>
</file>

<file path=ppt/ink/ink4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42:56.71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 0 28098,'-9'21'-8381,"10"-3"-1450,17-9 9700,6 0 1,-11-4-1,-3-1 1</inkml:trace>
</inkml:ink>
</file>

<file path=ppt/ink/ink4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44:09.85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48 145 18642,'9'3'6218,"-2"-1"-5254,-7-2-393,0 0-223,63-2-136,-33-3-156,50-5-56,-48-4 23,-4-3-3415,-5-3 3336,-6 3-34,-9 1 57,-5 4-158,-10 1-66,-8 1 55,-11 1 68,-9 5 3402,-3 2-3335,-2 10 67,-1 10 34,2 13 100,4 10 180,6 0 67,8-1 11,8-6-134,7-7 111,3-1-145,3-5-67,1 3-22,6-4-57,8 3-369,2-11-538,6-1-1244,-4-10-1950,6-7-5808,2-10 9613,7-12 1,-16 9 0,-1 1 0</inkml:trace>
</inkml:ink>
</file>

<file path=ppt/ink/ink4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44:10.00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28 26283,'64'-25'-2194,"-1"22"1,-40 7 0,-2 13 0</inkml:trace>
</inkml:ink>
</file>

<file path=ppt/ink/ink4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44:10.49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6 214 26104,'-2'73'37,"1"-1"1,0 13-1,0-7-26,1 0-11,0 8 12,0-54-12,0-19 11,0-8 11,0-28-11,0-14 12,0-31-12,0-15-11,6-6 11,6 0 0,9 7 90,9 9-67,4 11-1,3 10 102,-2 15-12,-5 13 23,-6 12 78,-7 9-11,-7 2 11,-2 8 22,-6 8-145,0 12-34,-2 9-67,-5 6-190,-6 2-2298,-16 16-55,4-20-1827,-3 6-5461,15-26 9596,5-3 1,4-10 0,2-2 0</inkml:trace>
</inkml:ink>
</file>

<file path=ppt/ink/ink4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44:10.66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7 18944,'1'-4'5647,"0"1"-4795,-1 3-897,3 51-1490,-2-19-2947,2 41-4370,2-39 8852,6-11 0,-4-12 0,2-8 0</inkml:trace>
</inkml:ink>
</file>

<file path=ppt/ink/ink4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44:10.95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0 23336,'2'96'1300,"3"-13"-1053,5-38 55,4-9-3825,5-7 4430,1-11 592,4-7-1141,1-7-111,0-7 33,3-8-157,-3-9-67,1-6 3403,-7-3-3459,-2 4-101,-5 4-615,-5 1-1379,-1 3-2847,-1-3-4889,0 1 8543,2-2 1,-3 11-1,0 1 1</inkml:trace>
</inkml:ink>
</file>

<file path=ppt/ink/ink4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44:11.14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5 27146,'36'-3'-4235,"-2"1"-5596,-11 9 9756,6 5 0,-13-3 1,-1-1-1</inkml:trace>
</inkml:ink>
</file>

<file path=ppt/ink/ink4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44:11.46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96 779 18607,'-26'-54'332,"0"0"1,3 1-1,6 2 2503,14-25-2477,3 1-167,2 2 1221,3 8-1412,4 6 0,3 5 0,1 6 862,0 6-1277,1 8-986,-3 11-2498,-1 10-4489,-1 8 8388,-1 14 0,-4-7 0,-1 6 0</inkml:trace>
</inkml:ink>
</file>

<file path=ppt/ink/ink4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44:11.63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14 20 22451,'-8'-2'3664,"2"1"-3664,6 1-952,0 0-1155,65-7-2464,-28 5-5260,55-5 9571,-46 9 1,-19-2-1,-7 2 1</inkml:trace>
</inkml:ink>
</file>

<file path=ppt/ink/ink4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44:11.96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107 0 22126,'-24'56'433,"0"-1"0,2-4 1,4-3-87,7 5-280,5-6 23,4-12-56,6-9 123,9-11 56,5-8 168,13-7-3561,1-16 3236,4-9 12,-4-15-68,-6-2 100,-7 3 91,-8 7 258,-4 8 267,-5 10 3136,-1 7-3505,-1 5-89,0 2-124,0 4 68,0 9-56,0 7-90,2 12-56,3 3-68,2 3-816,4 0-1436,4-5-3193,5-4 5513,9-14 0,-13-6 0,0-8 0</inkml:trace>
</inkml:ink>
</file>

<file path=ppt/ink/ink4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44:12.20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153 1 27684,'-37'36'493,"1"0"1,-23 28-494,47-26 0,6-3 0,3-5 0,3-3-1233,5-4-1580,6-5-1703,10-8-1378,10-5-1131,6-9 7025,2-10 0,-18 7 0,-4-6 0</inkml:trace>
</inkml:ink>
</file>

<file path=ppt/ink/ink4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44:12.36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8 17028,'3'-4'7832,"-1"1"-6218,-2 3-68,0 0-1266,7 55-269,-5-24-11,5 44-728,-7-40-6186,0-3-2917,4-16 9776,6-3 0,-4-13 1,3-2-1</inkml:trace>
</inkml:ink>
</file>

<file path=ppt/ink/ink4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44:12.57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 28266,'0'54'202,"0"0"1,0 45-203,0-34 0,0-3 0,0-2-1548,0-3-3079,0-6-5204,4-7 8893,9-12 1,-6-15 0,5-9 0</inkml:trace>
</inkml:ink>
</file>

<file path=ppt/ink/ink4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44:12.91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0 230 25835,'87'-28'560,"-14"1"-515,-48 1-22,-4-2-12,-6-2 34,-7 0 22,-5 5-45,-6 6 23,-8 8-11,-5 7 89,-7 3 112,0 7 303,0 9-45,2 10 45,3 9-481,4 2-57,3 0 0,6 0 0,2-3 0,3-2 0,6-5 0,7-2 0,8-8 0,7-3-573,4-7-1824,3-3-2545,2-3-4889,0-9 9238,-2-6 0,-15 2 0,-6 1 1</inkml:trace>
</inkml:ink>
</file>

<file path=ppt/ink/ink4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44:16.77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479 1 24636,'-43'65'609,"1"0"0,2-2 0,3-2-486,13-15 0,1-1-17,0 2 1,0 2-68,1 2 0,1 0-287,1-1 1,1 1 252,1-2 1,2-1-6,-12 41-11,6-12-68,6-12-163,3-13-867,3-13-594,3-12-1840,0-10-4401,5-10 7944,0-4 0,2-3 0,0 0 0</inkml:trace>
</inkml:ink>
</file>

<file path=ppt/ink/ink4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44:17.07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300 0 26731,'-90'8'1076,"14"2"-919,51 8 78,3 5-56,1 8 45,2 3-155,0 5-69,7 2 0,2-3 0,6-3 0,2-4 0,2-3-875,5-4-1322,5-2-1276,8-5-3126,6-5 6599,7-6 0,-13-4 0,-1-2 0</inkml:trace>
</inkml:ink>
</file>

<file path=ppt/ink/ink4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44:17.43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68 1 26978,'-37'80'919,"6"-12"-751,31-45-23,1-3-55,6-1-34,3-4-34,9-2-22,5-5 23,5-3-23,3-3-23,0-2 23,0-8 45,-5-4-22,-4-8-12,-7-3 45,-8 1 45,-4-3-44,-4 1-57,-2 0 0,-6 2 0,-2 3 0,-5 6-494,2 6-683,4 4-1579,0 3-3642,3 9 6398,-1 4 0,4-1 0,1-1 0</inkml:trace>
</inkml:ink>
</file>

<file path=ppt/ink/ink4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44:17.74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3 17028,'3'-2'5536,"-1"1"-4136,-2 1-929,22 57-1,-14-20 45,17 45 113,-22-38-202,-1-10 22,0-8 45,0-11-146,-1-7-44,0-5 55,-1-3-134,1 0-200,0 0-24,3-4 0,0-2 0,3-4 0,1 1 0,0 1 0,-1 2-304,0 0-940,2 0-1859,4-2-2824,2 0 5927,5-2 0,-9 5 0,-1 1 0</inkml:trace>
</inkml:ink>
</file>

<file path=ppt/ink/ink4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44:17.98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 1 28671,'-3'66'0,"1"0"0,2-5 0,0 3 0,0-3-80,0-3-1970,0-8-2667,0-4-5114,0-6 9484,0-5 1,0-15 0,0-8 0</inkml:trace>
</inkml:ink>
</file>

<file path=ppt/ink/ink4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44:18.16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62 28199,'40'-34'472,"-5"7"-472,-20 27-270,3 0-1030,4 0-1849,3 0-3058,6 2 6207,5 5 0,-14-3 0,-4 2 0</inkml:trace>
</inkml:ink>
</file>

<file path=ppt/ink/ink4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44:18.52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58 10 20031,'-6'0'4482,"0"0"-3810,6 0-167,0 0-68,-20 53-12,15-27-111,-15 43-34,20-42-78,7-2 78,6 2-123,10-3-68,4-1-33,4-7-56,-3-7 68,0-5 111,-5-10 112,-3-10-88,-4-10-203,-6-12 0,-5-2 0,-4 1 0,-4 1 0,-7 4 0,-6 4 0,-6 7 0,-1 9 0,1 7 0,3 5-483,1 2-850,0 3-1367,0 11-2813,-2 9 5513,0 15 0,8-16 0,3-1 0</inkml:trace>
</inkml:ink>
</file>

<file path=ppt/ink/ink4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44:28.10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73 0 27348,'0'53'441,"0"-1"0,-1 1 0,-2-3-441,-4 25 0,-4 3 0,-2-4 0,2-7 0,0-5-920,3-10-1792,3-7-1915,2-12-4259,4-10 8886,10-13 0,-8-6 0,7-4 0</inkml:trace>
</inkml:ink>
</file>

<file path=ppt/ink/ink4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44:28.44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64 0 26272,'-14'57'302,"0"-1"1,1-3 0,3-6 55,3 3-44,3-3-79,2-6-11,2-7 11,0-6-110,5-9-125,4-9 0,10-5 0,6-5 0,9-15 0,7-8 0,4-15 0,-1 1 0,-4 3 0,-9 10 0,-8 7-561,-9 7-1893,-3 5-3014,0 3 5468,0 2 0,-5 0 0,1 0 0</inkml:trace>
</inkml:ink>
</file>

<file path=ppt/ink/ink4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44:28.81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68 15 18462,'0'-8'5637,"0"2"-4685,0 6-179,-8 56-325,-1-19-134,-7 46-101,3-38-12,2-4 35,4-10-46,4-9-122,2-10-68,1-7 0,0-4 56,7-5 33,7-9-10,10-6-57,4-8 0,1 2-10,-3 5-12,-3 6 0,-4 6 33,-3 4 79,-4 3 101,-1 2 22,-4 8 0,0 6-166,-4 9-69,-1 3 0,-2 2 0,0-1-315,0-2-615,-2-3-1412,1-7-2879,-1-5-4610,2-6 9187,4-3 1,-3-2 0,3 0 0</inkml:trace>
</inkml:ink>
</file>

<file path=ppt/ink/ink4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44:29.23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85 15 17543,'0'-8'6690,"0"2"-5660,0 6 494,0 0-952,-21 26-157,8-4-158,-15 24-66,17-13-147,4-5-21,4-6-23,2-5 0,1-5 0,5-4-67,6-4 67,9-2-12,6-4 12,4-9-33,-1-6-1,-3-7-11,-4 2 45,-5 3 23,-3 5-1,-4 4 1,-4 4 33,-3 4 44,-2 1 35,-1 2 79,0 11-214,0 7 0,-7 16 0,-3 4 0,-8 3 0,2-2 0,0-3 0,6-2 0,2-5-438,4-3-1489,2-5-1951,2-10-2542,9-4 6420,9-8 0,-5-1 0,2 0 0</inkml:trace>
</inkml:ink>
</file>

<file path=ppt/ink/ink4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44:29.62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275 183 18978,'0'-5'7227,"0"0"-6342,0 5 179,0 0-761,-37 27-89,22-5-214,-28 26 0,33-12 0,4 2 0,2-7 0,3-2 0,4-7 0,9-6 0,9-5 0,11-6 0,6-3 0,0-4 0,-3-8 0,-4-7 0,-7-12 0,-7-5 0,-7-7 0,-5-1 0,-4-4 0,-4-1 0,-7 1 0,-8 2 0,-5 6 0,-5 8 0,0 10 0,-3 11-405,-3 4-1701,-6 5-2891,-4 11-4834,-8 5 9241,-3 15 0,23-13 0,4-1 0</inkml:trace>
</inkml:ink>
</file>

<file path=ppt/ink/ink4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44:19.31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118 8 19370,'0'-4'6106,"0"1"-3920,0 3-1850,-24 74-180,9-22-106,-2 4 1,0 3-51,1 14 0,4 1-437,4-3-526,2-5-1233,4-7-382,1-12-1410,1-12-3520,0-12 7508,0-11 0,0-8 0,0-4 0</inkml:trace>
</inkml:ink>
</file>

<file path=ppt/ink/ink4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44:19.56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1 159 28671,'49'-37'0,"0"-1"0,-4 4 0,-3 7 0,2 18 0,-3 2 0,-4 3-304,-2 2-6737,-4 2 766,-7 9 6489,-9 13 1,-7-8 0,-7 5 0</inkml:trace>
</inkml:ink>
</file>

<file path=ppt/ink/ink4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44:19.74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 33 23706,'-4'0'4784,"1"0"-4603,3 0-181,6-10-774,9 4-1377,14-6-2163,15 8-5517,13 3 9515,9 1 1,-27 0-1,-6 0 1</inkml:trace>
</inkml:ink>
</file>

<file path=ppt/ink/ink4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44:20.10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121 45 25062,'-33'40'549,"-1"0"0,-20 32-325,54-40 56,11-2 123,7-6-77,16-5-136,7-7-89,3-6-67,1-4 66,-5-7 24,-4-7 77,-7-9-10,-7-7 66,-6-5-177,-7-4-80,-4-1 0,-4 0 0,-9 4 0,-7 4 0,-13 6 0,-9 11 0,-6 5 0,-3 7-169,4 5-447,6 7-651,10 4-1164,10 7-2376,6 1-4885,6 3 9692,3 3 0,1-13 0,0-1 0</inkml:trace>
</inkml:ink>
</file>

<file path=ppt/ink/ink4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44:20.75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0 143 27796,'10'83'571,"-4"-1"-403,-4-13-78,-2 0-44,0-3-46,0-8 0,0-6 0,0-12 0,0-11 0,0-12 0,0-9 0,0-6 0,0-12 0,-1-17 0,0-26 0,0-25 0,0-15-275,6-4 275,5 6 0,8 15 0,4 15 0,4 14 0,2 12 0,3 10-3301,1 10 3301,0 8 0,-2 5 0,0 11 184,-5 5-184,-2 12 0,-6 3 0,-6 0 3392,-5 1-3392,-4-4 0,-4-1 0,-5-5 0,-4-4 0,-2-5 0,-4-6 0,1-2 0,-2-3 0,0 0 0,2 0 0,4 0 0,3 0 0,2 2 0,5 4 0,0 5 0,7 6 0,6 2 0,10 0 0,7 0 0,6-3 0,20 9 0,-13-5 0,11 4 0,-21-10 0,-3-2 0,-8-5 0,-5 0 0,-7-2-685,-5 1 685,-2 15 0,-1-13 0,0 11 0</inkml:trace>
</inkml:ink>
</file>

<file path=ppt/ink/ink4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44:22.11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 1 24311,'7'8'628,"-2"3"-628,-4 12-908,-1 0-1467,0 2-1794,0 1-4560,0 0 8729,-8 2 0,6-12 0,-6-3 0</inkml:trace>
</inkml:ink>
</file>

<file path=ppt/ink/ink4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44:22.45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34 93 16288,'-8'0'5435,"0"0"-10120,28 59 5469,-1-25 1106,20 45-1531,-3-44 758,5-11-926,2-12-35,4-6 80,-3-16 3413,-3-6-3334,-5-12 43,-7-5-123,-6-1-33,-7 2 78,-7 0 68,-4 1 44,-4 2-68,-7 1-10,-5 5-45,-9 4-55,-25 4-214,4 8 0,-19 3 0,9 7 0,2 5-841,1 4-1815,10 3-3798,4 1 6454,1 5 0,17-9 0,1 0 0</inkml:trace>
</inkml:ink>
</file>

<file path=ppt/ink/ink4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44:24.71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287 10 15235,'0'-5'5748,"0"0"-4975,0 5 169,0 0-449,2 41-23,-2-9-179,2 35-32,-2-20-35,0-1-101,2-4 0,1-3-89,1-6-1,1-3-22,-3-8 1,0-5-12,-1-7 0,0-6-12,0-3 12,-1-1 90,-4-7 11,-8-4 100,-7-5 158,-10-1 157,-1 4-1,-1 5 45,-1 3-89,1 4-90,-10 8-247,14 5 1,-3 11 10,16 6 12,7 8-3402,3 5 3245,3 3 0,1 0 0,1-6 0,10 3-293,-1-18-860,12-1-1201,1-17-1489,10-7-2555,13-13 7246,10-11 0,-22 7 0,-6 0 0</inkml:trace>
</inkml:ink>
</file>

<file path=ppt/ink/ink4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44:24.86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19 17 14451,'5'-9'7048,"-1"2"-4352,-4 7-1329,0 0-683,-9 51-684,4-24 58,-5 40-1257,7-37-1286,2-4-7175,5-1 9660,11-5 0,-8-9 0,6-3 0</inkml:trace>
</inkml:ink>
</file>

<file path=ppt/ink/ink4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44:25.14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23 796 18451,'-2'2'6028,"0"-1"-3204,2-1-2398,-8-61-101,6 12-163,-2-4 0,0-3 29,3-27-89,1-3-102,0 3 0,3 12 0,5 9 0,4 13 0,3 10 0,0 10-427,-4 6-603,2 4-1369,-1 5-1253,3 2-3329,-1 6 6981,-1 3 0,-5 3 0,-3 0 0</inkml:trace>
</inkml:ink>
</file>

<file path=ppt/ink/ink4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44:25.31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 0 18362,'-5'0'7417,"1"0"-6487,4 0-201,0 0-729,9 0-315,2 0-1399,11 0-1647,-3 3-6470,3 10 9622,-3 10 0,-7-8 0,-3 2 0</inkml:trace>
</inkml:ink>
</file>

<file path=ppt/ink/ink4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44:25.59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28 630 20591,'-8'4'6521,"2"-1"-5815,6-3 147,0 0-853,-6-42 0,5 7 0,-6-44 0,7 13 0,0-5 0,0 0 0,3 4 0,1 9 0,4 11-3392,0 11 3392,1 10 0,1 9-685,1 5-1006,0 6-1480,0 3-2511,-3 3 5682,-4 11 0,-2-8 0,-2 9 0</inkml:trace>
</inkml:ink>
</file>

<file path=ppt/ink/ink4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44:25.78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 19 19134,'-2'2'7474,"0"-1"-6152,2-1-1322,41-9-123,-18 6-695,31-5-1456,-29 7-1738,-2 5-5819,-1 6 9641,3 6 1,-12-4 0,0-2-1</inkml:trace>
</inkml:ink>
</file>

<file path=ppt/ink/ink4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44:25.96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44 0 27090,'-18'78'157,"1"9"-874,13-48-1199,1 12-1805,2-23-4368,3-6 8089,10-10 0,-7-7 0,8-5 0</inkml:trace>
</inkml:ink>
</file>

<file path=ppt/ink/ink4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44:26.23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114 19 19493,'0'-10'5625,"0"1"-4616,0 9 335,0 0-829,-24 12-89,10 3-167,-19 16-259,18 0 0,4 3-3392,2-3 3392,5-4 0,1-4 0,2-5 0,1 0-438,4-1-862,4 0-1333,6-4 2182,5-4-5533,1-4 5984,3-3 0,-10-2 0,-2 0 0</inkml:trace>
</inkml:ink>
</file>

<file path=ppt/ink/ink4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44:26.40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0 27751,'7'72'336,"0"-8"-470,-7-25-684,0-4-1378,0-5-2040,0-9-2789,3-10 7025,5-6 0,-2-5 0,2 0 0</inkml:trace>
</inkml:ink>
</file>

<file path=ppt/ink/ink4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44:26.66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21 0 26575,'11'22'2096,"-2"7"-2096,-9 19 0,-5 6 0,0 4 0,-4-1 0,1-3 0,2-3 0,1-7-696,3-4-1836,1-6-2645,1-7-4654,0-4 9487,0-6 1,0-7 0,0-5-1</inkml:trace>
</inkml:ink>
</file>

<file path=ppt/ink/ink4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44:27.02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1 270 17084,'7'-2'6499,"-1"0"-5748,-6 2-225,65-29-55,-29 13-146,51-23-134,-49 19-102,-4 3-66,-11-1 21,-5 3-44,-9-3-134,-4 0-147,-3-2 80,-2 1-12,-5 2 213,-5 5 134,-6 7 427,-3 3 391,-5 5-55,1 11-192,-4 10-457,1 13-248,1 5 0,5 2 0,6-2 0,7-3 0,4-6 0,5-2 0,9-6 0,6-4 0,12-7 0,6-6 0,7-4-886,6-10-2487,5-2-4269,3-4 7642,9 4 0,-30 4 0,-2 4 0</inkml:trace>
</inkml:ink>
</file>

<file path=ppt/ink/ink4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44:27.47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335 0 27751,'-27'91'920,"-5"3"-920,-3-3-443,16-43 1,0 1 442,2 1 0,-1-1 0,1 1 0,0 0 0,0-2 0,1 0 0,-14 41 106,3-11-106,6-13-628,8-16-1783,6-15-3213,5-14-4207,6-11 9019,9-5 1,-6-4 0,5 0-1</inkml:trace>
</inkml:ink>
</file>

<file path=ppt/ink/ink4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44:47.57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1894 20484,'0'-74'855,"0"0"1,0 0 0,0 3-543,0 16 1,0 1-55,0-5 1,0 0-8,0-6 0,0 0-768,0-5 1,0-2 554,0-5 0,0-1-17,0-7 1,0 0-6,0 0 0,0 1-17,0 2 0,0 3 5,0 8 1,0 4-1,0 10 1,0 4 16,2-25 549,5 22-392,1 29 25,2 10-48,-3 14-44,1 1-11,2 0 1627,22-3-1190,6 1 112,28 1-169,9 2-401,17 1-678,-39 0 1,2 0 597,5 0 0,1 0-1498,5 0 0,0 0 1498,6 0 0,2 0 0,1 0 0,5 0-261,-3 0 1,6 0 0,-4 0 260,14 0 0,-1 0 0,-13-1 0,2 1 0,-5 1 0,3-1 0,-6 1 0,-3 0 0,-1 0-108,-5 0 0,0 1 108,14 0 0,-3 0 0,-22 0 0,-2 0 0,10-1 0,-3 1 0,7 3 0,-4-4 668,-6 2-668,-7-2 2833,-12-1-2833,-9 3 1267,-14-2-1267,0 3 420,-8-2-420,4 3 0,0 1 0,-1 1 0,1 0 0,-3 5 0,-2 0 0,-2 10 0,-1 7 0,-1 14 0,0 10 0,0 10 0,0 8 0,0 13-948,-4 9 948,1-39 0,-2 0-1539,0 3 0,-3-1 1539,0 1 0,-1-1-60,1-4 0,-1 2 60,-4 16 0,-1 0 0,4-18 0,0 0-163,-4 16 0,-1-2 163,-6 25 0,-2-4 0,2-7 0,3-8 0,1-8 588,3-10-588,1-14 3149,1-11-3149,2-12-542,-3-5-3110,-6-3-3452,-11 1 7104,-7 2 0,14-5 0,4-1 0</inkml:trace>
</inkml:ink>
</file>

<file path=ppt/ink/ink4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44:48.19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43 18608,'0'-11'4818,"0"3"-4202,0 8 930,0 0-559,53-1-136,7 1-414,-2-1 0,5 1-545,-3-1 0,0 0 108,5-2 0,1 1 0,1-1 0,0 1 0,1-1 0,1 1 0,0 0 0,1 2 0,3 0 0,1 0 0,4 0 0,2 0-779,4 0 1,1 0 778,4 0 0,0 0 0,3 0 0,0 0 0,-1 0 0,0 0 0,-3-1 0,-1 1 0,-4 0 0,-3-1 0,-6 1 0,-2-1-188,-8 1 1,-2 0 187,-7 1 0,-2 0 0,37 5 0,-13 4 0,-9 2 0,-7 1 0,-5-3 0,-8-2 0,-11-4 0,-14-2 469,-12-2-469,-19 0-2343,-12 0-6106,-15 0 8843,-7 4 0,18-3 0,3 3 0</inkml:trace>
</inkml:ink>
</file>

<file path=ppt/ink/ink4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44:04.95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150 5 21521,'0'-3'4022,"0"1"-3002,0 2-672,-18 69-79,7-22-196,-2 6 0,0 3 27,-1 15-139,2-19 0,0 1-578,-8 27-162,9-29 1,0-2-2640,1 10-4761,6-14 8179,6-18 0,-1-13 0,2-11 0</inkml:trace>
</inkml:ink>
</file>

<file path=ppt/ink/ink4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44:05.61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12 7 25241,'9'97'606,"-4"-5"-595,-11-27 22,1-1-66,-4 17 33,7-27 33,-1 3-33,3-36-44,0-12 133,0-4 79,0-32 90,0-7-157,2-30-57,2-4 24,2-1-12,1 2-34,-2 8 34,-2 8-34,-1 9-10,0 10-12,1 10 0,-1 11-56,2 6-34,3 4 90,5 13 34,4 10 22,2 19-45,-2 15 11,0 9-22,-3 6-56,1-1 45,1-7-23,0-8 12,9 1 22,-7-22 0,3-3 0,-10-22 22,-3-6 79,0-1 34,1-8 324,6-15 303,19-54-336,-8 4-342,-7 18 1,-2 1-85,0-14 0,-5 12 0,-4 13 0,-3 13 0,2 7-920,0 3-7024,19-1 7944,-2 8 0,1 0 0,-11 11 0</inkml:trace>
</inkml:ink>
</file>

<file path=ppt/ink/ink4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44:06.08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17 21387,'1'-4'4516,"0"1"-3284,-1 3-929,1 63-550,-1-16 303,1 2 0,-1 2 124,0 16-169,0-3-11,0-1 34,0-7-34,0-6-22,0-11-3289,0-13 3143,0-11-150,0-9 318,7-36 90,0-9-56,5-34 33,-3-2-45,-5-2-2256,-2 2 2267,-2 6-476,-2 9 533,0 13 2144,-2 14-1954,2 16-79,1 9-21,1 6 3162,0 2-3342,7 0 1066,4 0-1066,8 0 0,6 0 0,3 0 0,4 0 0,1 0 0,0 0 0,-2 1 0,-4-1 0,-4 2 0,-4-2 0,-5 2-673,-3-2-2722,-4 0-3866,-4 6 7261,-1 6 0,-2-3 0,0 1 0</inkml:trace>
</inkml:ink>
</file>

<file path=ppt/ink/ink4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44:06.30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 33 23292,'-5'-2'5379,"1"0"-5379,4 2 0,0 0 0,20 0 0,3-2 0,19-3 0,-3-1 0,-5-2 0,-3 4-808,-7 1-3058,-7 2-5965,-8 15 9563,-5 14 0,-4-9 0,0 5 1</inkml:trace>
</inkml:ink>
</file>

<file path=ppt/ink/ink4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44:06.62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12 16355,'2'-7'6522,"0"2"-5211,-2 5 504,0 0-1344,12 6-158,-4 6-178,9 10-135,-9 4-235,-1 5-897,-4 0-919,-1 4-2106,-2 0-3944,0-1 8101,-7-1 0,5-16 0,-5-3 0</inkml:trace>
</inkml:ink>
</file>

<file path=ppt/ink/ink4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44:06.99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21 62 17644,'-11'-2'4751,"2"0"-4134,9 2 548,0 0-795,28 22-57,-1-11-66,27 17-147,-7-19 12,1-5-100,-1-3 55,-3-1-22,-4 0-45,-5-9 100,-4-6 24,-5-10 190,-6-1 324,-8 5 214,-6 7-180,-6 5-257,-12 2-302,-8 4-113,-17 0 0,-6 3 0,-4 1 0,-1 5 0,6 3-3392,3 8 3392,6 0 0,4 5-326,2 0-805,5 0-1895,4-1-6454,4-4 9480,2 3 0,5-11 0,1 2 0</inkml:trace>
</inkml:ink>
</file>

<file path=ppt/ink/ink4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45:25.01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1489 24121,'21'-6'1165,"0"-22"-941,-7-60-180,-8 38 1,0-2 0,-2-5 1,-2 0 10,0-2 0,-1-1-568,0-2 0,-2-1 529,2-2 0,-2 0-12,1 0 1,-2 0-6,2 3 0,-1 2 0,-1 5 0,1 3 0,-1-33 11,1 18 267,1 17-278,0 9 11,4 10 0,1 8 0,3 6 12,-1 7 21,0 3 837,1 1-859,1 0 23,6-1 22,6-3 146,10-4 157,11 0 448,35-1-583,-10 7 23,27 2 89,-22 6-144,10 2-3595,11 0 3392,-40 1 0,3-1 0,5 0 0,6-1-276,8 0 1,7 0-1,-3-1 276,16-1 0,1 0 0,-10 0 0,5-1 0,-6 1-465,3-1 1,-5 0 464,-2 0 0,-3 1 0,-6 0 0,-3 1 0,-5-1 0,-2 2 0,-5-2 0,-2 2 0,38 1 0,-13 0 0,-3 2 2522,-29-2-2522,-3-1 1045,-31-1-1045,-8 0 1581,-4 0-1581,-1 0 0,-1 4 0,0 5 0,0 8 0,1 12 0,1 9 0,-1 12 0,0 10 0,-3 10 0,-5 9 0,-1 11-531,-4 5 531,7-45 0,1 1 0,2-1 0,-1 0 0,0 48 0,3-8 0,0-8-227,0-13 227,-1-9 0,-2-13 0,-5-11 0,-7-8 0,-8-8-2454,-10-5-3149,-9 0-4228,-10 2 8890,-12 7 1,27-10 0,4 0 0</inkml:trace>
</inkml:ink>
</file>

<file path=ppt/ink/ink4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45:25.62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8 112 17543,'-4'-1'4068,"1"0"-2645,3 1 45,66 2-280,-4-2-757,-1 1 0,6 0-123,-8-1 1,0 0-798,5 0 0,0 0 741,6 0 0,0-2-73,3-1 0,1-1-133,0-1 0,0-2-46,1-1 0,-1-1 0,-1 0 0,-1 0-285,-2 1 1,-1 0 284,2 0 0,-1 2 0,2 0 0,0 1 0,4 0 0,2 1 0,1 1 0,1 2 0,1-1 0,-1 1 0,-1 0 0,-1 2 0,-6 1 0,-2 2 0,-5 1 0,-3 1 0,-6 2 0,-3 1 0,42 10 0,-9-5 0,-9-4 0,-8-6 0,-9-3 0,-11-1 995,-10 0-995,-17-1 430,-8 0-430,-12-1 670,-2 0-670,0 0-1660,0 1-3303,-6 0 4963,-9 4 0,5-2 0,-4 3 0</inkml:trace>
</inkml:ink>
</file>

<file path=ppt/ink/ink4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45:28.44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1 218 19257,'62'4'407,"1"0"0,-1 0 1,0-2 814,-8-1 0,1-2-1222,2 1 0,1-2 0,1 0 0,0-2 404,4 0 1,0-1-405,0-2 0,1-1 0,1 0 0,1-1 0,-2 0 0,0-1 0,-1-1 0,-1 0 0,-2 1 0,-1-1 0,-3 1 0,-1 0 0,-2 0 0,-1 1 0,46-9 0,-4 3 0,-4 0 0,-7 1 0,-8 5 0,-12 2 948,-12 4-948,-14 2 3096,-11 1-3096,-12 0 90,-6 0-1289,-6 0-2365,-12 9-3562,-15 6 7327,-22 13 0,17-11 0,-1 0 1</inkml:trace>
</inkml:ink>
</file>

<file path=ppt/ink/ink4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45:28.91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12 200 16580,'-6'0'5412,"1"0"-4056,5 0 1288,0 0-1602,44-9-314,-4 0-33,48-12-894,-6-2 199,-33 10 0,4-1 0,4-1 0,3 0 0,6 1 0,2 1-396,0 1 0,2 1 396,0 2 0,1 2 0,-1 2 0,0 1-1497,-1 2 1,0 0 1496,1 1 0,-1 1 0,0 0 0,0 0 0,-2-1 0,0 2 0,-1 1 0,-1 1-87,-4 0 1,-2 1 86,-3 1 0,-2 1 0,40 7 515,-18-2-515,-17 0 0,-18-4 3162,-13-2-3162,-13-3-572,-8-1-2722,-11-1-3027,-11 0 6321,-11 0 0,8 0 0,1 0 0</inkml:trace>
</inkml:ink>
</file>

<file path=ppt/ink/ink4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45:38.22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1 143 25431,'76'-20'239,"0"-1"0,-1 2 1,-3 2-240,-11 7 0,-2 1 0,2 0 0,1 1 0,1 1 0,-1 1 0,0 1 0,0 1 0,1 1 0,1 1 0,2 1 0,2 0 0,4 1 0,2 0 0,3 2 0,0 1 0,-1 1 0,-1 1 0,-5 2 0,-3 0 0,-10 2 0,-3-1 976,26 6-976,-27-3 487,-24-4-701,-17-5-3744,-18 0-5873,-21 1 8374,-24 8 1,17-5-1,-1 4 1</inkml:trace>
</inkml:ink>
</file>

<file path=ppt/ink/ink4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46:29.34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1 121 21667,'5'0'5109,"88"-23"-5028,-19 5 215,4 0 1,5 0-73,-15 7 0,0 2-196,9 1 1,3 2-610,7 3 1,3 1 580,8 0 0,2 2-269,-31-1 1,0 2 0,0-1 268,1-1 0,-1 1 0,0 0 0,-1-1 0,-1 1 0,-1 0 0,26 0 0,-2-1 0,-8 1 0,-2 0-30,-8 0 0,-4 0 30,-9 0 0,-4 0-1378,33 1-3018,-26 6 4396,-26 8 0,-19-5 0,-13 2 0</inkml:trace>
</inkml:ink>
</file>

<file path=ppt/ink/ink4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46:43.14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49 150 25062,'56'6'291,"0"0"1,-3-4-1,-5-4-201,8-13-57,-5-11 1,-10 1-12,-13 4 46,-13 5 10,-9 4-78,-5-1-56,-11 2 22,-8 0 1,-15 4-46,-9 4 79,-5 2 90,-3 5 112,2 6 145,5 7 157,5 9-89,8 4-12,5 7-22,2 5-111,6 7-270,1 2 0,6 0 0,4-4 0,3-5 0,3-7 0,5-6-3564,45-5-335,-7-15-3957,43-15 7856,-19-17 0,-28 5 0,-6 2 0</inkml:trace>
</inkml:ink>
</file>

<file path=ppt/ink/ink4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46:43.46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237 15 27056,'-49'-8'90,"10"2"-45,42 10 11,8 5-11,4 7 45,6 4 89,-3 2 34,-6 0 246,-6 3-21,-4 4-438,-18 9 0,-6 5 0,-19 4 0,0-2 0,3-7 0,7-10 0,10-9 0,7-8-707,6-5-1770,5-3-4402,2-2 6879,5-4 0,-3 2 0,3-2 0</inkml:trace>
</inkml:ink>
</file>

<file path=ppt/ink/ink4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46:43.61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0 11112,'16'15'0,"-3"-4"0</inkml:trace>
</inkml:ink>
</file>

<file path=ppt/ink/ink4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46:43.73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0 22810,'5'14'-1685,"-6"-4"1,10-10-1</inkml:trace>
</inkml:ink>
</file>

<file path=ppt/ink/ink4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46:42.16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385 8 19717,'0'-4'4505,"0"1"-1682,0 3-2453,-55 2-11,28 10-124,-46 8-34,41 13-44,-1 7-56,-1 7-23,-2 7-66,4 3 10,4 0 0,8-4-22,11-3 0,4-7 12,5-4-12,7-2 0,3-5-3392,12-1 3313,3-7 68,7-4-11,3-8 10,5-5 12,2-5 0,4-5 0,-1-9 23,1-7-1,-1-9 114,11-16 3256,-18 9-3392,5-10 0,-22 12 0,-5 1 0,-4-2 0,-3-2 0,-4 0 0,-2 0 0,-1 4 0,-2-8 0,-4 12 0,-7-4 0,-9 12 0,-7 2 0,-4-1 0,-1 2 0,0 2-561,-12 4-952,9 5-2734,-11 5-5584,9 16 8885,-6 12 0,18-7 1,3 1-1</inkml:trace>
</inkml:ink>
</file>

<file path=ppt/ink/ink4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46:44.41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64 15 19258,'0'-8'5378,"0"2"-4627,0 6 515,0 0-672,0 26-34,-1 1-112,-4 27-145,-1-3-190,-5 6-113,1 1 0,0 3 0,2-4-24,2-4-827,2-6-1266,3-8-1313,0-11-2037,1-9 5467,0-11 0,0-4 0,0-4 0</inkml:trace>
</inkml:ink>
</file>

<file path=ppt/ink/ink4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46:44.59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62 27505,'80'-32'481,"-12"6"-525,-48 23-864,-4 2-2073,-6 1-3921,-4 6 6902,-4 13 0,-2-9 0,0 8 0</inkml:trace>
</inkml:ink>
</file>

<file path=ppt/ink/ink4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46:44.94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53 0 25051,'-29'54'2185,"5"-8"-1681,24-29-11,0 2-55,2 2-438,7 3 0,6 0 0,9 2 0,8-3 0,2-3 0,7-5 0,0-7 0,2-4 0,-1-4 0,-1-10-752,-2-3-2251,2-8-4773,-1 1 7776,1 5 0,-18 7 0,-5 5 0</inkml:trace>
</inkml:ink>
</file>

<file path=ppt/ink/ink4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46:45.60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210 10 18787,'0'-5'5334,"0"1"-4225,0 4 303,0 0-1043,-24 42-88,5-3-102,-22 41-100,11-15 21,5 1 1,1 0-34,8-4 23,3 0 33,5-9-11,2-6 23,4-11 100,1-9-77,1-7-158,3-5 0,5-3 0,6-2 0,7-3 0,4-2 0,6-3 0,1-1 0,3-1 0,0-2 0,1-5 0,-3-5 0,1-5 0,-4-2-1077,-3-1-8754,2-10 9364,-10 9 0,-4 0 1,-10 14-1</inkml:trace>
</inkml:ink>
</file>

<file path=ppt/ink/ink4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46:45.82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52 20143,'0'-9'5423,"0"2"-4627,0 7-203,0 0-570,35-14-23,-19 9-930,29-10-1569,-29 13-2968,-2 2 5467,-1 3 0,-6-2 0,-3 2 0</inkml:trace>
</inkml:ink>
</file>

<file path=ppt/ink/ink4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46:46.03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1 150 28110,'37'-13'561,"-3"0"-561,-8 1 0,-4 1-685,1-1-1398,-1 1-2826,2-5-4922,2-2 8711,1-3 1,-12 9 0,-3 2 0</inkml:trace>
</inkml:ink>
</file>

<file path=ppt/ink/ink4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46:46.26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22 20994,'0'-12'5390,"0"2"-4695,0 10 436,0 0-772,0 72-257,0-30-102,0 58 0,0-48 0,0-4-718,0 0-884,0-5-2174,0 0-5603,0-4 8531,0-4 0,0-15 0,0-8 0</inkml:trace>
</inkml:ink>
</file>

<file path=ppt/ink/ink4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46:46.70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218 86 26496,'-82'29'1110,"13"0"-819,51-12 34,1 2-113,4 1-10,3 2-167,4 2-35,4 4 0,1 0 0,3 2 0,10-3 0,8-4 0,14-7 0,8-8 0,7-10 0,3-13 0,0-9 0,-4-13 0,-10 0 0,-10 1 0,-10 2 0,-10-1 0,-4 1 0,-5-3 0,-7 2 0,-4 3 0,-7 8 0,0 10 0,2 7 0,0 5-91,4 2-1242,2 0-1872,6 0-3238,2 0 6443,3 0 0,0 0 0</inkml:trace>
</inkml:ink>
</file>

<file path=ppt/ink/ink4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46:46.94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5 23941,'0'-3'4730,"0"1"-4730,0 2 0,0 30 0,0-6 0,0 25 0,0-12-662,0 0-2756,3 4-6173,-2 5 9591,4 4 0,-4-21 0,0-5 0</inkml:trace>
</inkml:ink>
</file>

<file path=ppt/ink/ink4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46:47.10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 62 27460,'-5'4'1211,"1"-1"-1211,4-3 0,0 0-1917,10-13-3081,6 0 4998,11-10 0,-10 11 0,-3 4 0</inkml:trace>
</inkml:ink>
</file>

<file path=ppt/ink/ink4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46:47.76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76 8 18675,'1'-4'6208,"0"1"-4304,-1 3-1747,-5 35 34,-4-2-12,-7 35 12,1-11 10,2 0 102,5-2-12,2 1 80,3-1-371,2 1 0,0-3 0,1-5 0,0-7 0,6-11 0,3-8 0,10-10 0,5-6 0,6-4 0,2-6 0,1-8 0,-3-5 0,-4-7-1513,-3 0-2869,-3-3-5449,1-1 8375,2-2 1,-10 15-1,-2 2 1</inkml:trace>
</inkml:ink>
</file>

<file path=ppt/ink/ink4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46:47.96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35 8 20916,'0'-4'6342,"0"1"-4929,0 3-1413,-4 57 0,-1-14 0,-4 51 0,1-32 0,3-3 0,3-7-584,1-6-2027,1-8-2420,0-8-4750,0-9 9781,5-10 0,-4-6 0,4-5 0</inkml:trace>
</inkml:ink>
</file>

<file path=ppt/ink/ink4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46:48.10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53 19370,'0'-7'5882,"0"2"-5220,0 5-192,0 0-470,33-6-593,-12 3-1402,27-6-2510,-21 4 4505,3-3 0,-15 4 0,0-1 0</inkml:trace>
</inkml:ink>
</file>

<file path=ppt/ink/ink4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46:48.47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123 5 21880,'1'-3'4527,"1"1"-4023,-2 2-292,-40 69-9,24-38-24,-29 55 78,35-55 91,3-3 66,3-1-267,1-3-147,2-3 0,1-5 0,0-4 0,7-3 0,24-3 0,-1-2 0,17-3 0,-12-1 0,-6-1 0,-1-3 0,-5-1 0,1-3 0,-4 1-102,-2-1-1545,-4 2-1737,-3 0-2084,-4 3-4363,-4 1 9479,-2 2 0,-1 0 0,0 0 0</inkml:trace>
</inkml:ink>
</file>

<file path=ppt/ink/ink4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46:48.73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74 28671,'27'-7'0,"7"-1"0,38-6 0,-17 4 0,16-3 0,-33 7 0,-6 0 0,-5 1-1088,-5 2-2453,-3 1-3171,-6 2 6712,-4 4 0,-6-2 0,-2 2 0</inkml:trace>
</inkml:ink>
</file>

<file path=ppt/ink/ink4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46:49.02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102 0 26519,'-53'84'1792,"11"-11"-1432,37-46-360,3 2 0,2-4 0,2 5 0,6-2 0,2 0 0,8-2 0,2-7 0,33-5 0,-14-10 0,26-13 0,-22-13-281,3-10-2498,0-5-4190,6 0 6969,1 3 0,-21 14 0,-7 7 0</inkml:trace>
</inkml:ink>
</file>

<file path=ppt/ink/ink5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46:49.72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 62 20412,'-3'-3'4247,"1"1"-2735,2 2-1254,58-28 11,-30 20-79,45-13-44,-51 38 34,-10 13-80,-7 15-55,-17 9 0,-7 8-34,-12 4 0,-4-1 12,8-6 33,2-1 145,9-9 113,4-7 100,6-5-177,3-8-237,3-2 0,1-2 0,6-3 0,5-2 0,9-7 0,6-4 0,5-5 0,4-3 0,1-6-6040,23-27-3791,-13-1 9650,19-26 0,-39 34 0,-5 1 0</inkml:trace>
</inkml:ink>
</file>

<file path=ppt/ink/ink5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46:49.92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21 20 19796,'2'-11'6263,"-1"3"-5411,-1 8 44,0 0-325,2 53-278,-2-10-293,1 47 0,-5-26 0,-1-4 0,-2-6-696,2-6-1544,3-10-2747,0-8-4844,2-8 9297,-1-10 0,1-5 0,0-5 0</inkml:trace>
</inkml:ink>
</file>

<file path=ppt/ink/ink5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46:50.09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95 21992,'0'-8'4370,"0"2"-3911,0 6 124,0 0-583,46-8-146,-16 3-829,40-7-1602,-27 3-2196,0 0-5058,-1-3 9543,0 0 1,-19 4-1,-5 2 1</inkml:trace>
</inkml:ink>
</file>

<file path=ppt/ink/ink5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46:50.42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114 43 20266,'-6'-7'5480,"1"2"-5122,5 5 23,0 0-135,-45 59-22,33-31 1,-33 47-23,44-47-46,4-3 24,7-4-12,5-6 33,9-7-55,4-3 22,1-4 45,4-10-156,-1-5-57,-2-11 0,-5-6 0,-8-1 0,-8-1 0,-4-1 0,-5 2 0,0 2 0,-5 4-281,-4 8-940,-4 9-2096,-5 6-2689,0 13 6006,-1 6 0,7-4 0,3 2 0</inkml:trace>
</inkml:ink>
</file>

<file path=ppt/ink/ink5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46:50.70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12 3 21992,'-6'1'4818,"1"0"-4381,5-1 987,0 0-1424,39 5 0,-10-3 0,33 2 0,-23-2 0,-3-2 0,-3 2 0,-5-2 0,-3 0-337,-4 0-1982,-5-2-2691,-5-1-4821,-2-1 9297,-4-2 0,-2 4 1,-2 0-1</inkml:trace>
</inkml:ink>
</file>

<file path=ppt/ink/ink5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46:50.91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91 0 26608,'-16'48'835,"1"0"0,-14 40-735,16-39-100,3 0 0,4-4-67,4-4-381,2-4-471,0-8-1994,4-7-2051,6-11-4867,10-7 9535,9-16 0,-11 9 0,-1-10 1</inkml:trace>
</inkml:ink>
</file>

<file path=ppt/ink/ink5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46:51.34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9 23695,'61'-9'941,"-15"9"-381,-42 29-280,-7 6-100,-6 7-57,-4 3 157,-3 1 146,-1 0 67,5-3 0,0-1-56,4-6 11,2-3-133,3-5-315,2-3 0,1-3 0,8-1 0,4-2 0,9-5 0,3-5-304,0-6-1231,0-2-1445,1-7-3732,-1-7 6712,1-11 0,-12 9 0,-1 0 0</inkml:trace>
</inkml:ink>
</file>

<file path=ppt/ink/ink5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46:51.54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25 0 28367,'1'53'152,"-1"1"0,1 44-152,-1-41 0,-3-1-595,0-6-1724,-3-3-2713,0-8-4799,2-6 9765,1-8 0,1-12 0,2-5 0</inkml:trace>
</inkml:ink>
</file>

<file path=ppt/ink/ink5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46:51.69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1 115 25667,'49'-20'-756,"-1"1"0,38-14-1833,-48 25-3047,3-1 5636,8-3 0,-23 5 0,-1 1 0</inkml:trace>
</inkml:ink>
</file>

<file path=ppt/ink/ink5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46:52.14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233 0 25981,'-83'30'1389,"2"20"-1209,58-11-46,-4 16 0,16-13 1,6-5-57,3-2-33,4-6-45,9-6 34,9-7-12,14-8 0,3-5 12,3-5 0,-4-9 10,-4-5 102,-9-13 44,-5-3-121,-8-5-69,-5-3 0,-3 0 0,-6 5 0,-6 5 0,-7 8 0,-8 8-248,-5 7-401,-2 5-1178,0 7-873,4 6-2331,7 7 5031,9 4 0,7-9 0,5-4 0</inkml:trace>
</inkml:ink>
</file>

<file path=ppt/ink/ink5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46:52.44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53 10 19695,'1'-5'7025,"0"0"-6162,-1 5 225,0 0-1088,0 36 0,0-3 0,-6 38 0,-2-11 0,-5 6 0,0-1 0,5-1 0,4-6 0,2-5 0,3-10 0,3-8 0,1-11-931,2-6-1198,-2-8-2241,-1-4-5461,0-3 9403,3-1 1,-3-2-1,0 0 1</inkml:trace>
</inkml:ink>
</file>

<file path=ppt/ink/ink5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46:52.66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19 28671,'47'-10'0,"-5"1"-24,-21 13-1096,0 4-1950,-1 5-2936,-2 6 6006,-7 3 0,-4-9 0,-5-2 0</inkml:trace>
</inkml:ink>
</file>

<file path=ppt/ink/ink5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46:52.86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12 55 23796,'-7'0'4470,"2"0"-4065,5 0-405,0 0 0,19 0 0,1-2 0,17 0 0,-5-1-965,-3 0-1186,-3 0-1860,-2-2-5525,-1-4 9536,0-3 0,-9 4 0,-4 0 0</inkml:trace>
</inkml:ink>
</file>

<file path=ppt/ink/ink5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46:53.12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0 28671,'12'31'0,"-2"1"0,-4-4-550,-1 3-1500,0 3-1895,-3 5-5792,-1 5 9737,-2 4 0,1-20 0,-1-5 0</inkml:trace>
</inkml:ink>
</file>

<file path=ppt/ink/ink5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46:53.30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25 0 28671,'-2'0'-4674,"0"0"-3158,-1 0 7832,-4 0 0,2 0 0,-1 0 0</inkml:trace>
</inkml:ink>
</file>

<file path=ppt/ink/ink5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46:56.67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364 511 22238,'-88'3'3025,"12"-1"-2565,41-10-56,1-5-102,0-10-56,2-6-89,2-3-78,10-4-68,9-3 0,7-3-22,16-5 22,11-1 0,15 0-11,9 4 0,3 5-11,-1 9-11,-1 9-12,-7 9-100,-7 8 33,-10 5 101,-9 13 112,-9 11-11,-23 40-57,-6-8-32,-20 24-12,2-21 0,1-1 0,2 1 33,3 1-33,3-4 11,6-1 12,7-8 100,5 11 23,8-17 56,8 8-34,13-17-112,10-2-56,14-5 11,6-9 11,3-7 46,10-7 66,-20-8 157,0-5-89,-23-9-23,-6-7-88,-5-7-91,-2-7 0,-2-3 0,-4-3 0,-3 2 0,-13-7 0,5 20 0,-6-2-203,13 25-335,4 5-985,2 2-2220,2 1 3743,2 13 0,-2-10 0,2 9 0</inkml:trace>
</inkml:ink>
</file>

<file path=ppt/ink/ink5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46:57.21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410 27 20154,'-2'-7'6376,"-52"-7"-5883,23 12-90,-45-2-67,35 19 23,-1 8-1,1 12-166,3 0-192,7 1 0,8-2 0,7-2 0,7 0 0,4-2 0,4-3 0,1-3 0,1-5 0,9-5 0,4-5 0,12-4-976,4-3-1198,4-2-2510,2 0-5147,3-4 8611,0-2 0,-17 0 0,-4 1 0</inkml:trace>
</inkml:ink>
</file>

<file path=ppt/ink/ink5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46:57.84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155 0 25723,'-12'5'1625,"-4"4"-1356,0 2-56,-6 7-90,4 2-78,-2 3-45,5 1 44,3 1 68,3 0 45,2 0 0,3-3 0,1-2-111,2-4-46,1-2 0,0-1 0,1-5 0,7-3 0,4-4 0,9-8 0,5-8 0,5-13-304,2-6 69,-2 2-157,-3 5-134,-8 8-13,-6 7-88,-5 5-68,-5 5-100,-1 1 33,0 1 560,-1 0 202,-1 0 3564,0 0-2993,-1 3-112,0 5-145,0 8-145,0 5-169,0 5 0,0 2 0,0-2 0,0-2 0,0-8 0,0-4-91,4-7-1029,1-3-853,7-2-1690,1 0-6168,3 0 9669,1 0 1,-8 0-1,-1 0 1</inkml:trace>
</inkml:ink>
</file>

<file path=ppt/ink/ink5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46:57.99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3 28671,'6'-1'-7800,"-3"0"7800,-1 8 0,-2-5 0,0 5 0</inkml:trace>
</inkml:ink>
</file>

<file path=ppt/ink/ink5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47:02.09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0 194 17398,'0'-4'5647,"0"1"-4280,0 3-415,76 0-346,-29-1-450,7-1 1,2-2 56,5-8-123,-8-5-1,-10-4-66,-14 1 33,-12-1-56,-9 1-23,-6 0-55,-11 1-124,-6 3 68,-12 7 22,-8 4 112,-8 14 34,-9 13 290,-4 14 136,1 12 67,7-1-68,11-6-146,13-7 36,8 12-349,11-7 0,3 13 0,11-10 0,6-5 0,13-9 0,5-10-2029,32-17-1288,-7-20-3529,27-14 6846,-15-16 0,-29 22 0,-8 3 0</inkml:trace>
</inkml:ink>
</file>

<file path=ppt/ink/ink5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47:02.40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139 0 24894,'-77'12'874,"18"1"-851,56-3-12,4 5 11,10 2 1,6 5 21,12 1 169,0 2 291,-3 1 0,-5 2 90,-9-1-45,-5 0-133,-5 1-416,-7-1 0,-6-1 0,-6-4 0,-4-3 0,1-6 0,4-6 0,2-3-483,6-4-694,0 0-1814,4 0-2141,-1 0-4699,2 0 9238,2 0 0,0 0 0,1 0 1</inkml:trace>
</inkml:ink>
</file>

<file path=ppt/ink/ink5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47:02.61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26 12 21611,'0'-6'3988,"0"0"-3988,0 6-7989,0 0 7989,-11 12 0,8-9 0,-8 8 0</inkml:trace>
</inkml:ink>
</file>

<file path=ppt/ink/ink5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47:02.76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23 0 21118,'-11'6'4561,"2"-2"-4561,9-4-3430,0 0-3416,-2 3 6846,12-2 0,-9 2 0,10-3 0</inkml:trace>
</inkml:ink>
</file>

<file path=ppt/ink/ink5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47:03.30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43 32 25487,'-1'61'452,"0"1"0,-1-4 0,1-5 8,-2 7-79,-1-2-79,0-3-10,1-7-192,1-15-100,1-11-22,1-13-168,0-5-102,0-21 57,0-13-168,1-22-12,2-11 157,-1-3 169,1 3 66,-3 5 23,-1 7 12,-5 8 32,0 6-10,-2 9 22,2 7 101,4 7 89,1 7 180,1 4 78,10 2 237,27 1-741,3 3 0,22 3 0,-14 4 0,0-1 0,-5 1 0,-4-4 0,-6-1 0,-2-2-1906,-11-1-2688,-3-2-4112,-13 3 8706,-2 6 0,-2-4 0,0 2 0</inkml:trace>
</inkml:ink>
</file>

<file path=ppt/ink/ink5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47:03.46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 0 20569,'-3'1'7126,"0"0"-6219,3-1-907,11 0-425,5 0-897,12 1-2443,5 0-5401,3 0 9166,5-1 0,-17 0 0,-4 0 0</inkml:trace>
</inkml:ink>
</file>

<file path=ppt/ink/ink5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47:03.79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77 19 18362,'-2'-3'6297,"0"-1"-5266,2 4-236,0 0-649,-32 60-34,23-29 11,-23 49-45,32-46 57,1-2 56,18 3-68,-2-14-34,18-3 1,-7-14 22,1-5 11,-2-11 68,-4-4-12,-4-14-11,-5-2-56,-7-2 22,-3-3-89,-6 1-34,-8 1-11,-4 3-56,-8 6-269,2 6-212,0 10-573,3 5-1478,2 10-3687,0 9 6275,2 9 0,5-7 0,2-1 0</inkml:trace>
</inkml:ink>
</file>

<file path=ppt/ink/ink5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47:04.14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17 18552,'4'-9'5076,"-1"2"-4157,-3 7 616,0 0-1098,10 44-202,-7-13 11,7 37-21,-10-25-68,0-8 22,0-5 34,0-11 33,0-9-67,0-5 0,0-4 12,0-1-89,1-5-102,3-8 0,3-10 0,4-6 0,1 0 0,0 4 0,0 4 0,-2 4 0,0 2 0,-2 4 0,1 1-729,1 3-829,2 2-1154,3 2-1949,0 2-4885,1 0 9546,3 1 0,-9 0 0,-1 0 0</inkml:trace>
</inkml:ink>
</file>

<file path=ppt/ink/ink5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47:04.46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34 10 28671,'-19'-6'0,"4"2"0,15 4-2063,0 0-3517,0 11 5580,0 8 0,0-4 0,0 2 0</inkml:trace>
</inkml:ink>
</file>

<file path=ppt/ink/ink5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47:04.62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21 0 28671,'-11'2'-1189,"2"1"-5803,9 4 6992,8 4 0,-6-3 0,6-1 0</inkml:trace>
</inkml:ink>
</file>

<file path=ppt/ink/ink5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47:05.47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305 0 22967,'-82'10'2397,"11"4"-1836,44 10-236,-1 4-56,1 5-157,1 1-34,6 4-56,6 0-22,7 2 0,4-3-22,11 0 11,8-6-34,11-6 11,9-10 34,4-7 79,5-9 22,3-13-23,-2-11 90,3-30-22,-21 8 101,-5-15 33,-21 19-124,-16 1-111,-7 5-34,-15 9-11,-3 7-22,4 11-202,5 5-437,10 7-4628,4 30-4542,10-3 9636,1 24 0,5-30 0,0-6 0</inkml:trace>
</inkml:ink>
</file>

<file path=ppt/ink/ink5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47:05.71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101 10 20591,'0'-5'6353,"0"1"-5602,0 4-79,0 0-414,-30 75-212,16-30-46,-4 8 0,1 1-4252,6-1 4252,5-4 612,3-5-1765,2-6-1548,1-3-2330,5-5-4471,2-5 9502,5-5 0,-5-10 0,-2-4 0</inkml:trace>
</inkml:ink>
</file>

<file path=ppt/ink/ink5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47:05.87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57 25645,'58'-31'-2141,"-12"5"-2755,-39 26-4935,-4 9 9510,-10 8 0,5-5 0,-5 2 0</inkml:trace>
</inkml:ink>
</file>

<file path=ppt/ink/ink5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47:06.16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30 0 18910,'-2'3'4908,"0"-1"-3474,2-2-940,-12 59 178,9-39 22,-8 45-44,17-55-202,3 0-123,4-2-189,2-1-136,1 0 0,2-3 0,2 0 0,2-3-259,1 0-861,1-1-1603,2-5-2588,5-12 5311,8-12 0,-17 8 0,0 1 0</inkml:trace>
</inkml:ink>
</file>

<file path=ppt/ink/ink5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47:06.56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169 1 25667,'-32'51'336,"0"0"0,-1 5 0,6-5-100,11-5-12,1 9 135,11-22-12,1-4 0,1-3 23,0-3-257,1-1-113,0-3 0,1 1 0,0-3 0,0-3 0,5-2 0,5-4 0,8-3 0,4-1 0,4-4 0,1 0 0,0-6 0,-3-1 0,-2-6 0,-4-2-718,-2 1-2274,0 0-3831,1-1 6823,1-1 0,-8 7 0,-2 2 0</inkml:trace>
</inkml:ink>
</file>

<file path=ppt/ink/ink5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47:06.76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20 27191,'50'-11'-4213,"-8"3"-1166,-26 8 5379,-2 5 0,-7-4 0,-2 5 0</inkml:trace>
</inkml:ink>
</file>

<file path=ppt/ink/ink5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47:06.86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 17992,'0'0'0</inkml:trace>
</inkml:ink>
</file>

<file path=ppt/ink/ink5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47:06.87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 17992,'0'0'0</inkml:trace>
</inkml:ink>
</file>

<file path=ppt/ink/ink5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47:07.20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 27818,'11'56'661,"-1"-7"-638,-7-20-23,1-3-258,-1-1-716,0-1-1705,-2 2-1321,0 4-4112,-1 2 8112,0 0 0,0-13 0,0-5 0</inkml:trace>
</inkml:ink>
</file>

<file path=ppt/ink/ink5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47:07.64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267 20 17890,'8'-11'6040,"-2"3"-4863,-6 8 839,0 0-1399,-47 1-203,17 5-55,-40 4-201,31 5-158,2-2 0,11-4 0,8-4 0,9-3-337,6-2-761,2 0-987,1 2-1466,0 2-5884,1 6 9435,5 6 0,-3-6 0,3 0 0</inkml:trace>
</inkml:ink>
</file>

<file path=ppt/ink/ink5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47:08.07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98 90 25196,'-27'48'-11,"-1"-1"0,-15 34-12,43-52 23,5-5 112,6-7 135,11-8 157,10-4 77,8-4-122,7-11-158,2-5-10,-1-10 0,-6-5-23,-9 2 56,-10-4 45,-10 1-45,-7-4-56,-4 0-34,-3 2-56,-8 3-66,-7 9-12,-9 6-101,-5 7-280,0 5-369,2 6-1682,3 7-4268,8 4 6700,6 7 0,6-10 0,4-1 0</inkml:trace>
</inkml:ink>
</file>

<file path=ppt/ink/ink5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47:08.40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22 41 20098,'-9'-8'6488,"2"2"-5782,7 6 11,0 0-594,-5-12 101,11 9 22,1-8-177,16 11-69,5 1 0,2 4 0,-2 4-181,0 3-670,1 1-1401,1-1-1782,2 0-5737,1 0 9771,-6 4 0,-11-8 0,-8 1 0</inkml:trace>
</inkml:ink>
</file>

<file path=ppt/ink/ink5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47:08.62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18 24 20109,'-10'0'6242,"2"0"-5671,8 0 292,0 0-718,22-5-66,-1 2-79,22-4-67,-5 2-628,0 4-1199,-4-1-1456,-3 2-3597,-5 1 6947,-3 5 0,-11-3 0,-4 3 0</inkml:trace>
</inkml:ink>
</file>

<file path=ppt/ink/ink5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47:08.96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64 135 22676,'-36'85'1434,"8"-15"-1053,28-52-90,1-3 90,8-3 224,7-5 78,10-3-44,7-4-135,3-11-212,3-7-24,0-15-66,-1-6-90,-5-3-56,-8-1 34,-8 2-33,-9 6-57,-5 8 0,-8 4 0,-7 9-24,-9 2-502,-6 7-584,2 2-2072,4 5-3641,8 7 6823,6 3 0,4-2 0,3-3 0</inkml:trace>
</inkml:ink>
</file>

<file path=ppt/ink/ink5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47:09.20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10 19673,'0'-5'7002,"0"0"-6139,0 5 235,0 0-1063,0 44-35,0-10 0,0 43 0,0-19 0,0 5 0,0-1-147,0-3-1152,3-4-2903,1-12-5629,1-10 9395,1-14 0,-4-10 0,0-6 0</inkml:trace>
</inkml:ink>
</file>

<file path=ppt/ink/ink5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47:09.38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 16 20703,'-4'-7'5793,"1"2"-5042,3 5-191,0 0-515,39-2-45,-14 1-526,34 0-1268,-25 6-2374,-1 0-5663,-2 3 9454,-4-2 0,-12-2 0,-5-2 0</inkml:trace>
</inkml:ink>
</file>

<file path=ppt/ink/ink5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47:09.62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130 2 17790,'4'-1'7574,"-1"0"-5254,-3 1-1883,3 58-135,-9-17-134,-2 50-4363,-11-30 4218,-1 0 837,0-3-1063,2-6-603,3-8-1054,4-10-1838,2-7-5019,3-8 9565,2-9 0,1-5 0,2-5 0</inkml:trace>
</inkml:ink>
</file>

<file path=ppt/ink/ink5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47:09.81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 28671,'60'45'0,"-7"-4"0,-30-21 0,1 0-438,-2-3-1388,1-4-1872,-1-2-2947,-2-5 6645,-2-3 0,-8-2 0,-3-1 0</inkml:trace>
</inkml:ink>
</file>

<file path=ppt/ink/ink5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47:10.02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53 21980,'5'-7'5121,"-1"2"-4560,-4 5 245,0 0-683,53-8-123,-32 3-101,40-5-727,-47 8-1279,-1 0-2072,-1 1-5652,2-2 9325,0-1 0,-6 2 0,-2-1 0</inkml:trace>
</inkml:ink>
</file>

<file path=ppt/ink/ink5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47:10.25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58 8 19123,'0'-4'6768,"0"0"-3988,0 4-2780,1 79 0,-6-24 0,2 5 0,-1 3 0,-9 14 0,0-1 0,3-7 0,4-9-629,3-11-1566,2-13-1582,1-14-4055,0-10 7832,5-11 0,-4-2 0,4-1 0</inkml:trace>
</inkml:ink>
</file>

<file path=ppt/ink/ink5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47:10.45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23 0 27538,'0'61'190,"0"0"1,-1-3 0,-1-6-259,-3 7-760,-2-4-1582,2-7-2688,2-7-4733,3-12 9448,9-12 0,-7-9 1,7-7-1</inkml:trace>
</inkml:ink>
</file>

<file path=ppt/ink/ink5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47:10.86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121 69 27471,'-65'60'583,"15"-8"-494,45-22-89,4-3 0,2 0-11,10-4-11,5-3 22,15-7 22,5-6-11,4-3 124,-1-4-35,-3-8 57,-5-5-21,-8-11-136,-5-7 0,-7-4 0,-4-3 0,-5 0 0,-1 2 0,-6 3 0,-6 4 0,-8 8 0,-6 5 0,-5 9-382,-1 4-481,-3 14-1848,-1 8-3934,-2 16 6645,0 10 0,17-19 0,4-3 0</inkml:trace>
</inkml:ink>
</file>

<file path=ppt/ink/ink5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47:11.11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17 18194,'7'-9'7720,"-2"2"-6544,-5 7-268,0 0-819,0 42-66,0-16-23,0 34-56,0-29-471,0-5-571,0-4-1614,0-4-3002,0-4 5714,2-5 0,-2-5 0,2-3 0</inkml:trace>
</inkml:ink>
</file>

<file path=ppt/ink/ink5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47:11.29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 8 18026,'0'-4'6577,"0"1"-4605,0 3-1692,6 53-213,-5-26-67,5 42-168,-6-44-1087,0-2-1221,0-3-2657,0 3 5133,-9 1 0,7-10 0,-7-1 0</inkml:trace>
</inkml:ink>
</file>

<file path=ppt/ink/ink5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47:11.56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 48 20927,'-2'0'5368,"0"0"-3285,2 0-1790,41 0-293,-5 0 0,40 0 0,-13-2 0,3-1 0,0 0 0,-2 0 0,-5 2 0,-6 1 0,-5 0 0,-8 0-617,-7 0-2308,-7-3-3686,-5-3 6611,-6-6 0,-6 5 0,-4 0 0</inkml:trace>
</inkml:ink>
</file>

<file path=ppt/ink/ink5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47:11.86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0 28671,'13'55'0,"-3"-2"0,-10-7 0,0 1 0,0 3-438,0 3-1848,0 5-1602,0 5-3260,0 7 7148,0-1 0,0-29 0,0-9 0</inkml:trace>
</inkml:ink>
</file>

<file path=ppt/ink/ink5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47:12.02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 36 21790,'-3'0'6881,"1"0"-6881,2 0 0,-3 0 0,3 0-360,-1-3-2721,8-3-6750,4-4 9465,3 1 0,-6 3 0,-3 4 1</inkml:trace>
</inkml:ink>
</file>

<file path=ppt/ink/ink5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47:12.69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 62 19729,'-4'0'6476,"1"0"-4370,3 0-1746,33-8-360,-3 3 0,34-8 0,-7 6 0,7-2 0,3 0 0,-1 3 0,-4 3 0,-11 2 0,-11 1 0,-13 0-897,-12 4-2140,-8 4-3137,-9 10 6174,-13 6 0,7-9 0,-6-2 0</inkml:trace>
</inkml:ink>
</file>

<file path=ppt/ink/ink5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47:12.91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189 5 19729,'-7'-3'4974,"1"1"-4268,6 2-313,0 0-180,-35 71-79,24-35-1791,-9 12 0,2 0 1669,10-2-12,-1 0-314,-3-2-997,-1-3-1535,-1-3-3944,-1-6 6790,4-7 0,5-12 0,3-6 0</inkml:trace>
</inkml:ink>
</file>

<file path=ppt/ink/ink5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47:13.14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12 15784,'4'-6'7698,"-1"0"-6129,-3 6 492,0 0-1556,22 34-259,-11-6-3548,17 32 3302,-15-15-157,0-2-896,5-4-1738,4-7-1018,4-7-3396,3-4 7205,-3-7 0,-10-5 0,-6-4 0</inkml:trace>
</inkml:ink>
</file>

<file path=ppt/ink/ink5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47:13.35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62 21040,'0'-8'5400,"0"1"-4918,0 7-213,0 0-269,26-14-180,-12 9-884,22-11-1289,-17 15-1771,0-2-5243,-1 2 9367,0-2 0,-8 1 0,-1 0 0</inkml:trace>
</inkml:ink>
</file>

<file path=ppt/ink/ink5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47:13.58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101 1 24468,'-7'50'1305,"0"1"1,-9 47-6563,-4-19 5459,2-5 724,4-7-926,4-11 793,5-10-1611,2-10-1658,3-5-2140,0-7-1896,0-4 6512,9-7 0,-7-6 0,7-4 0</inkml:trace>
</inkml:ink>
</file>

<file path=ppt/ink/ink5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47:13.95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198 0 23213,'-28'46'874,"-1"0"0,-21 35-437,29-33 23,3-5 33,2-4-90,3-8 57,2-5-57,5-8-134,2-5 111,3-5-55,1-3-245,0-1-80,7-1 0,9-1 0,14-1 0,13-1 0,7 0 0,2 0 0,-4 0 0,-8 0 0,-9 0 0,-9 0 0,-5-1-1502,-7-1-2263,-3-1-3328,-4 1 7093,-3 1 0,0 1 0,-1 0 0</inkml:trace>
</inkml:ink>
</file>

<file path=ppt/ink/ink5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47:14.20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1 173 26933,'55'-28'579,"1"0"0,11-2 1,-4 4-580,2 6 0,20-2 0,-38 13 0,-7 3 0,-10 3-920,-9 2-2139,-6 1-3059,-5 0 6118,-3 0 0,-4 0 0,-1 0 0</inkml:trace>
</inkml:ink>
</file>

<file path=ppt/ink/ink5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47:14.47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94 0 19605,'-41'84'3799,"8"-13"-2746,22-37 11,6-6-156,3-4-157,1-6-157,1-4-23,0-2-245,1-2-326,4 2 0,5 1 0,7-1 0,8-4 0,28-3 0,-4-11-438,20-6-2341,-14-7-3821,-2-2 6600,2 2 0,-26 9 0,-5 3 0</inkml:trace>
</inkml:ink>
</file>

<file path=ppt/ink/ink5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47:15.14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37 18821,'0'-6'4000,"0"0"-9223,0 6 5503,66-12 1274,-33 9-1420,50-7 928,-54 21-827,-12 9-11,-8 10-123,-7 6 3381,-5 5-3482,-7 4 0,-4 0 33,-5-1 12,3-4 336,0-3 314,4-3 22,0-2-123,2 1-101,3-3-123,3-1-90,2-4-124,2-2-10,0-1-55,2-2-91,9 7 0,-1-9 0,6 3 0,-6-14-617,-2-3-907,3-4-6913,12-4 8437,-2-6 0,0 4 0,-11-3 0</inkml:trace>
</inkml:ink>
</file>

<file path=ppt/ink/ink5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47:15.35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7 18294,'0'-4'6622,"0"1"-5714,0 65-303,0-24-314,0 53-112,0-41-179,0 0-22,0-2-135,0-3-1188,0-5-1534,0-5-3082,0-6 5961,3-7 0,-2-10 0,2-6 0</inkml:trace>
</inkml:ink>
</file>

<file path=ppt/ink/ink5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47:15.52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 84 20692,'-3'-4'4594,"1"0"-3955,2 4-359,0 0-4532,43-15 3289,-13 8-1551,43-14-7317,-20 11 9476,8 0 1,-27 3-1,-5 2 1</inkml:trace>
</inkml:ink>
</file>

<file path=ppt/ink/ink5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47:15.87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159 132 23583,'-75'26'1423,"14"1"-1132,49-2-134,6 1-79,2-1-44,3 0-12,3-4 57,10-1 224,7-4 201,14-6-45,4-4-190,4-4-89,-2-3 178,-2-8-67,-6-7-78,-5-12-45,-9-4-78,-4-4-68,-8-4-22,-3 0 0,-2 1-280,-8 3-224,-3 4-841,-7 8-1053,-3 7-1355,3 8-6078,-3 7 9787,-1 18 0,9-11 0,2 11 0</inkml:trace>
</inkml:ink>
</file>

<file path=ppt/ink/ink5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47:16.16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45 28300,'92'-14'371,"-9"2"-371,-41 7 0,-1 0 0,-1 1 0,-4 1 0,-2 1-573,-5 2-1085,-3 0-1770,-4 0-2545,0 0 5973,-3 0 0,-9 0 0,-4 0 0</inkml:trace>
</inkml:ink>
</file>

<file path=ppt/ink/ink5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47:16.37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42 1 24311,'-21'89'762,"3"-11"-762,17-50-56,0-2-750,1-7-1772,0-5-3528,8-6 6106,8-5 0,-4-3 0,2 0 0</inkml:trace>
</inkml:ink>
</file>

<file path=ppt/ink/ink5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47:16.77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52 23941,'80'-28'2085,"-12"6"-1536,-33 20-437,-13 2-56,-2 7-12,-14 2 102,-3 9-68,-3 6-33,-4 5-22,-5 3-23,-6 1 0,-2-3 0,1-2 33,3-2 181,3-3 110,0 2 12,0 0-33,0 0-34,2 0-156,5-4-113,1-4 0,2-3 0,0-5 0,5-2 0,4-3-393,8-3-436,6 0-986,4-1-1693,3-9-6323,1-4 9692,3-11 0,-16 11 0,-3 1 0</inkml:trace>
</inkml:ink>
</file>

<file path=ppt/ink/ink5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47:16.97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41 8 17879,'0'-4'7698,"0"1"-6152,0 3-1209,-4 59-225,-1-25-112,-4 49-11,1-40-505,2-3-1568,2-2-2308,2-5-5439,1-4 9806,0-8 1,1-10 0,0-5 0</inkml:trace>
</inkml:ink>
</file>

<file path=ppt/ink/ink5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47:17.16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48 28434,'69'-20'237,"-9"4"-237,-31 11 0,2 3-237,3-2-737,5 4-1301,3-1-1456,-2 1-5222,-2 0 8953,-11 0 0,-12 0 0,-6 0 0</inkml:trace>
</inkml:ink>
</file>

<file path=ppt/ink/ink5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47:18.07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294 15 24233,'-91'-10'2252,"12"6"-1916,48 16-213,2 11-22,4 11-56,6 4-23,7 1 24,6-3-35,5-3 22,7-3-21,8 1-1,12-3-11,9 0-23,6-6-21,5-8 21,2-7 23,1-11 23,-2-11 10,-3-10-10,-6-11 21,-8-2-32,-8-2 32,-8 3 57,-8 1 56,-4 4-79,-4 6 1,-6 3-68,-8 5-11,-7 5-45,-3 3-403,1 7-639,3 1-1748,7 2-3070,7 5 5905,5 7 0,3-4 0,0 2 0</inkml:trace>
</inkml:ink>
</file>

<file path=ppt/ink/ink5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47:18.29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50 15 18754,'0'-8'8448,"0"2"-7865,0 6-225,0 0-22,-2 8-144,-1 9-192,-4 11 0,-1 8 0,0 1 0,1 1-102,1 0-906,4-3-1995,-1 0-3451,2-3 6454,-1-1 0,2-14 0,-1-5 0</inkml:trace>
</inkml:ink>
</file>

<file path=ppt/ink/ink5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47:18.69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130 1 26384,'-34'50'384,"1"1"1,1 4 0,9-5-161,18-7-44,2 11-35,3-21 23,0-4 23,5-7 34,1-3-225,8-6 0,-1-5 0,4-3 0,4-4 0,5-6 0,4-6 0,1-7 0,-4-3 0,-4 0 0,-4 2 0,-6-2 0,4-18-125,-8 5-4017,3-14 2540,-8 16-1200,-2 4-2172,-5 6-4857,-7 10 9269,-5 6 0,3 5 0,2 1 0</inkml:trace>
</inkml:ink>
</file>

<file path=ppt/ink/ink5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47:18.87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39 25914,'29'-4'-303,"2"-2"-784,4-3-862,1 0-1861,0 2-4258,-5 5 8068,-4 1 0,-13 1 0,-5 0 0</inkml:trace>
</inkml:ink>
</file>

<file path=ppt/ink/ink5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47:19.25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164 19 18216,'0'-10'5826,"0"1"-4997,0 9-66,0 0-102,-36 55-303,19-22 90,-28 44 68,30-37-180,1-1 22,2-1 2,2-1-360,2-1 0,4-2 0,1-3 0,3-2 0,0-4 0,6-4 0,7-5 0,10-8 0,10-4 0,5-4 0,4-7 0,1-3 0,-3-6 0,-2 0 0,-6 3 0,-4 2-1077,-2 3-1970,-4-1-1827,-1 0-4957,0-1 8801,1-5 1,-9 8 0,-3-1 0</inkml:trace>
</inkml:ink>
</file>

<file path=ppt/ink/ink5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47:19.49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42 7 18832,'1'-3'6667,"0"-1"-4157,-1 4-2163,-4 60-134,-2-24-111,-3 51-102,1-40 0,0-3-80,4 0-312,1-7-470,2-5-1749,1-10-2162,6-10-5058,8-7 9649,10-7 1,-8 2 0,-1-2 0</inkml:trace>
</inkml:ink>
</file>

<file path=ppt/ink/ink5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47:19.74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 15 21286,'-4'-1'4975,"1"-1"-2600,3 2-2340,60-5-35,-31 4 0,48-4 0,-46 5 0,-1 0 0,-2 0-416,-3 0-996,0 0-2419,-3 0-3016,-5 0 6847,-3 0 0,-9 0 0,-2 0 0</inkml:trace>
</inkml:ink>
</file>

<file path=ppt/ink/ink5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47:20.08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128 1 26989,'-27'55'508,"1"-1"0,1-1 0,5-5-350,8 5-158,3 0 0,4-5 0,2-5 0,2-5 0,4-6 0,6-5 0,6-3 0,7-5 0,4-6 0,3-6 0,3-4 0,4-5 0,-1-7 0,1-4-561,-7-5-1781,-2 0-7489,8-15 7378,-7 6 0,-4 1 0,-12 13 1</inkml:trace>
</inkml:ink>
</file>

<file path=ppt/ink/ink5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47:20.32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44 12 18978,'1'-7'7821,"0"2"-6678,-1 5-414,0 0-729,-5 49 0,1-12 0,-5 43 0,2-28 0,2-2 0,1-4 0,2-4 0,0-2 0,-2-5-113,3-5-1781,-1-9-2879,2-5-5058,0-7 9336,0-5 0,0-1 0,0-3 1</inkml:trace>
</inkml:ink>
</file>

<file path=ppt/ink/ink5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47:20.52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0 112 16367,'0'-6'7641,"0"2"-5903,0 4 200,0 0-1636,52-29-122,-26 16-147,41-22-33,-39 26-381,-1 2-728,-2 2-1289,1 3-829,-3 0-2992,0 2 6219,-2 0 0,-9 0 0,-3 0 0</inkml:trace>
</inkml:ink>
</file>

<file path=ppt/ink/ink5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47:24.51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0 379 17185,'3'9'5759,"-1"-1"-4986,-2-8-235,0 0-202,45-77-145,-19 32-12,4-7 0,1-1 101,-4 3-21,-5 10 99,-5 9-11,-6 9-134,-2 9-67,-4 5-135,1 4 34,-1 3 268,3 9 24,1 8 21,0 16 23,-2 17-112,-3 11-112,-3 11-100,-1 3-57,0-3 0,-3-6-304,0-12-771,-3-9-1626,0-10-1949,2-8-5181,0-7 9414,2-5 1,1-8 0,1-2 0</inkml:trace>
</inkml:ink>
</file>

<file path=ppt/ink/ink5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47:24.92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14 0 23672,'19'48'617,"-4"-4"-460,-15-19-68,-6 3 102,-3-1-34,-3-3 11,1-5 78,5-7-179,3-6-67,2-2-112,1-2 101,3 1 22,8 0-11,6 1 56,8 1-56,-1 3 56,-1 1-11,-6 2 213,-4 0 246,-6 0-22,-2-1 0,-4 1 22,-1 2-179,-4 2-79,-5 0-122,-6 0-91,-8-1-414,9-3-526,-3-1-1536,11-3-3070,2-2-4318,2 1 8941,6-1 1,-3-2 0,4 0-1</inkml:trace>
</inkml:ink>
</file>

<file path=ppt/ink/ink5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47:25.33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332 0 24468,'-86'2'2655,"8"6"-2094,40 10-23,3 4-113,8 1-401,7-2-24,6-1 0,3 3 0,3 2 0,1 3 0,3-2 0,1-3 0,2-6 0,1-7-965,7-5-1321,9-3-1254,15-2-5984,12 0 9524,8 0 0,-21 0 0,-5 0 0</inkml:trace>
</inkml:ink>
</file>

<file path=ppt/ink/ink5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47:25.71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94 0 25476,'-52'57'572,"11"-9"-505,40-36 34,1-2-101,0-4 0,0-3-67,7-2 67,3-1 101,10-8-90,1-3-11,1-6 11,-2 2-11,-7 6 11,-4 4 146,-3 4 269,-2 1 168,2 1-45,1 6-90,2 3-256,1 6-203,1 1 0,0 1 0,-2-3 0,3-1-136,0-3-1118,1-3-2355,2-2 3609,11 4 0,-14-6 0,6 3 0</inkml:trace>
</inkml:ink>
</file>

<file path=ppt/ink/ink5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46:59.96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46 18 24569,'7'-6'2006,"0"0"-1614,-6 5-101,0-1-89,-1 2 280,1-2-415,-1 1 190,1 1-257,-1 5 23,0 7 22,0 11-34,0 11 0,-3 11 0,-4 10 12,-4 3-12,-3 3-11,1-5 0,4-4-11,4-7-23,3-10-369,2-7-359,0-12-1154,0-7-1894,0-5-5905,0-3 9715,0-1 0,0 0 0</inkml:trace>
</inkml:ink>
</file>

<file path=ppt/ink/ink5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47:00.67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5 19617,'2'-2'5243,"0"0"-3887,-2 2-1244,4 67-56,-3-16-45,1 4 1,0 2-12,-2 23 0,0-5-12,0-8-189,0-14-337,1-17-112,3-18 101,1-9 515,2-17 23,1-14 11,4-15 23,-2-18 44,3-6 56,-6 1 213,-2 4 101,-4 7 90,-1 10-180,0 8-100,0 9-46,0 6-55,0 6-23,0 3-123,0 5-90,0 1 90,0 8 90,1 10-34,-1 11-45,2 10 34,-1 3-45,0 4 0,1 0 22,1 0-10,3-3-24,1-4 1,1-5 11,-1-7-11,1-5 11,-2-8 0,-1-5 0,-2-3 0,-1-4 729,-2 0-629,1-1-21,3-5 44,6-10 56,7-12-22,7-11 46,3-7-203,-1 0 0,-3 0 0,-5 4 0,-2 2 0,-6 5 0,-1 6-102,-5 9-481,-2 9-5109,-2 6-4139,-4 22 9624,1 0 1,-2 3 0,3-7 0</inkml:trace>
</inkml:ink>
</file>

<file path=ppt/ink/ink5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47:01.07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 25611,'3'97'874,"-1"-13"-784,-2-41-12,0-10-78,0-9-11,2-10 0,-2-9-23,3-2-22,0-15 90,1-6-23,2-13 11,-2-2-11,1 2 12,-1 4 22,1 8 167,-2 5 80,0 7 22,-3 2-157,2 4-157,0 0 11,5 1-22,2 0-202,7 0-605,2 0-1110,5 0-985,-2 2-4124,-4 8 7037,-8 7 0,-5-4 0,-4-1 0</inkml:trace>
</inkml:ink>
</file>

<file path=ppt/ink/ink5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47:01.23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 1 22036,'-4'0'3205,"1"0"-2823,3 0-854,36 0-1331,-23 8-2231,25 7-5797,-34 16 9014,-13 9 0,7-15 0,-8-2 0</inkml:trace>
</inkml:ink>
</file>

<file path=ppt/ink/ink5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47:42.06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78 25 9655,'0'-6'3732,"0"2"-2814,0 4 2051,0 0-1590,0-6-337,0 4 179,0-4 23,0 6 1479,0 0-2063,0 13-88,0 11-79,-1 24-190,-3 14-147,-1 10-43,-1 0-3438,2-4 3325,1-9-11,-1-9-505,0-12-1064,-2-11-1311,-1-6-4033,-2-6 6924,-3 1 0,6-9 0,0 0 0</inkml:trace>
</inkml:ink>
</file>

<file path=ppt/ink/ink5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48:57.04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 5 25073,'-5'-3'2096,"12"1"-1525,13 3-157,18 4 46,8 0-403,11 3-57,8-4 0,9-1 0,8-3-515,7 0 515,6-3 0,-45 1 0,0-1 0,1 0 0,-1 0 0,49-2 0,-4 3 0,-2 2 0,4 4 0,-46-1 0,1 0 0,1 1 0,1 0 0,-1 0 0,1-1 0,43 3 0,-14-1 0,-12-1 0,-12 1 0,-6 0 0,-4 1 0,-4 0 169,-4 2-169,-7-1 85,-5 1-85,-8-1 0,-5-1 0,-7-1 261,-4-2-261,-1-2 0,-3 0 0,1-1 0,-1 1 0,1-1 0,2 0 0,-2 0 0,1 0 0,-1 1 0,-1-1 0,-1 2 0,-1 0 0,-8 1-9831,-17 9 8106,-4 1 0,3 0 1,11-5-1</inkml:trace>
</inkml:ink>
</file>

<file path=ppt/ink/ink5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49:41.10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601 1 23392,'-43'70'306,"1"1"1,0-3-1,3-3-155,9-17 1,0 1 21,-12 22 1,0 1-950,10-17 1,2-1 842,-8 16 1,2-3-12,-4 14 534,6-12-534,6-12 269,5-13-325,6-13-11,9-13-23,3-9 927,5-6-849,0-6 80,9-20-79,14-22-45,17-32 0,-13 28 0,2-2-253,2-5 1,1-2 252,0-2 0,0 0-29,0-1 1,-2 1 0,-1 3 0,-1 1 6,-3 4 0,-1 1 10,16-33 57,-6 6-45,-13 36 34,-5 4-34,-12 31 494,-2 3-695,-1 4 201,-5 20 44,-12 13-32,-12 32-12,-18 17-379,19-35 1,0 1 378,-4 4 0,-1-1-40,2 1 1,-1-1-134,2-2 1,0 0 104,3-4 1,2-1-101,-15 33-56,2 1 146,17-31 67,0-5 11,16-33 779,2-6-779,2-3 301,0-4-324,0-14 23,0-17 0,9-23-22,9-18 11,13-11 11,-4 24 0,2 0-133,-8 16 0,0 1 155,6-10 1,0 3 21,5-9-10,-1 10-12,-4 8-22,-1 11-11,-4 9-78,-5 9 33,-7 9 56,-5 11 333,-9 16-244,-11 18-89,-11 17 23,-12 8-23,-8 5-68,15-19 1,-1 1-11,-13 25-1691,16-27 0,3-2 1478,-4 13-1,3-7 91,5-10 10,4-9 79,6-11 56,6-9-44,3-8-57,3-3 3571,1-8-3369,12-14-23,7-15 1,17-15-1,4-11 23,4-3-11,-6 0-12,-1 0 135,8-25-90,-12 22 11,5-12 34,-17 40-11,-6 12-45,-6 13-22,-6 8-34,-2 4-34,-2 1 101,-3 13 1,-11 11-68,-11 23 0,-15 11-90,-7 10-100,0 1-90,7-5-68,8-4-201,11-8-403,6-6-2813,4 2-841,4-17-2844,-1 2 7450,2-18 0,2-7 0,1-3 0</inkml:trace>
</inkml:ink>
</file>

<file path=ppt/ink/ink5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50:24.13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8 457 13453,'-2'63'508,"-1"-1"0,2-2 0,0-3 2387,3 24-2324,14-5 79,13-17-12,17-16 1534,15-20-1276,11-34-133,14-30-325,-38 6 1,-1-7-271,2-7 1,-1-4-169,1-4 0,-2-3 1138,-3 0 0,-2-1-1138,-2 2 0,-3 1 0,-5 5 0,-2 1-276,19-35-833,-15 18-1569,-9 16-3014,-10 15 5692,-5 13 0,-6 12 0,-2 9 0</inkml:trace>
</inkml:ink>
</file>

<file path=ppt/ink/ink5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50:25.96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137 12 12580,'4'-6'5838,"-1"0"-4909,-3 6 427,0 0-751,-11 40-134,2-14-158,-12 36 147,4-22-202,-3 4-101,1 0 33,2 0-67,3-7 1,5-6 55,4-10-78,3-9 100,2-7 57,0-3 2902,0-2-3160,3 1 45,10 1 78,9 6 45,10 2-67,3 3-79,-1 0 57,0-2-57,-3-3 1,-3-3-12,-3-3-11,-4-2 0,-2 0-168,-3-1-516,-1-6-963,0-3-1849,0-9-5938,4-4 9434,0-4 0,-7 12 0,-3 3 0</inkml:trace>
</inkml:ink>
</file>

<file path=ppt/ink/ink5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50:26.20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139 1 25712,'0'63'347,"-1"0"0,-3-1 1,-3-4-303,-10 28-45,-9 1-325,-1-4-1334,6-8-2038,4-11-5256,6-15 8953,6-16 0,3-17 0,2-10 0</inkml:trace>
</inkml:ink>
</file>

<file path=ppt/ink/ink5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50:26.36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36 19403,'0'-2'5356,"0"0"-3932,0 2-1424,36 4-258,-16-2-1636,33 3-2229,-24-4-5708,8-6 9179,4-10 0,-17 7 1,-3-7-1</inkml:trace>
</inkml:ink>
</file>

<file path=ppt/ink/ink5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50:26.56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260 1 20333,'-8'0'5009,"2"0"-4068,-35 82-325,16-28-392,-5 7 1,0 3-4185,0 11 4049,1-3-66,6-7 836,5-10-1172,6-10-1122,6-9-1803,4-10-5009,10-12 8247,13-6 0,-9-7 0,6-1 0</inkml:trace>
</inkml:ink>
</file>

<file path=ppt/ink/ink5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50:28.21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347 39 23068,'-99'-11'1691,"14"9"-1388,51 24-12,3 4-4352,2 7 4207,3 0 837,7 2-927,5 0-22,8-1-23,3-1 0,9-3 23,10-3 3414,14-6-3247,14-9-33,12-5 34,6-12-45,1-10-23,-5-7 180,-11-7-34,-13 0 11,-13 3-22,-12-5-157,-5-1-45,-4-4-67,-9-1-179,-3 3-291,-11 4-1772,-10 5-537,6 12-3338,-8 4 6117,6 18 0,14-6 0,0 6 0</inkml:trace>
</inkml:ink>
</file>

<file path=ppt/ink/ink6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50:28.46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9 109 19561,'-5'0'5904,"1"0"-4436,4 0-560,0 0-247,70-17-492,-21 9-169,4-3 0,3 0 0,14 2 0,-1 1 0,-4 0 0,-4 0 0,-8-1 0,-8 1-1110,-11 2-1826,-10 2-3473,-13 2 6409,-5 7 0,-6-4 0,0 3 0</inkml:trace>
</inkml:ink>
</file>

<file path=ppt/ink/ink6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50:28.73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162 1 24008,'-39'43'566,"1"1"0,-25 30-275,50-41 91,6-4 10,5-5-34,4-2-89,8-3 45,7-2-67,13-3-90,8-6-23,11-4-89,9-9-45,9-11-459,1-10-1301,3-9-2330,-7 0-5741,0 4 9207,0 5 1,-29 13-1,-3 4 1</inkml:trace>
</inkml:ink>
</file>

<file path=ppt/ink/ink6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50:29.02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440 0 25757,'-18'55'971,"1"-1"0,-3 2 1,-2-1-972,-3-5 0,-2 1 0,-2 4 0,-1 0 0,-1 1 0,0 0-435,3-2 1,0-1 434,2-4 0,2-1 0,-12 32-1334,11-14-1982,10-12-3620,10-11 6972,2-6 0,3-18 0,0-7 0</inkml:trace>
</inkml:ink>
</file>

<file path=ppt/ink/ink6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50:29.75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 5 25656,'-2'-2'885,"21"-1"-381,38 3-89,22 0-79,13 0-213,-2 0-100,-10 0-23,-14 0-292,-16 0-929,-14 0-1659,-10 0-3507,-12 0 6387,-6 0 0,-6 0 0,-2 0 0</inkml:trace>
</inkml:ink>
</file>

<file path=ppt/ink/ink6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50:30.11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332 1 21880,'-43'45'601,"-1"0"0,4-1 1,4-2-580,-2 19-22,6-3-45,10-3-638,1-6-763,5-1-1332,0-6-3038,3-4 5816,6-13 0,3-10 0,4-9 0</inkml:trace>
</inkml:ink>
</file>

<file path=ppt/ink/ink6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50:30.30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0 25286,'26'51'134,"-1"0"1,20 38-617,-26-46-1355,3-5-2545,-1-8-5449,3-5 9779,1-7 0,-11-8 0,-3-5 0</inkml:trace>
</inkml:ink>
</file>

<file path=ppt/ink/ink6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50:30.48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8 18877,'0'-4'5131,"0"1"-4615,0 3-874,44 13-1951,-19-9-2621,37 9 4930,-28-13 0,-15 0 0,-3 0 0</inkml:trace>
</inkml:ink>
</file>

<file path=ppt/ink/ink6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50:33.03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72 1 23482,'-3'66'437,"1"1"0,0-1 0,-2-2-575,0-12 1,-2-3 198,0 4 1,1-2-17,-7 45-34,2-9-11,2-12-277,2-18-518,4-14-636,1-16-1146,1-15-918,0-6-1458,7-19 5022,4-12 1,-2 7 0,0-4 0</inkml:trace>
</inkml:ink>
</file>

<file path=ppt/ink/ink6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50:33.23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44 8 16490,'5'-4'5770,"-1"1"-4638,-3 77-493,-1-25-365,1 8 1,-2 3 207,-6 14-292,-2 0-145,-6-2-45,5-8-661,2-9-1479,4-11-2746,3-13 4886,13-12 0,-10-10 0,9-7 0</inkml:trace>
</inkml:ink>
</file>

<file path=ppt/ink/ink6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50:33.63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331 1 25443,'-50'5'426,"-1"-1"0,-37 15-5908,46 21 5628,6 6 1341,8-2-1408,8-3-35,9-7-44,6-5 860,8-7-815,13-6 56,14-7 123,15-4 3359,9-4-3438,-2-8-44,-6-4 123,-9-8-11,-12-7-56,-9-3-79,-7-8-44,-5-1-34,-3 0-146,-4 3-470,-6 8-751,-8 7-1457,-9 9-5434,-12 6 8258,-8 15 0,18-7 0,2 7 0</inkml:trace>
</inkml:ink>
</file>

<file path=ppt/ink/ink6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50:33.86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 93 22316,'-3'1'4572,"1"0"-2947,2-1-1467,61-4-158,-12-5 0,4 3 0,4-1 0,30-11 0,4 3-489,-3-1 489,-9 5 0,-16 5 0,-14 3-998,-14 3-1744,-13 1-3667,-9 11 6429,-8 7 0,-4-4 1,-1 0-1</inkml:trace>
</inkml:ink>
</file>

<file path=ppt/ink/ink6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50:34.13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155 1 25073,'-38'43'611,"1"-1"0,-24 33-287,50-40 57,5-3-11,4-2 22,4-4-67,9-3-34,10-4-44,13-6-201,15-6-46,12-4 0,10-9-270,5-11-884,-1-8-1860,-4-12-4505,-3 0 7519,1 0 0,-31 17 0,-6 5 0</inkml:trace>
</inkml:ink>
</file>

<file path=ppt/ink/ink6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50:34.72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8 21902,'2'-4'5569,"-1"0"-5739,64 57 194,-17 0-24,6 0 0,2 5 0,-15-6 0,-2 1 0,5 3 0,1 0 0,0 1 0,1-1 0,-1-3 0,-1-3 0,-2-3 0,-2-2 0,-5-7 0,-1-1 0,21 24 427,-14-14-427,-12-10-339,-10-11-3582,-10-6-5910,-5-7 8846,-4-4 0,0-4 0,0-3 0</inkml:trace>
</inkml:ink>
</file>

<file path=ppt/ink/ink6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50:35.00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1217 25342,'48'-81'832,"0"1"0,-11 23 0,2 1 1,4 1-2720,5 2 0,5 2 0,0 0 1887,3-1 0,1 1 0,1 1 0,-1 3 0,0 1 0,0 2 362,18-12 0,-3 3-362,-9 9 0,-2 3 0,-9 6 0,-1 3 0,-4 3 0,-2 1 948,41-17-1375,-9 6-1500,-12 15-2801,-15 10-5103,-19 12 9653,-14 20 1,-12-10 0,-5 10 0</inkml:trace>
</inkml:ink>
</file>

<file path=ppt/ink/ink6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50:35.58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25 21 19684,'0'-11'5972,"0"1"-4897,0 10 449,0 0-1108,-10 74-416,6-30 0,-1 8 0,0 2 0,4 1-237,1-5-1074,4-3-2196,1 0-6324,1 2 9781,-2 3 1,-3-23 0,-1-5 0</inkml:trace>
</inkml:ink>
</file>

<file path=ppt/ink/ink6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50:35.73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20 67 27415,'-17'-6'-1905,"14"-12"0,14-2 0,3-3 1</inkml:trace>
</inkml:ink>
</file>

<file path=ppt/ink/ink6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50:35.97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21 14 22642,'-8'-8'5188,"2"2"-4931,6 6 90,0 0-110,-5 47-237,6-14 0,-4 44 0,8-25-24,0 6-883,0 3-1267,1 4-1983,-3 1-5674,0 4 9767,-2-1 1,-1-30 0,0-8 0</inkml:trace>
</inkml:ink>
</file>

<file path=ppt/ink/ink6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50:36.11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10 121 26519,'-10'-14'-916,"27"-31"0,-6 23 0,17-18 0</inkml:trace>
</inkml:ink>
</file>

<file path=ppt/ink/ink6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50:36.31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 12 21544,'0'-7'5523,"0"2"-5085,0 5 111,0 0-549,-2 37-34,1-7-750,0 37-1648,7-10-2599,0 11 5031,1 7 0,-3-32 0,-3-6 0</inkml:trace>
</inkml:ink>
</file>

<file path=ppt/ink/ink6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50:36.50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35 1 23751,'-6'4'4784,"1"-1"-4648,5-3-136,0 0-46,-10 5-1130,7-4-2174,-7 5-4774,10-6 8124,0 1 0,0 0 0</inkml:trace>
</inkml:ink>
</file>

<file path=ppt/ink/ink6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50:36.93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19 235 17890,'-8'4'5995,"2"-1"-4841,6-3 404,0 0-1144,-5 8 337,31-7 45,23 7-740,3-11 1,7-4-1073,15-2 0,5-4 1016,12-5 0,3-2 0,-27 6 0,0-2 0,0 1-474,0-1 1,-1 1 0,0 1 473,29-5 0,0 2 0,-6 3 0,-1 2 0,-3 2 0,0 3 0,-3 1 0,0 1 0,-2 2 0,-1 1 0,-4 0 0,-2 1 0,-7 1 0,-3 0-323,-10 0 1,-4 0 322,29 4 0,-24 1 0,-15 6 1520,-12-2-1520,-9-1 1603,-6-4-1603,-6-1 592,-3-2-4144,-14-1-6279,-18 0 9510,-27 0 0,20 0 0,-2 0 0</inkml:trace>
</inkml:ink>
</file>

<file path=ppt/ink/ink6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50:18.20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187 1 21779,'-26'51'1258,"0"0"1,1-1 0,1-3-676,-9 21-5908,6 0 5628,11-1 1199,9-7-1188,5-6 823,4-7-813,6-7 102,6-6-156,6-7 3028,3-4-3298,2-5 284,2-4-284,2-5 0,1-6 0,2-1 0,0-2 0,-1 0-1906,7-8-1623,-9-2-2713,9-15 6242,-7-3 0,-13 10 0,-2 1 0</inkml:trace>
</inkml:ink>
</file>

<file path=ppt/ink/ink6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50:18.42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160 1 26138,'-10'57'511,"0"0"1,1-2 0,0-3-830,-6 26 341,2 1-23,-1 0 0,3-3-515,1-5-1043,-2-6-1284,0-6-2984,-1-8 5850,2-9 1,5-20 0,2-8 0</inkml:trace>
</inkml:ink>
</file>

<file path=ppt/ink/ink6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50:18.58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67 26933,'57'-16'-945,"0"1"0,-5 1 1,-4 3-4536,2 4 5480,-1 5 0,-23 1 0,-3 1 0</inkml:trace>
</inkml:ink>
</file>

<file path=ppt/ink/ink6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50:19.03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228 1 19022,'-2'0'4270,"0"0"-3565,2 0-144,-61 75-4510,33-29 4083,-11 6 1,3 1 156,12 4 916,5-8-949,9-7 100,5-7 1,4-8-158,1-7 24,10-6 3447,7-5-3515,18-5 100,9-2-111,8-2-113,3 0 1,1-2-34,-3-1-235,-7 1-662,-11 0-1388,-11 2-1649,-12 2-4435,-7 10 8369,-11 9 0,5-6 0,-6 1 0</inkml:trace>
</inkml:ink>
</file>

<file path=ppt/ink/ink6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50:19.25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1 119 26698,'49'-20'538,"-1"1"0,45-14-494,-25 20-44,3 2-235,3 1-1121,3 2-1557,-6 3-2779,-9 7 5692,-20 17 0,-19-10 0,-14 9 0</inkml:trace>
</inkml:ink>
</file>

<file path=ppt/ink/ink6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50:19.48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155 1 23101,'-39'43'1501,"1"0"1,-23 32-886,49-42-78,7-3-22,5-2-180,10-2 78,8-4-267,17-4-147,13-8 0,16-5 0,15-16-1009,15-12-381,-43 5 1,0-4-1861,2-3 0,0-1 3250,3-2 0,-4 0 0,8-3 0,-13 4 0</inkml:trace>
</inkml:ink>
</file>

<file path=ppt/ink/ink6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50:38.81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2108 140 24155,'-52'-34'477,"0"0"1,-2 2 0,-2 7-878,3 18 0,-2 6 579,-9-2 0,-4 1-62,-7 1 1,-2 1-68,-5-1 1,-2 2-320,-3 2 1,-1 3 285,-1 3 0,1 3-370,-1 7 1,0 6 335,3 7 1,3 8 16,1 6 0,5 7 0,4 9 0,5 7 11,4 5 0,6 5-6,8 5 1,6 4 11,7-1 0,6 2 5,10 1 1,6 0-7,3-4 1,7 0 45,9-5 0,6 0 5,4-3 0,8-3 62,9-4 0,7-5 33,8-3 1,7-5-96,11-6 0,7-9-295,7-7 1,5-9 316,11-7 1,4-7-83,-29-8 1,1-4 0,0-3 3,2-5 0,0-3 0,-1-2 45,2-2 0,-1-2 0,-1-3-11,-1-5 0,-2-3 0,-1-1-404,-2-2 0,-1-1 1,-2-2 403,-3-1 0,-1-2 0,-3-2-45,22-20 0,-4-4 52,-8 0 1,-4-8-53,-17 4 0,-2-7 0,-6 1 0,3-10 0,-7-3 0,-8 14 0,-3-4 0,-8-1 0,-12 3 0,-9 0 0,-4 5 0,-6-11 0,-7 4-37,1 11 0,-3 0 0,-4 8 37,-10 5 0,-4 9 0,0 6 0,-1 6 418,-41-9-800,6 21-470,7 12-2334,13 18-2439,14 13 5651,17 21 0,16-17 1,9-2-1</inkml:trace>
</inkml:ink>
</file>

<file path=ppt/ink/ink6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50:19.73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788 1 27370,'-46'66'260,"0"0"0,0 0 0,0 1 0,0 2 1,3-2-261,8-6 0,2 0 0,1 0-1299,-4 6 1,1 1 0,0 1 1298,1 1 0,0 1 0,1 0 0,3-2 0,1-1 0,1 1 407,-8 26 0,5-3-407,9-13 0,6-4-841,4-15 1,8-7-4998,29 16-3993,23-38 9120,34-40 0,-33 4 0,-4-14 0</inkml:trace>
</inkml:ink>
</file>

<file path=ppt/ink/ink6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50:20.10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 21823,'52'3'325,"-1"0"0,1-1 0,-1 0 1737,37-1-2062,8-1 0,1 0 0,2 0-415,-5-2-1053,-11 0-1916,-16-1-2024,-24 1 5408,-21 6 0,-14-3 0,-8 3 0</inkml:trace>
</inkml:ink>
</file>

<file path=ppt/ink/ink6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50:20.31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385 0 23504,'-52'50'795,"-1"-1"1,5-2 0,6-3-695,1 11-78,6-2-23,6-6-325,5-7-897,3-5-1042,5-9-2296,3-6 4560,6-10 0,3-5 0,4-5 0</inkml:trace>
</inkml:ink>
</file>

<file path=ppt/ink/ink6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50:20.52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0 26463,'46'43'295,"1"-1"0,-3-2 0,-4-5-295,-4-4-460,4-4-1725,2-8-2453,2-8-5193,1-6 8966,-2-5 0,-19 0 1,-7 0-1</inkml:trace>
</inkml:ink>
</file>

<file path=ppt/ink/ink6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50:20.69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0 18686,'3'0'4561,"-1"0"-4136,-2 0-425,67 41-1512,-32-31-3105,52 31 4617,-51-41 0,-16 0 0,-6 0 0</inkml:trace>
</inkml:ink>
</file>

<file path=ppt/ink/ink6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50:20.88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123 0 24008,'-24'50'900,"0"0"0,2-1 1,3-2-599,4 17-223,4 3-68,6-5-11,2-4-907,3-12-1659,12-10-2264,11-16-5001,17-10 9395,11-12 0,-21 1 0,-4-3 0</inkml:trace>
</inkml:ink>
</file>

<file path=ppt/ink/ink6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50:21.23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182 1 26832,'-39'40'459,"-1"0"1,-26 30-202,50-37-12,4-5-78,6-7 23,3-4-134,3-2-57,3-2 0,11-1 0,10-3 0,14-4 0,9-3 0,5-2 0,3-6 0,1-2 0,-2-4 0,-1-1 0,-3 4 0,-1-2-785,-5 3-1131,-2-1-1334,-5 3-2464,-6 1 5714,-9 1 0,-11 2 0,-6 1 0</inkml:trace>
</inkml:ink>
</file>

<file path=ppt/ink/ink6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50:21.68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73 0 25207,'-13'39'1020,"0"1"-796,7-4-67,-1 4 11,0 3-33,1-1-23,0-4 56,0-6-11,3-6-56,0-7 11,1-7 22,2-4 1,-1-4-91,1-3-44,0 1 23,0-1 22,0 2 22,2 0 0,2 0 11,1 2-22,-1-4-44,-2 2 10,-1-2-22,-1 0-1289,0 0-1366,2-1-3216,4 1 5871,2-1 0,-1 0 0,-2 0 0</inkml:trace>
</inkml:ink>
</file>

<file path=ppt/ink/ink6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50:22.13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5 27067,'77'0'448,"0"0"0,-2 0 1,-5 0-190,29 0-854,-48 0 0,1 0 595,0-1 0,0 0 0,0 1 0,1 0 159,-3-1 1,0 0-160,41 1 0,-9 0-59,-14 0-938,-11 3-942,-12 0-1221,-12 5-4481,-8-1 7641,-7 2 0,-9-3 0,-3-2 0</inkml:trace>
</inkml:ink>
</file>

<file path=ppt/ink/ink6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50:22.68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97 26015,'61'0'646,"-1"0"0,0 0 0,-3 0-400,25-3-11,15-7-185,-44 4 1,2-1-1042,3-2 0,0 0 1002,1 1 1,-2 0-7,-4 3 1,-1 0 603,37-3-845,-19 4-570,-16 0-690,-11 0-2852,-9 0-5483,-6 2 8874,-12 2 0,-6 0 0,-8 1 0</inkml:trace>
</inkml:ink>
</file>

<file path=ppt/ink/ink6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50:39.83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2021 58 15539,'-59'-14'653,"0"0"1,1 1 0,3 4-127,-28 4-68,33 4 0,-2 0-207,-8 0 1,-3 2-779,-8 3 1,-3 2 598,-7 3 0,-1 3-6,-2 5 0,0 3 84,0 3 1,1 3 16,7 0 1,3 2-46,7 1 0,3 1-78,8 0 0,4 2 425,6 0 0,4 2-235,3 1 0,2 2 135,3 2 0,2 1-225,3 3 1,1 2 11,1 3 0,3 1-17,1 3 0,3 2-28,1 5 0,2 1 34,1 2 0,4 2 50,1 1 0,3 1-56,2 0 0,2 0-34,3-2 0,5 0-28,4-2 1,6-1-18,3-4 1,6-3 39,6-3 1,5-3-46,2-5 0,3-5 33,2-5 1,3-5 11,2-3 0,1-5-1081,3-6 0,2-3 1036,3-4 0,2-2 0,2-1 0,5-4 64,-1-6 1,4-4 0,-1-1-99,10-1 1,0-4-23,-10 0 0,2-4 0,-5-1-6,3-5 1,-6-2 5,-3-2 0,-3-3-826,-6 0 0,-2-3 904,-4-1 0,-3-1-64,-4-1 0,-2-3-14,9-19 0,-3-2 0,-11 13 0,-2-1 0,4-16 0,-3-1 0,-14 18 0,-4 0 0,-2-2 0,-3 1 0,-2-2 0,-1 0 0,-1 1 0,-1-1 109,1 1 1,-2-3-110,-3-17 0,-3 1 0,-7-28 0,2 39 0,-3 4 0,-13 2 2004,-3 12-2004,-3 10 0,-4 9 436,-5 6-1589,-22 6-338,16 5-963,-11 3 978,28 3-8355,1 13 9469,0 11 1,13-5 0,2 0 0</inkml:trace>
</inkml:ink>
</file>

<file path=ppt/ink/ink6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51:02.18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5 6854,'0'-3'-180,"0"2"1,0 1 0,0 0 0</inkml:trace>
</inkml:ink>
</file>

<file path=ppt/ink/ink6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51:02.43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 1 27673,'2'62'175,"0"-1"1,-2-2-1,0-5-175,0 14-22,-3-2 11,2-7-157,-1-6-292,0-11-571,0-11-1333,1-15-3574,1-7 5938,0-25 0,0 13 0,0-13 0</inkml:trace>
</inkml:ink>
</file>

<file path=ppt/ink/ink6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51:03.32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13 15 17308,'3'-8'2633,"-1"1"-1534,-2 7 738,0 0-1042,13 34-245,-10-4-281,9 32-57,-12-11-156,0 1-22,0 0 0,-2-1-34,-1-1-392,-3-2-651,-2-1-1298,-1-5-3105,2-10 5446,1-12 0,3-11 0,1-7 0</inkml:trace>
</inkml:ink>
</file>

<file path=ppt/ink/ink6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51:27.93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 3 19852,'-5'1'5288,"1"0"-4335,4-1 952,0 0-1312,19 0-513,4-2-80,23 1 0,1 0 0,4 1 0,0 0 0,-2 0 0,-3 0 0,-4 2 0,-4 1 0,-5 1 0,-3 0 0,-4-1 0,-6-1 0,-4 0 0,-6-2-1525,-4 2-2475,-4 3-5322,-1 5 9322,-10 8 0,6-8 0,-6 1 0</inkml:trace>
</inkml:ink>
</file>

<file path=ppt/ink/ink6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51:28.20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215 0 24143,'-42'88'706,"3"-11"-661,15-38-45,1-4-135,0-3-268,3-6-661,3-4-1290,4-6-1209,5-8-5244,4-3 8807,3-8 0,1 2 0,0-1 0</inkml:trace>
</inkml:ink>
</file>

<file path=ppt/ink/ink6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51:28.40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 25690,'31'78'571,"-2"-11"-705,-14-41-898,1-5-1354,1-3-3127,2-4 5513,2-4 0,-10-4 0,-1-2 0</inkml:trace>
</inkml:ink>
</file>

<file path=ppt/ink/ink6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51:28.62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2 27762,'40'-1'-773,"-5"0"-1065,-17 1-1389,1 0-3798,-2 0 7025,3 0 0,-10 0 0,-2 0 0</inkml:trace>
</inkml:ink>
</file>

<file path=ppt/ink/ink6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51:28.83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59 0 25813,'-7'84'1086,"0"-4"-1153,-8-7-515,5-17-987,-3 8-1759,9-30-3843,2-9 7171,2-12 0,0-5 0,0-8 0</inkml:trace>
</inkml:ink>
</file>

<file path=ppt/ink/ink6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51:29.21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56 0 25510,'-21'83'1434,"4"-14"-907,10-46 44,2-5-201,2-3-111,1-4-259,2 0 0,0-3 0,0 0 0,4-1 0,6-2 0,7-2 0,7-3 0,4 0 0,2 0 0,1 0 0,-1-2-3392,-2 0 3392,-2-3 0,-1 2 0,-2-3 0,0 0 0,-3 1-584,-5 1-1858,-5 1 2046,-5 2-9385,-2 0 9781,-8 4 0,4-3 0,-3 3 0</inkml:trace>
</inkml:ink>
</file>

<file path=ppt/ink/ink6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51:29.51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 52 18720,'-6'0'6263,"2"0"-4727,4 0 616,0 0-2152,17 0 0,-2-3 0,17 1 0,-1-4 0,4 0-3392,5-3 3392,0 1 0,0 1 0,-5 1 0,-5 3 0,-6 1 0,-6 2-438,-3 0 1287,-6 0-6452,-1 0 5603,-4 5 0,-1-4 0,-3 3 0</inkml:trace>
</inkml:ink>
</file>

<file path=ppt/ink/ink6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51:29.88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51 3 20681,'-5'-1'4459,"1"0"-3988,4 1 67,0 0-191,-16 44 12,10-18 89,-11 36-3425,15-30 3380,1-3-34,1-3-188,4-2-181,2-1 0,5-2 0,1-3 0,3-3 0,4-6 3392,5-3-3392,7-6 0,5-8 0,2-3 0,2-10 0,-3 1-405,-3 0-1163,-2 2-1939,-3 2-4393,-3 2 7900,1 7 0,-14 2 0,-1 4 0</inkml:trace>
</inkml:ink>
</file>

<file path=ppt/ink/ink6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51:40.41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8 14395,'1'-4'6353,"-1"0"-2644,0 4-2936,2 11-257,-1-1-259,2 10-178,-3-2-23,0 2-56,0 1-45,0 0-425,0-3-909,0-3-1646,0-4-2723,0-5 5748,-2-3 0,1-1 0,-2-2 0</inkml:trace>
</inkml:ink>
</file>

<file path=ppt/ink/ink6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51:40.80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 56 18306,'-3'-1'6509,"1"0"-4335,2 1-1457,21 0-112,-1 0-245,22 0-360,-2-2 0,4-1 0,3-2 0,0-3 0,-1 1 0,-1-1 0,-3 2 0,-2-1 0,-5 3 0,-3 2 0,-4 1 0,-4 1 0,-3 0 0,-6 0 0,-5 0 0,-4 0 0,-3 0-304,-2 0-1824,-3 5-2982,-6 5-4448,-4 6 9558,-8 3 0,8-7 0,2-3 0</inkml:trace>
</inkml:ink>
</file>

<file path=ppt/ink/ink6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51:41.07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132 0 21712,'-34'59'1725,"5"-5"-1478,18-26-57,2-1-123,0-3-67,2-4-201,1-2-628,-1-4-830,2-2-1019,0-2-1692,1-3-2095,1-2 6465,1-3 0,1-1 0,1-1 0</inkml:trace>
</inkml:ink>
</file>

<file path=ppt/ink/ink6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51:41.32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11 15123,'2'-6'6857,"0"2"-5422,-2 4-247,0 0-45,33 11-326,-17-1-211,27 11-214,-26-3-213,-1 0-89,-1-1-79,-1 1-11,0-2-280,-2-1-393,1-2-1108,-2-1-1390,-2-3-2275,-3-1 5446,-2 0 0,-3-4 0,-1-1 0</inkml:trace>
</inkml:ink>
</file>

<file path=ppt/ink/ink6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51:41.67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65 27000,'56'-8'1671,"-4"1"-1671,-16 3 0,1-1 0,1 0 0,-2-1 0,0 0 0,-1 1 0,-2-1 0,-3 2 0,-5 0 0,-4 1 0,-6 2 0,-5 1-1435,-4 0-2106,-3 0-4459,-3 5 8000,-6 4 0,3-2 0,-3 1 0</inkml:trace>
</inkml:ink>
</file>

<file path=ppt/ink/ink6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51:41.89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26 0 24491,'-4'53'89,"0"4"-1400,3-34-1983,-1 7-4639,-1-11 7933,-2 0 0,2-8 0,0-3 0</inkml:trace>
</inkml:ink>
</file>

<file path=ppt/ink/ink6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51:42.24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62 25017,'63'-22'1166,"-6"2"-898,-20 12-111,-4 1 0,-4 4-45,-4 2-22,-6 1-23,-5 2 135,-5 4 123,-4 5 44,-3 6-89,-2 5-89,-6 7-68,-3 4-101,-5 2-22,0 0-44,2-3-180,2-5-448,4-6-427,3-7-705,1-7-896,2-5-3004,1-4 5704,5-9 0,-4 6 0,5-5 0</inkml:trace>
</inkml:ink>
</file>

<file path=ppt/ink/ink6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51:43.38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 45 26317,'-6'-2'1009,"6"0"-785,9 2-112,8-1 0,5-1-45,5-3-34,2 0-10,-1-1-12,-1-1-11,-2 2 11,-4 1-11,-4 1 0,-5 1 0,-3 2 0,-5 0 0,-1 0 34,-3 0 246,1 0-11,0 0-100,1 2-169,0 2 0,-1 3 0,0 4 0,0 2 0,-1 4 0,0 2 0,0 2 0,-1-2 0,0 0 0,-1-2 0,-1-2 0,1 0 0,-3 0-1435,1-2-1781,0-1-3037,-1-2 6253,1-2 0,0-3 0,2-2 0</inkml:trace>
</inkml:ink>
</file>

<file path=ppt/ink/ink6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51:43.73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18 27942,'56'-2'729,"-3"1"-729,-18-1 0,1 1 0,-1-1 0,-2 0 0,-3-1 0,4 1 0,-11 0 0,1 1-360,-12 1-1477,-5 0-2511,-3 0-5483,-1 0 9084,-3 4 0,0-4 1,0 4-1</inkml:trace>
</inkml:ink>
</file>

<file path=ppt/ink/ink6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51:44.00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57 1 18798,'-4'0'6029,"1"-1"-5021,3 1-336,-10 42-56,5-15-133,-9 36-248,8-26-134,1 0-68,1-4-33,1-4-425,2-7-651,0-4-1311,0-5-6025,1-3-1419,0-3 9229,4 0 1,-4-4 0,4-2 0</inkml:trace>
</inkml:ink>
</file>

<file path=ppt/ink/ink6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51:44.66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 36 16569,'-1'-3'4795,"0"1"-2767,1 2-1703,36-14 34,-17 11 22,30-10-179,-27 14-102,0 3-88,-1 3 32,-3 3-44,-3 1-33,-4 0 33,-5 0 45,-3 0 44,-2 2-22,-5-1-22,-2 0 45,-6 0 100,-3-1 113,-2 1 22,-2 0-22,-1 2-1,0 1-33,2 1 392,0 0-358,8-6 77,2-1-21,7-6-201,0 1-158,1 1 0,1 3 0,4 1 0,13 4 0,0-4 0,10-1 0,-4-6 0,1-2 0,0-5 0,1-1-685,-4-4-5511,1 2-2185,-11 4 8381,-2 2 0,-10 2 0,0 0 0</inkml:trace>
</inkml:ink>
</file>

<file path=ppt/ink/ink6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51:45.03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29 27740,'4'1'931,"3"0"-931,15-1 0,4 0 0,6 0 0,4 0 0,2 0 0,0 0-3392,0 0 3392,-1-2 0,-1-1 0,-1-3 0,-3 1 0,-2 1 0,-5 0 0,-6 1 3392,-5 1-3920,-5 1-3427,-4 1-5876,-3 0 9616,-2 6 1,-1-5-1,1 5 1</inkml:trace>
</inkml:ink>
</file>

<file path=ppt/ink/ink6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51:45.49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8 25095,'54'-5'1222,"-5"2"-920,-25 4-134,-2 2 101,-6 1-100,-5 4-35,-4 0-67,-4 3 191,-3 2-224,-5 3 122,-3 4-100,-5 2 124,0 1 10,1-2 45,1 2-99,1-1-136,2 1 0,2-1 0,2-2 0,2-1 0,1-4 0,3-2 0,11 2 0,2-5 0,11 1 0,-2-6 0,4-2 0,2-2 0,4-4 0,2-4 0,0-5-662,-1-3-9169,7-1 8980,-12 5 0,-5 3 1,-15 6-1</inkml:trace>
</inkml:ink>
</file>

<file path=ppt/ink/ink6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51:46.23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41 26631,'8'-5'2040,"7"0"-2040,15 4 0,7 1 0,5 0 0,5 0 0,2 0 0,1 0 0,-2-3 0,-2 0 0,-5-3 0,-5 0 0,-5 1 0,-6 2 0,-6 0-259,-7 3-2262,-5 0-2857,-4 0 5378,-2 4 0,-1-3 0,0 2 0</inkml:trace>
</inkml:ink>
</file>

<file path=ppt/ink/ink6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51:46.49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132 0 23773,'-39'48'639,"5"-5"-605,20-21-34,1-1-235,1-4-718,2-3-582,4-7-1714,4-3-4684,1-5 7933,5-8 0,-3 5 0,4-3 0</inkml:trace>
</inkml:ink>
</file>

<file path=ppt/ink/ink6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51:46.68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0 26026,'45'17'2274,"-6"-2"-2039,-23-3-235,-1 0-11,-3 0-504,-1-1-942,-1 3-1848,-2 1-4113,-1 4 7418,-4 1 0,-2-9 0,-1-1 0</inkml:trace>
</inkml:ink>
</file>

<file path=ppt/ink/ink6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51:46.90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27 4 18686,'-2'-2'4494,"0"0"-3912,2 2-178,0 29-225,0-13-179,0 25-583,0-21-863,-1 0-2385,-2-1-4113,-1 0 7944,-3-2 0,3-8 0,0-2 0</inkml:trace>
</inkml:ink>
</file>

<file path=ppt/ink/ink6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51:47.21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 82 15381,'-2'-3'7787,"0"1"-3540,2 2-3351,18-3-536,1 2-360,21-4 0,1 3 0,6-2 0,3-1 0,2-1 0,0-2 0,-1 0 0,-3 0 0,-4 1 0,-5 1 0,-6 1 0,-6 1 0,-8 1 0,-5 2-3822,-7 1-1803,-4 0 5625,-8 3 0,3-2 0,-4 2 0</inkml:trace>
</inkml:ink>
</file>

<file path=ppt/ink/ink6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51:47.69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56 27684,'43'-8'987,"0"0"-987,-6 5 0,2 0 0,0-1 0,0 0 0,-3 0 0,-1-2 0,-4 2 0,-4 0 0,-4 0 0,-6 2-326,-3 1-1467,-6 0-1613,-3 1-3283,-3 0 6689,-7 5 0,4-4 0,-3 4 0</inkml:trace>
</inkml:ink>
</file>

<file path=ppt/ink/ink6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51:47.95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11 15 20748,'-6'0'5793,"1"0"-5076,5 0 437,0 0-895,18-6-259,-4 4 0,15-4 0,-8 5 0,0 1 0,0 0-505,-1 0-1075,-2 0-2263,-1 0-5300,-4 5 9143,-3 3 0,-5-1 0,-3 0 0</inkml:trace>
</inkml:ink>
</file>

<file path=ppt/ink/ink6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51:48.28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65 15 24961,'-36'41'942,"8"-7"-640,28-23 34,2-2 101,5-1 0,6-1-90,4-3-67,4-2-11,1-1-157,0-2 101,-3-3-178,-3-1-35,-4-4 0,-5-2 0,-3-1 0,-2-3 0,-1 0 0,-2-2-371,-2 3-503,-2 3-1490,-1 2-3003,0 5 5367,3 1 0,1 2 0,2 1 0</inkml:trace>
</inkml:ink>
</file>

<file path=ppt/ink/ink6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51:48.78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207 3 21969,'-47'-3'3822,"4"7"-3274,18 3-133,3 7-169,2 4-44,3 3-34,4 5 101,3 3 11,4 4 23,4 1-79,1 1-90,5-3-43,6-3-91,8-3 0,6-5 0,1-6 0,1-8 0,-2-4 0,-2-7 0,-1-6 0,-4-7 0,0-8 0,-4-3 0,-3-1 0,-3-8 0,-4 10 0,-1-3 0,-6 14 0,-2 2 0,-5 4-1043,-2 3-1781,-1 4 2824,-4 7 0,10-3 0,-2 3 0</inkml:trace>
</inkml:ink>
</file>

<file path=ppt/ink/ink6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51:49.05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15 6 19302,'1'-3'6634,"0"0"-4158,-1 3-2217,8 21-259,-5-2 0,5 23 0,-8-6 0,0 4 0,0 3 0,-1-1 0,-2 3 0,-2-3-1513,-2-3-1894,1-6-2251,2-6-4173,0-7 9215,1-7 1,2-7 0,0-4 0</inkml:trace>
</inkml:ink>
</file>

<file path=ppt/ink/ink6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51:49.23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55 27662,'48'-24'1009,"-6"5"-1009,-17 17 0,0 2 0,0 0 0,0-1-1021,-2-1-2306,-1-1-4753,-2 1 8080,0 1 0,-10 1 0,-2 0 0</inkml:trace>
</inkml:ink>
</file>

<file path=ppt/ink/ink6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51:49.68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75 17252,'0'-7'7048,"0"2"-5749,0 5 304,0 0-1132,26-13-57,-6 8-111,26-11-102,-12 11-121,4-1-80,-1-2-113,-2 3-627,-7 2-1546,-6 1-3540,-7 6 5826,-8 5 0,-3-3 0,-4 3 0</inkml:trace>
</inkml:ink>
</file>

<file path=ppt/ink/ink6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51:49.89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 5 21689,'-2'0'5547,"0"0"-4112,2 0-1435,25-2 0,-8 2 0,23-2 0,-14 2-573,2 0-2844,0 3-6414,1 5 9577,-3 7 0,-11-5 0,-5 0 1</inkml:trace>
</inkml:ink>
</file>

<file path=ppt/ink/ink6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51:50.23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51 48 24815,'-28'54'1368,"5"-5"-775,28-28-99,3-1-91,8-4-22,5-4-1,5-6-143,3-3-237,3-9 0,-2-7 0,-2-10 0,-6-5 0,-6-2 0,-8 0 0,-4 1 0,-8 5 0,-6 4 0,-6 6 0,-7 7-214,-4 3-1590,2 6-2454,1 7-5573,5 4 9504,8 5 0,5-7 1,5-4-1</inkml:trace>
</inkml:ink>
</file>

<file path=ppt/ink/ink6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51:50.48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92 1 28671,'-12'68'0,"1"-1"0,0-16 0,0 4 0,1 1 0,0 0 0,1-4-1289,1-6-2264,3-9-3427,2-9 6980,1-9 0,2-10 0,0-4 0</inkml:trace>
</inkml:ink>
</file>

<file path=ppt/ink/ink6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51:50.65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61 27090,'50'-11'-11,"-5"1"-1065,-21 5-1523,-1-1-2690,-3-2 5289,-3-2 0,-8 5 0,-2 0 0</inkml:trace>
</inkml:ink>
</file>

<file path=ppt/ink/ink6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51:50.90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74 0 27942,'-4'66'729,"-1"-2"-729,-2-13 0,-2 4 0,1 2 0,-1-1 0,0-2 0,0-6 0,2-8-349,3-8-1622,2-13-1223,8-8-1288,5-6-3877,9-8 8359,6-5 0,-11 3 0,-2-2 0</inkml:trace>
</inkml:ink>
</file>

<file path=ppt/ink/ink6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51:51.35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163 109 27449,'-39'0'941,"5"5"-729,23 12-143,1 6-69,3 2 0,2 2 0,3 1 0,1-2 0,7-2 0,3-3 0,8-4 0,3-4 0,4-7 0,3-3 0,1-5 0,0-6 0,-2-8 0,-3-6 0,-3-3 0,-4-3 0,-6 1 0,-3 1 0,-4 2 0,-1 2 0,-2 0 0,-2 3 0,-5 0 0,-5 1 0,-7 0 0,-3 1 0,-2 4 0,-2 2 0,1 7 0,-1 1-561,1 4-582,-2 6-1423,1 5-2891,-1 8 5457,1 4 0,12-10 0,3-2 0</inkml:trace>
</inkml:ink>
</file>

<file path=ppt/ink/ink6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51:51.68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28 7 20781,'1'-4'5077,"-1"2"-3206,0 2-1390,6 17-66,-4-1-369,3 16-46,-7-5 0,-2 2 0,-3 1 0,-2 0-57,0-3-873,3-3-1177,3-6-1210,2-6-1691,1-5-4823,5-3 9675,3-4 0,-2 0 0,1 0 1</inkml:trace>
</inkml:ink>
</file>

<file path=ppt/ink/ink6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51:51.88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0 28671,'9'62'0,"-1"5"-6759,-7-38 3957,1 6-909,-1-13-6120,-1-4 9150,-4 0 1,3-9-1,-3-2 1</inkml:trace>
</inkml:ink>
</file>

<file path=ppt/ink/ink6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51:52.23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65 28671,'51'-13'0,"1"1"0,0 4 0,4 1 0,3 3 0,4 0 0,4 2 0,6-2 0,4 1 0,2 0 0,-1 0 0,-5 2 0,-5 1 0,-8 0 0,-6 0 0,-9 3 0,-9 0 0,-11 0 0,-9-1-3037,-10-1-4751,-8-1 7788,-12 0 0,7 0 0,-6 0 0</inkml:trace>
</inkml:ink>
</file>

<file path=ppt/ink/ink6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52:58.63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63 26877,'0'-2'56,"0"1"695,0 1-617,0-1-156,3 0 22,1 0 22,4 1 1,2 0-1,2-1-22,0 1 56,0-2-56,0 1 45,1 0-23,0-1 12,1 1-34,-1 1 11,0 0 12,0 0-1,0 0 0,2 0-10,-1 0 21,2-2-10,-1 0-12,1-2 22,-3 0 46,-1 1-46,-2 0-21,-2 1 44,-1 0-56,0 0 89,0 0-89,0 0 79,1 0-46,0 0-10,-1-1 10,2 1-9,-3 0-24,-1 1 0,-2 1 0,-2 0 0,0-1 0,0 1 0,0 0 0,1 0 0,-1-1 0,1 0 0,-1 0-785,-1 0-538,1 0-7753,-1 0 9076,-3 0 0,2 1 0,-2 0 0</inkml:trace>
</inkml:ink>
</file>

<file path=ppt/ink/ink6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53:17.04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85 29 14809,'-3'-7'2925,"0"2"-2219,1 4-90,0-1-67,0-1-22,0 0-135,-1 1-56,1 0-56,1 1-56,1-1 2118,0 2-1972,-1-1-224,0 1-57,-1 0 46,2 0 111,-2 0-179,2 1 68,-2 3-79,-1 3-11,-2 6-45,1 1 56,-1 2-56,0 1 11,0 1-11,1-1-11,-1 0-3393,1-3 3404,0-2 12,2-1-12,0-3 0,0 0 0,1-1 11,-1 0 0,1 1 3381,1-1-3370,-1 0-22,0-2 0,1 0 0,0-2 0,0 0 12,0-3 77,0 1-78,0 0 23,0 0-12,0 1 34,0 0 0,2 0 101,2 0 68,3-1 133,3 0-89,1-1-78,2 0 33,0 0-34,0-1 1,3-3-23,2-3 34,2-3-12,3 0-100,1-1 55,-2 1-89,-1 1 67,-2 1-22,1 1-56,11-1-23,-6 4-22,7 0 90,-11 4-68,-2 0 46,-2 0-24,-2 0 35,1 1-33,-4 0-46,1 1 0,-5-2 0,-1 1 0,-1 0 0,-1 0 0,-1-1 0,0 0 0,0 0 0,-1 0 0,1 0 0,2 0 0,-2 0 0,0 0 0,-2 0 0,0 0 0,0 0 0,-1 0-6388,0 0-3443,-9 7 9498,-2 5 1,-1-2 0,2-1 0</inkml:trace>
</inkml:ink>
</file>

<file path=ppt/ink/ink6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53:19.82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0 22048,'0'14'840,"0"0"-784,0 1-11,0 3-45,0 2-11,0 2-157,0-1-404,0-2-750,0-6-1827,0-6-3652,3-7 6801,-1-10 0,1 5 0,-2-5 0</inkml:trace>
</inkml:ink>
</file>

<file path=ppt/ink/ink6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53:20.28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0 150 25465,'68'-25'2174,"-1"2"-1703,-18 14 90,33-3-561,-17 4 0,22-3 0,-24 6 0,-2-1 0,0 0 0,-3 0 0,-5 0 0,-4 1 0,-4 1 0,-2 1 0,-4 0 0,0-1 0,-4 1 0,-5 0 0,-3 0 0,-7 1 0,-5 1 0,-6 0 0,-4 1 0,-3 0 0,-1 0-2253,-6 0-2756,-5 4-4822,-7 6 9762,-8 7 0,11-6 0,1 0 0</inkml:trace>
</inkml:ink>
</file>

<file path=ppt/ink/ink6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53:20.76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103 121 21185,'-45'15'2767,"10"-3"-2363,21 6-68,9-4-89,2 1 10,2 3 124,5 2-78,5 3 145,6 1 56,8-2-33,6-5-236,5-6-78,5-6 22,1-9-111,-3-6 10,-4-8-44,-8-8-12,-7-2 23,-5-4 33,-7-1-55,-3 0 21,-8 1 1,-7 3-3403,-8 4 3391,-6 4-21,-3 4-12,1 5-180,3 4-144,5 4-360,4 2-1266,7 1-7881,5 7 9713,12-4 1,-6 4 0,8-6 0</inkml:trace>
</inkml:ink>
</file>

<file path=ppt/ink/ink6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53:21.03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148 6 20468,'1'-3'4896,"0"1"-2699,-1 2-1973,-11 37-135,-1-6-77,-12 35-5673,2-16 5516,0 1 769,2-3-2999,3-7-430,5-8-3200,6-10 6005,3-11 0,2-7 0,1-4 0</inkml:trace>
</inkml:ink>
</file>

<file path=ppt/ink/ink6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53:21.22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5 15448,'1'-3'6924,"0"1"-3505,-1 2-2915,19 25-180,-7-11-312,17 19-12,-14-18-560,0-4-1211,-1-4-1389,-1-3-4179,0-2 7339,1-6 0,-6 3 0,-1-3 0</inkml:trace>
</inkml:ink>
</file>

<file path=ppt/ink/ink6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53:21.43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25 10 17823,'0'-5'5312,"0"1"-4707,0 4 403,0 0-77,0 29-226,0-4-234,-1 28-225,-1-10-246,-3 0-56,-1 0-1030,1-5-1425,2-4-2228,1-5-4136,1-6 8875,1-8 0,0-7 0,0-4 0</inkml:trace>
</inkml:ink>
</file>

<file path=ppt/ink/ink6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53:21.57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32 24703,'15'-6'-1053,"1"1"-2611,0 4-5479,2-3 9143,1-3 0,-8 3 0,-2-1 0</inkml:trace>
</inkml:ink>
</file>

<file path=ppt/ink/ink6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53:21.79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28 1 25577,'-4'51'1961,"0"-1"-1580,1-11-157,1 1-145,-1 0-79,0-3-34,0-3-851,0-4-1670,2-3-2644,0-3-4632,1-4 9008,0-3 1,0-8-1,0-3 1</inkml:trace>
</inkml:ink>
</file>

<file path=ppt/ink/ink6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53:22.18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139 10 20501,'-47'18'4415,"8"-3"-3619,21-7-236,6 1-101,4 2-179,1 3 12,3 5-12,2 5-56,1 3 34,3 1-12,7 1-67,6-4-67,9-4-43,5-6-69,4-7 0,2-4 0,1-10 0,-2-6 0,-5-7 0,-4-4 0,-8-2 0,-6-1 0,-5-1 0,-4-1 0,-6 0 0,-6 1 0,-7 3 0,-6 6 0,-3 5 0,-3 7 0,-1 3-438,2 6-1030,4 3-1580,5 4-3103,9 3 5303,4 0 0,5-6 0,1-2 0</inkml:trace>
</inkml:ink>
</file>

<file path=ppt/ink/ink6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53:22.66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179 24 22440,'-56'0'2163,"8"3"-1939,27 4 212,3 6-100,4 4 1,4 3 22,3 4 55,4 3-100,2 1-34,3 0 79,5-2-46,5-2-44,6-4-146,6-7 79,1-6-100,3-4-102,-1-8 0,-3-3 0,-3-6 0,-6-3 0,-5-1 0,-4-1 0,-4-1 0,-1-3 0,-1-1 0,-1-1 0,-4 0 0,-2 3 0,-4 2 0,-3 4-225,-1 4-1646,-11 2-258,5 5-2342,-7 5-5360,7 12 9568,-3 10 1,11-7 0,2 0 0</inkml:trace>
</inkml:ink>
</file>

<file path=ppt/ink/ink6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53:22.97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 79 21420,'-4'0'5726,"1"0"-4201,3 0-1525,21 0 0,-1-2 0,23-4 0,-4-3 0,4-2 0,0 1 0,-1 1 0,-4 1 0,-4 2 0,-5 2 0,-5-1 0,-6 2 0,-5 0-69,-5 1-2934,-3 2-3350,-2 7 6353,-2 6 0,-1-4 0,0 2 0</inkml:trace>
</inkml:ink>
</file>

<file path=ppt/ink/ink6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53:23.27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120 0 23180,'-49'31'3529,"9"-3"-3024,28-11 32,3 2-22,4 3-110,2 0-405,1 1 0,3-1 0,4-1 0,3-1 0,7-1 0,4-1 0,3-4 0,6-4 0,3-5 0,6-5 0,2-7 0,-1-5 0,-1-4 0,-3 0-2320,-3 3-4773,-3 5 7093,1 4 0,-14 3 0,-2 1 0</inkml:trace>
</inkml:ink>
</file>

<file path=ppt/ink/ink6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53:2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102 8 14809,'0'-4'5390,"0"1"-3877,0 3-1245,-16 14 46,7 0 0,-12 14 101,10-2 33,1 1-67,1-1-34,1-1-44,2-3-46,0-1 68,3-3 22,1-1-66,1-4 44,1-2-67,0-4 66,3-3 24,0-1-34,6-2 55,0-1-77,6 0-102,3-1 90,7-4-21,7-4-259,4-6 0,2 1 0,0 0 0,-4 3 0,-5 1 0,-4 3 0,-4 0 0,-3 2-3392,-5 1 3392,-3 1 0,-4 2-1345,-2 1-1838,-3 0-2867,1 8 6050,-8 5 0,5-2 0,-4 0 0</inkml:trace>
</inkml:ink>
</file>

<file path=ppt/ink/ink6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53:26.23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22 4 21208,'-3'-2'4784,"1"0"-3843,2 2-660,-1 11-158,2 0-112,-1 11-11,2-2-314,-1 1-985,-1 1-1133,0 3-2274,-1 0-5125,-3-1 8577,-2-3 1,1-10 0,2-2 0</inkml:trace>
</inkml:ink>
</file>

<file path=ppt/ink/ink7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53:26.53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42 27135,'27'-10'1536,"4"2"-1536,6 5 0,5 0 0,5 0 0,4 0 0,0 1 0,-2 0 0,-5 1 0,-6-1 0,-7 1 0,-8 0 0,-6 0-763,-6 0-2845,-3 0-3373,-4 4 6981,-2 6 0,-2-4 0,0 3 0</inkml:trace>
</inkml:ink>
</file>

<file path=ppt/ink/ink7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53:26.90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77 131 22664,'-38'26'1983,"8"0"-1479,25-10 68,2 2-12,2 0-156,6-1-136,3 0 13,7-3-79,6-3-68,4-5-44,1-3 10,1-3-21,1-7 111,-2-5-44,-3-8-12,-4-3 124,-6-4-156,-7-2-102,-3-2 0,-8-2 0,-4 2 0,-9 1 0,-4 6 0,-3 6 0,1 7 0,2 6-416,3 4-1040,3 1-2634,5 3-5741,5 2 9162,3 2 1,2-2-1,1-2 1</inkml:trace>
</inkml:ink>
</file>

<file path=ppt/ink/ink7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53:27.37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 57 19762,'-2'0'5412,"0"-1"-3787,2 1-1278,26 0-100,-5-3-68,24-2-89,-12-3-57,-2 0-10,-1 0-12,-6 0 45,-4 2-34,-6 1 101,-4 3 45,-3 0 12,-4 2 55,-1 0-77,0 0-158,-1 7 0,1 3 0,-2 9 0,1 4 0,-1 6 0,-2 1 0,-1 4 0,-2-2 0,-2-1 0,2-4 0,1-4 0,0-4 0,1-3-2063,-5 1-4660,1-4 6723,-5 5 0,6-11 0,1-1 0</inkml:trace>
</inkml:ink>
</file>

<file path=ppt/ink/ink7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53:27.66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89 28671,'27'-6'0,"5"0"0,6-2 0,8 0 0,2-2 0,0-1 0,-4 2 0,-6 1 0,-6 1 0,-7 2 0,-5 0 0,-6 2-696,-6 1-2688,-5 2-5412,-5 3 8796,-8 7 0,4-5 0,-3 4 0</inkml:trace>
</inkml:ink>
</file>

<file path=ppt/ink/ink7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53:27.88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55 1 19224,'-2'0'7015,"0"0"-5884,-6 31-391,3-5-214,-7 27-491,5-13-35,0-1 0,1-4 0,3-3 0,1-6 0,1-4-125,1-5-1354,0-4-2980,4-5-5372,4-4 8159,7-2 1,-5-2 0,-1 0 0</inkml:trace>
</inkml:ink>
</file>

<file path=ppt/ink/ink7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53:28.45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16 21241,'51'-9'2275,"-5"3"-2074,-21 6-44,-3 5 22,-6 4 91,-7 6-91,-4 5-56,-3 1-78,-6 5 11,-2-1 22,-5 0 101,-1-1 124,-2-3 190,0-1 359,0-3-213,1-1-12,1-2-146,3-3-188,2-3-293,3-3 0,3-2 0,0-1 0,3-1 0,4 0 0,5-1 0,8 1 0,4-1 0,5-3 0,17-6 0,-11 1 0,9-4-1189,-20 7-2071,-7 2-2746,-6 2 6006,-5 4 0,-3-2 0,-2 1 0</inkml:trace>
</inkml:ink>
</file>

<file path=ppt/ink/ink7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53:28.72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39 27662,'20'1'1009,"4"-1"-1009,3 1 0,6-1 0,3 0 0,1 0 0,-1-3 0,-1-2 0,-5-4 0,-2 0-1424,-6 1-2083,-2 3-2455,-6 3 5962,-4 8 0,-4-5 0,-4 4 0</inkml:trace>
</inkml:ink>
</file>

<file path=ppt/ink/ink7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53:29.14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 1 18754,'-1'0'4627,"-1"0"-3394,2 0-651,32 0-77,-14 0-79,25 1-158,-25 1-44,-5 2-44,-5 0-24,-3 0 136,-4 2 33,-1 3-157,-4 6 22,-4 4 12,-6 5-12,-2 1 79,-2 1-189,2-1-80,1-2 0,4-1 0,3-4 0,4-1 0,2-3 0,3-2 0,5-1 0,4-3 0,6-2 0,4-3 0,5-1 0,5-4 0,2-3 0,3-3-158,0-4-3428,-3 2-5154,-2 2 8740,-4 3 0,-12 3 0,-3 2 0</inkml:trace>
</inkml:ink>
</file>

<file path=ppt/ink/ink7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53:29.78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68 25936,'1'-14'2106,"9"0"-1725,24 6-133,8-1-4500,6 1 4252,5 2 368,3 2-368,0 1 0,-1 2 0,-6 1 0,-3 0 0,-9 0 3149,-7 0-3149,-8 0 735,-9 0-735,-5 0-1009,-6 2-2185,-2 4-3843,-9 6 7037,-7 6 0,4-8 0,0 1 0</inkml:trace>
</inkml:ink>
</file>

<file path=ppt/ink/ink7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53:30.04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223 1 21622,'-43'31'1950,"5"-2"-1715,18-9-123,1 0-11,2 0-101,-1-3 0,0 0-280,2-2-728,1-3-1066,5-3-1668,4-4-3989,4-2 7731,3-6 0,0 2 0,0-2 0</inkml:trace>
</inkml:ink>
</file>

<file path=ppt/ink/ink7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53:30.25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 21756,'46'19'2140,"-6"-1"-2072,-25-6-68,-1 1-191,-5-2-1400,-2 1-2656,-4 1 4247,-2 3 0,-1-7 0,0-1 0</inkml:trace>
</inkml:ink>
</file>

<file path=ppt/ink/ink7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53:30.45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43 5 18048,'-1'-3'5154,"1"1"-4527,0 2-660,-2 22-919,0-8-2130,-4 21-4011,-2-11 7093,-2 2 0,3-10 0,0-4 0</inkml:trace>
</inkml:ink>
</file>

<file path=ppt/ink/ink7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53:30.76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36 26463,'19'-2'2208,"4"-1"-2208,9 3 0,9 0 0,5 0 0,7 0 0,3-3 0,1-1 0,-4-3 0,-4 1 0,-9 1 0,-10 2 0,-9 2 0,-9 0-707,-7 1-1097,-2 0-1344,-3 0-2287,-3 4 5435,-7 3 0,4-1 0,-2 0 0</inkml:trace>
</inkml:ink>
</file>

<file path=ppt/ink/ink7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53:31.07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18 26261,'64'-8'1602,"-7"2"-1411,-22 5-102,1 1-66,0 0-23,1 0-12,-3-2-256,-3 2-707,-8 0-1602,-5 0-2376,-7 0-4878,-5 0 9019,-3 0 1,-3 0 0,0 0 0</inkml:trace>
</inkml:ink>
</file>

<file path=ppt/ink/ink7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53:31.27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37 17118,'0'-5'6510,"0"2"-5278,0 3-661,32-11-379,-9 7-192,26-7-516,-17 9-1848,-2 2-3609,-3 0 5973,-3 7 0,-12-5 0,-3 4 0</inkml:trace>
</inkml:ink>
</file>

<file path=ppt/ink/ink7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53:31.58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47 43 23415,'-29'45'784,"12"-7"-347,27-28 729,21-3-785,-5-3 22,9-8-45,-14-3 102,-6-6-46,-7-3-290,-4-2-46,-7-2-78,-6 0-56,-4 2-370,-3 4-705,4 4-1402,3 6-2789,5 2 5322,2 1 0,2 1 0,0 0 0</inkml:trace>
</inkml:ink>
</file>

<file path=ppt/ink/ink7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53:32.01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180 1 23236,'-50'20'1557,"4"1"-1053,22 3-66,1 2-91,6 0 0,5 1-123,7-1 67,3 0-66,8 0 55,3-2-123,9-4-1,4-3-44,1-8 56,0-4-11,-1-5-11,-1-7 55,-4-5-76,-4-7-125,-5-4 0,-3-2 0,-3-1 0,-6 0 0,-4 4-3392,-4 3 3077,-4 6-749,0 6-8767,-5 7 9302,10 5 1,-2 0 0,12 0-1</inkml:trace>
</inkml:ink>
</file>

<file path=ppt/ink/ink7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53:32.25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12 0 26944,'0'54'1727,"0"-2"-1727,0-12 0,0 0 0,0 1 0,-1-2 0,0-4 0,0-4-1245,0-5-2453,0-6-3731,-1-3 7429,0-7 0,1-4 0,0-3 0</inkml:trace>
</inkml:ink>
</file>

<file path=ppt/ink/ink7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53:32.41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51 24053,'53'-17'-6835,"-4"1"6835,-19 8 0,-13 3 0,-3 0 0</inkml:trace>
</inkml:ink>
</file>

<file path=ppt/ink/ink7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53:32.67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29 27818,'54'-15'616,"-5"3"-616,-24 11-257,-1 0-853,-3 1-1702,-4 1-2757,-5 4 5569,-6 4 0,-3-2 0,-3 0 0</inkml:trace>
</inkml:ink>
</file>

<file path=ppt/ink/ink7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53:32.88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 27449,'12'0'717,"5"0"-706,12 0-11,4 0-459,2 0-1200,-3 0-1366,-3 0-3216,-3 0 6241,-6 4 0,-9-2 0,-4 2 0</inkml:trace>
</inkml:ink>
</file>

<file path=ppt/ink/ink7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53:33.24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88 0 24323,'-42'45'2532,"6"5"-2241,31-27-55,1 6-124,7-11 33,5-3 12,6-2-56,5-3 0,3-2-12,1-4-78,-1-2 68,-2-1 22,-2-5-68,-2-6 23,-3-6 11,-5-6 57,-3-15-124,-6 9-45,-8-8-90,-7 18 1,-5 7-146,-2 5-258,-1 3-717,2 6-986,2 3-2879,4 3 5120,6 2 0,4-4 0,4-2 0</inkml:trace>
</inkml:ink>
</file>

<file path=ppt/ink/ink7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53:33.50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52 0 27729,'-3'65'942,"-2"-5"-942,-3-18 0,1 0-763,-2 11-1747,2-16-2263,0 5-3888,4-22 8661,1-5 0,1-7 0,1-5 0</inkml:trace>
</inkml:ink>
</file>

<file path=ppt/ink/ink7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53:33.65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44 16333,'0'-3'6824,"0"1"-5826,0 2-1447,24-5-1310,-9 0-2936,20-5 4695,-17 1 0,-7 4 0,-5 1 0</inkml:trace>
</inkml:ink>
</file>

<file path=ppt/ink/ink7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53:33.90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79 1 26787,'-6'73'1884,"0"-5"-1884,-3-22 0,-1 0 0,0-3 0,0-3 0,2-4 0,0-4 0,3-4-326,1-4-1366,3-5-2073,0-3-2465,4-6 6230,4-5 0,-2-3 0,1-2 0</inkml:trace>
</inkml:ink>
</file>

<file path=ppt/ink/ink7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53:34.35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172 78 25757,'-39'-12'1389,"5"8"-1176,23 19-67,1 8 22,4 2-45,2 2-45,3-2-44,1-1 22,5-1-56,2-4 0,7-3 0,2-5 11,3-4 0,1-3 45,0-4 45,-1-6-22,-1-3-35,-4-7 12,-5-3 56,-3-1-56,-4-3 23,-1-1-79,-6-2 22,-4-2-22,-6-1 0,-3 2-112,-3 4-22,1 7-213,0 6-449,1 6-5030,-10 14-2006,6 7 7832,-10 15 0,20-14 0,2 0 0</inkml:trace>
</inkml:ink>
</file>

<file path=ppt/ink/ink7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53:34.67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16 18496,'0'-3'6073,"1"0"-3687,-1 3-2105,2-4-225,-1 3-22,2-3 100,-2 9-11,0 4-100,0 6-23,-1 1 0,0 2-247,0 1-403,0-1-572,0 0-189,0-2-853,0-2-2912,0-5-4655,0-4 9563,3-2 0,-2-3 1,1 0-1</inkml:trace>
</inkml:ink>
</file>

<file path=ppt/ink/ink7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53:34.87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 7 18115,'0'-4'5625,"1"1"-3026,-1 3-2195,0 33-360,0-15-44,0 26-694,0-26-1177,0 0-1603,0-2-3697,-1 0 7171,0 2 0,0-9 0,-1 0 0</inkml:trace>
</inkml:ink>
</file>

<file path=ppt/ink/ink7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53:35.23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58 26821,'53'-24'1850,"1"4"-2911,-9 13 1061,4 3 341,1 2-341,1 1 0,-2 1 0,2 0 175,1 2-175,0 0 0,1 1 0,-1 0 0,-3-2 0,0 1 545,-2-2-545,1 1 0,-4-1 0,-5 0 0,-7 0-1088,-8 0-3282,-7-2-5461,-8 0 9445,-4-1 1,-3 1-1,-2 2 1</inkml:trace>
</inkml:ink>
</file>

<file path=ppt/ink/ink7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53:38.70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24 28199,'51'11'157,"0"0"0,3-1 1,0-4-2989,-4-7 1,0-2 2830,5-1 0,1-1 0,2-2 0,-1 0 522,1 0 1,0 0-523,1 1 0,0 1 0,1 2 0,0 0 0,2 2 0,0 0 0,0 0 0,0 1 0,-4 0 0,0 1 0,41 3 0,-20 1 909,-23 5-909,-19-1 0,-15 0-1009,-9-4 705,-6-1-5904,-5-2 6325,-8 0 1,4-1-1,-4 1 1</inkml:trace>
</inkml:ink>
</file>

<file path=ppt/ink/ink7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53:42.21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 25813,'6'29'1546,"-1"1"-1344,-4-4-68,-1 3-100,-1 0-34,-2 0-79,1-2-627,0-4-1613,2-3-1558,0-6-3787,3-3 7664,-1-5 0,1-2 0,-2-2 0</inkml:trace>
</inkml:ink>
</file>

<file path=ppt/ink/ink7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53:42.54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65 26944,'59'-31'1727,"-2"7"-1727,-5 18 0,1 4 0,2 1 0,1 1 0,-2 0 0,-2 2 0,-3 0 0,-5 2 0,-4-1 0,-6 0 0,-6 0 0,-8 0 0,-7-1 0,-5 0-517,-5 0-2318,-2 0-3775,-11 0 6610,-7 4 0,4-2 0,-1 0 0</inkml:trace>
</inkml:ink>
</file>

<file path=ppt/ink/ink7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53:42.79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245 1 24838,'-57'50'1300,"6"-3"-1087,24-15-213,2-1 0,3-2-12,3-4-480,3-3-764,3-5-1231,5-5-2455,3-6-4889,4-5 9487,9-11 1,-6 7 0,6-7 0</inkml:trace>
</inkml:ink>
</file>

<file path=ppt/ink/ink7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53:43.00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0 23381,'51'16'3664,"-6"2"-3103,-25 5-69,2 3-335,0-1-56,1-1-101,0-3-78,-1-4-583,-3-4-1289,-2-2-2162,-2-3-5719,-7 1 9350,-3 2 0,-4-5 0,-1 1 1</inkml:trace>
</inkml:ink>
</file>

<file path=ppt/ink/ink7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53:43.29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80 28031,'60'-31'640,"-1"5"-6301,-10 18 5661,4 2 1409,-1 2-1409,-5 2 0,-7 1 0,-9 1 860,-8-1-860,-7 1-830,-6-1-2140,-4 1-226,-3 0 3196,-4 0 0,-1 0 0</inkml:trace>
</inkml:ink>
</file>

<file path=ppt/ink/ink7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53:43.47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23 1 18686,'-2'0'5042,"1"0"-4862,1 0-953,-3 30-1413,2-14-4301,-3 25 6487,-1-19 0,3-10 0,-2-2 0</inkml:trace>
</inkml:ink>
</file>

<file path=ppt/ink/ink7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53:43.79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43 20636,'0'-2'4975,"0"-1"-4045,0 3-639,30-10-145,-5 5-79,27-9-33,-13 9-34,-1 2-34,-5 2 34,-7 2 0,-9 6 157,-6 4 235,-6 8-44,-3 5 10,-7 4-145,-3 3-112,-7 1-44,-1-2-57,1 0 0,1-2-371,4-4-715,3-5-2187,4-7-2934,11-6 6207,9-11 0,-5 4 0,2-6 0</inkml:trace>
</inkml:ink>
</file>

<file path=ppt/ink/ink7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53:44.23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79 27067,'59'-33'673,"-2"5"-550,-17 20-56,-2 2-44,-8 3 66,-8 2 46,-7 1 100,-6 3 24,-3 4-259,-1 7 0,-2 5 0,-2 4 0,0 4 0,-3 2 0,-3 0 0,-2 0 0,-3-2 0,3-3 0,1-3 0,2-2-35,1-3-1993,-1 0-2073,-2 1-5730,-2 2 9518,-5 2 0,5-10 1,0-1-1</inkml:trace>
</inkml:ink>
</file>

<file path=ppt/ink/ink7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53:44.48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51 28671,'37'-16'0,"2"2"-5661,-1 8 5661,3 1 1409,0 2-1409,-3 1 0,-6 1 0,-6 1 860,-7-1-1074,-7 0-2128,-5 0-2790,-4 1 5980,-6 6 0,2-4 0,-4 4 0</inkml:trace>
</inkml:ink>
</file>

<file path=ppt/ink/ink7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53:44.70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20 1 21073,'-4'0'5580,"2"0"-4616,2 0-326,-1 36-222,-1-13-416,-1 29 0,-1-21 0,2-3 0,1 0-113,1-4-1220,4-4-2724,6-5-5774,9-7 9507,10-7 0,-12-1 1,-1-2-1</inkml:trace>
</inkml:ink>
</file>

<file path=ppt/ink/ink7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53:44.95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33 28412,'63'-17'259,"-9"3"-259,-30 13-707,-6 0-1388,-4 2-2825,-3 4 4920,-5 5 0,-2-3 0,-3 1 0</inkml:trace>
</inkml:ink>
</file>

<file path=ppt/ink/ink7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53:45.15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 0 21924,'-3'0'6747,"0"0"-6747,3 0 0,9 9 0,4-5 0,10 7 0,2-9 0,3-1-147,1-1-2564,2 0-3923,2 0 6634,4 0 0,-17 0 0,-1 0 0</inkml:trace>
</inkml:ink>
</file>

<file path=ppt/ink/ink7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53:45.45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218 1 22451,'-54'3'4370,"4"6"-3653,20 6-257,3 5-124,6 4-34,6 2-267,4 1-35,5 2 0,3 1 0,3 0 0,4-3 0,4-4-315,10-6-1198,8-6-2520,7-5-5749,8-5 9782,3-5 0,-18 3 0,-5-3 0</inkml:trace>
</inkml:ink>
</file>

<file path=ppt/ink/ink7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53:45.80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69 1 24423,'-37'47'964,"8"-5"-830,27-22 12,1-3-123,4-4-23,4-4-45,5-4-12,3-5-469,2-8-101,-1-4 447,-3-6 147,-3 0 33,-3 3 0,-2 4 190,-3 4 225,-1 5-12,0 1 281,-1 5 212,0 5-291,0 7-280,2 3-191,0 2-134,4-2-22,-1-3-124,3-4-582,1-5-1468,3-3-1827,4-6-5109,2-9 9132,3-6 0,-9 5 0,-2-1 0</inkml:trace>
</inkml:ink>
</file>

<file path=ppt/ink/ink7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53:46.05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108 6 19414,'0'-5'7273,"-9"46"-6534,2-5-235,-8 41-179,4-20 22,-1 0-278,-1-1-69,2-3 0,0-5-24,3-7-726,2-5-1468,2-8-2186,4-9-5311,7-7 9715,7-7 0,-4-3 0,2-2 0</inkml:trace>
</inkml:ink>
</file>

<file path=ppt/ink/ink7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53:46.32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205 0 25634,'-56'2'2330,"7"5"-1781,26 7-391,2 6-158,1 3 0,4 2 0,5 1 0,5-2 0,3-1 0,6-3 0,5-2 0,6-2 0,8-4-1660,5-4-2104,2-5-2085,2-2 5849,-1-5 0,-13 3 0,-4-2 0</inkml:trace>
</inkml:ink>
</file>

<file path=ppt/ink/ink7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53:46.50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47 5 20681,'0'-2'5670,"0"0"-4427,0 2-1007,-12 37-214,5-15-22,-8 29-302,8-23-1312,4-5-1546,1-1-1344,4-5-4807,5-4 9311,6-4 0,-3-5 0,-1-3 0</inkml:trace>
</inkml:ink>
</file>

<file path=ppt/ink/ink7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53:46.88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197 40 25521,'-45'51'2107,"8"-6"-1737,28-22-180,3-2-33,2 0 0,3-2-90,4 0-22,4-2-45,3-1-12,3-3-21,1-4-1,0-5 34,1-2 56,2-8-22,1-7 12,0-9-46,-2-5 0,-3-2 0,-3 1 0,-4-1 0,-3 1 0,-1 0-57,-4 1-78,-4 4-178,-5 4-281,-9 5-975,-6 7-2006,-9 8-6256,-12 12 8202,-12 12 0,24-8 0,3 0 0</inkml:trace>
</inkml:ink>
</file>

<file path=ppt/ink/ink7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53:47.77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77 5 19437,'0'-2'5132,"0"-1"-4494,0 3-391,-18 30-67,7-7-124,-14 25 89,14-15-100,4-5 67,3-5 213,3-6 22,1-3 12,1-3 67,4-1-45,3-3-1,4-2 57,6-3-413,5-1-24,7-1 0,7-3 0,3-2 0,1-3 0,-4 2 0,-6 1 0,-7 2 0,-7 0-248,-6 3-1757,-5-1-2433,-3 2-5393,-2 5 9260,-7 3 1,5-1 0,-5-1 0</inkml:trace>
</inkml:ink>
</file>

<file path=ppt/ink/ink7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53:47.94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20 2 19986,'-2'-1'5737,"1"1"-4415,1 0-985,-1 33-237,2-15-100,-1 27-22,0-24-863,1-1-2331,-1-2-5860,-4 0 9076,-1-1 0,0-7 0,1-2 0</inkml:trace>
</inkml:ink>
</file>

<file path=ppt/ink/ink7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53:48.25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 36 20893,'-3'0'5502,"1"0"-3226,2 0-2276,40 0 0,-15-1 0,36-1 0,-24-2 0,3 0 0,3-1 0,1 0 0,0 1 0,-4 0 0,-6 1 0,-7 1 0,-8 1-2242,-7 1-2431,-6 0-5158,-3 4 8930,-8 5 0,4-2 0,-4 1 1</inkml:trace>
</inkml:ink>
</file>

<file path=ppt/ink/ink7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53:48.64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53 83 24233,'-29'42'1535,"6"-5"-952,23-22-158,5 0-167,4 0-78,10-1-46,5-2-33,6-5-45,4-3 67,2-5-22,-2-7-12,-4-7 91,-5-7-57,-4-5-34,-6-1 35,-7 0 10,-3 0 0,-7 3-65,-6 4-69,-7 4 0,-8 5 0,-3 5 0,-2 4-405,3 2-367,5 1-1055,6 1-1176,4 3-4045,5 1 7048,3 2 0,1-3 0,1 0 0</inkml:trace>
</inkml:ink>
</file>

<file path=ppt/ink/ink7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53:49.08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40 19807,'0'-2'5647,"0"0"-4045,0 2-1243,41-9-112,-14 5-91,36-8-77,-25 8-68,-2 0 23,-5 2 33,-6 1-56,-8 1 45,-5 0-45,-5 0 12,-2 0 77,-3 0 113,-1 0 11,0 0-200,-1 2-24,1 3 0,-1 4 0,0 5 0,-2 4 0,-1 2 0,-2 1 0,-2 2 0,0 0 0,0 1 0,0-1-875,2-2-2621,2-2-3205,0-2 6701,0-1 0,1-8 0,0-2 0</inkml:trace>
</inkml:ink>
</file>

<file path=ppt/ink/ink7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53:49.34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37 28671,'52'-13'0,"-2"2"0,-11 9 0,1 1 0,0-1 0,-7 0 0,-7 1 0,-5-1-729,-7 1-2028,-3 0-2162,-6 1-4912,-2 0 9762,-2 0 0,-1 1 0,0-1 0</inkml:trace>
</inkml:ink>
</file>

<file path=ppt/ink/ink7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53:49.50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41 0 25891,'-19'53'1457,"4"-5"-1401,11-23-56,2 0-269,2-1-2017,2-4-2980,6-5 5266,7-5 0,-5-5 0,0-3 0</inkml:trace>
</inkml:ink>
</file>

<file path=ppt/ink/ink7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53:49.77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 7 21331,'-1'-3'4089,"0"0"-3774,1 3-293,28 0-22,-10 0-740,22 0-817,-20 2-1469,-4 2-4448,-5 3 7474,-6 4 0,-3-6 0,-2 1 0</inkml:trace>
</inkml:ink>
</file>

<file path=ppt/ink/ink7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53:49.98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 25 22115,'-2'0'5502,"0"0"-4448,2 0-1054,30-2 0,-9 0 0,26-2 0,-15 0 0,-2 0 0,0 1 0,-4 1 0,-4 0-1065,-4 1-2768,-4 0-4178,-2 1 8011,-3 0 0,-4 0 0,-2 0 0</inkml:trace>
</inkml:ink>
</file>

<file path=ppt/ink/ink7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53:54.81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138 6 18608,'-2'-3'3563,"0"0"-3002,2 3-13,-4 31-32,1-4-79,-5 31 45,1-6-12,-2 6-89,-2 4 23,-3 3 89,-1-3-202,0-3-78,2-7 34,2-9-124,2-12-45,3-12-78,1-10 0,3-6 0,1-12 224,6-11-89,7-17-35,9-11 46,8-2-68,1 3 23,1 8-90,-3 10 23,-2 11 0,-5 8 44,4 10-22,-8 8-11,3 8 22,-10 7 23,-3 5-33,-4 4-57,-13 19 0,-4-10 0,-12 12 0,-2-20 0,-2-2 0,2-6 0,4-5 0,5-6-203,4-3-435,4-4-4080,4-1-3731,4-3 8449,6 0 0,-1-3 0,3 0 0</inkml:trace>
</inkml:ink>
</file>

<file path=ppt/ink/ink7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53:55.15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61 0 24972,'-33'49'1356,"9"-6"-1165,21-20-12,2-2-45,5-5 23,1-5-112,6-5-34,4-5 102,3-12-113,3-6 0,-1-10 33,-2-1-33,-4 2 23,-4 6 10,-4 7-22,-3 6 34,-2 5-45,-1 2 280,1 6-22,0 3-191,2 9-67,-1 2-168,2 0-1098,2-1-2140,5-5-4079,7-5 7485,10-4 0,-12-5 0,0 0 0</inkml:trace>
</inkml:ink>
</file>

<file path=ppt/ink/ink7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53:55.47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170 3 26843,'-34'-3'550,"6"3"-517,28 9-10,4 2-23,4 1 33,4 2-10,2 2 100,-2-1 45,-3 2 11,-3-1 124,-3 0 90,-2 2-393,-5 1 0,-7 2 0,-8 1 0,-7-1 0,-2-1 0,0-2-393,3-4-716,7-4-1715,7-5-2409,6-2-4598,3-2 8961,6-1 0,-3 0 0,2 0 0</inkml:trace>
</inkml:ink>
</file>

<file path=ppt/ink/ink7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53:55.70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93 5 21667,'0'-2'5569,"0"-1"-4639,0 3-796,-2 30-44,-2-6-68,-3 27-22,-3-11-22,-1 1-550,0 1-1691,-2-3-3339,0-4 5602,2-7 0,4-12 0,4-8 0</inkml:trace>
</inkml:ink>
</file>

<file path=ppt/ink/ink7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53:55.88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0 26239,'42'15'358,"-7"1"-358,-22 3-78,-2-1-1413,-4 1-1736,-3-2-3955,-2-1 7182,-5-2 0,3-6 0,-2-2 0</inkml:trace>
</inkml:ink>
</file>

<file path=ppt/ink/ink7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53:56.04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1 130 24479,'8'-43'3059,"1"5"-2835,7 23-168,2 1-56,1 4-112,1 4-1165,0 3-2163,0 3-6391,-1 5 9787,1 3 0,-9-1 0,-2 0 1</inkml:trace>
</inkml:ink>
</file>

<file path=ppt/ink/ink7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53:56.40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0 112 23370,'50'-3'1770,"-4"-2"-1501,-19-1-90,-2-2-144,-3 1-35,-5-1 11,-7-1-11,-5-1 0,-2-1-113,-6-2 102,-4 2 11,-2 0 11,-5 5 404,-1 2 548,-2 4-212,0 8-112,-2 5-257,2 9-382,2 2 0,4 2 0,6 1 0,2-1 0,3 1 0,5-3 0,1-1 0,8-3-774,2-4-1254,4-3-1659,2-6-5221,3-3 8908,1-5 0,-10 0 0,-4-1 0</inkml:trace>
</inkml:ink>
</file>

<file path=ppt/ink/ink7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53:56.60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13 0 27415,'2'50'191,"0"-4"-191,-1-13-437,0-2-1905,-1-1-3104,-4 0 5446,-1-3 0,0-10 0,0-5 0</inkml:trace>
</inkml:ink>
</file>

<file path=ppt/ink/ink7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53:56.77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70 27628,'47'-29'179,"-5"4"-179,-19 21-157,0 0-504,-2 1-1020,-1 1-1266,-1 0-3876,-3 1 6823,-3 1 0,-7 0 0,-2 0 0</inkml:trace>
</inkml:ink>
</file>

<file path=ppt/ink/ink7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53:59.19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 4 18093,'-4'-1'5635,"2"1"-3662,2 0-1760,4-1 392,9 1-292,11 0-156,8 0 34,5 0-34,0-1-112,-1 1 33,-3-1-33,-3 1-23,-4 0-11,-5 0 34,-6 0-11,-6 0 123,-4 0 11,-3 0 561,-1 0-729,-1 4 0,0 4 0,0 5 0,-2 8 0,-1 0 0,-1 1 0,-1-2 0,1-1 0,1-2 0,0-1 0,1-1-125,0-3-1589,-1-2-1860,-1-1-4213,-3 0 7787,-3 1 0,4-4 0,0 0 0</inkml:trace>
</inkml:ink>
</file>

<file path=ppt/ink/ink7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53:59.45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4 17666,'1'-2'6062,"-1"0"-3943,0 2-1638,1 9-156,-1 1-179,1 9-102,-1-2-32,0 0-12,0-1-549,0-1-1110,0-2-1232,0-1-3428,0-2 6319,0-2 0,0-4 0,0-1 0</inkml:trace>
</inkml:ink>
</file>

<file path=ppt/ink/ink7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53:59.80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15 27292,'29'-8'1379,"2"1"-1379,2 7 0,6 0 0,4 0 0,2 0 0,-4 0 0,-4 1 0,-5 1 0,-6 0 0,-4 1 0,-3 1 0,-4-1 0,-2 1 0,-5-1 0,-2 0-965,-3 1-2811,-2 0-2555,-1 4 6331,-3 5 0,2-5 0,-2-1 0</inkml:trace>
</inkml:ink>
</file>

<file path=ppt/ink/ink7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54:00.30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107 7 23224,'-44'16'2207,"8"-1"-1735,27-4-69,2 2-123,1 2-56,3 2 11,2 1-33,0-2-11,2 1-46,4-2 23,4 0-22,6-3-79,5-2-11,3-4-45,3-3 0,3-2 34,-1-6-22,-3-1 10,-4-6-10,-6 1 21,-4-1 35,-5 1 44,-3-2-78,-1-1-34,-2-2 45,-2 0 22,-4-2-66,-5 0 10,-4 1 13,-4 3-35,0 2 0,-1 5 0,1 3 0,0 3 0,2 1 0,0 1 0,2 1-69,1 1-199,4 1-292,3-2-2186,4 0-10,1-1-3250,2 2 6006,0 0 0,0-2 0,0 1 0</inkml:trace>
</inkml:ink>
</file>

<file path=ppt/ink/ink7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54:00.63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 10 18899,'-3'-4'6297,"0"1"-4997,3 3 0,0 0-930,17-1-135,-5 1-168,16-1-67,-7 1-146,1 0-604,2 1-1143,-3 1-1638,-2 1-5421,-3 3 8952,-5 2 0,-6-4 0,-3 1 0</inkml:trace>
</inkml:ink>
</file>

<file path=ppt/ink/ink7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54:00.90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11 28671,'16'-1'0,"3"-1"0,4 0 0,5 0 0,1 0 0,0 1 0,-1 1 0,-3 0 0,-2 0-1121,-3 0-2241,-2 0-2958,-2 0 6320,-1 0 0,-7 0 0,-2 0 0</inkml:trace>
</inkml:ink>
</file>

<file path=ppt/ink/ink7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54:01.90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66 70 17006,'0'-3'6196,"0"1"-4583,0 2-1344,-7 29-101,2-5-112,-4 29 79,3-11-35,3 3 58,-1 3-68,-1 0-23,1-1 0,-1-4-45,1-6 12,1-7 33,1-10 45,1-8 179,-1-7 191,2-3 34,-2-4-191,1-10-236,0-10-44,0-18-11,1-13 10,0-12-44,6-5-22,1 1 11,8 8 11,2 11 22,3 12-22,1 11-33,0 8-12,-1 7 11,3 5 34,-6 4-45,3 5 12,-11 3 33,-3 6 11,-4 6 157,-7 6-123,-7 7-45,-10 4-459,-16 19-662,9-14-929,-3 7-2623,17-20-5076,5-5 9749,5-6 0,2-6 0,3-5 0</inkml:trace>
</inkml:ink>
</file>

<file path=ppt/ink/ink7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54:02.27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58 1 20804,'-25'54'2174,"4"-6"-1580,15-18-34,2-3-101,3-2-167,0-6-12,2-5-280,3-7 67,2-3-56,3-5 123,3-8 34,2-6-66,0-9 32,0-2-22,-3 1 79,-3 3 55,-2 5 90,-3 7-123,-1 6-168,-2 2-12,2 6 203,1 5-101,2 8 10,1 5-55,1 2-79,-2-2-11,0-1-90,-1-5-806,0-5-1009,2-5-1568,0-3-2544,1-3 6017,2-6 0,-3 5 0,-2-5 0</inkml:trace>
</inkml:ink>
</file>

<file path=ppt/ink/ink7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54:02.56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105 0 23404,'-16'67'2263,"-1"-1"-1703,7-13-145,-1 3-102,0 4-156,1-1-134,1-1-23,2-6-4252,1-7 3927,2-9-171,1-8-1890,3-10-1592,-1-7-4011,2-6 7989,5-4 0,-4-2 0,4 0 0</inkml:trace>
</inkml:ink>
</file>

<file path=ppt/ink/ink7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54:02.83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104 0 23168,'1'65'1569,"-3"0"-1155,-4-11-78,-3 4-122,-2 0-113,-1-2-90,0-3-11,0-3-112,1-5-617,1-7-806,1-5-4703,3-7-485,3-5 6723,2-7 0,1-7 0,0-3 0</inkml:trace>
</inkml:ink>
</file>

<file path=ppt/ink/ink7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54:03.28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53 0 24491,'-27'59'1199,"5"-7"-1199,19-28-23,2-4-21,4-4-47,4-5 35,6-5-11,5-3-23,2-7-178,3-6-158,-1-8 23,-1-6 324,-4 0 68,-3 1 11,-5 4 45,-3 6 134,-2 5 236,-3 4-79,0 3 0,0 1 471,1 6-23,2 3-168,1 7-224,1 4-100,1 1-91,1-1-190,1 1 12,2-1-23,1-1-90,0-1-403,1 0-627,-1-1-1647,-1-1-2500,-1 0 5267,-2 0 0,-3-7 0,-2-2 0</inkml:trace>
</inkml:ink>
</file>

<file path=ppt/ink/ink7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54:09.24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 59 18586,'-4'0'5456,"1"0"-3203,3 0-1940,15-5-190,1 1-11,18-5-56,-1 3-11,3-1 0,0-1-34,-4 1 0,-3 1-11,-7 2-22,-7 2-34,-6 1 56,-4 1 22,-3 0 102,-2 0 134,0 4-45,0 3-12,0 9 23,-2 4-101,-3 6 34,-3 3-56,-2 2-56,0 1 22,0 1-67,1-2 11,2-3-22,0-3-23,2-5-335,1-4-2578,-1 1-1423,1-4-5461,-5 3 9176,-2-2 1,4-6 0,0-2-1</inkml:trace>
</inkml:ink>
</file>

<file path=ppt/ink/ink7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54:09.60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51 27292,'40'-15'1379,"3"3"-1379,1 10 0,4 0 0,2 0 0,1-1 0,-1 1 0,-3 0 0,-3 0 0,-4 0 0,-3-1 0,-7 1 0,-7 1 0,-7 1 0,-7 0-528,-5 0-861,-2 0-1670,-2 1-2734,-7 4 5793,-5 3 0,3-1 0,-1-1 0</inkml:trace>
</inkml:ink>
</file>

<file path=ppt/ink/ink7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54:09.90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110 0 26317,'-19'24'953,"0"4"-573,4 9-122,0 4-12,1 4-89,2-3-78,5 0-23,1-4-23,4-4-33,1-4-78,1-6-404,0-5-627,0-6-1266,1-3-1715,2-6-4392,4-1 8482,5-4 0,-5 1 0,0-1 0</inkml:trace>
</inkml:ink>
</file>

<file path=ppt/ink/ink7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54:16.67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 28671,'34'8'0,"-3"-1"0,-12-5 0,-1 0-461,-1 0-1365,-1 0-2096,-2 5-5909,-7 3 9801,-2 7 0,-5-7 1,0 1-1</inkml:trace>
</inkml:ink>
</file>

<file path=ppt/ink/ink7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54:16.86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 16 23191,'-5'0'5210,"1"0"-4940,4 0-270,0 0 0,8 0 0,5 0-57,11-2-1422,6 0-2432,3-2-5702,4 0 9613,0 2 0,-16 1 0,-5 1 0</inkml:trace>
</inkml:ink>
</file>

<file path=ppt/ink/ink7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54:17.28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87 99 26563,'-15'74'538,"1"-2"-459,7-22 67,-2 2-23,0-4-45,-1-4 34,1-10 90,2-11 67,3-11-180,2-7-66,1-14 122,1-12 46,0-19-78,4-17-113,4-9 0,8-2 0,6 5 0,4 8 0,1 12 0,0 9 0,-2 9 0,-2 8 0,-3 8 0,-3 4 0,-3 5 0,-2 2 0,-4 5 0,-3 5 0,-3 8 0,-6 4 0,-7 5 0,-8 3 0,-8 3 0,-1-1-1457,3-3-2555,6-3-4751,9-6 8763,5-7 0,5-7 0,0-5 0</inkml:trace>
</inkml:ink>
</file>

<file path=ppt/ink/ink7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54:17.62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91 1 24905,'-37'46'1703,"5"-3"-1468,21-19-111,4-2-102,4-4-22,2-5-34,7-6-22,5-4 56,8-10-11,6-5-157,1-10 168,1-4-56,-3 2-11,-4 3 22,-4 7 0,-5 7 45,-4 4 191,0 6-1,-3 5-67,2 4-55,-1 5-68,0 0-34,0-1-2330,4 0-1390,-3-8-4739,3 0 8493,-1-12 0,-4 3 0,1-3 0</inkml:trace>
</inkml:ink>
</file>

<file path=ppt/ink/ink7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54:17.86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154 0 22888,'0'62'4224,"-5"1"-3641,-3-5-191,-5 6-190,-2 5-57,-2 3-77,-2 3-68,-1-2-280,1-5-583,2-9-1165,5-14-1401,6-17-3653,3-14 7082,11-14 0,-6-1 0,5-5 0</inkml:trace>
</inkml:ink>
</file>

<file path=ppt/ink/ink7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54:18.09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122 0 25791,'0'64'1927,"-6"2"-1647,-4-2-135,-7 4-78,-1 1-67,-1-1-168,1-4-672,2-8-1782,5-8-3955,4-13 6577,8-11 0,0-13 0,2-7 0</inkml:trace>
</inkml:ink>
</file>

<file path=ppt/ink/ink7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54:18.48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86 1 25006,'-42'55'1692,"8"-4"-1479,28-22-45,2-2-157,5-4-11,7-5-34,6-9-11,9-5 12,5-14-281,2-5 12,-3-12 302,-6-3 22,-7 1 45,-7 3 23,-5 5 235,-2 7 146,0 8 55,0 2-89,0 4-66,0 8-371,-2 4 0,0 12 0,0 2 0,1 4-3392,0-1 3392,4-1 0,3-1 0,4-2 0,3-1 0,3-1-797,0-1-2340,1-3 8,1 0 3129,-2-1 0,-7-8 0,-3-2 0</inkml:trace>
</inkml:ink>
</file>

<file path=ppt/ink/ink7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54:32.39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232 1 25936,'-11'28'1782,"-3"4"-1570,-6 2-100,-4 5-78,-3 3-34,-1 2 22,0 1-44,3-2-168,4-3-359,5-6-807,6-7-986,5-9-1087,3-7-3114,2-7 6543,5-3 0,-4-1 0,5-1 0</inkml:trace>
</inkml:ink>
</file>

<file path=ppt/ink/ink7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54:32.60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6 17106,'1'-3'6197,"0"1"-2623,-1 2-3002,28 11-169,-14-1-89,24 11-158,-19-5-122,1 0-34,-1-1-224,1-2-750,-2-4-1469,1-3-1603,1-4-4211,1-1 8257,0-1 0,-8 0 0,-4 0 0</inkml:trace>
</inkml:ink>
</file>

<file path=ppt/ink/ink7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54:32.84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 32 23236,'-3'0'3989,"1"0"-2959,2 0-851,28 0-145,-12 0-34,24-2-45,-19 0-515,-1-1-964,-1 0-2083,-2-2-3878,-3 0 7485,-3-1 0,-6 3 0,-1 0 0</inkml:trace>
</inkml:ink>
</file>

<file path=ppt/ink/ink7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54:33.06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65 4 22115,'0'-2'4370,"0"0"-2958,0 2-1099,0 39 12,0-14-189,0 33-136,0-23 0,-2-1 0,0-2-427,-3-3-996,1-4-2263,-4 0-5939,-3-1 9625,-4 3 0,6-12 0,1-2 0</inkml:trace>
</inkml:ink>
</file>

<file path=ppt/ink/ink7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54:33.38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27 1 26429,'-3'44'549,"1"-4"-404,3-14-54,-1-1-13,0-1-22,0-2-56,0-1-56,-2-2-281,-2-2-771,-2-3-1235,1-2-1578,2-5-4001,1-3 7922,2-3 0,0-1 0,0 0 0</inkml:trace>
</inkml:ink>
</file>

<file path=ppt/ink/ink7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54:33.85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80 90 26037,'54'-41'1098,"-4"8"-963,-21 24-23,-1 5-34,-3 2-33,-3 2 0,-2 5-12,-2 1-10,-2 5-23,-3 1 0,-1 1 22,-4 1 12,0 3-1,-4 4-33,-2 1 34,-1 4-34,-1 0-11,-2 0 11,-1-2 0,-2-3 0,-1-2 0,0-4 22,-1-1 34,-3-2 168,-4-1 101,-6 2 1,-5 1-326,-4-1 0,-2 1 0,2-3 0,4-1 0,3-4 0,4-1 0,2-3 0,1 1 0,0-2 0,0 0 0,-1 0-438,1-1-1579,1 0-2219,2 0-5595,3 0 9272,3 0 0,4 0 0,0 0 0</inkml:trace>
</inkml:ink>
</file>

<file path=ppt/ink/ink7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54:40.17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 3 18664,'-2'0'5109,"0"0"-2442,2 0-2275,39-1-201,-11 1-23,33-1-101,-21 0-67,-2 1-89,-3 0-774,-5 0-1412,-5 0-2711,-7 0 4986,-6 0 0,-7 0 0,-3 0 0</inkml:trace>
</inkml:ink>
</file>

<file path=ppt/ink/ink7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54:40.50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70 1 23605,'-36'51'908,"7"-3"-438,26-20 170,2 1-2,1 1-145,0-1-124,3-3-54,3-4-2,5-4-22,3-4-67,5-5-123,0-3-67,5-4-23,2-2-11,3-5-470,2-3-517,0-3-1847,-3 1-2265,-7 4 5099,-7 3 0,-8 3 0,-4 0 0</inkml:trace>
</inkml:ink>
</file>

<file path=ppt/ink/ink7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54:40.71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63 0 26843,'-3'57'124,"1"-7"-640,3-29-1008,-1-2-515,0 0-1390,-4 0-3764,-6 1 7193,-10 1 0,8-9 0,-1-3 0</inkml:trace>
</inkml:ink>
</file>

<file path=ppt/ink/ink7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54:40.95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91 27863,'70'-34'808,"-4"6"-808,-19 23 0,2 2 0,1 2 0,2 1 0,3 0 0,1 0 0,1 0 0,1 0 0,-3-2-337,-7-1-2162,-8-2-2812,-11 1-4520,-9 1 8829,-9 1 0,-5 1 0,-4 1 1</inkml:trace>
</inkml:ink>
</file>

<file path=ppt/ink/ink7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55:01.78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66 244 18306,'0'-4'4156,"0"1"-2452,0 3-1469,0-2 45,0 2 1849,0-2-2096,0 1 68,0 0 225,0-1-326,0 5 0,-1 7 33,-1 11-22,-2 12-11,-1 10 0,-2 8 12,-1 2-24,1 2 24,-1-3-12,2-4 0,2-5 0,1-6 0,2-9 0,1-8 22,-1-6-11,0-7-11,0-3 23,-1-5-46,0-12 23,1-12 0,0-21 34,2-15-34,6-16 11,4-6 0,7-2 0,4 2 1,1 9 32,1 7 35,-1 12-23,-3 15-23,-3 12-21,6 16 55,-4 12-45,9 13 12,-6 9 44,-3 7-44,-3 1 235,-7 13-45,-7-11-34,-10 9-99,-8-14-91,-9 0 0,-3-4 0,0-4 0,5-6 0,4-5-102,6-5-156,5-2-291,3-1-526,3 0-2287,1-5-4168,8-3 7530,7-6 0,-4 5 0,2 2 0</inkml:trace>
</inkml:ink>
</file>

<file path=ppt/ink/ink7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55:02.10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70 1 24715,'-36'60'1647,"8"-6"-1233,24-23-10,3-3-57,1 0 101,2-1 45,5 0-290,4-2-203,3-3 0,3-5 0,0-6 0,2-6 0,2-3 0,2-9 0,3-5 0,1-10 0,-1-5 0,-3 1 0,-2 2-393,-5 3-1243,-1 5-2050,-2 1-5929,0 1 9615,2 1 0,-7 5 0,0 2 0</inkml:trace>
</inkml:ink>
</file>

<file path=ppt/ink/ink7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55:02.39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96 1 24871,'-4'52'2354,"-1"-1"-1985,-4-9-66,-1 3-158,-4 2-10,0-1 89,-1-7 22,4-8-222,3-11-24,4-10 0,3-6 0,0-3 0,1-8 0,5-8 0,4-10 0,7-7 0,4-1 0,1 3 0,-1 6 0,0 4-461,1 2-1544,1 4-2914,2 0-4912,1 5 9748,1 2 0,-11 4 0,-3 2 0</inkml:trace>
</inkml:ink>
</file>

<file path=ppt/ink/ink8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55:02.72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145 49 27348,'-52'36'1266,"8"0"-1209,26-7-57,4 2 0,4 1 0,6-2 0,2 0 0,6-4 0,5-2 0,7-5 0,6-7 0,4-6 0,1-10 0,0-9 0,-4-12 0,-4-7 0,-7-6 0,-5 0 0,-4 1 0,-7 2 0,-4 3 0,-7 3 0,-5 4-349,0 3-1342,0 7-1592,1 5-2488,-2 6 5771,-2 12 0,9-6 0,3 7 0</inkml:trace>
</inkml:ink>
</file>

<file path=ppt/ink/ink8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55:04.18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335 1 26306,'-54'0'1221,"2"9"-907,21 23-45,-1 9-34,3 7-45,3 4-54,3 3-136,3 4 0,2 3 0,0 1 0,5 0 0,2-2 0,6-4 0,2-6 0,5-8 0,5-9 0,3-6 0,6-6 0,3-5 0,2-4 0,6-3 0,4-4 0,2-2-472,1-2-682,-4-2-997,-3-5-7680,1-8 7557,-8 0 1,-4-1-1,-10 8 1</inkml:trace>
</inkml:ink>
</file>

<file path=ppt/ink/ink8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55:04.77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116 0 25107,'-11'18'1210,"0"6"-1031,3 13-89,-2 8-57,-1 5-33,-2 3 0,-2-1 12,2-5-12,2-10-45,4-12-45,3-12-67,3-7 101,0-6 56,4-7 34,2-5-23,4-5 23,1 0-1,-1 2-21,-2 5 21,-2 4-22,-3 3-11,0 1 12,1 2-12,1-1 22,4 1 0,5-2-10,4-3 21,6-3-33,2-1 0,2 1 0,-4 3 135,1 2-12,-9 5-67,2 3-34,-8 1-22,0 2-22,0-1-1076,1 0-1266,-2-2-2197,5-1-4381,0-3 8942,6-2 0,-8 1 0,0-1 0</inkml:trace>
</inkml:ink>
</file>

<file path=ppt/ink/ink8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55:05.04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56 25 23415,'-31'58'2140,"7"-9"-1658,24-28-168,6-3-1,3-5-78,8-4-67,3-5-100,2-6-23,1-8-11,-1-6 33,-4-10 22,-7-1-55,-5-1 44,-5 2-33,-5 4-45,-3 4-246,-5 6-505,-3 6-1311,2 3-3473,3 2 5535,5 1 0,3 0 0,2 0 0</inkml:trace>
</inkml:ink>
</file>

<file path=ppt/ink/ink8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55:05.45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206 0 27482,'0'57'874,"0"3"-796,0-5-78,4 1 12,1-2-1,5-7-11,1-9-123,-1-10-57,-1-9 102,-4-8 67,-2-7-34,-2-4 45,-6-7 0,-4-2 0,-10-5 0,-5 3 34,-5 2 134,-3 5 44,2 3-77,2 6-33,5 4-102,1 7 0,6 3 0,2 2 0,6 0 0,3-2 0,8 4-360,9-11-2082,11 1-4483,12-12 6925,6-4 0,-17 2 0,-4-3 0</inkml:trace>
</inkml:ink>
</file>

<file path=ppt/ink/ink8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55:05.77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1 207 25095,'57'-26'1009,"-5"-1"-6669,-22 2 5649,-4 0 1419,-6 1-1374,-7 2-12,-7 4 57,-3 3 848,-6 3-905,-5 5 23,-4 3 33,-8 2 3460,-2 10-3314,-4 3 213,-1 11-11,0 4-1,4 3-111,5 1-213,6 0-90,7-2-11,5-1-437,10-4-1098,7-4-1860,13-7-4392,6-7 7787,5-5 0,-17-1 0,-4-1 0</inkml:trace>
</inkml:ink>
</file>

<file path=ppt/ink/ink8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55:06.00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73 0 23997,'-21'66'2958,"2"-8"-7688,7-28 5425,3-4 804,3-8-1499,2-8 860,3-5-860,0-4 0,1-1 0,0-4 3392,5-3-3392,2-6 0,5-2-147,3 1-1713,0 0-2050,2 0-3709,3-1 7619,2 2 0,-9 4 0,-3 3 0</inkml:trace>
</inkml:ink>
</file>

<file path=ppt/ink/ink8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55:06.29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63 0 25207,'-24'49'1502,"3"-5"-1289,12-24-45,4-4-123,2-6-45,2-4 0,4-4 34,5-1-12,4-3-11,4-2 1,0 0 21,-1 1-33,-2 1 0,-2 2-22,-2 0 44,-1 1-11,-2 4-11,-2 2-44,0 5-282,0 0-1332,0 0-2208,1-2-5965,1-5 9692,5-3 0,-6-2 0,2 0 0</inkml:trace>
</inkml:ink>
</file>

<file path=ppt/ink/ink8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55:06.57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74 28 25959,'-37'57'1277,"8"-7"-1064,24-25-23,3-4-89,3-7 0,6-6 156,3-4-10,6-6-90,1-5-12,0-5-121,-1-5-24,-4-3 0,-3-3 0,-5 1-349,-2-3-412,-2 3-841,-2 1-2209,-3 5-6020,-3 6 9535,-4 4 0,5 3 1,2 3-1</inkml:trace>
</inkml:ink>
</file>

<file path=ppt/ink/ink8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55:06.82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45 0 27583,'31'56'1088,"-6"5"-1088,-17-2 0,-4 8 0,-3 4 0,-2-1 0,-4-2 0,-1-7 0,-4-8 0,2-11 0,0-10-741,1-10-3034,-1-8-6056,-5-6 9565,-8-3 1,9-3 0,-3 0 0</inkml:trace>
</inkml:ink>
</file>

<file path=ppt/ink/ink8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55:12.28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252 0 23628,'-60'13'2118,"6"-1"-1760,26-4 45,2 1-89,6 1-236,4-2-78,6 2-11,6-1-11,5 3 22,7 1 22,4 2-22,6-1 0,1-1 11,-4-2 101,-5 0 247,-4 0 213,-4 2-192,-5 4-156,-6 2-99,-6 4-125,-4 0 0,-1-2-35,2-1-402,2-2-2431,2 2-673,8-9-5031,2-1 8572,12-12 0,-5 1 0,6-3 0</inkml:trace>
</inkml:ink>
</file>

<file path=ppt/ink/ink8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55:12.44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55 6 18496,'2'-3'6006,"0"0"-5099,-8 37-537,-1-10-314,-6 29-56,3-21-829,1-1-1434,1-4-2802,5-6 5065,0-6 0,3-8 0,0-4 0</inkml:trace>
</inkml:ink>
</file>

<file path=ppt/ink/ink8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55:12.75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51 1 23124,'-14'64'1691,"1"-8"-1523,4-29-134,2-5-34,2-7-45,3-7 23,1-5 22,7-3 33,2-6-21,7 0 44,2-4 89,0 2 46,-2 3 101,-2 3-12,-3 1-56,-1 1-90,-2 2 12,-1 3-57,0 4-89,-2 4-459,-1 2-975,-2-1-2276,2 0-6121,2-4 9188,7-4 0,-5-4 0,2-2 0</inkml:trace>
</inkml:ink>
</file>

<file path=ppt/ink/ink8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55:13.04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68 27 23908,'-36'53'1367,"8"-6"-919,25-20-156,2-4 21,9-5-44,5-7 101,9-5-23,5-6-123,1-9-89,0-5-12,-5-9 123,-5-2 1,-7 0-102,-6 1-89,-5 2-56,-5 2-78,-3 4-292,-3 3-862,1 3-2286,4 4-6313,4 3 9428,6 1 1,-3 2 0,4 0 0</inkml:trace>
</inkml:ink>
</file>

<file path=ppt/ink/ink8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55:13.42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328 1 22642,'-49'14'2711,"3"8"-2229,14 10-45,0 10 291,-1 11-156,1 10-12,3 6-168,4 3-245,3 0-147,7-3 0,7-7 0,3-7-281,12-11-1086,5-13-1603,10-12-2285,8-10 5255,4-15 0,-14 4 0,-2-5 0</inkml:trace>
</inkml:ink>
</file>

<file path=ppt/ink/ink8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55:13.76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22 36 23527,'-12'46'1535,"3"-9"-1255,12-25-157,5-7-78,6-4-12,6-12-33,3-7-134,0-9 123,-3-1 11,-3 5-34,-6 6 34,-3 8 168,-4 5 225,-3 6 290,-1 9-168,0 9-66,0 8-91,0 6-134,0-2-224,1-4 0,3-5-156,1-7-864,3-7-1243,0-5-2768,0-3-4800,2-9 8801,1-7 0,-4 4 1,-2-1-1</inkml:trace>
</inkml:ink>
</file>

<file path=ppt/ink/ink8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55:14.06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61 0 22182,'-20'55'3642,"3"-4"-3138,6-17-504,3-6-11,5-11-56,1-9 67,8-9 0,4-12 45,8-10-23,6-8-22,1-1 11,-2 5 0,-4 8 34,-2 8 22,-5 5 169,-2 5 189,-2 6 69,-1 4-203,-2 8-157,-2 2-134,-2 1-347,-1-2-4740,1-2-4606,3-7 9693,3-7 0,-1-4 0,0-2 0</inkml:trace>
</inkml:ink>
</file>

<file path=ppt/ink/ink8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55:14.26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71 1 27337,'0'72'1334,"0"1"-1334,-4-7 0,-2 3 0,-3-2-147,-1-6-1018,1-7-2095,0-10-4685,0-9 7945,2-12 0,2-10 0,2-8 0</inkml:trace>
</inkml:ink>
</file>

<file path=ppt/ink/ink8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55:14.39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69 25712,'43'-32'-9831,"-3"6"9546,-11 21 0,-13 2 1,-2 0-1</inkml:trace>
</inkml:ink>
</file>

<file path=ppt/ink/ink8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55:14.56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46 0 27337,'-6'57'963,"-1"-2"-963,-4-12-325,0-2-683,5-5-1368,2-7-2598,3-6-4857,10-10 9747,7-6 1,-4-6 0,1-1 0</inkml:trace>
</inkml:ink>
</file>

<file path=ppt/ink/ink8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55:14.80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165 1 24625,'-48'17'3115,"4"4"-2443,23 5-413,2 2-259,4-1 0,5-1 0,5-2 0,3-3 0,4-1-573,5-4-1354,7-5-1546,8-6-2970,7-3 6443,5-7 0,-15 4 0,-2-4 0</inkml:trace>
</inkml:ink>
</file>

<file path=ppt/ink/ink8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55:15.09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29 97 27169,'-17'42'761,"6"-6"-604,17-26 0,4-3 67,6-3-78,4-2-89,4-4-57,2-7 0,-1-6 0,-3-7 0,-5-4 0,-7 0 0,-5 1 0,-3 3 0,-3 3 0,-5 5-629,-5 4-1141,-8 5-2645,-6 3 4415,-2 2 0,11 0 0,4 0 0</inkml:trace>
</inkml:ink>
</file>

<file path=ppt/ink/ink8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55:15.37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0 28671,'27'43'0,"-1"0"0,19 41 0,-32-15 0,-4 4 0,-5 1 0,-3-2 0,-5-3 0,-2-4 0,-5-3 0,-2-5 0,1-5-3083,0-9-6284,1-8 9367,0-7 0,5-14 0,0-5 0</inkml:trace>
</inkml:ink>
</file>

<file path=ppt/ink/ink8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54:39.46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13 0 22003,'4'0'3956,"-2"0"-2589,-2 0-1379,-8 1-425,6-1-919,-7 2-773,11 0-1635,5 2-3699,4 0 7463,4 3 0,-7-4 0,-1 0 0</inkml:trace>
</inkml:ink>
</file>

<file path=ppt/ink/ink8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54:39.73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 22810,'2'0'2969,"-1"0"-3473,-1 0-2421,1 0-6801,2 0 9726,0 1 0,0 0 0,-1 0 0</inkml:trace>
</inkml:ink>
</file>

<file path=ppt/ink/ink8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55:34.17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 8 18250,'-5'0'6420,"1"0"-5255,4 0 1054,0 0-1783,33-2-255,-5 0-181,32 0 0,-11 1 0,7 1 0,3 0 0,-1 2 0,-6 1 0,-8 1 0,-11 1-371,-10-1-1265,-8-1-1792,-8 1-6007,-4 3 9435,-10 3 0,5-3 0,-5-1 0</inkml:trace>
</inkml:ink>
</file>

<file path=ppt/ink/ink8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55:34.40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211 0 22104,'-54'64'3642,"5"-5"-5296,20-16 1788,3-2 495,6-3-752,5-4-397,5-6-1048,5-4-1850,3-8-1803,3-8-1773,6-5 6994,5-15 0,-3 7 0,0-6 0</inkml:trace>
</inkml:ink>
</file>

<file path=ppt/ink/ink8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55:34.59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0 23202,'17'57'3014,"-3"-4"-2566,-8-19-280,0-1-168,0-4-67,1-3-672,3-7-976,3-3-1893,1-5-5468,2-5 9076,-1-1 0,-6-4 0,-3-1 0</inkml:trace>
</inkml:ink>
</file>

<file path=ppt/ink/ink8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55:34.90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19 27123,'40'-2'-638,"-4"1"-1592,-14-1-3260,0 0 5490,-2-3 0,-9 2 0,-3 0 0</inkml:trace>
</inkml:ink>
</file>

<file path=ppt/ink/ink8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55:35.07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85 1 23784,'-20'68'2399,"1"-4"-2243,5-20-156,2-1-280,1-3-5110,6 3-1724,2-17 7114,5-2 0,-1-18 0,1-5 0</inkml:trace>
</inkml:ink>
</file>

<file path=ppt/ink/ink8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55:35.28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79 1 25062,'-16'59'1893,"0"-3"-1870,1-14-23,1 0-560,3-3-1647,5-7-2993,7-9 5200,11-10 0,-6-7 0,5-5 0</inkml:trace>
</inkml:ink>
</file>

<file path=ppt/ink/ink8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55:35.55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0 115 27292,'68'-38'1176,"-3"4"-1075,-16 18-90,-1 3-11,-3 5-78,-4 4-348,-6 3-672,-4 1-1613,-7 0-3038,-7 0 5749,-8 4 0,-4-3 0,-5 2 0</inkml:trace>
</inkml:ink>
</file>

<file path=ppt/ink/ink8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55:35.77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191 0 23997,'-61'61'2163,"8"-5"-2107,30-22-56,4-1-504,4-2-773,5-2-1357,4-5-2991,2-8 5625,7-7 0,-2-7 0,2-2 0</inkml:trace>
</inkml:ink>
</file>

<file path=ppt/ink/ink8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55:35.97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3 20277,'3'-1'5816,"-1"0"-4797,-2 1-245,33 10-282,-13 0-256,26 9-179,-22-5-57,-1-1-237,-5-2-703,-2-1-1100,-5-3-2397,-4 1-5394,-3-1 9725,-7 4 1,2-5 0,-3 1 0</inkml:trace>
</inkml:ink>
</file>

<file path=ppt/ink/ink8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55:36.21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19 28671,'67'3'0,"-1"-1"0,-11-4 0,3-1 0,-2-1 0,-4-2-774,-7 2-1837,-11 1-2498,-9 2 5109,-10 0 0,-8 1 0,-5 0 0</inkml:trace>
</inkml:ink>
</file>

<file path=ppt/ink/ink8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55:36.42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135 0 27370,'-51'80'1301,"8"-6"-1301,26-26 0,5-2 0,5-6 0,4-5 0,2-5-57,1-4-1546,0-3-2094,3-2-5726,3-5 9423,4-3 0,-3-7 0,-2-3 0</inkml:trace>
</inkml:ink>
</file>

<file path=ppt/ink/ink8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56:11.88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325 8 16266,'3'-4'5412,"-1"1"-4302,-2 3-192,0 0-10,-17 28-57,5-8-89,-17 27-146,7-14-3615,-3 3 3335,-2 1-638,-1 0 381,-1 1-23,3-1-34,1-2-22,1-3 0,3-5 3126,4-6-3585,4-5 242,4-7-1766,5-4-1065,2-4-1983,2-5-3698,4-4 8729,1-7 0,-1 6 0,0 0 0</inkml:trace>
</inkml:ink>
</file>

<file path=ppt/ink/ink8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56:12.15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 27303,'51'14'1368,"-8"2"-1368,-25-1 0,-3 2 0,-1 0 0,-2 1 0,-2 0-4252,0-3 4252,-3 0 860,0-1-1657,-3-1-749,0-3-986,-2-1-1390,0-2-3988,-2-3 8758,0 1 0,0-4 0,0 1 0</inkml:trace>
</inkml:ink>
</file>

<file path=ppt/ink/ink8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56:12.52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27 28065,'27'4'606,"4"-1"-606,0-2 0,4-1 0,3-1 0,2-3 0,1-2 0,-1-2 0,-3 0 0,-7 3 0,-8 3 0,-7 1 0,-6 1 0,-5 0-1390,-3 0-2734,-1 2-5707,-2 3 9585,-4 5 1,2-4 0,0 1-1</inkml:trace>
</inkml:ink>
</file>

<file path=ppt/ink/ink8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56:12.75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41 0 26295,'-17'66'1087,"3"-7"-1043,9-28-44,2-3-33,2-4-494,1-3-683,0-5-852,0-4-2431,5-5 4493,5-3 0,-4-4 0,2 0 0</inkml:trace>
</inkml:ink>
</file>

<file path=ppt/ink/ink8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56:13.26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 68 20591,'-3'1'5726,"0"0"-4717,3-1-640,3 0-201,5 0 90,7-2-101,6-2-57,5-3-66,2-3 11,3-2-45,-1 2 11,0 0-11,-4 2 11,-6 4 0,-7 2 1,-5 1 157,-4 1-169,-3 0 0,0 3 0,0 3 0,-1 5 0,1 6 0,-1 3 0,0 4 0,-2 3 0,0-1 0,-4 9 0,2-10 0,-1 5 0,1-12 0,1-1-158,-1-3-2598,0-2-3542,0-1 6298,-3-2 0,3-4 0,0-2 0</inkml:trace>
</inkml:ink>
</file>

<file path=ppt/ink/ink8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56:13.56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 14 21230,'-2'0'6465,"1"0"-5489,1 0-976,27 0 0,-7 0 0,25 0 0,-12 0 0,0 0 0,2 0 0,-1-1 0,-3-1 0,-3 0 0,-6-2 0,-6 2-550,-5 0-2005,-5 2-3092,-3 0 5647,-3 3 0,0-2 0,0 3 0</inkml:trace>
</inkml:ink>
</file>

<file path=ppt/ink/ink8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56:13.78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28 0 27292,'-12'71'1379,"2"-7"-1379,9-24 0,0-1 0,0-4 0,0-2 0,0-5-1088,1-5-2363,-1-6-5401,3-9 8852,5-3 0,-3-5 0,3 0 0</inkml:trace>
</inkml:ink>
</file>

<file path=ppt/ink/ink8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56:14.54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0 19425,'61'3'1054,"-5"-1"-1054,-23 0 0,0-2 1454,-2 1-1454,-2-1 68,-2 0-2567,-4 0-521,-3 0 3020,-6 6 0,-7-4 0,-4 5 0</inkml:trace>
</inkml:ink>
</file>

<file path=ppt/ink/ink8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56:14.78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0 28671,'32'4'0,"-2"0"0,-5-2 0,0 1 0,-1-1 0,-3 0-875,-3 1-1579,-3 0-3339,1-2 5793,1 0 0,-7-1 0,-2 0 0</inkml:trace>
</inkml:ink>
</file>

<file path=ppt/ink/ink8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56:16.48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35 79 24031,'-10'56'1445,"3"3"-1153,4-4-113,1 4-89,0 1-79,0-1 0,2-4-11,-1-9 45,0-7-34,-1-12-11,0-8-78,1-10 78,0-10 269,1-16-23,0-18-179,3-22 6,3 4 0,2-2 5,6-32-56,-3 31 1,2 2 33,7-10-22,3 13 22,0 12 0,3 12-45,2 11 11,2 9-10,3 4-1,-1 5-22,-3 5 22,-4 4 12,-10 6 66,-7 5 35,-9 3-124,-11 4-12,-8 1-335,-7 0-583,1-4-527,3-4-773,6-5-2050,7-5-4829,4-5 9109,4-4 0,2-2 0,1-1 0</inkml:trace>
</inkml:ink>
</file>

<file path=ppt/ink/ink8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56:16.79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30 1 22361,'-12'55'2130,"3"-6"-1817,4-23 46,2-6-46,2-3-313,1-9-22,1-2 22,4-8 101,5-9-68,4-8 46,4-7-45,-2-2-23,-2 7-22,-5 6 11,-4 8 0,-2 5 168,0 7 157,0 5-79,1 8-123,1 5-123,0 1-22,0-2-392,2-4-1077,0-4-1702,2-6-3934,1-3 7127,3-9 0,-7 3 0,1-3 0</inkml:trace>
</inkml:ink>
</file>

<file path=ppt/ink/ink8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56:16.98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75 0 23180,'-8'63'1557,"0"2"-1490,-3-4-67,0 5-22,0 0-605,1-5-1772,2-8-5477,3-14 7876,3-13 0,1-14 0,1-7 0</inkml:trace>
</inkml:ink>
</file>

<file path=ppt/ink/ink8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56:17.19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106 0 26037,'-8'76'1378,"-3"2"-1333,-8-6-45,-2 3-348,2-2-1725,4-9-2140,7-12-5618,4-16 8806,14-17 1,-8-10-1,8-9 1</inkml:trace>
</inkml:ink>
</file>

<file path=ppt/ink/ink8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56:17.50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60 1 23493,'-28'56'2197,"5"-5"-1559,18-22-313,2-2-325,2-7-34,7-8-167,6-8-124,9-18-404,5-8-10,1-16 560,-1-1 179,-5 4 33,-7 10 57,-4 9 168,-5 10 246,-1 3 157,1 9-157,-1 5-201,2 8-46,-2 5-223,0 2-34,2 1-392,2-3-1759,6-1-6171,5-5-1509,9-3 9151,8-3 0,-15-6 0,-2-1 1</inkml:trace>
</inkml:ink>
</file>

<file path=ppt/ink/ink8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56:18.06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41 0 22967,'1'70'952,"-5"-6"-818,-6-23-55,-1-6-79,2-9-33,4-9-248,2-9 102,5-7 168,6-12 22,7-8-11,8-10 78,5-2-33,-2 3 45,-3 7 224,-4 8 55,-5 8 348,-1 4 46,-3 6-103,0 4-335,-3 8-156,-3 5-169,-2 3 0,-2 4-494,-3 1-2060,0 0-3733,-1-3 6287,1-8 0,2-10 0,1-4 0</inkml:trace>
</inkml:ink>
</file>

<file path=ppt/ink/ink8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56:18.31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22 0 24233,'-12'61'1927,"3"-8"-1367,9-28-44,4-4-158,2-3-100,7-3-168,3-5-90,4-5-23,0-3-190,1-3-806,-1-6-875,0-2-952,-1-3-4986,-1 0 7832,0 3 0,-8 4 0,-1 3 0</inkml:trace>
</inkml:ink>
</file>

<file path=ppt/ink/ink8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56:18.65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43 89 24446,'-8'44'1367,"5"-5"-997,9-24-124,5-3-78,3-3 0,3-5-11,1-2-79,0-3 80,1-6 54,-1-4-21,-3-8-113,-3-2 79,-5-2-11,-3-1-1,-7 1-100,-6 1-45,-6 0 0,-5 5-202,-2 3-470,0 8-930,0 2-1659,1 11-6185,0 5 9446,3 7 0,7-6 0,4-3 0</inkml:trace>
</inkml:ink>
</file>

<file path=ppt/ink/ink8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56:18.94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64 4 21992,'0'-2'4773,"0"0"-3876,0 2-550,-2 41-112,-1-11-89,-2 38-102,0-19-44,-2 2-168,-1-1-694,0-2-1693,0-4-2140,1-7-4258,1-7 8953,3-8 0,1-11 0,2-5 0</inkml:trace>
</inkml:ink>
</file>

<file path=ppt/ink/ink8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56:19.09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 22294,'50'9'-2412,"-4"1"0,-32-2 0,-2-2 1</inkml:trace>
</inkml:ink>
</file>

<file path=ppt/ink/ink8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56:19.38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103 53 17174,'0'-3'7305,"0"1"-6117,0 2-359,-27 22-381,12-3-145,-21 22 11,24-9-135,4 0 0,4-3 0,4-5-55,5-6-35,4-7-3290,7-5 3370,4-10-169,2-9 0,0-8 0,0-8 0,-6-1 0,-3 0 0,-7 1 3245,-3 3-3939,-4 2-953,-6 1-1457,-4 3-3339,-9 4 6443,-6 5 0,12 6 0,-1 4 0</inkml:trace>
</inkml:ink>
</file>

<file path=ppt/ink/ink8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56:24.05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343 5 18709,'4'-2'6274,"-1"0"-5007,-3 2-180,0 0-673,-42 43-190,14-11-56,-36 41-112,24-21-56,2 3-11,2 0-325,5-2-437,3-5-1334,7-7-1601,8-12-4573,6-12 8281,6-8 0,1-7 0,0-2 0</inkml:trace>
</inkml:ink>
</file>

<file path=ppt/ink/ink8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56:24.25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 27045,'59'29'908,"-5"-4"-886,-22-8-22,-1-2-347,-4-1-1076,-6-1-1479,-6 0-2084,-7 3-4845,-4 1 9451,-13 3 0,6-9 0,-6-2 0</inkml:trace>
</inkml:ink>
</file>

<file path=ppt/ink/ink8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56:24.46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 34 23045,'-2'0'4258,"1"0"-3507,1 0-203,40 0-479,-6-2-69,38-1 0,-20-3 0,-4 1 0,-8-2 0,-9 3-942,-9 0-1860,-7 3-3203,-5-1 6005,-6 2 0,-1 0 0,-3 0 0</inkml:trace>
</inkml:ink>
</file>

<file path=ppt/ink/ink8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56:24.63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83 0 26541,'-33'65'2130,"5"-2"-2130,16-16 0,5-1 0,5-4 0,1-4-360,1-5-1511,3-5-3698,2-4 5569,6-4 0,-5-10 0,1-3 0</inkml:trace>
</inkml:ink>
</file>

<file path=ppt/ink/ink8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56:25.39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72 0 26451,'-6'58'1961,"-1"10"-1702,4 14-259,-3 14 0,0 3 0,-2 0 0,-1-6 0,0-10 0,2-11 0,1-11 0,3-10 0,1-10-1312,2-9-2587,0-11-4068,1-8 7967,-1-6 0,1-4 0,-1-1 0</inkml:trace>
</inkml:ink>
</file>

<file path=ppt/ink/ink8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56:25.91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62 23549,'43'-23'1345,"-2"3"-1188,-7 14 134,2 1-168,4 1-33,2 3-68,1-1-11,-1 2-11,-7 0-22,-7 0 22,-10 2 0,-9 3 729,-6 6-237,-13 8-99,-7 7-180,-12 7-112,-4 3-68,-2 2-33,2-2 0,3-2-22,4-5-303,4-6-975,7-6-1344,7-8-2040,5-5-5147,8-3 9809,7-5 1,-4 2 0,2-2-1</inkml:trace>
</inkml:ink>
</file>

<file path=ppt/ink/ink8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56:26.38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8 354 16333,'-4'1'6399,"1"0"-3946,3-1-1937,3-23 10,10 0-111,9-24-113,12 5-10,3-1-146,0 2-34,-2 3-45,-2 6-56,-2 6-11,-1 8 0,-2 5-90,-2 6-392,-4 4-817,-4 5-1234,-5 8-2229,-6 7 4762,-3 13 0,-4-13 0,0 0 0</inkml:trace>
</inkml:ink>
</file>

<file path=ppt/ink/ink8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56:26.82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52 22238,'5'-29'863,"4"7"-740,9 21-11,1 1 12,1 1 133,-2 4 203,-4 3 100,-2 6-134,-4 3 67,0 1-112,1 3 22,2 0 79,3 1-123,4 0-46,5-1 79,4-3-112,4-3 0,2-2-155,-1-3-125,2-3 0,0-4-181,3-2-995,1-1-1860,2 0-3788,-2 0 6824,-4 0 0,-15 0 0,-7 0 0</inkml:trace>
</inkml:ink>
</file>

<file path=ppt/ink/ink8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56:28.08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245 1 22484,'-49'5'2343,"4"5"-1862,18 9 2,0 5-13,0 3-123,2 1-145,6-1-3493,4-1 3391,8-2-88,4-6-12,4-4-45,7-6 45,6-4-11,11-10 11,4-6 3358,3-9-3560,-3-6-66,-5 0 10,-7 2 213,-6 4 45,-5 6 191,-3 7-180,-2 5 90,-1 8 89,0 6 79,0 9-79,0 5-111,0 14-79,0-11-112,4 5-1368,2-16-2172,7-6-6179,4-6 9697,5-4 1,-9-1-1,-1 0 1</inkml:trace>
</inkml:ink>
</file>

<file path=ppt/ink/ink8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56:28.30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97 0 23493,'-44'44'2028,"9"-5"-1534,27-18-91,2-1-291,4-2-112,1-2-67,6-2-169,5-5-1411,10-4-1793,7-4-6342,4-5 9782,1-2 0,-14 0 0,-5 1 0</inkml:trace>
</inkml:ink>
</file>

<file path=ppt/ink/ink8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56:28.65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56 1 24255,'-30'45'1008,"5"-8"-828,25-27-35,3-3-54,4-4-69,6-1-11,5-7 45,1-4-56,1-5-67,-4-3 0,-3 3 44,-3 2 23,-4 5 0,-2 4 0,-2 2 112,-2 5 202,0 5 33,-2 8-168,-1 5-167,-1 3-12,0-1-23,1 0-3660,2-4 2685,0-3-1477,1-6-3789,5-5 6264,3-5 0,-1-1 0,0-2 0</inkml:trace>
</inkml:ink>
</file>

<file path=ppt/ink/ink8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56:28.91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68 1 23605,'-35'51'2286,"8"-6"-1714,23-28-248,3-1-122,0-4-79,2-3-77,4-3-35,4-3 11,7-2-22,4-3-90,2-4-336,1-2-784,-1-2-1075,-1 0-1222,0 0-3262,-1-1 6769,0 0 0,-9 5 0,-2 1 0</inkml:trace>
</inkml:ink>
</file>

<file path=ppt/ink/ink8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56:29.37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99 0 23303,'-39'16'1714,"6"0"-1288,23-2 11,3 0-157,2 0-22,2 0-79,2-1-112,0 0 56,1-1-100,0-1-1,0-2-22,3-1-89,2-4 21,4-2 57,3-1-34,3-1 45,1-4 12,1-1-12,-1-4 0,-2-1 11,-1 0-11,-2-2-3448,0-1 3437,-1 0 11,-1 0 0,-1 1 22,-3 3 34,-2 4-22,-1 3 55,-2 2 3370,0 0-3201,2 2 11,1 2-190,2 2-68,1 2 11,-1 0-22,0 0-1120,-1-2-2275,1 0-6436,0-2 9655,-2 1 1,-1-3-1,-1 1 1</inkml:trace>
</inkml:ink>
</file>

<file path=ppt/ink/ink8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56:37.80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302 17 8893,'3'-3'4807,"0"1"1300,-3 2-5323,10-7-100,-7 6 223,8-2 191,-11 12-246,-1 7-146,-9 10-79,-7 6-100,-11 5-180,-6 3-100,-3 3-124,1-1-89,3-1-12,2-4-11,4-2-11,4-4-11,4-4-34,6-6-425,2-4-472,5-6-470,2-4-806,3-3-1637,1-3-3573,2-5 7428,5-5 0,-3 4 0,3-3 0</inkml:trace>
</inkml:ink>
</file>

<file path=ppt/ink/ink8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56:38.02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 25375,'43'24'2051,"-4"-1"-1883,-18-5 12,-1 1-147,0 0-22,-2-2-11,0-1-324,-2-3-943,1-3-1075,-2-2-2027,-1-4-5462,-3-1 9655,-5-1 1,-3-1-1,-3 0 1</inkml:trace>
</inkml:ink>
</file>

<file path=ppt/ink/ink8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56:38.33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48 27180,'33'-10'1366,"3"1"-1241,4 2-125,5 2 0,3 0 0,-2 1 0,-3 2 0,-7-1-281,-8 2-671,-7 0-1301,-7 0-996,-7 1-3968,-3 4 7217,-9 6 0,4-4 0,-5 3 0</inkml:trace>
</inkml:ink>
</file>

<file path=ppt/ink/ink8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56:38.57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27 1 22642,'-4'0'4381,"2"1"-3664,-3 28-213,3-10-134,-3 26-313,4-15-57,1 4 0,-1 2 0,1 1 0,-2-3 0,0-4-494,1-6-1579,0-6-1927,2-8-4594,7-4 8594,6-10 0,-3 3 0,1-3 0</inkml:trace>
</inkml:ink>
</file>

<file path=ppt/ink/ink8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56:39.06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144 7 17308,'-3'-3'6196,"0"1"-4414,3 2-1065,-33 5-235,17 3-157,-26 6 0,27 2-179,3 1-34,3 3 56,3 2-79,3 2 12,2-1-56,2-1 22,6-2-11,4-4-56,5-3 0,4-5-11,2-4 22,2-3 12,-1-7-1,0-4 0,-4-6-22,-4-2 79,-6-1-23,-3-1 0,-5 0 33,-2-1-10,-6 0-57,-3-1-22,-4 3 0,-2 3-78,3 4-225,1 4-346,3 4-864,1 2-1501,4 2-6140,1 0 9154,1 2 0,2-1 0,0 2 0</inkml:trace>
</inkml:ink>
</file>

<file path=ppt/ink/ink8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56:39.33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17 14 28300,'-13'-7'371,"9"1"-371,17 6 0,5 0 0,3 1 0,-1 1 0,-1 1 0,-1 0-841,-1-1-1513,-2 0-2206,-2 2-5020,-5 3 9580,-4 3 0,-3-4 0,-1 0 0</inkml:trace>
</inkml:ink>
</file>

<file path=ppt/ink/ink8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56:39.57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56 28524,'15'0'147,"0"0"-147,2 0 0,0 0 0,1-3-595,-1-1-1276,-1-2-2085,-1-3-4671,-2 0 8627,0-3 0,-6 6 0,-2 0 0</inkml:trace>
</inkml:ink>
</file>

<file path=ppt/ink/ink8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56:39.78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18 4 20457,'1'-2'5222,"-1"1"-3161,0 1-1680,1 35-68,-1-11-145,1 30-134,-3-21-34,-1 0-123,-1-2-964,0-3-2297,1-3-4403,1-1 7787,1-2 0,0-9 0,1-4 0</inkml:trace>
</inkml:ink>
</file>

<file path=ppt/ink/ink8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56:40.26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272 1 25051,'-58'4'1804,"6"3"-1423,27 6-146,-1 4-89,2 5 22,0 3 11,2 3 23,4 0-46,5 1 12,6-1-22,4 0-111,8-1-35,8-3 0,9-3 0,9-5 0,4-4 0,4-7 0,2-3 0,1-10 0,-1-4 0,-4-7 0,-5-4 0,-9-1 0,-6-2 0,-7-2 0,-5-2 0,-3 2 0,-7 0 0,-4 3 0,-6 2 0,-5 5 0,-3 4 0,1 6 0,-2 4-808,1 3-1309,-1 3-2904,1 6-4810,1 5 8633,2 7 0,8-9 1,4 0-1</inkml:trace>
</inkml:ink>
</file>

<file path=ppt/ink/ink8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56:42.45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14 0 25387,'-6'49'1412,"2"0"-1166,9 1-111,-1 0-101,-1-3-34,-1-6-45,0-6-538,-2-9-1490,1-7-885,-1-8-2578,-1-6 5536,-7-4 0,4-1 0,-3 0 0</inkml:trace>
</inkml:ink>
</file>

<file path=ppt/ink/ink8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56:42.68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22 26306,'56'-12'2365,"0"2"-2365,-6 10 0,4 1 0,-1 3 0,-2 2 0,-1 2 0,-5 0 0,-4-3-1133,-3-1-2699,-2-2-5121,-3-1 8953,-3 2 0,-13-1 0,-6 1 0</inkml:trace>
</inkml:ink>
</file>

<file path=ppt/ink/ink8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56:43.53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18 98 14989,'-3'-1'5232,"0"-1"-2553,3 2-1951,-3 0-101,3 0 1,-3-1-214,2 1 259,0 0-427,0 0 90,0 0-246,0-1-12,1 0-22,0 0 157,0 0 292,0 0-461,0 0-10,-1-1 11,5-2 78,8-3 168,12-4-11,12-3-134,9-1 68,3 1-214,-1 4 0,-5 3 0,-7 5 0,-6 1 0,-7 1 0,-5 0-304,-5 0-513,-4 1-1234,-3 3-3115,-3 3 5166,-4 3 0,2-3 0,-2-1 0</inkml:trace>
</inkml:ink>
</file>

<file path=ppt/ink/ink8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56:43.83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47 28535,'53'-24'136,"-3"5"-136,-18 17 0,3 1 0,3 1 0,0 0 0,-1 0 0,-4 1-606,-5 0-2252,-5 2-3786,-4 3 6644,-5 5 0,-7-4 0,-3 0 0</inkml:trace>
</inkml:ink>
</file>

<file path=ppt/ink/ink8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56:44.20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67 15 23292,'-36'29'1322,"7"-3"-729,28-8-9,1 2-24,3 2-124,3 1-54,5 0-113,5-2-68,3-4 23,6-5-123,3-6 56,4-7 67,0-10 0,-1-6-122,-4-9-102,-6-1 0,-7 0 0,-7 2 0,-4 3 0,-7 1 0,-6 3 0,-8 2 0,-8 5 0,-3 5 0,-3 3-1065,0 6-2353,5 4-3731,5 1 7149,10 1 0,7-4 0,4-3 0</inkml:trace>
</inkml:ink>
</file>

<file path=ppt/ink/ink8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56:44.44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44 1 28378,'-22'77'293,"5"-5"-293,14-20 0,1 0 0,2 0 0,0-3-102,0-4-1568,0-6-2789,0-6-5372,0-8 9137,0-5 0,0-9 1,0-5-1</inkml:trace>
</inkml:ink>
</file>

<file path=ppt/ink/ink8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56:44.62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72 23171,'51'-14'-269,"-1"0"-20,-14 6-3005,-1-2-5991,-4 1 9285,-5 0 0,-12 5 0,-5 1 0</inkml:trace>
</inkml:ink>
</file>

<file path=ppt/ink/ink8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56:44.86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67 22462,'0'-4'4661,"0"2"-3954,27-10-383,-7 4-279,25-9-45,-15 8-145,0 2-583,-5 2-1021,-5 3-1971,-7 2-6111,-6 0 9143,-5 7 0,-2-5 0,0 5 0</inkml:trace>
</inkml:ink>
</file>

<file path=ppt/ink/ink8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56:45.18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59 1 24569,'-29'66'2925,"6"-3"-2377,19-24-66,2-1-335,2-4-147,4-4 0,4-5 0,5-5 0,4-4 0,1-3 0,1-4 0,4-4 0,3-2 0,5-3 0,2-7 0,1-1 0,-4-5-976,-3 0-2688,-5 0-4740,-4 1 8404,-3 2 0,-8 5 0,-2 1 0</inkml:trace>
</inkml:ink>
</file>

<file path=ppt/ink/ink8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56:45.40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45 0 23381,'-3'0'4337,"0"0"-3822,3 0-146,-14 42-300,8-16-69,-10 35 0,14-28 0,1-1-640,1-4-660,2-5-2106,1-2-4975,1-4 8381,1-3 0,-2-6 0,-1-3 0</inkml:trace>
</inkml:ink>
</file>

<file path=ppt/ink/ink8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56:45.58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25 26765,'47'-12'1513,"-4"2"-1513,-16 8-12,-1 1-357,-2 1-797,0 0-1960,-2 0-3608,2 0 6734,1 0 0,-11 0 0,-3 0 0</inkml:trace>
</inkml:ink>
</file>

<file path=ppt/ink/ink8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56:48.90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66 508 21756,'-36'8'2196,"8"0"-1769,27-8-103,1-1 68,8-9 192,11-9-170,18-17-56,15-10-156,13-8 33,7-4-422,4 2 322,2 4-45,-4 9 10,-7 11 12,-11 11 0,-13 11 45,-10 6-11,-9 10-23,-3 5 11,-2 9 23,0 6 299,2 6-366,2 1-23,2-1-45,3-2-10,3-4 45,-1-5-57,1-5 0,0-6-3392,1-6 3392,3-4 0,3-9 0,22-21 0,-14 1 0,11-14 0,-23 13 0,-8 1-2269,-3 2 2269,-5 3 2269,0 0-2269,4-7 0,-6 8 0,2-3 0,-9 15 0,-3 3 3392,-4 5-3392,0 1 0,-2 2 0,1 0 0,0 0 0,2 2 0,-1 1 0,-1 5 0,-1 2 0,0 5 0,0 3 0,-2 3 0,-1 3 0,-1 1 0,0 0 0,3 1 0,0 0 0,2 1 0,3-1 0,2-1 0,5-5 0,2-4 0,1-5 0,4-4 0,1-4 0,3-2 0,2-1 0,1-4 0,12-7 0,-8-2 0,7-5 0,-11 6 0,-2 1 0,-2 1 0,0 1 0,0 1 0,0 2 0,-1-1 0,10 1 0,-7 4 0,9-1 0,-4 3 0,3 0 0,4 0 0,1 0 0,2 1 0,22 7 0,-13 0 0,19 6 0,-17-1 0,0 1 0,-1 2 0,-1 0 0,-1 1 0,-1 1 0,19 13 0,-16-4 0,11 10 0,-22-7 0,-4 0 0,-4 0 0,-4-2 0,-4-2 0,-3-2 0,0 4 0,-8-10 0,-1 1 0,-9-11-2220,-11 0-7611,-11 2 9297,-19 1 0,17-4 0,-2-2 0</inkml:trace>
</inkml:ink>
</file>

<file path=ppt/ink/ink8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56:49.57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261 0 26395,'-8'19'1513,"-5"6"-1199,-11 10-169,-5 4-89,-3 4-56,-1 0-67,0-1-303,3-2-705,4-7-1760,8-8-2555,8-9-4441,6-8 9633,5-6 0,-1-2 1,1 0-1</inkml:trace>
</inkml:ink>
</file>

<file path=ppt/ink/ink8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56:49.77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0 23968,'43'5'2543,"-3"2"-1284,-16 10-1259,0 0 291,0 2-291,-1-1 149,-3-2-206,-1-1-873,-3-3-1366,-3-1-3508,-6 0 5804,-3 2 0,-4-6 0,0 0 0</inkml:trace>
</inkml:ink>
</file>

<file path=ppt/ink/ink8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56:50.03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54 28671,'69'-6'0,"-3"-1"0,-19-2 0,-2 0 0,5-1 0,-18 3 0,0 2-1749,-21 4-1747,-6 1-2969,-5 4 6465,-9 4 0,5-2 0,-5 1 0</inkml:trace>
</inkml:ink>
</file>

<file path=ppt/ink/ink8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56:50.22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25 1 27852,'-3'64'819,"0"-6"-819,-1-24 0,-1 0 0,1-5 0,1-2-1054,1-6-1983,1-5-3193,7-8 6230,5-4 0,-3-3 0,0-1 0</inkml:trace>
</inkml:ink>
</file>

<file path=ppt/ink/ink8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56:51.04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219 0 22193,'-47'9'1860,"4"3"-7060,22 4 5446,-1 2 1521,1 2-1296,3 1 759,2 1-995,3 1 22,4 2-111,4-1 3336,2 0-3415,3-1 90,6-4-1,3-4 2,7-3-24,4-6-33,1-2-11,1-3-23,-1-1-22,-2 0 22,-2-4 0,-3-1-11,-2-5 45,-3-2-90,-2-2 11,-2-3 1,-2-2 22,-2-10-68,0 6 1,-3-3 11,-1 12-101,-2 2-180,2 5-313,0 2-919,2 2-1669,0 1-4168,1 1 7361,0 0 0,0 1 0</inkml:trace>
</inkml:ink>
</file>

<file path=ppt/ink/ink8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56:51.30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 49 18854,'-2'-2'5928,"1"1"-3239,1 1-2330,24-17-91,-11 11-189,20-13-23,-18 17-56,1 1-67,0 1-460,1 0-952,0 1-1143,-2 2-2218,-4 3-4991,-5 3 9537,-4 4 1,-2-6 0,0 0 0</inkml:trace>
</inkml:ink>
</file>

<file path=ppt/ink/ink8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56:51.52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16 28434,'4'6'237,"3"0"-237,8-2 0,3-2 0,-1 0 0,0-2-494,-4 0-1075,-2-1-2319,-3-3-5210,0-3 9098,0-4 0,-4 4 0,0 1 0</inkml:trace>
</inkml:ink>
</file>

<file path=ppt/ink/ink8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56:51.77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37 4 19000,'0'-2'5849,"0"1"-2768,0 1-2577,0 41-267,0-16-237,0 35 0,-1-29 0,-1-1 0,-2-2 0,0-2-192,1-3-1040,0-2-1547,1-4-2521,1-2-4531,-3-2 9496,-1 2 0,1-7 0,1-1 0</inkml:trace>
</inkml:ink>
</file>

<file path=ppt/ink/ink8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56:52.27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150 1 24972,'-44'-1'1558,"6"4"-1289,21 10-34,3 0-22,2 2-134,1 0-35,5 2 1,1 1-11,3 2-23,1 2-11,6-1-34,3-3 34,8-4 157,4-6 0,4-4 0,3-3 0,1-6-23,0-3-78,-1-7-34,-5-4 68,-5 2 0,-7-1-23,-5 3 45,-3 0-66,-2 0-46,-4 2 0,-3 0 0,-3 2-24,-3 2-88,1 1-89,0 2 33,0 1-504,0 0-2354,1 3-1086,2 0-5031,3 2 9143,4 0 0,1 0 0,1 0 0</inkml:trace>
</inkml:ink>
</file>

<file path=ppt/ink/ink8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56:52.80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27 26519,'35'-15'1691,"-2"3"-1500,-11 12-57,3 0-55,5 0-46,-1 0-33,0 0-11,-2 1-179,-3 1-370,-4 0-830,-5 1-1938,-6 0-3114,-5 3 6442,-4 5 0,0-5 0,-1 1 0</inkml:trace>
</inkml:ink>
</file>

<file path=ppt/ink/ink9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56:53.03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65 28671,'31'-20'0,"-1"3"0,-5 9 0,1 2 0,-1 0 0,-1 2 0,-3 2-629,-4 1-2172,-2 1-3530,-3 3 6331,-3 5 0,-4-4 0,-2 3 0</inkml:trace>
</inkml:ink>
</file>

<file path=ppt/ink/ink9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56:53.40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77 1 24715,'-40'33'1311,"7"5"-1154,30-17 67,3 7 11,5-8 34,4-1-146,3-3 68,3-4-1,2-4-22,3-3-33,1-4 44,2-3-22,0-5-34,0-4-90,-2-7 1,-5-1 11,-5-1 22,-5 1 34,-3 0-56,-5 1 22,-4 1-123,-11-3-146,0 8-190,-6-1-246,6 10-584,1 2-918,1 4-2992,0 4 5132,1 5 0,7-3 0,1-2 0</inkml:trace>
</inkml:ink>
</file>

<file path=ppt/ink/ink9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56:53.67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50 1 27919,'-4'61'650,"-1"-3"-572,-2-14-54,0 0-24,0 0-80,2-3-424,1-2-717,1-6-2275,2-4-2846,-1-5 6342,0-5 0,1-8 0,0-5 0</inkml:trace>
</inkml:ink>
</file>

<file path=ppt/ink/ink9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56:53.85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21 20221,'0'-2'3889,"0"0"-3430,0 2-459,36-1-347,-17 1-1391,28-2-2867,-28-1 4605,-3-1 0,-7 0 0,-3 1 0</inkml:trace>
</inkml:ink>
</file>

<file path=ppt/ink/ink9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56:54.07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80 0 26855,'-19'59'1535,"-2"12"-1423,10-32-90,-2 11-44,6-19-214,2-4-861,3-5-1850,1-5-3227,3-6 6174,6-5 0,-4-3 0,4-3 0</inkml:trace>
</inkml:ink>
</file>

<file path=ppt/ink/ink9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56:54.51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113 86 26440,'-28'16'549,"5"4"-392,18 1-11,3 2-34,0-1-101,2-2 23,11 2-12,1-9 79,10-1 33,-3-9 1,0-2 44,0-7-11,-2-3-90,-1-9-22,-3-2-56,0-4 0,-2-1 23,-2 0-12,-1 1 11,-3 1 23,-2 4-22,-1 2 21,-3 2 35,-3 3-57,-5 2-22,-6 4-22,-4 2 11,-3 3-180,-3 1-436,-1 2-807,-1 5-1860,1 6-4483,-2 6 7777,3 5 0,10-10 0,5-1 0</inkml:trace>
</inkml:ink>
</file>

<file path=ppt/ink/ink9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56:54.78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44 4 22676,'0'-2'5131,"0"1"-4267,0 1-864,0 16 0,-1-3 0,-3 16 0,-1-5 0,-2 0 0,-1-2 0,1-1 0,2-5-1211,1-3-1770,2-4-3282,1-2 6263,2-4 0,-1-1 0,0-2 0</inkml:trace>
</inkml:ink>
</file>

<file path=ppt/ink/ink9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56:54.97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4 19852,'0'-2'5747,"0"0"-4783,0 2-493,1 30-168,1-14-270,1 25-33,1-21-190,-2-2-718,0-1-1008,0-4-1838,-2 0-4291,0-3 8045,-6 2 0,4-7 0,-3 0 0</inkml:trace>
</inkml:ink>
</file>

<file path=ppt/ink/ink9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56:55.25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88 28671,'84'-24'0,"-32"12"0,-1 3 0,10 4 0,20-2 0,-26 3 0,1 0 0,0 1 0,-1 0 0,-4-1 0,-7 1 0,-10 0 0,-9-1-1693,-9 2-1960,-9 1 1546,-4 1 1,-3 0 0</inkml:trace>
</inkml:ink>
</file>

<file path=ppt/ink/ink9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09:57:23.00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 24345,'75'4'1442,"-1"1"0,8 0 0,0-2-1442,2 0 0,3-1-1025,-21 0 0,2-1 0,1 0 1025,6 0 0,2-1 0,2 1 0,6-1 0,2 1 0,2-1 0,7 0 0,1-1 0,3 0-612,-21 1 1,2-1 0,0 0 0,2 0 611,5 0 0,1 1 0,1-1 0,1 0 0,4 0 0,2 0 0,0 0 0,0 1-140,-17 0 0,1 1 0,0 0 0,-1 0 0,1 1 140,17 1 0,-1 0 0,0 1 0,-2 1-141,-9 1 1,-1 0 0,-3 1 0,-3 1-977,9 3 0,-4 1 1,-8 2-1770,3 5 1,-12 4-6946,2 21 9145,-49-5 1,-18-16 0,-2-8 0</inkml:trace>
</inkml:ink>
</file>

<file path=ppt/ink/ink9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02:49.73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0 24636,'92'13'1491,"-4"-2"-1167,-22-11-200,5 0-5550,6 0 5650,4 0 320,4 3-399,5 3 1,-1 5-12,1 1 113,-2-1 704,-1-1-749,-2-3-23,-5-3-22,-8-2-34,-5-1-55,-8-1-68,-3 0 0,-2 0 0,-3 0 0,-2 0 2892,-4 0-2892,-4 0 1300,-3 0-1300,-2 0 210,-1 0-210,-3 0 0,-1 0 0,-4 0 0,-2 0 0,-1 2 0,10 5 0,-8 0 0,6 4 0,-11-3 0,-4-1 0,-2-3 0,-1-1 0,-7-1 0,-1-2-1716,-6 2-3774,-3-1 5490,-10 3 0,6-3 0,-5 2 0</inkml:trace>
</inkml:ink>
</file>

<file path=ppt/ink/ink9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02:56.55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5 19583,'97'-4'1378,"-46"4"0,-1 3-1277,40 15 106,-37-6 1,3 0-677,6 1 0,3 0 564,4 0 0,2-1-39,5 2 1,2-2-52,0 0 1,1-2-6,1 0 0,0-1 22,-3-2 1,0-1-23,-4-1 0,-2-2-11,-6-1 0,-2 0-46,-8-2 1,-3 1-49,34-1-1274,-23-3-1344,-18 2-4178,-17-1 6970,-15 1 0,-8 1 1,-5 0-1</inkml:trace>
</inkml:ink>
</file>

<file path=ppt/ink/ink9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04:25.376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0 34 24575,'10'0'0,"8"0"0,11 0 0,2 0 0,5 0 0,-6 0 0,0-5 0,0 4 0,-7-3 0,5-1 0,-13 4 0,13-3 0,-12 1 0,5 2 0,-11-2 0,0 3 0,-3 0 0,-4-3 0,0 2 0,-3-2 0</inkml:trace>
</inkml:ink>
</file>

<file path=ppt/ink/ink9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04:48.32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89 19975,'1'-1'4762,"0"-1"-2544,-1 2-1590,46-20-191,-15 9-23,40-15-177,-29 17-237,0 2 0,0 2 0,0 1 0,0 2 0,-3 1 0,-2 0 0,-9 1 0,-6 0 0,-8 0-819,-6 0-1366,-4 0-2947,-2 2 5132,-10 7 0,6-5 0,-6 5 0</inkml:trace>
</inkml:ink>
</file>

<file path=ppt/ink/ink9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04:48.67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50 28671,'30'1'0,"6"-3"0,9-5 0,2-3 0,-1 0 0,-6 2-4252,-3 2 4252,-7 3 860,-6 1-860,-6 1 0,-6 0-707,-5 1-2486,-2 9-3632,-2 7 7673,-2 12 0,-1-10 0,0-2 0</inkml:trace>
</inkml:ink>
</file>

<file path=ppt/ink/ink9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04:49.00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4 128 24188,'-2'-3'4123,"0"1"-3763,2 2-360,40-2 0,-8 0 0,35-2 0,-19 1 0,-3 0 0,-4 2 0,-5 0 0,-2-2 0,0-2 0,2-6-2074,2-6-3607,1-5 5681,-4-2 0,-14 9 0,-8 5 0</inkml:trace>
</inkml:ink>
</file>

<file path=ppt/ink/ink9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04:49.90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256 22 23023,'-61'-4'1311,"8"2"-919,32 9-146,2 3-33,1 7 134,1 2-44,2 4-11,0 4-1,2 0-146,3 3-21,2-1-68,5 0-23,1-1 1,2-2-34,6-2 0,3-3-23,9-2 1,5-5 0,6-4 22,7-4 33,3-4-33,3-2 79,-2 0-79,-3-4 0,-4-1-68,-6-4 68,-5 0 34,-3-3 0,1-12 33,-6 1-45,-1-13 45,-7 5-55,-3-3-3326,-1 0 3336,-2 1 24,-6 1 133,-11-6-101,0 14-33,-8 0-45,7 16-11,1 5 3347,1 2-3470,2 1-617,1 4-4068,1 12-2845,6 0 7664,3 11 0,3-16 0,1-2 0</inkml:trace>
</inkml:ink>
</file>

<file path=ppt/ink/ink9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04:50.41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 1 25275,'2'97'1288,"-1"-5"-1097,-1-32-124,0 3-45,0 1-22,0-2-11,-1-5-784,-1-7-1379,-2-9-2644,3-10 4818,-1-8 0,2-12 0,0-5 0</inkml:trace>
</inkml:ink>
</file>

<file path=ppt/ink/ink9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04:50.61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41 24491,'82'-15'-4930,"-11"1"-3844,-38 9 8774,-2 1 0,-15 2 0,-4 1 0</inkml:trace>
</inkml:ink>
</file>

<file path=ppt/ink/ink9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04:51.04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154 13 23964,'-62'10'1613,"15"-1"-1411,26 15 0,11-1-34,2 1-34,4 2 12,3-3-90,2-2 0,7-5 45,5-3-12,11-7-10,1-2 33,2-6 45,-2-6 101,-3-5-1,-5-8-44,-5-4-90,-6-3-89,-3-1-34,-2 1-235,-4 4-494,-5 6-1064,-6 7-1702,-4 7-5581,-3 15 9076,-3 8 0,10-3 0,3 1 0</inkml:trace>
</inkml:ink>
</file>

<file path=ppt/ink/ink9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04:51.25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31 1 26149,'-6'69'213,"-1"-10"-538,3-32-1177,-1-4-1747,1-3-4797,1-5 8046,2-6 0,1-4 0,0-3 0</inkml:trace>
</inkml:ink>
</file>

<file path=ppt/ink/ink9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04:51.44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45 0 25319,'6'60'-179,"-2"-6"-1781,-8-26-2590,-2-2-5281,-6-3 9364,-4-1 0,7-10 1,1-3-1</inkml:trace>
</inkml:ink>
</file>

<file path=ppt/ink/ink9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04:51.64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7 28535,'56'-2'136,"1"-1"-136,-10 3 0,-1-1-953,-8 1-1983,-8 0-3148,-10 0 6084,-9 10 0,-6-7 0,-3 7 0</inkml:trace>
</inkml:ink>
</file>

<file path=ppt/ink/ink9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04:52.32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103 0 24099,'-50'51'1232,"9"-4"-873,35-15 89,2 2-23,3-1-33,5-1-89,4-3-90,5-6-78,5-7-102,3-7 34,1-5 12,-1-5 22,0-7-12,-3-3 12,-3-9-34,0-4 0,0-2-44,-2-4-12,-2 1 45,-3-2-56,-4 3 34,-2 2 33,-2 5-45,0 4-11,-4 6 23,-3 3-34,-5 5-123,-3 1-146,0 2-1591,-6 2-460,6 4-1590,-2 6-5199,5 6 9109,5 3 0,2-8 0,3-3 0</inkml:trace>
</inkml:ink>
</file>

<file path=ppt/ink/ink9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04:52.54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 46 22575,'-3'-1'4616,"0"1"-3440,3 0-1142,21-10-34,-8 5-202,18-8-750,-12 8-1827,-1 1-2387,1 2 5166,-1-1 0,-8 2 0,-3 0 0</inkml:trace>
</inkml:ink>
</file>

<file path=ppt/ink/ink9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04:52.77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70 1 26664,'-20'82'1356,"3"-7"-1166,9-31-100,0-1-56,2-1-34,1-4-392,2-6-998,1-6-1546,1-7-2094,1-5-4801,6-5 9806,3-4 1,-1-4 0,0-1 0</inkml:trace>
</inkml:ink>
</file>

<file path=ppt/ink/ink9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04:53.50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148 24 23045,'-54'6'1434,"8"2"-1187,34 4 55,1 2-89,1 2-90,3 1-11,2 4-22,3 0 0,2 1-11,7-3 21,4-1-10,10-7 11,4-4-23,2-4 12,1-3 123,0-7-1,-2-5-21,-3-9-23,-4-4 101,-3-1-134,-5-2-23,-6 3-12,-2 3-88,-3 3-12,-5 5-314,-5 3-482,-8 6-963,-4 2-5353,-3 9-1807,-2 7 8919,-1 10 0,12-7 0,4-2 0</inkml:trace>
</inkml:ink>
</file>

<file path=ppt/ink/ink9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04:53.70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32 0 24703,'-9'64'437,"2"-9"-762,0-35-1411,3-3-1838,1-5-4158,2-5 7732,3-3 0,-1-3 0,1-1 0</inkml:trace>
</inkml:ink>
</file>

<file path=ppt/ink/ink9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04:53.87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 23784,'11'49'-3787,"-2"-5"-3776,-13-25 7563,-1-1 0,0-8 0,1-2 0</inkml:trace>
</inkml:ink>
</file>

<file path=ppt/ink/ink9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04:54.09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 2 20266,'-4'0'5782,"1"0"-3159,3 0-2623,46 0 0,-11 0 0,40 0 0,-25 0 0,-2 0 0,-4 0 0,-3 0-136,-6-1-2530,-5 1-4998,-8-1 7664,-8 5 0,-6-2 0,-5 2 0</inkml:trace>
</inkml:ink>
</file>

<file path=ppt/ink/ink9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04:54.75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264 4 24008,'-57'-3'1760,"4"8"-1480,25 7-45,-1 9 57,3 5-158,3 4 0,5 3 68,5 3-33,4 1 21,4-2-44,3-1 22,4-5 78,8-3 12,6-6-57,9-7-33,5-6-88,4-6-80,5-11 0,5-5 0,1-14 0,-2-5 0,-7-4 0,-8-2 0,-10 1 0,-9 1-3392,-5 4 3392,-7 6 0,-6 4 0,-19 4 0,2 11 0,-14 2-494,13 11-806,-1 8-4215,-6 20 5515,10-2 0,3-2 0,15-15 0</inkml:trace>
</inkml:ink>
</file>

<file path=ppt/ink/ink9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04:55.04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 14 23101,'-3'-6'4897,"0"2"-4393,3 4-335,0 0-169,17-1 0,0 1 0,17-2 0,-6 2 0,-1-1 0,-4 1-1144,-4 0-2161,-5 0-2993,-3 6 6298,-5 2 0,-3-1 0,-2 1 0</inkml:trace>
</inkml:ink>
</file>

<file path=ppt/ink/ink9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04:55.23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27 28625,'27'9'46,"0"-3"-46,-2-6-349,-4-2-5381,-1-1 2458,-5-3-2815,-1-3 6087,1-1 0,-6 4 0,-1 0 0</inkml:trace>
</inkml:ink>
</file>

<file path=ppt/ink/ink9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04:55.47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62 1 28671,'1'59'0,"-6"1"0,-3-4 0,-5 3 0,1-3 0,2-5 0,1-8 0,5-8-158,2-5-2094,2-9-1793,4-5-4068,5-8 8113,8-4 0,-7-3 0,2-1 0</inkml:trace>
</inkml:ink>
</file>

<file path=ppt/ink/ink9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04:55.88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207 93 26866,'-47'15'717,"8"3"-571,30 3 33,4 1-33,1 0-68,3-1-56,1-3 23,2-1 0,5-3 11,5-3 56,4-6 22,2-2-9,0-3-125,-1-7 0,-1-5 0,-2-10 0,-3-6 0,-4-3-3392,-4-2 3392,-2 1 0,-6 0 0,-5 5 0,-7 3 0,-5 7 0,-2 7 0,-2 5 2595,-1 5-5362,-2 14 2767,-11 32 0,21-22 0,-6 17 0</inkml:trace>
</inkml:ink>
</file>

<file path=ppt/ink/ink9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04:56.11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14 4 20277,'2'-2'5883,"-1"1"-4101,-1 1-1659,-1 40-90,-2-19-33,-1 31-235,0-33-650,1-3-1882,2-5-1985,1-5-5079,4-3 9191,7-4 1,-5 1-1,4-1 1</inkml:trace>
</inkml:ink>
</file>

<file path=ppt/ink/ink9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04:56.28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49 11 19459,'4'-6'6623,"0"2"-5772,-4 4-358,0 0-493,3 39-168,-2-20-1131,0 31-1447,-6-28-2430,-3 1-4655,-5 1 9269,-4 2 0,8-11 0,-1-3 0</inkml:trace>
</inkml:ink>
</file>

<file path=ppt/ink/ink9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04:56.52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0 104 28671,'70'-6'0,"-2"-1"-5661,-16-5 5661,3-1 1409,0-1-1409,-1 2 0,-3 1 860,-5 1-860,-7 2 0,-8 2-2343,-5 3-2691,-7 1 5034,3 2 0,-12 0 0,2 0 0</inkml:trace>
</inkml:ink>
</file>

<file path=ppt/ink/ink9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04:57.05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 2 22216,'-4'-1'5625,"0"0"-5009,4 1-402,0 0-214,29 5 0,-5-2 0,25 4 0,-14-5 0,-2 0 0,-2-1-819,-1-1-3921,-2 0-5091,0 0 7944,-2 0 0,-11 0 1,-4 0-1</inkml:trace>
</inkml:ink>
</file>

<file path=ppt/ink/ink9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04:57.35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57 1 25230,'-17'87'269,"1"-12"-89,7-40-91,2-10-10,3-9 178,1-9 169,3-4 55,0-3 80,0-7-214,0-7-112,0-11-134,1-5-11,5-2-57,3 1-33,5 1-3414,1 6 3268,1 6-526,-1 7-1210,0 6-2354,-1 4 4236,4 7 0,-8-5 0,-1 5 0</inkml:trace>
</inkml:ink>
</file>

<file path=ppt/ink/ink9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04:57.71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84 28671,'24'0'0,"9"0"0,13-1 0,9-5 0,5-4 0,-2-6 0,-6 0 0,-8 1 0,-10 5-2466,-11 3-3025,-10 5 5491,-7 4 0,-5-1 0,-1 2 0</inkml:trace>
</inkml:ink>
</file>

<file path=ppt/ink/ink9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04:57.94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18 28671,'13'-6'0,"4"2"0,24 0 0,-4 2 0,-2 1 0,-6 2-2399,-4 6-4223,-4 3 6622,-2 8 0,-10-8 0,-1-1 0</inkml:trace>
</inkml:ink>
</file>

<file path=ppt/ink/ink9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04:58.27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93 0 26272,'-51'49'1569,"11"-7"-1356,39-26-57,1 0-32,6 2-24,5-1 35,11-1-33,5-1-102,4-4 0,1-3 0,-5-4 0,-2-2 0,-6-2 0,-2-9 0,-4-5 0,0-13 0,-4-2 0,-4-1 0,-5-6 0,-9 14 0,-8-2 0,-5 18-315,-3 3-2396,3 3-4147,5 2 6858,7 1 0,6 0 0,4 0 0</inkml:trace>
</inkml:ink>
</file>

<file path=ppt/ink/ink9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04:58.47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 0 28065,'1'79'606,"-1"-7"-606,0-29 0,0-1 0,0-1 0,0-3-808,0-1-2710,-2-5-3777,1-6 7295,-1-8 0,2-8 0,0-6 0</inkml:trace>
</inkml:ink>
</file>

<file path=ppt/ink/ink9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04:58.66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0 118 21364,'0'-4'3720,"0"1"-3552,0 3-168,46-22-381,-21 13-683,38-18-1009,-31 18-1691,-2-1-3329,0 0 7093,-3-1 0,-12 4 0,-5 1 0</inkml:trace>
</inkml:ink>
</file>

<file path=ppt/ink/ink9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04:58.87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55 21700,'0'-5'5300,"0"1"-4638,0 4-382,0 0-112,37-15-79,-17 9-3458,29-11 3380,-27 14-22,-4 0-157,-4 2-695,-4 1-1580,-2 0-1781,-5 0-5607,-1 0 9563,-2 0 1,0 0-1</inkml:trace>
</inkml:ink>
</file>

<file path=ppt/ink/ink9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04:59.14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166 0 24177,'-52'70'1927,"5"-5"-1434,28-30-135,2-1 57,3-4-23,5-4-89,3-3-12,4-3 0,3-3-267,7-5-24,5-1 0,10-5 0,3-3 0,5-1 0,0-2 0,2-6 0,-2 0 0,-2-6-3392,-4 0 2461,-3 0-1378,-3-1-1993,0 0-4639,0-2 8941,3-4 0,-10 9 0,0 0 0</inkml:trace>
</inkml:ink>
</file>

<file path=ppt/ink/ink9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04:59.32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42 3 20076,'1'-1'6263,"0"-1"-4100,-1 2-1994,0 37-169,1-14 0,-1 31 0,-1-23-259,-2-2-861,-1 0-2017,-3-2-3139,-2-1 6276,-1-2 0,4-11 0,1-3 0</inkml:trace>
</inkml:ink>
</file>

<file path=ppt/ink/ink9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04:59.50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1 135 28166,'61'-43'505,"5"3"-505,-36 31 0,8-2 0,-12 5-808,2-1-1724,1 0-3261,5 1 5793,-1 2 0,-13 3 0,-5 1 0</inkml:trace>
</inkml:ink>
</file>

<file path=ppt/ink/ink9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05:00.57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55 27718,'34'-11'953,"4"1"-953,5 1 0,4 3 0,1-1 0,-2 2-449,-7 1-1098,-9 3-2610,-11 0-5674,-10 6 9692,-7 8 0,-2-4 0,-1 3 1</inkml:trace>
</inkml:ink>
</file>

<file path=ppt/ink/ink9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05:00.77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82 28671,'96'0'0,"-8"-3"0,-29-4-1816,2-4-2711,3-4-5304,2 1 8473,1-2 1,-30 8-1,-7 1 1</inkml:trace>
</inkml:ink>
</file>

<file path=ppt/ink/ink9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05:01.19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88 1 25959,'-47'1'1647,"10"-1"-1121,36 1-89,1 0-335,-1 0-102,1 1 0,0-2 0,0 2 0,-1 0 0,2 4 0,7 1 0,9 2 0,13-3 0,12-2 0,8-2 0,6-2 0,0-1 0,-5-1 0,-8-1 0,-7-1 0,-6 2 0,-7 0 0,-6 0 0,-5 1 0,-6-1-1200,-3 2-4044,-3 0-4587,0 0 8288,-4 6 1,3-4 0,-3 4 0</inkml:trace>
</inkml:ink>
</file>

<file path=ppt/ink/ink9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05:01.43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25 28671,'50'0'0,"1"0"0,-7 0 0,2 0 0,-6-3 0,-5-1-976,-5-4-3136,-3 3-5719,-2 2 9751,-2 1 0,-10 2 0,-4 0 0</inkml:trace>
</inkml:ink>
</file>

<file path=ppt/ink/ink9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05:01.77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125 45 23247,'-53'42'1311,"9"-2"-998,32-20-33,3 2 146,5-2-67,2-1-168,5-2-79,8-2-34,8-5 101,12-2-123,6-5 90,2-2 179,-2-7-22,-4-4 111,-7-9 0,-4-6-111,-6-5-89,-5-3-214,-6 0 0,-3 1 0,-5 6 0,-6 5 0,-6 7-673,-4 6-1322,-2 5-3484,3 2 5479,5 1 0,5 0 0,6 0 0</inkml:trace>
</inkml:ink>
</file>

<file path=ppt/ink/ink9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05:01.98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81 5 22484,'2'-3'5099,"-1"1"-4011,-1 2-1088,2 53 0,-3-17 0,-3 46 0,-5-32 0,-3 2-57,-1-4-1164,-1 0-1838,3-5-3048,0-2 6107,5-4 0,3-17 0,1-5 0</inkml:trace>
</inkml:ink>
</file>

<file path=ppt/ink/ink9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05:02.16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59 25431,'60'-31'516,"-7"6"-829,-27 23-853,-2 1-874,-4 1-3427,-3 0 5467,-3 0 0,-7 0 0,-2 0 0</inkml:trace>
</inkml:ink>
</file>

<file path=ppt/ink/ink9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05:02.37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84 9 23381,'1'-5'4225,"0"1"-3632,-1 4-121,0 0-472,-4 60 0,-5-23 0,-4 49 0,-2-39 0,0-3-259,3-6-1567,2-4-3004,5-4-5001,2-6 8476,8-4 1,-3-10-1,3-4 1</inkml:trace>
</inkml:ink>
</file>

<file path=ppt/ink/ink9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05:02.80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181 46 28671,'-34'-28'0,"2"15"0,12 41 0,1 10 0,2 5 0,4 1 0,6-1 0,4-4 0,4-5 0,8-6 0,5-6 0,9-4 0,5-8 0,2-4 0,2-5 0,-1-8 0,-3-6 0,-6-9 0,-5-8 0,-8-3-3392,-5-4 3392,-3 0 0,-6 1 0,-3 1 0,-7 5 0,-3 3 0,-3 5 0,-3 6 3392,-2 7-3853,-5 4-2609,-1 10-3652,-4 11 6722,2 11 0,14-8 0,5-1 0</inkml:trace>
</inkml:ink>
</file>

<file path=ppt/ink/ink9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05:03.02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24 7 21624,'1'-4'4997,"0"1"-3655,-1 3-1029,0 39-54,0-14-259,-3 33 0,1-23 0,-3-2-135,0 0-840,0-3-5071,2-3-95,1-5 6141,2-7 0,0-8 0,0-3 0</inkml:trace>
</inkml:ink>
</file>

<file path=ppt/ink/ink9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05:03.23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 27953,'14'56'134,"-3"-7"-223,-8-21-494,-2-3-851,0-1-1524,-1-4-3216,-3-2 6174,-5-2 0,3-7 0,-3-3 0</inkml:trace>
</inkml:ink>
</file>

<file path=ppt/ink/ink9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05:03.53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0 28671,'93'15'0,"-2"-4"0,-17-7 0,4 0 0,3 4 0,1 5 0,4 5-527,1 3 527,2 1 0,-3-4 0,-11-6 0,-15-5-539,-16-5-5776,-15-6 6315,-12-3 0,-8 1 0,-5-1 0</inkml:trace>
</inkml:ink>
</file>

<file path=ppt/ink/ink9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05:06.19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715 1 23213,'-56'0'1468,"0"0"0,-12 13 0,3 6-942,-13 22-325,27-3 1,3 7-140,13 1 1,3 4-491,-2 6 0,2 3 428,0 5 0,3 0 0,2 1 0,4 0 0,5-1 0,4 0 0,4-4 0,4-1 0,5-2 0,5-1 0,3-3 0,5-1 0,3-2 0,4-2 0,30 39 0,6-14 0,3-12-143,2-18 143,1-15 0,5-15-180,4-14-1142,3-19-1906,1-12-2946,-4-13 6174,-6-1 0,-30 19 0,-10 8 0</inkml:trace>
</inkml:ink>
</file>

<file path=ppt/ink/ink9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05:06.92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5 237 19414,'2'-1'3878,"-1"1"-3162,2 54-301,-3-10-67,2 52 32,-2-22-223,-3 2 78,1-1 13,-2-6-13,3-7-101,-1-13-33,2-16 45,-1-15 335,1-11-335,0-41 67,0-9 0,0-43 11,7-6-146,-2 41 1,2 0 10,3-1 1,3 0-156,2 1 1,1 2 154,21-41-10,3 11-12,0 15-33,-5 16-12,-4 17 12,-4 17 89,0 8-34,0 17-65,3 6-24,-2 14 221,-6 3-221,-8 7 0,-8 5 0,-13 5 0,-10 6 0,-13-1 0,-7-2 0,1-10 0,8-10 0,9-11-1077,9-8-1422,5-4-2307,5-6-5025,10-1 9495,7-4 1,-4-1 0,2 0 0</inkml:trace>
</inkml:ink>
</file>

<file path=ppt/ink/ink9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05:07.22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 27180,'10'68'1098,"-5"-5"-953,-8-24-44,-2-5 0,2-6-55,3-8-46,0-6 0,0-4 0,0-4-69,0-2 47,0-3 22,2-1 91,0 0-91,-1 0 0,0 0 0,3 0 0,3-4 0,8-6 0,6-7 0,3-4-281,0-3-671,0 2-1570,1-2-3215,-2 4 5737,-1 3 0,-9 7 0,-5 6 0</inkml:trace>
</inkml:ink>
</file>

<file path=ppt/ink/ink9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05:07.55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86 143 23695,'74'-34'684,"-11"3"-595,-41 10 12,-8 3 112,-7 3-124,-5 4-10,-6 4 89,-7 3 67,-8 2 79,-9 10 605,-2 8-235,-4 12 10,0 7-201,2 4-279,3 0-214,7-3 0,7-5 0,8-4 0,4-4 0,7-3 0,7-8 0,11-4-785,15-9-2454,11-13-4391,7-6 7630,0-7 0,-22 11 0,-10 6 0</inkml:trace>
</inkml:ink>
</file>

<file path=ppt/ink/ink9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05:07.83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153 0 27415,'-42'31'146,"14"-4"-57,35-13 57,6 2 134,0 2 123,-2 5-211,-3 2-192,-4 3 0,-2 2 0,-2 2 0,-10 0 0,-5 1 0,-9-1 0,-2-4-158,2-5-2206,5-7-4494,6-9 6858,7-3 0,3-4 0,3 0 0</inkml:trace>
</inkml:ink>
</file>

<file path=ppt/ink/ink9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05:08.20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82 151 24155,'61'-23'761,"-9"0"-738,-33 7 55,-7-1 23,-5 1-12,-5 1-89,-6 0-11,-6 3 11,-6 4 0,-6 4 112,-3 2 404,0 10 324,0 7 68,0 11-68,2 10-581,1 0-259,5 3 0,5-5 0,7-2 0,2-5 0,4-2 0,7-3 0,5-3 0,9-6-461,2-6-3976,6-4-5394,3-11 7871,8-1 0,-18-1 1,-2 3-1</inkml:trace>
</inkml:ink>
</file>

<file path=ppt/ink/ink9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05:08.55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73 0 27404,'-26'80'840,"3"-10"-650,12-32-55,4-8-33,3-8-102,2-9-91,2-7 57,3-6 34,6-10 79,7-6-33,6-11-46,0-2 0,-2 1 0,-3 2 0,0 5 0,-2 6 0,0 7 0,-2 4 0,2 3 0,-1 7 0,1 5 0,-1 10 0,-1 6 0,-4 2 0,-1 1 0,-4-4 0,-1-6-349,-1-8-3740,1-6-5742,2-4 8465,2-11 0,-3 7 0,1-7 0</inkml:trace>
</inkml:ink>
</file>

<file path=ppt/ink/ink9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05:08.77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20 3 23370,'0'-3'4796,"0"40"-4291,-1-1-505,0 41 0,-1-12 0,-1 5 0,0-3 0,-1-5 0,0-8 0,3-11-853,0-9-2968,1-9-6010,0-9 9720,0-8 0,0-4 0,0-4 1</inkml:trace>
</inkml:ink>
</file>

<file path=ppt/ink/ink9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05:08.90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14 23090,'39'-8'-2104,"-3"2"0,-22 6 0,-3 0 1</inkml:trace>
</inkml:ink>
</file>

<file path=ppt/ink/ink9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05:09.30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67 119 17588,'6'0'6062,"-1"0"-4941,-5 0-427,38-2-156,-21-1-190,28-2-158,-32-2-67,-4-1-22,-4-1 11,-2-3-45,-2-3-44,-1-2-1,-6 1-11,-2 4 12,-6 3 134,-4 6 347,-2 4-34,-5 11 47,-2 8-517,-1 12 0,4 1 0,5-3 0,7-4 0,7-3 0,3-3 0,4 1 0,8-1 0,6 0 0,9-3 0,3-4 0,3-6 0,0-3 0,-2-4-517,-1 0-1275,-2-3-1715,0-6-6253,3-5 9760,4-7 0,-14 9 0,-2 1 0</inkml:trace>
</inkml:ink>
</file>

<file path=ppt/ink/ink9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05:09.73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0 27056,'73'10'1615,"-9"14"-1615,-38 28 0,-2 20 0,-9 21 0,-10-41 0,-1 2 0,-3 3 0,-2 2 0,-3 1 0,-2 1 0,-1 0 0,-1 0-281,-3 0 1,-2-1 280,1-2 0,0-1 0,-1-3 0,0-2 0,-10 42 0,1-13 0,4-15 123,3-16-123,6-15 0,2-15-673,5-12-3798,0-14-5360,2-16 9744,2-20 1,-2 15-1,2-1 1</inkml:trace>
</inkml:ink>
</file>

<file path=ppt/ink/ink9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05:21.62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138 1317 26048,'-22'-47'1166,"2"3"-976,10 17-100,-1-4 10,-2-7-44,1-6-56,0-9 12,2-10-12,2-5 0,0-9 0,3-5 0,2-2-56,2-1 11,-1 6-22,2 5-45,-1 8 67,1 8 45,0 6-23,0 12 23,1 6 0,0 10 12,0 4-12,0 3-23,-1 0 23,0 2 0,0 3 23,0 3-12,0 3 56,0 2-33,0 0-23,0 1-11,0 1 0,0 1 0,3 1 22,2 0 157,7 2 1,7 3 335,29 8-280,-2 1-144,26 6-91,-6-4 0,11-1 0,7-1 0,4-3 0,-1-2 0,-28-6 0,2-2-231,30 0 231,-32-3 0,-1-3 0,28-7 0,4-5 0,-41 8 0,0 0 0,2 0 0,1 0 0,0 1 0,0 0 0,46-7 0,-11 4 0,12 2 0,-35 4 0,8 1 0,-35 2 0,-1 0 0,-1-1 0,3-1 231,0 0-231,13-3 0,-14 4 0,6-1 0,-18 4 0,-2 0 0,-2 0 0,-1 0 0,-4 0 0,-3 1 0,-5-1 0,-2 1 0,-5-1 0,0 0 0,-1 4 0,1 3 0,-1 9 0,2 11 0,-1 6 0,0 9 0,0 5 0,-1 2 0,0 5 0,0 5 0,-2 7 0,-1 6 0,-4 4 0,1 2 0,1-2 0,2-2 0,2-4 0,1-4 0,0-4 0,0-4 0,0-6 0,0-3 0,0 10 0,1-19 0,-1 6 0,0-21 0,0-6 0,-1-1 0,-1-4 0,-2 1 0,2-7 0,-1-1 0,3-6 0,-1-1 0,0 0 0,0 0 0,-1 0 0,2 0 0,-4-2 0,0-2-897,-3-5-2610,-3-1-4012,-4 1 7519,-5 3 0,8 5 0,0 0 0</inkml:trace>
</inkml:ink>
</file>

<file path=ppt/ink/ink9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05:22.29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0 108 17756,'0'-6'5390,"0"1"-4124,0 5 1199,0 0-1736,35 0-125,-2 1-143,39-1-461,-3 2 0,15-2 0,10 0-496,-43-2 0,1 0 496,4 0 0,0-1 0,1-1 0,1-1-276,3 0 0,1 0 276,2 1 0,1 1 0,2-2 0,1 1 0,4 0 0,1 0 0,3 0 0,1-1-649,1 2 0,0-1 649,1 0 0,0 0 0,-3 1 0,0 0 0,-4 0 0,-2 0 0,-5 0 0,-2 1-95,-5 0 1,-4 0 94,40 1 0,-17 0 0,-19 1 773,-18 0-773,-16 0 507,-12 0-507,-7 0 1489,-3 0-1489,-15 0-423,-4 0-4518,-16 0-4890,-6 0 8745,-5 5 0,18-4 1,4 5-1</inkml:trace>
</inkml:ink>
</file>

<file path=ppt/ink/ink9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05:47.07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 4 16714,'-1'-1'5950,"0"-1"-1995,1 2-3181,39 3-169,-9-1-101,36 2-335,-17-1-169,4-2 0,0-1 0,-2 0 0,-4 0 0,-4 0 0,-2 0 0,-2 0 0,-1 0 0,-1-2 0,-1-1 0,0-1 0,-1 2 0,-1 0 0,-2 2 0,-6 0 0,-7 0 0,-5 0 0,-7 0-920,-4 0-2834,-2 0-6077,-6 2 9451,-3 2 0,1-2 0,0 2 1</inkml:trace>
</inkml:ink>
</file>

<file path=ppt/ink/ink9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05:55.19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19 20849,'8'8'3227,"-1"-3"-2476,-2-3-169,0-1 1,3 1-124,2 0-78,4 0 34,9-1 33,8 0-33,9-1-102,7-2-111,2-1-156,1 0-46,-2-2 0,2 4 0,1-1 0,5 2 0,3-2 0,5 1 0,5 0 0,5-2 0,0 2 0,3-1 0,-21 1 0,1 0 0,34-1 0,-31 1 0,-1 0 0,26 0 0,-1 0 0,-6 1 0,-3 2 0,-6 0-285,-4 1 285,-3 0 0,14-3 0,-23 0 0,7-1 0,-29-1 0,-3-1 0,-3-1 0,10 2 285,-9-1-285,8 2 0,-13 0 0,-2 1 0,0-1 0,-1 1 0,-1 0 0,3 0 0,-2 0 0,4 0 0,-6 0 0,1 0 0,-11 0 0,0 0 0,-5 0 0,1 0-1704,-6 0-4212,-5 0 5916,-4 4 0,4-2 0,2 2 0</inkml:trace>
</inkml:ink>
</file>

<file path=ppt/ink/ink9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06:05.93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0 26631,'8'81'1053,"-2"-7"-874,-2-28-33,-2-3-113,-1-1-33,1-4-201,-1-2-505,0-5-942,-1-5-1275,0-7-2523,0-5 5446,-2-8 0,1-2 0,-2-3 0</inkml:trace>
</inkml:ink>
</file>

<file path=ppt/ink/ink9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06:06.31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4 25679,'71'-4'772,"-8"9"-570,-33 21 33,-1 7-67,-3 2-89,-2 2 100,-3-2 68,-5-1 66,-7 1 135,-4-1-99,-12 4-349,-9 2 0,-11 2 0,-7 1 0,-2-1 0,0 0 0,2-4 0,3-3 0,6-8 0,6-7 0,6-7 0,5-8-640,3-2-1231,3-4-1580,1-8-3877,1-6 6480,9-7 0,-7 7 0,7 5 0</inkml:trace>
</inkml:ink>
</file>

<file path=ppt/ink/ink9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06:06.54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52 27550,'61'-15'616,"-6"3"-616,-22 7-168,0 1-504,-3 0-919,-3 1-1513,-4-1-2734,-4 2 5838,-6 0 0,-6 1 0,-3 1 0</inkml:trace>
</inkml:ink>
</file>

<file path=ppt/ink/ink9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06:06.75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 1 27841,'13'87'784,"-3"-8"-784,-10-30-146,0-3-750,0-4-1816,0-5-2935,-4 0 5647,-4 0 0,3-16 0,-3-4 0</inkml:trace>
</inkml:ink>
</file>

<file path=ppt/ink/ink9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06:07.04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14 107 23695,'-8'0'2420,"3"0"-7912,5 0 5503,63-27 1398,-20 12-1431,50-20 22,-40 21 882,-8 5-871,-7 4 11,-7 4 337,-9 4 3873,-9 12-3560,-6 10-291,-14 18-290,-9 8-91,-10 7 0,-2-2-225,2-3-940,6-11-1625,8-10-2757,6-10 5547,4-11 0,2-4 0,0-7 0</inkml:trace>
</inkml:ink>
</file>

<file path=ppt/ink/ink9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06:07.36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33 28671,'61'-14'0,"-7"3"0,-25 8 0,-3 0-416,-5 2-1600,-4 1-3318,-6 0 5334,-6 0 0,-3 1 0,-2-1 0</inkml:trace>
</inkml:ink>
</file>

<file path=ppt/ink/ink9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06:07.64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139 0 25914,'-30'43'818,"0"0"0,-19 32-1075,36-37 661,4-3 209,5 1-613,1-3 89,2-2-89,1-4 0,9-5 0,7-6 272,13-8-272,8-4 0,5-6 0,1-6 0,-3-4 0,-3-8-304,-4-3-2531,-1-1-4089,-2-1 6924,3 2 0,-15 11 0,-3 3 0</inkml:trace>
</inkml:ink>
</file>

<file path=ppt/ink/ink9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06:07.82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110 1 21600,'-5'0'5782,"1"0"-5290,4 0-368,-19 46-102,13-19-22,-15 38-336,16-29-729,-1-3-5542,-2 0-1046,-1-2 7653,-4-2 0,6-13 0,1-4 0</inkml:trace>
</inkml:ink>
</file>

<file path=ppt/ink/ink9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06:07.98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66 28671,'75'-28'0,"-8"7"-158,-40 16-1164,-2 1-2689,-2 0-5820,-4 2 9280,-4 0 0,-7 2 0,-5 0 0</inkml:trace>
</inkml:ink>
</file>

<file path=ppt/ink/ink9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06:13.42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1013 22059,'29'-67'1583,"-1"0"1,1 0 0,1 2-1214,-2 11 0,1 1-202,1 0 0,2 2-308,-1 3 0,-1 2 207,26-33-44,-7 14-23,-10 11-471,-3 5-1176,-2 2-1602,2-1-2679,1 6 5928,-4 9 0,-14 16 0,-7 9 0</inkml:trace>
</inkml:ink>
</file>

<file path=ppt/ink/ink9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06:17.36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71 27818,'55'-39'751,"-8"9"-649,-30 28-102,-4 2 0,-1 0-360,0 0-670,0 0-1492,1 2-2083,6 3-5226,-1 4 9725,1 4 1,-9-7 0,-4 1-1</inkml:trace>
</inkml:ink>
</file>

<file path=ppt/ink/ink9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06:17.72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133 0 23583,'-32'74'684,"5"-5"-673,12-14-11,1-3 0,1 0 0,1-8 22,3-6-11,4-10 34,1-10 202,3-10 1243,0-5-919,1-25-145,0-6-34,0-26 23,3-3-124,2 1-67,3 4-112,0 12 0,-2 10-101,-1 11-11,-1 8-201,-1 6-281,5 3-605,4 0-1523,11 2-2590,10-1 5200,9 0 0,-16 1 0,-5 0 0</inkml:trace>
</inkml:ink>
</file>

<file path=ppt/ink/ink9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06:18.13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88 14 18350,'-5'-5'5692,"2"1"-4672,3 4 493,0 0-1065,-3-4-89,2 3-68,-2 1-78,2 16-12,-2 11-100,-4 17-45,-2 8-22,-1 3-34,-1-2-269,1-2-347,2-4-953,2-6-1143,2-7-2454,1-12 5166,3-9 0,0-9 0,0-4 0</inkml:trace>
</inkml:ink>
</file>

<file path=ppt/ink/ink9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06:18.50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 24502,'74'3'1737,"-9"9"-7051,-28 18 5606,-3 7 1249,-5 6-1474,-4 2 1,-8 2-34,-5 0 881,-7-1-836,-3 0 111,-14-3 124,-7-1 3390,-15-4-3502,-3-3 13,0-6-170,5-8 35,7-9-80,6-6 0,5-5 0,1-4-181,3-5-356,1-6-617,4-5-1446,2-3-1893,8-1-5338,8 0 9711,7 3 1,-5 10 0,-4 3-1</inkml:trace>
</inkml:ink>
</file>

<file path=ppt/ink/ink9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06:18.72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6 23157,'0'-3'4762,"0"1"-4258,0 2-336,48 0-88,-19 0-80,37 0-248,-36 0-424,-5 0-1120,-7 0-1884,-4 0-4671,-4 0 8347,-2 0 0,-4 0 0,-1 0 0</inkml:trace>
</inkml:ink>
</file>

<file path=ppt/ink/ink9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06:18.90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 26642,'4'76'1356,"0"-6"-1289,-2-23-67,0-1-415,-1-2-1299,-1-1-2891,0-4 4605,0-1 0,0-17 0,0-5 0</inkml:trace>
</inkml:ink>
</file>

<file path=ppt/ink/ink9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06:19.20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1 149 27639,'44'-25'123,"0"1"1,40-20-124,-14 19 0,-10 8 22,-11 7-22,-13 7 112,-10 6 302,-11 9-4429,-7 11 4015,-6 14 860,-13 9-860,-9 8 0,-10 3 0,-4 0 0,1-4-505,6-7-1602,8-12 345,9-14-8069,12-11 8524,16-11 0,-8 1 0,6-3 0</inkml:trace>
</inkml:ink>
</file>

<file path=ppt/ink/ink9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06:19.58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110 51 26866,'-51'13'1031,"8"3"-919,34 8-11,4 2-57,3 1 24,5 2-46,8-4 0,7-3 1,9-5 10,2-6-10,1-5 22,-2-4 123,-5-5-55,-3-7-113,-5-8 0,-5-11 0,-4-4 0,-4-3 0,-2 1 0,-7 4 0,-3 3 0,-8 7 0,0 7 0,-1 6-707,0 5-1814,0 6-2465,2 8 4986,4 6 0,6-4 0,5-1 0</inkml:trace>
</inkml:ink>
</file>

<file path=ppt/ink/ink9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06:19.78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61 27662,'72'-9'616,"-9"2"-616,-37 4-180,-1 0-592,-5-2-1223,-3 0-1266,0-3-3966,-2 1 7227,-1 0 0,-7 2 0,-2 3 0</inkml:trace>
</inkml:ink>
</file>

<file path=ppt/ink/ink9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06:19.99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52 16 21409,'0'-9'5535,"0"3"-4739,0 6-281,0 0-99,-7 57-416,0-21 0,-6 49 0,3-38 0,2-1-494,4-4-1243,2-4-2230,4-6-3977,10-8 7944,11-8 0,-7-8 0,2-5 0</inkml:trace>
</inkml:ink>
</file>

<file path=ppt/ink/ink9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06:20.40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293 113 26037,'-65'-26'1759,"10"7"-1535,38 29-45,3 8-67,5 12-33,4 2 10,4 1-10,9-3-1,7-4-43,12-4-35,10-7 0,4-6 0,0-5 0,-4-3 0,-6-4 0,-8-5 0,-8-7 0,-5-8 0,-6-6 0,-2-4 0,-2-1 0,-3 0 0,-5 4 0,-4 3 0,-7 4 0,-2 6 0,-2 5 0,-2 6 0,-4 3 0,-3 11 0,-6 9-1077,-4 15-3001,-4 11-5753,1 8 9067,6 2 0,17-22 1,9-8-1</inkml:trace>
</inkml:ink>
</file>

<file path=ppt/ink/ink9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06:20.62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0 28671,'9'68'0,"-2"-10"-438,-7-38-1299,0-4-2980,3-4-5114,4-7 8630,8-4 0,-5-1 1,1-2-1</inkml:trace>
</inkml:ink>
</file>

<file path=ppt/ink/ink9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06:20.80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5 22059,'2'-3'6006,"-1"1"-5592,-1 52-291,0-23-123,0 42-134,0-36-594,0 0-1322,1-1-2791,1-5-4990,0-2 9092,0-5 1,-2-9-1,0-3 1</inkml:trace>
</inkml:ink>
</file>

<file path=ppt/ink/ink9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06:21.04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2 28671,'83'22'0,"4"-7"0,2-12 0,4-3 0,1 0-1474,-3 0 1474,-2-2 0,-3-1 417,-5-4-417,-9-1 0,-12 0-1058,-15 3-4668,-14 0 5726,-16 3 0,-8 0 0,-7 2 0</inkml:trace>
</inkml:ink>
</file>

<file path=ppt/ink/ink10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07:55.20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34 23 25970,'-6'33'873,"1"0"-817,-3-1 68,2 2-12,2 1-56,1 0-33,2 2-1,0-2-22,1-2 0,0-5-56,4-3 34,3-5-1,6-3 11,4-4 1,4-3 0,4-3 11,3-4 11,5-1 12,-1-2-12,1 0 34,-1-1-22,-1-1 10,0-1-22,-1 0 79,10-1 33,-12 2 68,3 1-1,-17 1-11,-2-1 23,-5 1-79,-2 0-11,-1 0-45,-2-1-22,0-4 46,4-13-91,-1-3 0,1-14 0,-3 3 0,-2-3 0,-3-21 0,-2 15 0,-2-14 0,-1 22 0,1 4 0,1 8 0,1 6 0,2 4 0,1 5 0,0 2 0,-2 2 0,0-2-1088,-1 0-1713,-2-1-2342,-2 2 5143,-3 2 0,5 1 0,-1 0 0</inkml:trace>
</inkml:ink>
</file>

<file path=ppt/ink/ink10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07:55.57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76 16602,'0'-3'6387,"0"1"-2846,0 2-2869,32-5-201,-10 3-180,29-3 67,-16 3-156,3 0-135,2-2 13,0-1-80,0-1 0,-1-2-225,-4-1-335,-4 1-315,-6 0-850,-5 4-729,-5 1-1837,-5 3-4774,-2 0 9065,-1 5 0,-5-4 0,0 3 0</inkml:trace>
</inkml:ink>
</file>

<file path=ppt/ink/ink10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07:55.97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32 27449,'37'0'1222,"-1"0"-1222,-4 0 0,3 0 0,2-2 0,1-1 0,-1-1 0,-1 0-3392,-2 1 3392,-5 0 0,-6 1 0,-5-2-886,-6 2-1781,-5-1-2230,-4 2 1620,-1 0 0,-2 1 0</inkml:trace>
</inkml:ink>
</file>

<file path=ppt/ink/ink10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07:56.20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 26351,'-1'58'1131,"2"-7"-940,0-29-57,2 2-78,-2 4-56,-1 2 0,0 2-269,0-1-448,0-3-1165,0-5-1581,0-8-4829,0-8 8292,5-5 0,-3-2 0,3 0 0</inkml:trace>
</inkml:ink>
</file>

<file path=ppt/ink/ink10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07:56.71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151 1 25308,'-58'20'1054,"9"1"-830,32-3-79,5 2-10,4 1-46,3 2-33,3 2-56,3 0 0,6-1 34,3-2-34,8-4-78,3-7 78,2-4 44,1-5 1,0-5-22,-1-7 67,-4-6 78,-2-8-56,-3-2 33,-4 0 1,-3 2-12,-5 2-10,0 3-1,-4 1-22,-5 4-45,-4 1-45,-4 2-11,0 2-3459,3 3 3268,1 3-246,2 1-2151,-3 2-852,3 0-6391,1 6 9476,5 2 0,2-1 1,1-1-1</inkml:trace>
</inkml:ink>
</file>

<file path=ppt/ink/ink10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07:56.99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 81 22832,'-2'-1'4291,"-1"0"-2778,3 1-1478,38-9-35,-17 6 0,31-6 0,-27 9 0,-1 0-293,-5-1-871,-1-1-1459,-4-3-2542,0-3-4666,-1-3 9299,-1-4 1,-5 7 0,-2 0 0</inkml:trace>
</inkml:ink>
</file>

<file path=ppt/ink/ink10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07:57.19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86 3 22283,'-7'-1'4818,"2"-1"-4000,5 2-280,-3 45-324,0-14-214,-4 38 0,1-27 0,-1-3 0,2-5-35,0-1-1141,0-4-1961,-1 0-3396,-1-1 6533,-2-1 0,3-12 0,1-4 0</inkml:trace>
</inkml:ink>
</file>

<file path=ppt/ink/ink10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07:57.70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0 115 27236,'71'-19'650,"16"-6"-628,-38 9-22,12-3 0,-25 8 0,-3 3 34,-5 1-12,-4 2-22,-6 2 45,-4 2 302,-7 1-32,-3 0-315,-3 0 0,-1 6 0,0 4 0,-3 11 0,-5 5 0,-6 8 0,-3 2 0,-2 5 0,-1 2 0,-1 4 0,0-2 0,0 2 0,2-2 0,1-1 0,3-2 0,0-2 0,1-1 0,1-4 0,-3 10 0,5-16 0,-2 3 0,7-18-617,2-7-2398,2-4-2049,1-3-4767,0-1 9804,0-4 0,0 2 0,1-1 0</inkml:trace>
</inkml:ink>
</file>

<file path=ppt/ink/ink10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07:58.08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73 16299,'7'-4'7418,"-1"0"-5860,-6 4-415,0 0-347,39-1-169,-13 0-235,33-3-112,-25 1-3514,-3-2 3234,-2 1 0,-3 0 0,-4-1 0,0-1-393,-4 0-716,-1-1-1379,-1 0 1252,-3 0-8595,-3 4 9568,-4 1 1,-4 2 0,-2 1 0</inkml:trace>
</inkml:ink>
</file>

<file path=ppt/ink/ink10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07:59.16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56 15538,'0'-3'5355,"0"0"-2979,0 3-1894,10-7-101,-1 4-190,10-6-91,-3 5-77,2-1-23,1 0-291,-1 0-1020,-1 1-2040,-2 0-6005,-6 2 9356,-3 1 0,-4 1 0,-2 0 0</inkml:trace>
</inkml:ink>
</file>

<file path=ppt/ink/ink10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07:59.41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71 27718,'9'-3'694,"4"0"-582,8-1-90,5-2-22,2-2-268,3 0-382,-1-1-728,0 4-1502,1-1-2924,1 0 5804,1 0 0,-14 2 0,-4 1 0</inkml:trace>
</inkml:ink>
</file>

<file path=ppt/ink/ink10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08:00.24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251 0 20826,'-67'22'4583,"7"1"-3843,22 1-426,8-1-124,9-1-11,7 2-4206,3 1 4117,6 4 915,1 1-915,3 3-1,1 0-89,5-3-45,2-5-1019,7-9 1621,4-7-6642,7-5 6085,5-11 0,-11 5 0,-2-5 0</inkml:trace>
</inkml:ink>
</file>

<file path=ppt/ink/ink10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08:00.54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15 1 25275,'-8'71'1434,"2"-7"-1076,6-29-32,0-1-35,5-2-134,3-4-23,8-5-89,2-8-4296,4-6 4239,2-5 849,0-3-971,1-9-370,-1-3-852,1-9-751,0-2-1859,1 1-5865,1-1 10523,3 2 0,-14 8 0,-1 3 1</inkml:trace>
</inkml:ink>
</file>

<file path=ppt/ink/ink10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08:00.81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193 1 26877,'-58'21'1389,"9"3"-984,27 3-405,3 4 0,1 3 0,6 0 0,3 1 0,5 0 0,3-3 0,1 1 0,6-6 0,4-5-875,10-7-1792,4-8-2028,6-4-5109,3-10 9804,1-3 0,-16 1 0,-2 1 0</inkml:trace>
</inkml:ink>
</file>

<file path=ppt/ink/ink10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08:01.01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 5 21555,'0'-3'5199,"0"1"-10277,0 41 5090,-1 0 1172,0 20-1845,-1-16-605,1-18-104,1-8-3146,0-8-5315,6-5 9795,3-7 1,-2 2 0,1-3-1</inkml:trace>
</inkml:ink>
</file>

<file path=ppt/ink/ink10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08:01.33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 2 15605,'2'-1'5995,"0"1"-4852,-2 0-146,-1 43-213,-2-22-157,-1 32-503,1-36-124,1-9-202,2-3 202,1-4 11,5-8 56,2-1 23,6-7 89,-2 3 124,-1 4 145,-2 4 0,-1 2 45,-1 2 12,-1 2-147,0 3-78,-2 6-190,-1 4-45,-2 3-45,0 3-381,-1-2-1143,0 0-1905,1-6-4448,5-4 7877,3-5 0,-3-4 0,1 0 0</inkml:trace>
</inkml:ink>
</file>

<file path=ppt/ink/ink10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08:01.75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63 0 26709,'-33'64'941,"6"-10"-885,25-36-56,1-3-100,1-9-158,5-2-79,5-4-178,7-5-101,1-3 459,-1-6 124,-5-1 66,-3 1 46,-3 1 234,-2 3-10,-1 0-68,-1 3-67,-1 1-67,0 3-45,0 2 224,1 2 236,0 8-1,0 5-133,0 9-382,1 3-3392,1 1 3392,2 1 0,3-1 0,2-1 0,4-4 0,3-5 0,4-6-875,2-5 2094,-1-4-5746,-2-2 4527,-7 0 0,-5 0 0,-4 0 0</inkml:trace>
</inkml:ink>
</file>

<file path=ppt/ink/ink10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08:02.44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376 0 24379,'-76'15'2106,"8"6"-1647,34 10-133,2 8 166,2 5-167,2 7-34,0 3 2,3 1-293,2 0 0,8-2 0,4 1 0,7-2 0,3 0 0,4-2 0,4-3 0,5-5 0,7-5 0,2-7 0,5-9 0,3-9 0,5-8 0,3-13-3083,19-20-2306,-16 0 5389,11-11 0,-33 24 0,-4 6 0</inkml:trace>
</inkml:ink>
</file>

<file path=ppt/ink/ink10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08:02.67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21 9 21577,'-6'-5'4314,"1"1"-3910,5 4 32,0 0-380,-4 35-56,3-3-302,-4 31-976,5-10-805,0-3-2534,0-2-5214,0-6 9397,0-8 1,0-14 0,0-8 0</inkml:trace>
</inkml:ink>
</file>

<file path=ppt/ink/ink10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08:02.88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13 22272,'0'-7'5132,"0"2"-4482,0 5-303,0 0-291,47 8-11,-22 2-45,35 10-90,-37-1-448,-6-2-1187,-4 0-1670,-6-5-3877,-4 0 7272,-2-1 0,-1-4 0,0-2 0</inkml:trace>
</inkml:ink>
</file>

<file path=ppt/ink/ink10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08:03.03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1 135 25779,'41'-57'-1020,"-4"9"-1669,-11 38-4673,-1 2 7362,1 1 0,-12 5 0,-2-1 0</inkml:trace>
</inkml:ink>
</file>

<file path=ppt/ink/ink10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08:03.21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 9 22003,'0'-5'6140,"0"1"-5737,0 4-278,0 51-125,-1-23-225,-1 43-761,0-35-2073,0-1-4549,0-2 7608,2 1 0,-1-15 0,1-4 0</inkml:trace>
</inkml:ink>
</file>

<file path=ppt/ink/ink10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08:03.52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13 0 27180,'-4'85'594,"0"-6"-594,4-21-90,1-2-616,-1-3-2162,1-4-4628,-2-4 7496,-1-7 0,0-16 0,0-9 0</inkml:trace>
</inkml:ink>
</file>

<file path=ppt/ink/ink10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08:03.67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 29 21163,'-1'-4'2252,"0"1"-4179,1 3-2231,44-9-5673,-20 6 9389,36-6 1,-44 9 0,-3 0 0</inkml:trace>
</inkml:ink>
</file>

<file path=ppt/ink/ink10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08:03.97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169 0 27067,'-64'26'1132,"11"3"-930,34 0 68,5 4-270,4 0 0,4 0 0,4-2 0,2-2 0,6-2 0,4-2 0,8-5 0,4-4 0,5-7 0,2-4 0,3-3-158,-1-5-929,0-3-952,-3-4-1356,-3-4-5267,-4-1 8662,-6 0 0,-6 6 0,-4 2 0</inkml:trace>
</inkml:ink>
</file>

<file path=ppt/ink/ink10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08:04.39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33 0 27594,'9'79'796,"-2"-1"-673,-12-15-90,-1-1-33,-4-5 0,-2-6 0,5-7-67,1-9 11,4-9-101,1-8 1,1-10-80,3-4 68,6-9 112,7-6-11,7-7 67,1-4 23,-2 4 89,-5 3 56,-2 8 22,-5 3 23,0 3-12,-2 3-20,0 5-181,0 5 0,-1 9 0,-2 4 0,-2 5 0,-1 0 0,-2 0 0,2-3-1189,0-6-1534,1-5-2946,3-5 5669,0-6 0,-3-3 0,0-2 0</inkml:trace>
</inkml:ink>
</file>

<file path=ppt/ink/ink10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08:04.83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148 83 22339,'-4'0'4000,"0"0"-3585,4 0-258,37-2-124,-17-2-33,26-2 0,-30-2 0,-8 0 0,-3 0 0,-4-3-67,-6 0-34,-4 0-22,-8 4-34,-5 2 157,-1 3 0,-2 2 258,-1 6 314,0 3 44,-1 9-146,2 2-211,2 6-259,4 1 0,5 4 0,6 0 0,4-1 0,6 8 0,5-11 0,4 5 0,8-15 0,2-3 0,3-3 0,3-5 0,1-2 0,3-3 0,1-4-1166,-1-7-2543,-1-4 3709,8-13 0,-21 14 0,4-4 0</inkml:trace>
</inkml:ink>
</file>

<file path=ppt/ink/ink10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08:05.20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76 0 28671,'-38'76'0,"9"-14"0,23-40 0,4-9 0,1-6 0,1-4 0,2-2 0,5-6 0,4-4 0,6-7 0,2-2 0,-1 1 0,1 5 0,0 3 0,-3 4 0,-1 4 0,-2 0 0,-2 3 0,-2 6 0,-3 6 0,-3 7 0,0 4 0,-3-1 0,0-2 0,0-4 0,0-5-640,0-6-3281,1-4 3921,4-6 0,-2 2 0,2-2 0</inkml:trace>
</inkml:ink>
</file>

<file path=ppt/ink/ink10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08:05.53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2 24008,'4'-1'4663,"0"0"-4663,-4 1 0,0 0 0,37 30 0,-22-1 0,25 32 0,-33-3 0,-5 10 0,-1 7 0,-1 5 0,-3 1 0,-2-2 0,-3-7 0,-1-8 0,1-12 0,0-13 0,3-12 0,0-13-4864,1-8 4864,-2-6 0,2-1 0,1 0 0</inkml:trace>
</inkml:ink>
</file>

<file path=ppt/ink/ink10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08:25.80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1 187 21476,'17'-64'1950,"3"10"-1513,0 33-45,2 4-123,1 4-56,0 4-56,-1 4-45,-1 2-45,-4 3 23,0 1 44,-2 7 12,0 3 10,-1 7-65,-2 2-24,1 2 101,-3 1-56,0 3 34,-3 2 55,-1 2-89,-2 2 0,-1 1 0,-1-2 112,6 9-112,0-13 46,4 3 32,0-15 68,1-3-90,3-2 22,0-3-11,1-2-67,4-3-11,1-2 11,5-7-45,4-4 13,11-15-80,-9 7 0,5-5 0,-15 8 0,-1 0 0,0-2 0,9-9-57,-9 8-257,2-4-134,-13 12-281,-4 3-659,-2 1-1111,-1 1-3026,0-1 5525,-3 2 0,1 2 0,-1 1 0</inkml:trace>
</inkml:ink>
</file>

<file path=ppt/ink/ink10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08:42.27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72 8 25241,'0'-8'1558,"-4"12"-1234,-3 25-77,-3 13-79,-3 9-123,1 3 56,2 2 0,2-4-56,4-4-34,1-6 67,3-4-55,0-6-23,2-5-12,5-4 12,5-5 0,4-3 0,5-2 23,3-5 10,3-1 23,2-4 23,1-1-23,3-1-45,-1-1 0,1 0-11,-3 0 45,-4 0-23,-3 0 23,-6 0 0,-4 1-11,-5 0 78,-3 1-79,-1-1 23,-3-1 24,0 0-80,-1-3 0,0-7 0,0-9 0,0-14 0,0-6 0,0-8 0,0-2 0,-6-25 0,2 21 0,-5-10 0,4 33 0,2 10 0,0 6 0,1 7-953,-1 0-1502,-1 4-2990,-3 1 5445,-3 0 0,5 2 0,-2 0 0</inkml:trace>
</inkml:ink>
</file>

<file path=ppt/ink/ink10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08:42.50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1 103 28031,'64'-28'640,"-4"4"-640,-21 14 0,1 1 0,2 0-449,1 2-1434,-1 1-1983,1 1-5965,-3 2 9689,-4 2 1,-16 1-1,-6 0 1</inkml:trace>
</inkml:ink>
</file>

<file path=ppt/ink/ink10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08:42.73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7 113 22664,'-4'-5'5490,"1"2"-5019,3 3-425,0 0-46,35-34 0,-12 20 0,28-24 0,-24 29 0,-3 4-416,-4 2-1052,-3 1-1736,-4 2-2342,-5 9-4285,-4 5 9672,-5 13 0,0-12 1,-1 1-1</inkml:trace>
</inkml:ink>
</file>

<file path=ppt/ink/ink10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08:42.91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1 110 28671,'0'5'0,"4"-1"-864,10-4-951,4-3-5708,5-5 1898,2-8-4206,3-9 9789,0-6 0,-12 12 0,-4 3 1</inkml:trace>
</inkml:ink>
</file>

<file path=ppt/ink/ink10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08:43.09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29 14 21163,'0'-8'6241,"0"2"-5502,0 6-211,0 0-528,2 24 0,0 1 0,1 22 0,-2-5 0,-1 0-427,0-2-2105,0 1-3171,-6 2 5703,-6 4 0,3-20 0,-1-3 0</inkml:trace>
</inkml:ink>
</file>

<file path=ppt/ink/ink10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08:43.53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62 8 19101,'0'-4'6813,"0"1"-6141,0 3-459,-16 14 11,5 2 101,-11 13-23,14-5 1,5-1 100,2-2-88,8-3-315,5 0 0,10-3 0,5-1 0,6-4 0,3-4 0,5-4 0,4-9 0,2-9-718,4-10-2050,1-7-7063,1-2 9723,-1-1 1,-23 16 0,-6 5 0</inkml:trace>
</inkml:ink>
</file>

<file path=ppt/ink/ink10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08:43.92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45 26933,'26'-15'1591,"1"3"-1468,0 7-99,3 1-24,2 0-136,1 2-648,-1 0-1232,0 1-2433,-4 1-5382,-3 6 9428,-7 4 1,-8-2 0,-6 0-1</inkml:trace>
</inkml:ink>
</file>

<file path=ppt/ink/ink10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08:44.10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 41 20681,'-4'-4'6734,"1"1"-6017,3 3-269,0 0-448,20-14-146,-5 10-828,19-11-1469,-7 15-3484,-2 3 5927,0 6 0,-12-4 0,-4 3 0</inkml:trace>
</inkml:ink>
</file>

<file path=ppt/ink/ink10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08:44.40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83 46 26071,'-46'58'1680,"10"-1"-1366,36-40 22,7 4-66,4-11-270,5-5 0,1-3 0,1-3 0,-2-10 0,1-5 0,-2-12 0,-2-3 0,-4-2 0,-6 2 0,-1 5 0,-2 7-987,-2 7-1926,-3 6-3104,-4 5 6017,-3 9 0,5-6 0,2 6 0</inkml:trace>
</inkml:ink>
</file>

<file path=ppt/ink/ink10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08:44.47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0 15191,'0'0'0</inkml:trace>
</inkml:ink>
</file>

<file path=ppt/ink/ink10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08:44.48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0 15191,'0'0'0</inkml:trace>
</inkml:ink>
</file>

<file path=ppt/ink/ink10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08:50.70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11 21544,'0'-6'2330,"0"1"-1702,0 11-214,3 4-223,0 8-91,1 3-44,0 3-56,-1-1-201,-1-1-673,0-2-998,-2-4-1545,1 0-3709,-1-2 7126,-6-1 0,5-6 0,-5-1 0</inkml:trace>
</inkml:ink>
</file>

<file path=ppt/ink/ink10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08:50.94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1 153 28031,'64'-6'640,"-2"0"-640,-15 3 0,1 0 0,-1-1 0,-1 0 0,-4-1 0,-4-2-405,-4-2-1107,-2-2-1838,-2-6-2724,1-4 6074,-1-6 0,-13 11 0,-3 2 0</inkml:trace>
</inkml:ink>
</file>

<file path=ppt/ink/ink10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08:51.17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161 0 27729,'-30'83'504,"4"-6"-504,11-26 0,0-1-359,-1-2-929,0-4-1906,1-6-3775,3-6 6969,3-8 0,5-12 0,2-5 0</inkml:trace>
</inkml:ink>
</file>

<file path=ppt/ink/ink10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08:51.36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 26519,'20'26'818,"1"-2"-818,3-5-23,-1-2-470,-2-4-1042,-3-3-1300,0-5-4179,-2-3 7014,2-4 0,-8 1 0,-2-1 0</inkml:trace>
</inkml:ink>
</file>

<file path=ppt/ink/ink10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08:51.60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0 27897,'0'94'774,"0"-22"-774,0-10 0,0-24-304,0-5-782,0-6-1469,0-5-1322,0-3-4381,0-4 8258,0 0 0,0-8 0,0-2 0</inkml:trace>
</inkml:ink>
</file>

<file path=ppt/ink/ink10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08:51.83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18 22462,'0'-3'5076,"0"0"-3943,0 3-1133,41-4 0,-19 2 0,33-3 0,-33 5-539,0 0-671,-2 0-1670,-1 0-2588,1 0-4363,3 0 9218,3 0 1,-11 0 0,-1 0 0</inkml:trace>
</inkml:ink>
</file>

<file path=ppt/ink/ink10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08:57.16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0 143 26104,'81'-47'2050,"-3"4"-1960,-18 24 11,-2 2-101,-3 7-717,-6 4-1412,-8 6-1938,-4 11-5764,-8 11 9714,-3 19 0,-13-16 1,-5-1-1</inkml:trace>
</inkml:ink>
</file>

<file path=ppt/ink/ink10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08:52.70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95 20053,'0'-4'5210,"0"1"-3450,0 3-1457,55-26-79,-21 14-79,45-19-44,-40 21-23,-6 4 34,-10 3 23,-7 3 55,-5 6 45,-2 4-110,-3 11-125,-2 8 0,-3 10 0,-1 9 0,-8 8 0,-3 2 0,-7 3 0,-1-6-449,1-6-470,4-9-750,4-10-1121,5-11-2152,3-9 4942,3-13 0,0-3 0</inkml:trace>
</inkml:ink>
</file>

<file path=ppt/ink/ink10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08:52.89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 27303,'2'91'370,"-1"-8"-493,-1-37-998,0-3-1692,0-7-2061,0-5-4291,2-6 9165,0-7 0,1-8 0,-2-5 0</inkml:trace>
</inkml:ink>
</file>

<file path=ppt/ink/ink10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08:53.04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46 27751,'62'-25'269,"-10"4"-504,-35 21-1143,-7 2-1637,-4 7 3015,-8 20 0,1-14 0,-2 10 0</inkml:trace>
</inkml:ink>
</file>

<file path=ppt/ink/ink10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08:53.34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61 0 25992,'-32'65'1120,"6"-9"-794,24-32 10,1 0-56,1-2 33,1-2-9,8-3-304,6-5 0,10-2 0,9-6 0,8-2 0,5-7 0,3-6 0,0-8 0,-4-5 0,-3-3-1289,-3 0-2577,-2-3-4437,-1-1 8303,0-3 0,-16 16 0,-5 2 0</inkml:trace>
</inkml:ink>
</file>

<file path=ppt/ink/ink10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08:53.62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 19 19224,'-4'-4'4975,"1"1"-4247,3 3 1132,0 0-1288,16-5-101,-5 4-124,15-5-291,-6 6-56,2 0-202,1 0-728,2 0-1524,-2 0-2296,0 2-5081,-6 3 9711,-5 3 1,-6-2-1,-5 0 1</inkml:trace>
</inkml:ink>
</file>

<file path=ppt/ink/ink10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08:53.82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 28671,'2'0'0,"2"1"0,8 1 0,-2 2 0,1 1 0,-4 1-449,0 0-2297,0 2-2957,0 2 5703,0 2 0,-3-4 0,-1-1 0</inkml:trace>
</inkml:ink>
</file>

<file path=ppt/ink/ink10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08:54.15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85 0 26261,'-47'64'1244,"10"-14"-1009,38-30-22,4-9-56,4-1-23,5-4-11,2-2-44,0-2 77,-2-2-87,-1-6-69,-4-2 0,-3-9 0,-3-4 0,-1-1 0,-2 1 0,-2 3-80,-5 5-861,-2 5-1614,-4 4-2431,0 4 4986,1 7 0,5-5 0,2 6 0</inkml:trace>
</inkml:ink>
</file>

<file path=ppt/ink/ink10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08:54.31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15 1 26821,'19'40'-2465,"-4"-4"-1401,-18-21-5965,-6 3 9742,-6 4 1,4-9-1,1-3 1</inkml:trace>
</inkml:ink>
</file>

<file path=ppt/ink/ink10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08:54.55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 83 20490,'-3'0'6465,"1"0"-4986,2 0-1242,24 3-237,-4-3 0,22 3 0,-7-3 0,3 0 0,0 0 0,0-6 0,-6-2-225,-5-4-2229,-5-3-3294,-6 1 5748,-3-3 0,-6 9 0,-3-1 0</inkml:trace>
</inkml:ink>
</file>

<file path=ppt/ink/ink10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08:54.83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143 7 20692,'0'-4'6375,"0"1"-4771,0 3-1604,-6 38 0,0-9 0,-7 34 0,2-19 0,-1-1 0,-1-2 0,2-3 0,-2-2 0,0-3-1267,-1-2-2554,1-3-4661,3-3 8482,4-6 0,4-8 0,2-5 0</inkml:trace>
</inkml:ink>
</file>

<file path=ppt/ink/ink10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08:55.07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 28671,'31'26'0,"-4"-1"0,-11-6 0,-1 1 0,-2-1 0,0 0-517,0-1-1331,1-3-1133,0-3-1691,2-5-3642,2-4 8314,2-10 0,-9 5 0,-2-6 0</inkml:trace>
</inkml:ink>
</file>

<file path=ppt/ink/ink10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08:55.27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31 0 28671,'0'66'0,"0"-6"0,0-28-461,0-4-939,0-3-2074,-1-3-3013,-5 0 6487,-3-2 0,1-9 0,1-2 0</inkml:trace>
</inkml:ink>
</file>

<file path=ppt/ink/ink10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08:55.42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20 22014,'0'-4'4975,"0"1"-4336,0 3-729,42-5-974,-29 3-1861,30-4-3910,-41 9 6835,-10 4 0,7-2 0,-7 2 0</inkml:trace>
</inkml:ink>
</file>

<file path=ppt/ink/ink10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08:55.94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87 7 18070,'0'-3'6062,"0"0"-5065,0 3-952,-15 20-45,4-5-213,-10 17-1165,8-12-1513,3 0-3664,3-2 6555,1 0 0,4-8 0,1-2 0</inkml:trace>
</inkml:ink>
</file>

<file path=ppt/ink/ink10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08:57.54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16 194 20468,'-9'-6'6095,"2"2"-5344,7 4 392,0 0-929,33-9-214,-2 4 0,32-9 0,-6 4 0,3-2 0,2-2-718,0-4-1545,-2-1-2298,-4-3-5270,-8 1 9095,-9 1 0,-18 8 1,-8 4-1</inkml:trace>
</inkml:ink>
</file>

<file path=ppt/ink/ink10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08:40.22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396 8 17375,'0'-4'5480,"0"1"-3464,0 3-917,-24 42-315,4-6-190,-25 42-135,8-11-56,-3 7-809,0 4 552,4-2-79,6-4 110,3-5-177,4-8-23,1-6-313,3-8-280,4-11-583,4-11-740,6-12-235,3-6-885,2-6 1194,2-11-712,6-5-482,5-14 605,5-2 1737,0-1 717,-1-1 3182,4-12 0,-6 14-145,1-7-617,-6 19-291,-2 4-448,-1 4-225,1 4 875,7 4-1547,0 3-491,8 10-293,-2 6 0,4 11 0,0 4 0,3 7 0,1 0 0,-1 0 0,9 8 0,-15-14 0,3 3 0,-17-17 0,-3-6 0,-4-2-405,0-3-1734,-1 0-1402,0 1-2151,0-1 5692,0 0 0,0-3 0,0-1 0</inkml:trace>
</inkml:ink>
</file>

<file path=ppt/ink/ink10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08:40.48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47 1 28244,'0'60'142,"-1"1"0,0-1 1,-1-4-143,-1 26 0,-1-1 0,0-5 0,-2-9-438,-1-8-828,-1-11-1244,2-12-1322,3-11-3754,1-14 7586,2-5 0,0-6 0,0 0 0</inkml:trace>
</inkml:ink>
</file>

<file path=ppt/ink/ink10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08:40.70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1 192 26440,'66'-33'2231,"-2"4"-2231,-19 20 0,5-1 0,0-1 0,5-3 0,1-4 0,1-1 0,-1 0 0,-5 4 0,-6 6-561,-8 4-1714,-9 4-1176,-9 9-4214,-9 6 7665,-7 12 0,-4-10 0,0 0 0</inkml:trace>
</inkml:ink>
</file>

<file path=ppt/ink/ink10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08:58.41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1 189 26317,'83'-19'2252,"-1"2"-2150,-12 1-102,9-2 0,12-1-452,-40 9 1,0 1 451,6 0 0,1-1 0,2 1 0,1 0 0,1 0 0,0 0 0,0 2 0,0 0 0,-3 3 0,1 0 0,-2 1 0,0 2 0,0 4 0,-1 2 0,0 0 0,0 1-488,-3 3 0,0 1-2224,44 9-2240,-17-3 4952,-24-1 0,-27-8 0,-15-1 0</inkml:trace>
</inkml:ink>
</file>

<file path=ppt/ink/ink10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08:20.60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225 0 23460,'-58'26'1467,"7"1"-996,28-7-270,4 2-21,1-2-45,4 2-23,2 2-56,2 1 0,2 1-45,3 0-11,1-2 0,2-3-56,1-4 11,5-4 12,5-3 33,6-3-68,6-3 46,4-3-34,1-2-157,1-3-23,0-2 68,-3-3-89,0 0 33,-4 1 89,-3 0-78,-3-1 23,-2 0 100,-3-1 113,2-10-12,-4 3 45,0-8-11,-6 6 33,0 0 23,-1-1 291,-5-6-157,-1 7-22,-6-5 11,1 12-66,0 3-158,2 4 0,-1 4-23,2 1-67,-1 0-493,2 0-3215,-5 11-1894,3 1 5692,-4 13 0,7-13 0,1 0 0</inkml:trace>
</inkml:ink>
</file>

<file path=ppt/ink/ink10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08:20.93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51 1 24524,'-6'17'997,"0"1"-907,3 2-56,-2 3-34,1 2 0,-2 1-11,1-1-270,-1-2-391,2-3-908,1-6-1389,1-6-2073,2-4 5042,0-4 0,0 0 0,0 0 0</inkml:trace>
</inkml:ink>
</file>

<file path=ppt/ink/ink10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08:21.14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18 0 24087,'0'47'124,"0"-6"-573,0-25-952,0 0-1803,0-1-3463,-3 1 6667,-2 2 0,1-7 0,-1-2 0</inkml:trace>
</inkml:ink>
</file>

<file path=ppt/ink/ink10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08:21.51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 92 26384,'-2'-4'1714,"6"0"-1333,13 2-189,7 1-192,4 0 0,2 1 0,1 0 0,0 0 0,-3 0 0,-2 0 0,-2 0 0,0 0 0,0 0 0,0 0 0,-1-1 0,-2-1 0,-1-1 0,-1 0 0,-2-1-158,0-2-895,-4-1-1043,1-1-1433,-1-2-3115,1-1 6644,2 0 0,-7 4 0,-2 1 0</inkml:trace>
</inkml:ink>
</file>

<file path=ppt/ink/ink10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08:22.03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74 17 19986,'0'-3'3126,"0"0"-2364,0 3-560,33-11 123,-21 13 168,22-1-45,-31 17-145,-4 8-45,-6 3-113,-4 3-55,-6 2 11,-1 0 55,-1 1-10,1 2 44,0-2 34,2 0 79,3-6 56,4-4-135,4-8 89,3-3-10,1-3-89,1-1-214,3-1 0,3-1 0,6-2 0,1-1 0,15-3 0,-4-1 0,9-2 0,-8-2 0,2-5-46,-9 0-1175,2-4-1603,-10 1-2722,0-3 5546,1 1 0,-6 5 0,0 2 0</inkml:trace>
</inkml:ink>
</file>

<file path=ppt/ink/ink10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08:22.32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 0 27886,'7'69'785,"-1"-4"-785,-7-21 0,-2-1 0,2 1 0,-3-2 0,2-1 0,0-4 0,1-3 0,1-4 0,-1-7 0,1-5-752,0-6-1096,0-7-1402,0-2-2173,0-3 5423,2 0 0,-1 0 0,1 0 0</inkml:trace>
</inkml:ink>
</file>

<file path=ppt/ink/ink10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08:59.83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306 10 18821,'0'-5'4303,"0"0"-3374,0 5 988,0 0-1077,-12 44-212,-1-15-214,-14 39-145,0-26-112,0 0-124,-2 3-33,1 0-22,-3 2-269,2-2-426,0-6-1088,6-7-1579,7-8-2240,7-11 5624,5-5 0,2-6 0,2-2 0</inkml:trace>
</inkml:ink>
</file>

<file path=ppt/ink/ink10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09:00.03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0 27538,'39'67'448,"-6"-11"-660,-27-41-898,-1-4-1971,1-4-3844,-1-3 6925,4-1 0,-4-3 0,0 0 0</inkml:trace>
</inkml:ink>
</file>

<file path=ppt/ink/ink10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09:00.25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0 27527,'10'89'829,"-1"-7"-829,-9-34-22,0 0-471,0-4-1098,0-4-2331,-1-5-5692,-2-4 9614,-2-4 0,2-13 0,-1-4 0</inkml:trace>
</inkml:ink>
</file>

<file path=ppt/ink/ink10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09:00.44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5 27975,'73'0'515,"-2"0"-515,-19 0-190,2 0-448,3 0-741,2-1-2116,1 0-3890,-4-1 7385,-8 2 0,-22 0 0,-10 1 0</inkml:trace>
</inkml:ink>
</file>

<file path=ppt/ink/ink10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09:01.02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 10 20759,'-2'-3'5334,"0"1"-2914,2 2-2262,47-3-158,-21 2 0,42 0 0,-35 7-181,2 1-759,-3 3-1134,-4 2-2878,-5 5 4952,-11 8 0,-5-11 0,-6 1 0</inkml:trace>
</inkml:ink>
</file>

<file path=ppt/ink/ink10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09:01.22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5 109 23426,'-3'-3'4728,"1"0"-4211,2 3-517,0 0 0,65-15 0,-18 3-169,3 0 1,2-1-1166,13-4-2520,-3 1-5977,-5 6 9392,-3 4 0,-25 4 0,-6 2 1</inkml:trace>
</inkml:ink>
</file>

<file path=ppt/ink/ink10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09:01.57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292 0 21096,'-63'10'3159,"8"4"-2699,22 10-248,4 7 91,2 5 179,3 4 56,3 3-57,4-1-178,6-1-101,4-3-112,4-3-90,2-5-101,8-4-695,5-5-1120,11-6-1199,9-7-2051,10-4-4167,13-13 9333,7-7 0,-25 4 0,-7-2 0</inkml:trace>
</inkml:ink>
</file>

<file path=ppt/ink/ink10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09:01.85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37 1 26675,'-20'68'919,"3"-7"-739,17-27 44,2-1-101,7-2-11,4-4 134,9-5-54,3-6-192,4-8 0,3-4 0,1-6 0,0-8 0,-3-5 0,-3-8-517,-4-1-1174,-2 0-2130,0 1-4650,-1 5 8471,2 6 0,-10 7 0,-3 3 0</inkml:trace>
</inkml:ink>
</file>

<file path=ppt/ink/ink10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09:02.23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130 26 28524,'-55'45'147,"8"-1"-147,34-15 0,4 2 0,5-3 0,2-3 0,9-3 0,4-5 0,11-2 0,3-6 0,2-4 0,0-3 0,-2-2 0,-2-8 0,-3-4 0,-4-12 0,-3-4 0,-6-3 0,-4-2 0,-2 0 0,-7 1 0,-4 4 0,-4 4 0,-3 5 0,2 7 0,2 4 0,0 4-763,3 3-1859,2 1-2913,2 3 5535,3 7 0,1-4 0,2 3 0</inkml:trace>
</inkml:ink>
</file>

<file path=ppt/ink/ink10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09:02.58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491 24 20905,'-81'-13'4347,"7"2"-3461,27 14-214,-1 6-134,4 5-79,4 6-123,5 1-45,5 1-78,5 1-189,5 0-24,3 0 0,4 1 0,4-1 0,4 1 0,3-1 0,3-1 0,7-1-606,7-5-492,11-3-1255,9-4-1995,8-4-5433,9-3 9781,6-2 0,-24 0 0,-6 0 0</inkml:trace>
</inkml:ink>
</file>

<file path=ppt/ink/ink10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09:02.94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372 80 24871,'-63'-5'2623,"7"9"-2276,31 15-235,4 11 11,3 4 79,8 0-102,4 0-32,5-4 10,11-4 0,3-7-9,11-4-69,3-7 0,1-4 0,2-6 0,-3-8 0,-3-8 0,-7-10 0,-7-7 0,-5-1 0,-4-3 0,-13 1 0,-7 2 0,-15 3 0,-6 6-819,-5 9-3047,-5 9-5965,-5 6 9255,-9 15 0,29-9 0,1 8 1</inkml:trace>
</inkml:ink>
</file>

<file path=ppt/ink/ink10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09:25.16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310 0 23146,'-50'72'1882,"4"-8"-7049,22-31 5425,-1-1 227,0 2-440,-1-1 357,1 2-402,1 0-134,0-1-438,6-4 2143,4-8-3812,8-11-2321,3-5 4562,7-11 0,-3 4 0,2-3 0</inkml:trace>
</inkml:ink>
</file>

<file path=ppt/ink/ink10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09:25.38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 25813,'37'50'101,"-5"-7"-325,-16-28-785,0-3-694,1 1-1110,0-1-2195,-1 0 5008,-1 1 0,-7-6 0,-2-1 0</inkml:trace>
</inkml:ink>
</file>

<file path=ppt/ink/ink10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09:25.65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76 5 19863,'-2'-3'4145,"0"1"-3618,2 2-269,-10 54-90,4-21-168,-10 45-78,6-36-617,1-3-862,1-4-1637,2-4-5322,2-4 8516,2-6 0,1-10 0,1-5 0</inkml:trace>
</inkml:ink>
</file>

<file path=ppt/ink/ink10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09:25.84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11 25297,'64'-6'-1042,"-11"2"-582,-35 4-1446,-5 0-3071,-6 7 6141,-4 5 0,-3-3 0,0 2 0</inkml:trace>
</inkml:ink>
</file>

<file path=ppt/ink/ink10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09:26.19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109 0 17230,'-6'0'5221,"2"0"-4436,4 0-24,0 0-402,-25 44 22,11-19-45,-19 35 0,21-32-33,3-6-12,5-4 45,2-4 101,2-4 23,0-2 10,3-1-89,4-2-112,4 0-112,6-1-56,3-1-68,4-1-33,3-1-179,-1-2-381,3-4-549,-2-2-1211,-2-3-2050,-2-2-5461,-1-1 8944,5-4 0,-14 8 0,2 0 1</inkml:trace>
</inkml:ink>
</file>

<file path=ppt/ink/ink10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09:26.52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20 3 19717,'2'-2'3395,"1"1"-1692,-3 1-1434,0 52-157,0-24-112,-2 42-269,-1-38-717,0-4-773,0-5-2129,0-4-5872,0-5 9760,-1-4 0,2-5 0,0-2 0</inkml:trace>
</inkml:ink>
</file>

<file path=ppt/ink/ink10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09:26.82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72 28121,'57'-5'550,"0"-2"-550,-9-1 0,3 1 0,-2-1 0,-4 2 0,-3 0 0,-7 1 0,-4 0 0,-7 1 0,-5 0-797,-4 1-1141,-5 1-1603,-5 0-3876,-2 2 7417,-3 5 0,0-4 0,0 3 0</inkml:trace>
</inkml:ink>
</file>

<file path=ppt/ink/ink10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09:27.05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178 1 24547,'-58'59'548,"9"-6"-548,33-25-11,3 0-101,1 0-201,2 0-438,2-2-1221,1-4-3384,4-4 5356,2-4 0,1-8 0,0-3 0</inkml:trace>
</inkml:ink>
</file>

<file path=ppt/ink/ink10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09:27.29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0 26082,'38'46'705,"-7"-6"-705,-23-17-268,-1 0-898,-1-2-1399,1 0-2489,0-3 5054,-1-2 0,-2-8 0,-2-3 0</inkml:trace>
</inkml:ink>
</file>

<file path=ppt/ink/ink10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09:28.57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38 2 14227,'2'-1'6006,"-1"0"-2791,-1 1-2666,0 11-33,0 6-270,0 14-89,-1 5-45,-1 2-101,-1 1-11,-2 3-123,0 1-291,-2 3-494,1-3-818,1-5-884,1-7-1009,2-9-3318,2-10 6937,0-6 0,0-5 0,0-1 0</inkml:trace>
</inkml:ink>
</file>

<file path=ppt/ink/ink10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09:28.74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 23572,'48'6'-2454,"-7"0"-1871,-29-6 4325,-1-3 0,-4 3 0,-3-2 0</inkml:trace>
</inkml:ink>
</file>

<file path=ppt/ink/ink10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09:28.94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68 1 23986,'-4'69'471,"1"-7"-594,2-33-662,0-1-907,-2-2-1882,-4 1-6257,-4 0 9367,-6 2 0,7-13 0,0-1 0</inkml:trace>
</inkml:ink>
</file>

<file path=ppt/ink/ink10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09:29.24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56 23852,'66'-25'493,"-8"5"-426,-17 14 12,-6 2 21,-5 4 147,-6 0 268,-7 0 102,-8 8 212,-4 7-258,-3 12-257,-8 7-180,-4 4-134,-5 1-123,-1-3-673,3-7-974,4-6-1155,5-8-3741,2-6 6666,4-5 0,-2-2 0,1-2 0</inkml:trace>
</inkml:ink>
</file>

<file path=ppt/ink/ink10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09:29.59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 0 20905,'-6'0'5591,"2"0"-4986,4 0-168,0 0-280,12 5-45,7 0-112,15 4-134,5-3-830,2-1-1210,-2 0-2151,-6 1-5506,-8 4 9022,-12 7 1,-8-8-1,-5 2 1</inkml:trace>
</inkml:ink>
</file>

<file path=ppt/ink/ink10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09:29.77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 63 23572,'-5'0'3339,"2"0"-3205,3 0-134,0 0-370,48-1-851,-13-6-1479,42-4-3261,-26-6 5961,-1 3 0,-22 5 0,-7 6 0</inkml:trace>
</inkml:ink>
</file>

<file path=ppt/ink/ink10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09:30.25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88 123 19516,'-4'0'3720,"2"0"-3205,-3 41-258,0-12-43,-4 37 43,1-20 46,-1 2-34,-1-1-180,1-6-78,1-7 45,2-12 12,2-8-46,1-9 90,0-5-112,1-16 11,2-15 0,4-22 23,8-12-23,6-2 34,8 4-11,0 10 78,-1 10 0,0 7-22,0 7-68,4 6 1,0 5-23,-2 7-34,-1 5 34,-5 5 23,-1 3 100,-6 5 213,-3 6 179,-6 7-134,-2 3-168,-13 3 11,-6 4-145,-15 2-79,-6 1-12,-3 0-380,1-2-706,6-4-4684,4-3-4049,15-11 9355,2-3 1,12-8 0,0-2 0</inkml:trace>
</inkml:ink>
</file>

<file path=ppt/ink/ink11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09:30.61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59 0 25712,'-32'69'627,"8"-9"-615,22-35-12,2-3 0,4-6-101,4-6-202,7-6 91,5-6-215,2-8-32,2-7 302,-3-6 157,-4 0 0,-4 3 101,-6 5 347,-2 4-10,-4 6-214,0 3-34,-1 2-44,0 3 89,1 7-112,0 7-78,2 6-45,2 0-224,1 2-875,2-3-1410,5-4-5649,5-6 8158,6-5 0,-9-6 0,-1-1 0</inkml:trace>
</inkml:ink>
</file>

<file path=ppt/ink/ink11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09:30.97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156 1 26037,'-41'51'101,"10"-7"-68,37-26 113,1 0 313,3 2 79,-2 3-34,-3 1-190,-3 3-101,-1-1-112,-1-3-45,0 0-56,-5-1-12,-3 1-200,-6 0-281,-2 0-493,-2-4-8845,-6 3 0,8-8 9349,0 1 0,11-10 0,4-2 1</inkml:trace>
</inkml:ink>
</file>

<file path=ppt/ink/ink11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09:31.30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173 0 18026,'-6'0'4033,"1"0"-3932,5 0-146,0 0 45,-9 17 89,9-4 191,-5 16 46,11-6 189,1 3 168,-2 4 80,-3 2-136,-1 0-100,-4 1-23,-5-2-101,-6 1-179,-8-4-168,-4-3-56,-1-5-358,2-5-605,5-5-1716,6-5-2105,7-4-5047,5-2 9641,4-6 1,-2 4 0,2-3-1</inkml:trace>
</inkml:ink>
</file>

<file path=ppt/ink/ink11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09:31.68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83 132 23706,'69'-24'235,"-10"3"-224,-37 12 34,-3 1 57,-8-1 32,-4 0-22,-4 0-56,-3-2 11,-3 0 34,-7 2 157,-5 1 33,-9 5 348,-3 3 55,-5 11-145,-3 9-123,2 13-56,2 6-112,7 2-1,8-2-66,4-2-22,6-4-169,3-3 0,1-7 0,2-3-337,8-5-571,5-6-963,13-4-1480,9-4-4682,8-5 8033,4-5 0,-20 3 0,-4-1 0</inkml:trace>
</inkml:ink>
</file>

<file path=ppt/ink/ink11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09:32.07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114 0 25353,'-53'67'1188,"12"-9"-1054,30-31 34,6-2-112,2-4-56,2-4-11,5-6-34,6-5-156,6-4 89,8-11-79,5-7-33,2-13 135,1-3 89,-3 0 22,-5 5 68,-6 7 179,-9 9 156,-3 6 1,-5 4-101,-1 9 45,-1 8-12,-4 13-111,-5 7-134,-4 5-113,-2-3 0,1 0-360,2-6-637,3-4-1502,5-7-3630,2-7 6129,12-8 0,-7-3 0,6-3 0</inkml:trace>
</inkml:ink>
</file>

<file path=ppt/ink/ink11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09:32.45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144 14 18978,'-6'-8'5356,"1"2"-4415,5 6-302,-42 39-135,24-18-56,-31 31-123,37-31-123,4-4-202,5-6-34,3-6-67,7-2-45,7-11-167,10-6 89,3-9 156,1-4 12,-5 2 45,-4 4 11,-5 5 0,-4 6 202,-2 5-1,-2 4 136,-1 3 55,0 8 34,-3 8-23,0 11-133,-3 8-270,-5 2 0,-2 2 0,-5-3-584,1-4-1108,1-5-2005,5-8-4461,3-7 8158,7-7 0,-3-5 0,3-2 0</inkml:trace>
</inkml:ink>
</file>

<file path=ppt/ink/ink11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09:32.64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109 5 18485,'0'-3'6308,"0"1"-5154,0 2-504,-14 38-303,1-7-302,-13 32-45,7-20-448,3-5-852,4-8-1221,7-7-3429,2-4 5950,3-5 0,0-7 0,0-2 0</inkml:trace>
</inkml:ink>
</file>

<file path=ppt/ink/ink11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09:33.12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153 1 25880,'-61'26'930,"9"2"-695,37 8-100,2-1-90,6-6-45,4-5 0,2-8-79,2-6 34,7-5-11,5-4-22,7-8-12,3-4-11,-2-9 68,0-1-23,-2 0 56,-3 3 89,-5 5 79,-5 4-11,-2 4 0,-2 3-33,-1 1 100,2 4 190,1 6-78,1 5-78,0 8-201,0 0-57,3 0 0,-1-2 0,3-2 0,1-3-472,2-4-1455,10-3 11,-4-4-796,7-2-1299,-6-2-3597,-2 0 7608,0-1 0,-8 0 0,-3 0 0</inkml:trace>
</inkml:ink>
</file>

<file path=ppt/ink/ink11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09:34.79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20 13 18776,'1'-7'4728,"0"2"-3809,-1 48-247,0-11-111,0 40-158,0-18-55,0 5-91,0 5-167,0 3-57,0-3-33,0 0-11,-1-7-414,-2-3-1021,-1-8-1367,0-5-3842,1-5 6655,0-6 0,1-14 0,1-5 0</inkml:trace>
</inkml:ink>
</file>

<file path=ppt/ink/ink11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09:34.95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71 21555,'71'-39'-2328,"-6"7"0,-45 32 0,-3 0 1</inkml:trace>
</inkml:ink>
</file>

<file path=ppt/ink/ink11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09:35.39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80 0 25813,'-44'75'448,"9"-9"-6086,37-38 5638,7-3 1386,4-9-1386,8-7-190,3-6-292,-1-12 456,0-6-433,-7-10 325,-6-1 134,-6 1 3392,-4 5-3359,0 5 102,0 5 167,-1 4 90,0 3 45,-1 3 258,2 0-258,0 4 191,0 7 66,0 9-201,3 8-178,6 5-315,8 2 0,8-2 0,7 0 0,3-6 0,4-4 0,-2-5-573,-4-7-446,-7-4-595,-8-3-1142,-7-3-2029,-5 0-5046,-4 0 9280,-3 2 1,0-1-1,-1 0 1</inkml:trace>
</inkml:ink>
</file>

<file path=ppt/ink/ink11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09:42.40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235 6 15146,'-3'-3'5703,"1"1"-3697,2 2-1401,-40 15 22,22-2-223,-33 14 10,30-2-56,-1 3 80,0 4-46,2 1-34,4 1-167,6 1 78,3 0-57,5 2-21,1 0-90,6-2-90,4-4-11,7-9-78,9-11 22,6-9-34,10-20-33,6-12-23,2-17 112,-2-5-33,-9 0 56,-10 7 11,-10 7 11,-8 10-11,-5 8 79,-3 8 33,-1 6 34,-1 3 89,0 3-33,1 12 111,-1 4-10,1 15-135,-1 1-68,3 0-66,-1-1-34,2-3-1703,6-3-1177,1-11-3439,7-3 6319,5-21 0,-10 8 0,1-8 0</inkml:trace>
</inkml:ink>
</file>

<file path=ppt/ink/ink11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09:42.65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57 0 22182,'-18'72'3160,"1"-7"-2823,9-24-214,0-5-123,4-6-11,2-7-68,2-9 46,0-7-80,0-4 23,2-5 79,5-7-23,4-6-156,6-8-68,-1 0-358,-1 4-381,-3 3-1670,-1 5-3541,-1 2 6208,0 3 0,-4 3 0,-2 1 0</inkml:trace>
</inkml:ink>
</file>

<file path=ppt/ink/ink11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09:42.97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0 153 25017,'91'-8'2421,"-10"-4"-2287,-36-6-78,-6-2 0,-8-1-11,-7 1-23,-10 2 34,-7 3-22,-4 4-1,-10 4 23,-5 4-44,-8 5 77,-6 7-44,0 8 33,0 10 202,3 4-43,2 3-237,1 0 0,4 0 0,4-2 0,5-3 0,4-4 0,3-2 0,9-3-237,4-2-1499,7-3-1760,2-3-3104,-4 0 6600,-8 2 0,-4-5 0,-5-1 0</inkml:trace>
</inkml:ink>
</file>

<file path=ppt/ink/ink11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09:43.50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0 122 24838,'85'-4'1580,"-10"-5"-1479,-34-16-57,-8 2 12,-11 4 56,-10 5 90,-7 3-101,-8 5-79,-9 0 12,-6 3-12,-10 2-11,0 1-22,2 7 22,1 5 158,4 13 100,1 6 156,2 7 91,3 2-347,5 1-169,5 1 0,3-4 0,2 0 0,5-6 0,4-4 0,7-9 0,5-8-819,2-5-1434,6-10-2419,4-9 4672,18-20 0,-25 15 0,7-8 0</inkml:trace>
</inkml:ink>
</file>

<file path=ppt/ink/ink11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09:43.76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80 1 23560,'-13'66'2981,"-2"-4"-2320,1-23-134,1-4-146,1-10-34,6-8-133,2-10-214,2-4 0,2-4 0,-1-7 0,2-3 0,4-7 0,2-1 0,3 3 0,0 0-91,2 1-1388,6-2-1860,8-4-2285,9-1-4207,6 0 9367,3 5 0,-20 6 0,-4 6 0</inkml:trace>
</inkml:ink>
</file>

<file path=ppt/ink/ink11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09:44.10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55 38 26597,'11'12'1345,"3"-2"-1144,3-9-122,4-1-57,1-4-22,-2-3-78,-3-3 78,-8-3 123,-5 3-67,-4 1 45,-9 5-12,-4 1 23,-10 8-88,-2 8-24,0 10 0,0 9 0,4 2 0,3-2 0,5-2 0,2-6 0,7-5-662,1-2-1400,3-2-2521,1 3-5248,0 3 8384,1 7 0,-1-12 0,-1 0 0</inkml:trace>
</inkml:ink>
</file>

<file path=ppt/ink/ink11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09:44.55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 27415,'9'70'1256,"-3"-5"-1256,-7-22 0,0-2 0,-2-4-169,1-6-929,1-7-1569,1-5-2565,0-6-4192,0-6 9424,1-4 0,-1-3 0,1 0 0</inkml:trace>
</inkml:ink>
</file>

<file path=ppt/ink/ink11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09:44.84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36 0 24278,'-16'77'2420,"3"-10"-1972,9-31-212,2-8 21,1-9 146,1-8-11,0-5-155,0-4-237,0-2 0,5-4 0,2-3 0,6-6 0,2-5 0,4-4 0,4-2-1088,4-3-1881,3 2-3407,1 2 6376,0 6 0,-15 8 0,-3 4 0</inkml:trace>
</inkml:ink>
</file>

<file path=ppt/ink/ink11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09:45.15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99 93 19314,'4'0'5804,"-2"0"-5243,-2 0-349,44-22-111,-26 10-11,31-18 268,-41 19-55,-4 1-12,-7 5-33,-10 3 67,-7 6-68,-10 10-66,-3 10 167,1 8-110,4 2-248,5 1 0,6-1 0,4-1 0,4-1 0,5-3 0,1-3 0,12-3 0,5-5 0,14-4-158,6-7-2968,4-3-4953,-1-3 8079,-3-1 0,-16 0 0,-5 0 0</inkml:trace>
</inkml:ink>
</file>

<file path=ppt/ink/ink11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12:04.62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49 1 12960,'-9'71'224,"0"-8"1903,2-34-3975,0 2-1718,1 2 3566,1 0 0,1-14 0,3-4 0</inkml:trace>
</inkml:ink>
</file>

<file path=ppt/ink/ink11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12:05.05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103 0 14652,'-5'0'4090,"1"0"-3462,4 0 11,0 0-359,-25 47-79,18-27-78,-18 37 45,24-40 102,1-2-102,6-3 0,4-4-45,7-2 45,2-4 168,0-1 258,-1-3 157,-4-6-180,-3-6-100,-2-7-157,-5-3-68,-2-1-22,-3 1-67,-5 3-157,-4 4-34,-7 6-638,-2 3-4617,-13 6-4542,8 11 9709,-8 7 0,19-4 0,2 0 0</inkml:trace>
</inkml:ink>
</file>

<file path=ppt/ink/ink11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12:05.37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38 25880,'69'-20'650,"-8"4"-650,-30 16-45,-3-1-649,-5 1-662,-6 0-1155,-5 0-1747,-2 0-4347,-3 0 8605,-2 1 0,-2-1 0,-2 1 0</inkml:trace>
</inkml:ink>
</file>

<file path=ppt/ink/ink11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12:05.55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107 1 23684,'-40'64'324,"7"-7"-324,24-30-560,1-2-874,0-1-1983,3-4-3250,2-3 6667,2-4 0,1-6 0,0-4 0</inkml:trace>
</inkml:ink>
</file>

<file path=ppt/ink/ink11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12:05.88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 0 22564,'-3'52'1232,"2"-5"-885,5-24-11,4-3-156,4-4-57,3-5 22,0-6-21,2-2-35,-1-3-55,2-8 22,-1-3-56,2-10-168,-2-2-235,0 0-707,-3 2-873,-2 2-1490,-4 6-3251,-3 6 6724,-3 3 0,-2 4 0,0 0 0</inkml:trace>
</inkml:ink>
</file>

<file path=ppt/ink/ink11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12:06.60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38 16 13285,'7'-9'5301,"-2"3"-4069,-5 6 314,0 0-1064,-1 42-213,-2-15-135,-3 35-55,-1-28-57,-1-1-22,1-4-22,1-2-426,2-6-1020,0-4-2185,2-6-3989,0-2 7642,4-6 0,-2 0 0,2-3 0</inkml:trace>
</inkml:ink>
</file>

<file path=ppt/ink/ink11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12:06.90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15 5 17386,'-2'-3'3552,"-1"1"-2599,3 2-572,-5 35 0,3-22-22,-1 28-147,8-32-88,4-2-68,-2-2 11,0-3-11,-3 0-45,1-1-22,1-1 11,2 0-381,6-3-78,6-5-617,4-7-762,3-5-1344,-3 0-2488,-1 2 5670,-5 4 0,-7 6 0,-4 3 0</inkml:trace>
</inkml:ink>
</file>

<file path=ppt/ink/ink11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12:07.10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68 0 22003,'-25'68'22,"4"-9"-1176,12-33-1546,2-3-2746,3-5 5446,2-7 0,2-5 0,0-5 0</inkml:trace>
</inkml:ink>
</file>

<file path=ppt/ink/ink11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12:07.37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166 0 25062,'-33'71'617,"2"-5"-640,8-19-258,3-1-536,1-2-752,4-4-1210,2-6-1479,6-6-3272,4-9 7530,2-7 0,1-6 0,0-5 0</inkml:trace>
</inkml:ink>
</file>

<file path=ppt/ink/ink11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12:07.66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63 5 17711,'2'-2'4987,"0"-1"-3250,-2 3-1289,-1 26-180,-4-6-144,-2 21-113,-5-12-11,1 0-706,1-3-818,1-1-1322,4-5-3316,1-4 6162,2-5 0,1-5 0,1-4 0</inkml:trace>
</inkml:ink>
</file>

<file path=ppt/ink/ink11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12:07.98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55 20893,'48'-29'124,"-11"7"-12,-35 20-45,-1 1 449,-1 1-438,-4 0 168,-1 4 158,-4 3 190,-1 6 89,0 3 57,0 2-113,0 1-32,0 1-203,2-1-258,2-2-123,3-2-11,2-3-336,1-2-975,3-2-1815,5-4-5144,9-1 8270,7-8 0,-9 4 0,-1-3 0</inkml:trace>
</inkml:ink>
</file>

<file path=ppt/ink/ink11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12:08.12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49 1 18451,'4'3'4460,"0"0"-4270,-4-3-190,-9 47-863,2-25-2431,-8 38 3294,3-36 0,5-10 0,0-2 0</inkml:trace>
</inkml:ink>
</file>

<file path=ppt/ink/ink11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12:09.07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67 9 14675,'0'-5'4795,"0"1"-3943,0 4 448,0 0-874,-11 54-158,2-19-156,-9 42-44,8-36-57,2-8-11,4-10-90,1-8 90,2-9 90,0-4 235,0-10-123,1-7-79,0-12 68,0-4-35,1-1 68,0 5 12,2 8-57,0 6-123,0 6-56,0 4-56,1 2 56,3 5 12,4 6 10,4 5-11,2 6-11,1-3 0,-2 0 0,-1-5 0,-1-5 23,-1-3-46,-1-3 23,1-2-112,-1 0-370,2 0-414,3-2-875,3-3-1546,5-4-3652,4-5 6969,5-2 0,-15 7 0,-2 0 0</inkml:trace>
</inkml:ink>
</file>

<file path=ppt/ink/ink11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12:09.31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99 1 23157,'-53'46'1345,"11"-7"-1144,39-30 147,2-1 77,1 0-155,0-1-136,4-3-100,1-2-23,3-1 45,1-1-56,0 0-67,-1-4-202,-2-1-348,-1-5-683,-3 0-1176,1 1-3137,1 4 5613,1 2 0,-2 2 0,1 1 0</inkml:trace>
</inkml:ink>
</file>

<file path=ppt/ink/ink11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12:09.48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91 0 22462,'-16'66'1199,"1"-7"-2072,2-22-2388,2-4-6570,0-1 9773,-1 1 0,6-16 0,-1-1 1</inkml:trace>
</inkml:ink>
</file>

<file path=ppt/ink/ink11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12:09.93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7 17151,'0'-3'3731,"0"0"-2487,0 3-1065,0 47-56,0-20-67,1 38-44,3-35 56,2-7 32,4-6 102,3-8 134,1-4 168,3-5 135,4-10-247,2-5-258,2-12-134,0 1-336,-3 0-1131,-2 5-1704,-1 3-3631,1 5 6802,3 3 0,-11 4 0,-1 3 0</inkml:trace>
</inkml:ink>
</file>

<file path=ppt/ink/ink11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12:10.22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52 34 23191,'-28'54'1042,"5"-7"-639,23-36-168,3-1-123,-1-5-100,5-2 88,1-2 12,2-3 34,2-8-124,3-6 12,-1-7-34,-2-4-78,-3 4-158,-5 2-200,-2 5-607,-2 5-1097,0 2-3429,0 5 5569,0 2 0,0 1 0,0 1 0</inkml:trace>
</inkml:ink>
</file>

<file path=ppt/ink/ink11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12:10.39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60 0 26351,'-12'78'683,"1"-9"-683,4-36-695,2-4-1221,0-4-2398,0 0 4314,-1 1 0,2-12 0,-1 0 0</inkml:trace>
</inkml:ink>
</file>

<file path=ppt/ink/ink11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12:11.26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52 114 17319,'-3'0'5020,"0"0"-2544,3 0-2028,21-3-201,-3-1-146,21-5-78,-10-2-23,-1 1-236,-7 0-190,-6-1-44,-7 0-180,-4-2 325,-3 0 190,-1 4 91,-6 2 44,-5 5 224,-10 4-45,-8 8 157,-4 9 79,-1 7 44,4 3 67,5-3 13,7-3-3506,6-2 3247,5-3-201,4-1-46,3-2-33,0 0-145,4-2-886,4-2-997,10-4 1868,10-3-7571,15-7 7731,13-10 0,-23 7 0,-2-5 0</inkml:trace>
</inkml:ink>
</file>

<file path=ppt/ink/ink11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12:11.60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70 5 24961,'-15'-3'336,"4"1"-336,18 3 11,3 4-11,9 1 56,0 4 179,-1 0 13,-4 0 43,-5 0 157,-4 0 56,-3 3-190,-10 4-146,-4 3-67,-8 3-68,-2-1-10,2-1-23,1-2-79,4-3-201,2-2-314,4-1-930,3-4-963,4-3-2040,1-3-4773,8-1 9300,7-1 0,-4-1 0,1 0 0</inkml:trace>
</inkml:ink>
</file>

<file path=ppt/ink/ink11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12:11.94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12 4 24345,'-6'-2'347,"1"0"-224,7 4 79,3 2 100,3 4-10,5 0-68,2 4 23,2 2-57,2 3 180,-1 2 78,-2 2-89,-4-1-46,-5 0-66,-4 2 122,-4 0-76,-8 4-293,-4 1 0,-9 1-69,0-3-647,1-3-1088,4-5-1883,5-6-5456,5-5 9143,3-3 0,3-2 0,1-1 0</inkml:trace>
</inkml:ink>
</file>

<file path=ppt/ink/ink11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12:12.16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 21712,'0'63'481,"0"-10"-2217,0-32-3743,0-1 5479,0-1 0,0-7 0,0-3 0</inkml:trace>
</inkml:ink>
</file>

<file path=ppt/ink/ink11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12:13.93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53 23583,'71'-29'1389,"14"6"-1221,-31 25 0,2 5-17,2 2 1,-1 2-545,-1 5 1,-1 4 431,-3 2 0,-2 4 23,-3 0 0,-2 3 50,32 34 11,-13 3-56,-15 5 79,-13 1-1,-14 1-44,-10-2-67,-9 3 66,-17 1-10,-8 7-56,-21 3-18,18-41 1,-2 0-6,-3-1 1,-1 0 10,-1-3 0,-1 0 1,-32 32 22,1-7 55,6-10 80,8-4 78,6-8 499,2 11-612,16-15 125,1 9-191,19-17-68,2-6 0,17-4 453,11-8-397,22-7 34,14-3-21,12-4-80,7-2 0,3-1 0,-4 0 0,-9 1 0,-13 3 0,-13 0 0,-14 1 0,-12 1 0,-9 2 0,-6 3 0,-16 4 0,-13 8 0,-22 7 0,-13 5 0,-10 4 0,-4 1 0,-2 1 0,0-1 0,29-13 0,1 1 0,-15 8 0,-4 1 0,46-17 0,10-4-3392,5 3 3392,5 4 0,0 7 0,7 5 0,7 8 0,11 4 0,11 1 0,9-2 0,8-3 0,7 0 0,6 3 0,2 3 3392,0 5-3392,-2 4 0,-5 4 0,-6 0 0,-6 1 0,-6 1 0,-6 1 0,-4-2 0,-8-1 0,-5 0 0,-9 0 0,-4 4 0,-15 9 0,-17 12-438,3-34 1,-5 2 437,-10 5 0,-4 1-494,-8 5 0,-4-1 494,-5 1 0,-3-2 0,-2-4 0,0-4 0,4-7 0,1-5 0,7-10 0,1-5 0,-34 1 0,-6-24 0,33-17 0,0-14-863,40-11-3530,11-12-5438,15-11 8843,10-9 0,-4 30 1,2 7-1</inkml:trace>
</inkml:ink>
</file>

<file path=ppt/ink/ink11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12:14.72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31 26619,'55'-1'1961,"3"1"-7531,-4 1 5570,3 0 1409,0 0-1409,-2-1-1679,-3-5 335,-4-3-2499,-4-2-5988,-9 3 10175,-14 5 0,-11 2 0,-8 2 0</inkml:trace>
</inkml:ink>
</file>

<file path=ppt/ink/ink11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12:14.93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67 28671,'73'-19'0,"-2"1"-606,-14 6-1500,-2 1-2813,-3 6-4912,-7 3 8972,-10 15 0,-16-9 0,-8 9 0</inkml:trace>
</inkml:ink>
</file>

<file path=ppt/ink/ink11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12:15.22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97 110 25263,'-52'52'1424,"11"-3"-1167,38-15 24,3 2 77,10-2-33,6-6-90,14-10-33,6-9-34,6-18-10,2-12-158,0-17 0,-9-7 0,-10-2 0,-13 3 0,-9 2 0,-12 4 0,-6 5 0,-11 7 0,-4 10-46,1 8-2195,4 6-3642,6 10 5883,9 4 0,6-2 0,4 0 0</inkml:trace>
</inkml:ink>
</file>

<file path=ppt/ink/ink11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12:15.45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127 7 23572,'0'-4'5075,"0"1"-5051,0 3-24,-10 63 0,3-12 0,-1 2 0,0 3 0,-3 27-292,0 0 292,-1-3 0,1-6-1110,1-8-3854,-1-7-4867,1-11 8406,1-10 0,4-18 0,2-9 1</inkml:trace>
</inkml:ink>
</file>

<file path=ppt/ink/ink11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12:15.60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56 22059,'0'-3'4549,"0"1"-3966,0 2-583,41 0-415,-16-2-1837,34-2-3250,-28-6 5502,-3-6 0,-12 7 0,-4 0 0</inkml:trace>
</inkml:ink>
</file>

<file path=ppt/ink/ink11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12:15.81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169 0 28524,'-30'77'49,"0"0"0,7-18 0,2-1-49,1 3 0,3-4 0,1 16-393,7-12-2128,6-11-2611,19-15-4699,14-13 9014,24-11 0,-22-8 0,0-3 0</inkml:trace>
</inkml:ink>
</file>

<file path=ppt/ink/ink11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12:16.12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174 124 26541,'-70'27'1591,"11"4"-1255,39 2-133,6 1-203,7-4 0,4-3 0,12-5 0,6-4 0,11-9 0,6-2 0,0-12 0,0-10 0,-3-11 0,-5-12 0,-6-6 0,-5-2 0,-7-1 0,-3 3 0,-5 7 0,-7 8-1121,-4 8-2600,-11 11-6110,-6 13 9515,-8 20 1,16-11 0,1 10-1</inkml:trace>
</inkml:ink>
</file>

<file path=ppt/ink/ink11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12:16.32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78 5 23549,'2'-2'4986,"0"-1"-4850,-2 3-136,-8 39 0,-2-13 0,-8 36-573,0-23-2340,3-1-2297,7-7-4621,4-12 9770,12-7 0,-6-8 1,6-3-1</inkml:trace>
</inkml:ink>
</file>

<file path=ppt/ink/ink11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12:16.49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2 16994,'4'-1'7183,"-1"0"-4315,-3 1-2610,19 47-258,-12-22-180,15 36-1029,-19-36-2108,-1-1-6062,-2-3 9379,-2 1 0,2-10 0,-3-2 0</inkml:trace>
</inkml:ink>
</file>

<file path=ppt/ink/ink11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12:16.73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40 28671,'54'-4'0,"-1"1"0,2-1 0,1 0 0,0 0 0,1 0-865,3 0 1,0 0 864,-2 1 0,1 1 0,-4 1 0,-1 0-12,42 0 12,-17 1 378,-17 3-693,-19 3-3897,-15 3-5619,-15 5 9411,-13 3 0,-2-8 0,-4 0 0</inkml:trace>
</inkml:ink>
</file>

<file path=ppt/ink/ink11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12:17.81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83 1609 20266,'-2'0'5581,"0"1"-4596,2-1-267,13-57-270,6 1-292,-3-1 1,1-5-465,0 8 0,-1-2 387,-1-3 0,-2-2-79,-2-2 0,-3-2 0,-2 0 0,-3 0 0,-3-1 0,-3-1 0,-3 0 0,-4 0 0,-1 3 0,-3 1 0,-3 1 0,-1 2 0,0 5 0,-1 2 0,-17-40 198,4 22-198,8 20 0,8 22-35,9 14-77,5 10 101,6 4 11,10 1 676,13 0-598,22 1-54,22 3-24,27 3 0,-36 0 0,3 0 0,10 0 0,4 2-627,8 1 0,3 1 627,3 1 0,7 1 0,-27-4 0,7 2 0,0-1 0,-3 0 0,7 1 0,-4-1 0,5 0 0,-4-1 0,5 1 0,-1-1 0,-6 0 0,0-1 0,-6 0 0,-1-1 0,-4 0 0,-1 1 0,-2-1 0,21 4 0,-3 1 0,-13-1 0,0 0 0,8 2 0,-4 0 0,21 4 0,0 1 0,-66-12 0,-18-2 0,-8-1 0,-3-2 0,1-1 0,0 0 1254,1 1-1254,-1 2 0,-1 6 0,0 10 0,0 13 0,-2 19 0,0 23 0,-1 22-116,2-38 0,1 1 116,0 6 0,0 0-578,0 1 1,1 0 577,0 1 0,1 0 0,-2-4 0,1-1-220,1 0 1,-1-2 219,-1-3 0,0-1 0,0-4 0,0-2 0,0 40 0,0-15 0,0-12 0,-1-12 0,0-8 0,-2-9 195,1-7-195,-1-10 1123,2-7-1123,-2-6 508,-4-3-508,-13-1 0,-22-4 0,-26 1 0,20 1 0,-4 0-401,-11 0 0,-4-1 401,-8 0 0,-2-2 0,-8-2 0,-2-2 0,-2-3 0,-2-1 0,-1-3 0,-2-1 0,0-2 0,0 1 0,1-1 0,-5 2 0,6 6 0,-8 2 0,5 0 0,21 3 0,3 1 0,-4 1-412,-19 0 0,-4 2 0,7 0 412,-1 4 0,7 0 0,9-1 0,3 0 0,13 1 0,4 0 0,-23-2 0,32 0 0,24-2 0,15 2 325,6-1-8011,10 31-2145,0-1 9128,6 29 0,-7-32 0,-2-3 1</inkml:trace>
</inkml:ink>
</file>

<file path=ppt/ink/ink11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12:44.13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1 162 25409,'78'2'1827,"3"1"-7118,-4 1 5582,12-1-117,-39-2 0,3 0 242,3-2 0,2-1-416,3-2 0,1 0 0,1-1 0,-1-1 0,-3-1 0,0 1 444,-5 0 0,-2 0-444,39-2 0,-13 2 0,-9 0 0,-9-1 0,-3 0 0,-6-2 0,-4 2 0,-7 1 2909,-8 2-2909,-10 0 1293,-7 2-1293,-7 0-609,-5 0-1117,1-3-817,0-3-7288,1-10 9319,-1 7 0,0-3 1,-4 12-1</inkml:trace>
</inkml:ink>
</file>

<file path=ppt/ink/ink11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13:54.10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19 10 28671,'-2'-10'0,"1"13"0,1 24 0,0 18 0,0 16 0,0 11 0,0 6 0,0 2 0,0-3 0,0-3 0,0-8 0,0-7 0,0-9 0,0-7 0,-1-8 0,-2-8-259,0-6-1825,-1-7-2353,1-6-4415,2-4 8852,1-3 0,0-1 0,0 0 0</inkml:trace>
</inkml:ink>
</file>

<file path=ppt/ink/ink11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13:54.40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 49 20882,'-1'-3'7160,"0"0"-6531,1 3-629,62-18 0,-21 13 0,53-14 0,-37 19 0,1 3 0,-1 2 0,0 4 0,-4-1 0,-4-1 0,-3-4-113,-6-1-3081,-3-2-4144,-4 0 7338,-3 0 0,-13 0 0,-5 0 0</inkml:trace>
</inkml:ink>
</file>

<file path=ppt/ink/ink11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13:54.92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92 27975,'80'-27'482,"-5"3"-426,-21 11-11,-6 0 22,-9 6-21,-11 2-46,-8 4 0,-5 0 0,-5 1 0,0 0 0,-2 7 0,-1 4 0,-1 12 0,-3 9 0,-2 8 0,-1 7 0,0 4 0,-1-2 0,-2-4 0,-1-7 0,-1-9-539,1-3-2878,-5-2-5581,-8 7 8998,-9 5 0,9-14 0,1-3 0</inkml:trace>
</inkml:ink>
</file>

<file path=ppt/ink/ink11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13:55.15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0 27326,'8'79'627,"1"-10"-806,-2-37-774,0-2-1221,-1-3-2252,-3-3-5266,0 1 9692,-3-1 0,0-9 0,0-5 0</inkml:trace>
</inkml:ink>
</file>

<file path=ppt/ink/ink11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13:55.39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6 146 22137,'-3'-1'5155,"1"0"-3776,2 1-1379,59-3 0,-12-3 0,3 2 0,2-2 0,21-7 0,-1 0 0,-7 1 0,-7 2 0,-5 1 0,-4-2 0,-2-2-1984,-2-2-4258,-4 2 6242,-6 4 0,-16 3 0,-7 5 0</inkml:trace>
</inkml:ink>
</file>

<file path=ppt/ink/ink11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13:55.97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213 0 16748,'4'0'7204,"0"0"-6128,-4 0-313,-6 61-282,-7-21-223,-10 54-180,-7-36-78,-3 4-257,2-3-999,2-2-1253,6-12-1928,7-10 4437,6-13 0,6-11 0,2-7 0</inkml:trace>
</inkml:ink>
</file>

<file path=ppt/ink/ink11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13:56.17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 26216,'55'75'1490,"-7"-4"-1490,-23-29 0,-3-2-874,2-10-1187,-1-8-2578,2-11-5192,3-6 9131,4-10 1,-14 3 0,-1-3 0</inkml:trace>
</inkml:ink>
</file>

<file path=ppt/ink/ink11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13:56.41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96 1 18496,'-3'0'5277,"2"0"-4414,-9 52-101,4-16-201,-8 50-158,6-26-146,-1 3-257,0-1-56,0-4-660,1-5-1123,2-5-1847,0-5-5603,3-5 9289,0-6 0,3-14 0,0-7 0</inkml:trace>
</inkml:ink>
</file>

<file path=ppt/ink/ink11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13:56.80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16 28166,'14'-6'505,"12"2"-505,24 4 0,8 1 0,3 1 0,-1 1 0,-4-1 0,-4 0 0,-6-2 0,-8 0-505,-8-3-1758,-10 1-1839,-9-4-5729,-5 4 9658,-6-1 1,-1 3-1,1 0 1</inkml:trace>
</inkml:ink>
</file>

<file path=ppt/ink/ink11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13:56.99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153 1 20031,'-3'0'3664,"0"0"-3485,3 0-179,-21 51-224,6-15-1121,-18 44-2307,11-27-6179,1-4 9411,3-7 1,7-19 0,5-9 0</inkml:trace>
</inkml:ink>
</file>

<file path=ppt/ink/ink11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13:57.17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7 15571,'2'-4'6163,"-1"2"-5188,-1 2-1524,15 42-2398,-12-21-6006,11 34 8953,-17-31 0,2-11 0,-2-2 0</inkml:trace>
</inkml:ink>
</file>

<file path=ppt/ink/ink11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13:57.38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82 28076,'68'13'595,"-5"-2"-595,-16-10 0,1-3-797,4-7-1387,1-6-3229,5-9 5413,1-4 0,-26 12 0,-6 3 0</inkml:trace>
</inkml:ink>
</file>

<file path=ppt/ink/ink11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13:57.82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174 0 22552,'-65'9'1972,"9"5"-1490,40 15-57,1 8-133,4 7 0,4 3 77,4 0-89,4-5-101,7-6-55,6-11-35,5-8 1,4-9 11,-2-4 34,2-6 33,-3-8-90,-4-7-22,-3-10-56,-7-6-45,-3-1-56,-4-1-314,-6 3-615,-1 6-1178,-4 8-2845,1 8 5053,1 6 0,4 4 0,2 0 0</inkml:trace>
</inkml:ink>
</file>

<file path=ppt/ink/ink11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13:58.02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5 21420,'2'-3'5715,"-1"2"-4584,-1 1-940,52 30-135,-26-20-56,40 21-359,-41-28-750,-1-2-1065,-2-1-1972,2-2-5568,-1-5 9714,-1-6 0,-10 5 0,-3-1 0</inkml:trace>
</inkml:ink>
</file>

<file path=ppt/ink/ink11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13:58.20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141 6 17902,'0'-3'5882,"0"0"-4851,-16 47-100,2-1-4668,-15 43 4118,7-14-202,1-1 681,3-8-1185,6-11-1456,5-12-2634,6-11-4112,12-10 8527,8-9 0,-4-5 0,0-4 0</inkml:trace>
</inkml:ink>
</file>

<file path=ppt/ink/ink11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13:58.57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98 78 25577,'-54'78'1199,"12"-9"-6557,41-37 5538,7-2 1408,8-5-1409,11-5 905,9-7-838,3-5-33,2-6 11,-1-6 3315,-4-8-3539,-4-10 0,-5-9 0,-7-5 0,-8-3 0,-5-1 0,-4 0 0,-8 3 0,-4 3-169,-10 7-537,-3 9-874,-5 8-1960,-5 6-6291,-8 15 9386,-4 11 1,18-6-1,6 3 1</inkml:trace>
</inkml:ink>
</file>

<file path=ppt/ink/ink11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13:58.79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45 6 18507,'1'-3'6532,"0"0"-4582,-1 3-1255,2 50-247,-6-20-246,-1 41-202,-8-35-280,1-2-1043,4-6-2060,3-6-3856,3-8 7239,7-7 0,-4-4 0,3-3 0</inkml:trace>
</inkml:ink>
</file>

<file path=ppt/ink/ink11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13:58.96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79 2 18328,'2'-1'6241,"0"0"-4896,-2 1-1345,6 48-315,-5-25-1466,1 39-2634,-13-36-5416,-8 2 9417,-10 0 1,13-12 0,0-3-1</inkml:trace>
</inkml:ink>
</file>

<file path=ppt/ink/ink11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13:59.20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 8 20938,'-5'0'5816,"1"0"-4673,4 0-369,58 1-774,-17-1 0,52 1 0,-31-1 0,2 1 0,-3 0 0,-3 1 0,-4 0 0,-4-1 0,-4 0 0,-5-1-24,-3-3-2048,-4 0-2467,-7-3-5292,-4 3 9375,-7 0 1,-7 3 0,-4 0 0</inkml:trace>
</inkml:ink>
</file>

<file path=ppt/ink/ink11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13:59.94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43 27471,'87'-1'605,"-10"0"-605,-41 1-392,-1-4-1009,-5-4-2162,-4-3-6268,-6 1 9792,-8 4 1,-6 4 0,-6 2 0</inkml:trace>
</inkml:ink>
</file>

<file path=ppt/ink/ink11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14:00.15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 36 21308,'-2'0'5872,"0"0"-4381,2 0-1491,42 4 0,-11 0 0,36 1 0,-21-2 0,1-2 0,1-1-517,2-7-2575,5-2-4595,2-7 7687,1 5 0,-26 3 0,-7 7 0</inkml:trace>
</inkml:ink>
</file>

<file path=ppt/ink/ink11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14:00.65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0 27762,'-1'30'909,"3"20"-909,2 49 0,-1-44 0,0 3-407,-1 1 0,-1 0 407,0 1 0,0 0 0,0-2 0,-2-1 132,1-4 0,0 0-132,1 40 0,2-14 0,3-17 0,4-17 134,6-22-134,7-13 0,13-32 0,12-22 0,11-32 0,-26 29 0,0-4 0,-1-3 0,0-2 0,-2 0 0,-1-1-175,-3 2 0,-1 2 175,-3 4 0,0 3 0,15-33 366,-5 18-366,-5 17 0,-3 15-2645,-2 14-4470,-3 11 7115,1 19 0,-10-10 0,-2 10 0</inkml:trace>
</inkml:ink>
</file>

<file path=ppt/ink/ink11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14:01.12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285 52 22294,'-73'27'3126,"9"3"-2632,32 4-80,1 8-67,2 7 45,5 7-77,6 4 9,9 1-21,5 1-3258,35 31 3067,-4-43 1,34 12-228,-7-54 115,10-22 0,7-11 0,-1-20 0,-6-11 0,-11-5 0,-16-6 0,-17 0 0,-11-1 0,-14 4 0,-11 5 0,-9 6 0,-13 11 0,-5 9 0,-3 12 3335,-1 11-3851,0 12-1635,3 14-2141,4 11-5187,12 12 9479,12 3 0,10-19 0,6-3 0</inkml:trace>
</inkml:ink>
</file>

<file path=ppt/ink/ink11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14:01.67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343 0 25555,'-85'10'1670,"11"7"-1390,38 19-34,2 8-33,2 9-23,6 6 12,4 3 0,6 2-89,6-2-113,4-4 0,5-3 0,6-6 0,7-5 0,8-4 0,10-9 0,4-7 0,2-9 0,1-8 0,-4-5 0,-4-6 0,-7-8 0,-9-6 0,-6-10 0,-4-4-80,-7-2 24,-4 0 56,-6 3 0,-4 4 45,-1 4 46,4 5-91,3 2 0,5 4 0,3 4 0,2-1 0,8 3 0,9-1 0,11 2 0,12 1 0,8 2 0,3 1 0,0 1 0,-3 0-35,7-3-2127,-18 0-2791,4-1-4878,-18 0 9375,-2 1 1,-9 0-1,-2 2 1</inkml:trace>
</inkml:ink>
</file>

<file path=ppt/ink/ink11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14:02.00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211 0 27370,'-52'65'1064,"3"0"-6488,17-9 5424,3 0 1409,6-6-1409,9-6-1409,6-6 1409,5-3 0,3-3 0,0-2 2269,5-3-2269,3-4 0,7-4 0,7-4 3392,5-5-3392,7-3 0,5-5 0,2-1 0,-1-1 0,-5-1 0,-2-4 0,-4-3-673,-4-3-2118,-1-1-3494,-5-1 6285,3-3 0,-12 8 0,-1-1 0</inkml:trace>
</inkml:ink>
</file>

<file path=ppt/ink/ink11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14:02.21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84 0 27438,'-12'90'1233,"-2"-9"-6894,0-35 5661,-1-2 1307,3-5-2057,3-3-4,4-5-2887,3-3-3609,4-6 7250,10-7 0,-7-7 0,6-4 0</inkml:trace>
</inkml:ink>
</file>

<file path=ppt/ink/ink11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14:02.60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217 90 28031,'-66'47'640,"10"1"-640,38-2 0,5 1 0,7-3 0,3 1 0,4-4 0,9 0 0,6-4 0,11-6 0,5-8 0,3-11 0,0-6 0,-1-10 0,-3-9 0,-3-11 0,-4-10 0,-5-7 0,-5-5 0,-7-2 0,-4-2 0,-5 1 0,-9 1 0,-7 2 0,-11 4 0,-6 5-483,-6 6-1791,-6 8-3407,-8 10 5681,-9 6 0,29 6 0,2 1 0</inkml:trace>
</inkml:ink>
</file>

<file path=ppt/ink/ink11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14:36.54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384 0 13019,'-87'33'3418,"9"-4"-150,31-14-2718,4-2 952,7-4-1188,6-2 660,7-2-728,7-1 2062,4 2-2284,6 1-13,2 3-22,2 5-57,2 6 56,11 5 1,4 5 11,14 2 79,0 1 0,0 0 234,-5 0 79,-8 0-100,-7 2 77,-5 4-21,-12 4-124,-8 4-67,-8-1-146,-5-5 0,4-8-11,6-10-168,4-8-426,6-6-1008,5-5-2365,2-3-4728,11-18 8695,14-13 0,-8 8 0,5-4 0</inkml:trace>
</inkml:ink>
</file>

<file path=ppt/ink/ink11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14:36.68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 1 24748,'-2'54'723,"-1"1"0,1 45-1300,0-42-1238,7-4-2556,11-10 4371,13-8 0,-9-18 0,1-6 0</inkml:trace>
</inkml:ink>
</file>

<file path=ppt/ink/ink11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14:37.20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88 299 25735,'-9'52'242,"0"0"1,-4 15 0,2-3-87,0 11-21,-5 19-46,9-44-21,0-15-12,4-15 0,2-11 79,1-19-113,0-19-22,0-27 0,6-24 45,8-15-232,-2 44 0,2 1 215,2 0 0,2 2 5,22-42 35,3 14 66,1 13 79,-4 16 44,-6 13-122,-7 13-90,-7 10-34,-5 7 11,-5 3 124,-5 8-34,-2 8 363,-8 13-475,-10 10-213,-10 5-638,-9 3-830,-1-4-1715,6-6 3396,13-3 0,8-17 0,7-3 0</inkml:trace>
</inkml:ink>
</file>

<file path=ppt/ink/ink11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14:37.57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70 1 24076,'-36'91'1950,"9"-11"-1480,22-48-167,4-6-259,2-9-32,7-8-12,6-5 0,8-14-12,6-8-3424,3-15 3424,0-7 12,-1 0 0,-6 2 12,-4 6-12,-7 9 112,-6 10 100,-4 6 3427,-3 6-3437,0 2-45,0 11 0,0 9-124,0 14-33,0 6-112,0 1-481,0-4-976,0-8-1793,5-11-2543,7-9-3619,10-15 9524,12-16 0,-14 9 0,-1-6 0</inkml:trace>
</inkml:ink>
</file>

<file path=ppt/ink/ink11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14:37.78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23 14 11735,'7'-7'6577,"-1"1"-3704,-6 6-2201,0 0 770,-1 59-826,-5-24 393,-2 46-673,-1-43-235,2-10 1493,4-11-1549,1-10-45,2-5 0,2-4 0,5-6 0,4-6-313,6-7-449,3-3-594,0 0-1143,2-2-2969,1-3 5468,3-3 0,-11 13 0,-3 3 0</inkml:trace>
</inkml:ink>
</file>

<file path=ppt/ink/ink11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14:37.94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42 4 19841,'0'-2'5860,"0"0"-5278,-6 48-290,2-13-203,-4 40-89,4-25-168,2-1-1132,0-7-2487,-1-5-6044,-1-6 9210,1-7 0,0-9 1,1-6-1</inkml:trace>
</inkml:ink>
</file>

<file path=ppt/ink/ink11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14:38.07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23 17958,'0'-5'1445,"0"1"-1445,0 4-5781,0 0 5781,47-6 0,-35 4 0,35-4 0</inkml:trace>
</inkml:ink>
</file>

<file path=ppt/ink/ink11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14:38.37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84 78 20367,'69'-15'695,"-12"0"-236,-46 1 292,-4 2-56,-6 2-393,-9 4 113,-3 3-147,-9 1-77,0 2-67,-2 7 324,0 5 628,-1 12 44,-3 6-157,3 6-166,1 2-797,6 1 0,6-3 0,5-2 0,8-5 0,12-8-640,12-8-2542,17-8-4684,7-5 7866,3-2 0,-23 1 0,-7-1 0</inkml:trace>
</inkml:ink>
</file>

<file path=ppt/ink/ink11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14:39.00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271 1 21700,'-68'32'3709,"12"-4"-3137,32-14-348,13-4-190,6 0-34,7 1-12,10 3 12,7 5 112,11 2 135,-1 5 167,-5 2 91,-11 6-35,-8 5-11,-15 7-246,-8 2-189,-14 1-24,-5-1 0,-3-6 0,4-6-449,4-7-447,10-10-6209,9-7-2726,14-7 8874,20-12 0,-9 5 0,8-7 1</inkml:trace>
</inkml:ink>
</file>

<file path=ppt/ink/ink11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14:39.31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145 226 21633,'77'-39'2667,"-13"4"-2320,-39 15 90,-8 0-34,-10-1-144,-4 0-192,-12-1-45,-7 3-10,-11 4 66,-3 6 146,-2 4 11,-1 11 381,-5 12 12,-2 12 55,0 11-323,7 0-360,11-1 0,9-4 0,9-1 0,5 0 0,11-2 0,9-2 0,13-6-169,7-7-1971,5-8-2902,2-6-4789,1-5 8848,-2-7 1,-20 4 0,-6-3 0</inkml:trace>
</inkml:ink>
</file>

<file path=ppt/ink/ink11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14:39.68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93 1 25634,'-26'90'1815,"3"-5"-1412,8-26-112,2 0-89,4-9-146,4-8-45,3-11-11,2-11-123,0-7-23,4-6 23,1-4 123,4-1 34,2-6-12,4-10-11,3-12 12,6-15-12,3-5 0,1 0-11,-5 8 22,-3 10 12,-6 11 89,-2 9 12,-1 5 21,1 6-87,2 8-69,-1 7 0,-1 10 0,0 1 0,-4 1-517,1-4-1085,-2-3-2410,2-9-5819,3-6 9375,4-7 1,-6-2 0,0 0 0</inkml:trace>
</inkml:ink>
</file>

<file path=ppt/ink/ink11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14:40.04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101 37 24771,'-11'89'1759,"-1"-2"-1434,-2-18-11,-1 2-113,1-6-77,1-9-12,3-13-79,3-14-22,3-15 23,4-8 100,0-20-44,3-13-23,6-25-22,6-16 56,8-9 44,4 1 68,2 7-21,2 9-192,1 13 0,1 11 0,-3 13 0,-2 11 0,-4 7 0,-6 5 0,-5 9 0,-6 22 0,-10 7 0,-11 21 0,-11-8 0,-5 2-584,0-5-2956,7-8-6291,10-10 9577,7-13 1,6-9 0,0-6 0</inkml:trace>
</inkml:ink>
</file>

<file path=ppt/ink/ink11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14:40.28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25 5 19583,'1'-2'5647,"0"0"-4034,-1 2-1175,-2 51-113,-2-19-12,-2 43-89,-2-35-89,4-7-91,2-9-44,2-9-67,0-9-146,6-3-78,2-7-146,11-7-773,3-8-1121,7-8-2229,2-2-5271,2 2 9185,0 3 0,-15 11 0,-3 4 0</inkml:trace>
</inkml:ink>
</file>

<file path=ppt/ink/ink11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14:40.55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146 54 23885,'33'-29'3037,"-16"8"-2365,-30 17-246,-10 6-146,-4 12 67,-1 9-323,0 13-24,2 5 0,4 2 0,7-1 0,5-4 0,6-5 0,6-5 0,10-6 0,9-5-1648,14-8-3932,6-5 5580,7-4 0,-21 0 0,-3 0 0</inkml:trace>
</inkml:ink>
</file>

<file path=ppt/ink/ink11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14:41.37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449 0 25959,'-8'60'347,"0"6"-302,4 3-34,1 2 11,1-5-44,1-11-1,1-15 12,3-13 0,-1-12 11,2-7 45,-2-5 67,-1-2-112,-12-1 11,-8 0 23,-14 0-12,-6 0 79,-1 0 22,-1 0 292,5 0-1,1 0-66,5 8-35,-2 6 46,2 9-302,1 3-57,5 3 0,5 1 0,9-1 0,5 0 0,4-3-393,21 1-1400,5-14-1367,28-3-2050,8-22 5210,14-6 0,-32 3 0,-4 1 0</inkml:trace>
</inkml:ink>
</file>

<file path=ppt/ink/ink11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14:41.69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65 6 19325,'-1'-3'4774,"1"1"-3789,-26 56-234,17-28-79,-17 43 35,23-44-103,3-6-368,4-5-136,1-8-88,7-3 10,2-4-22,4-9 0,1-5-45,0-12 23,-3 0 11,-3-2-23,-4 3 12,-4 4 22,-1 8-23,-3 5-33,1 6 34,0 5 22,2 12 67,2 9-45,0 12-22,1 4-11,-2-3-426,3-6-1826,1-9-2511,6-10-4380,7-6 9154,8-12 0,-12 5 0,0-6 0</inkml:trace>
</inkml:ink>
</file>

<file path=ppt/ink/ink11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14:41.84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 24345,'0'66'-213,"2"-9"-1468,4-31-2263,5-4-5887,7-2 9801,3-6 0,-9-5 0,-2-4 1</inkml:trace>
</inkml:ink>
</file>

<file path=ppt/ink/ink11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14:42.40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23 24659,'15'15'1333,"0"8"-1176,-3 16-11,0 6 55,1 3 57,1-2-1,0-7-167,3-10-11,0-11-45,2-9 134,0-6 33,4-12-33,3-9-168,7-17-257,3-11-450,4-6-985,-2 2-1826,-4 5-6051,-7 8 9569,-7 12 0,-10 11 0,-5 8 0</inkml:trace>
</inkml:ink>
</file>

<file path=ppt/ink/ink12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14:42.68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101 74 19067,'0'9'5155,"0"-2"-4651,0-7-381,47-11-45,-25 0-55,33-9 414,-43 4 11,-10 3-246,-13 3 44,-7 5-44,-10 2-90,-2 3 78,1 9 68,3 7 202,2 14 167,2 6-88,3 5-539,4-3 0,5-1 0,5-7 0,3-5 0,10-5-1009,8-8-1367,13-6-1893,11-5-3305,10-13 7574,5-6 0,-23 3 0,-5 1 0</inkml:trace>
</inkml:ink>
</file>

<file path=ppt/ink/ink12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14:42.93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57 33 14462,'0'-2'7104,"0"0"-4930,0 2-1278,-12 63-33,2-24-179,-8 49-225,9-45-190,3-11-124,5-13 158,1-10 100,0-8 45,0-7 13,5-10-461,4-11 0,6-9 0,2 0 0,1 1-293,0 6-883,-1 4-1345,1 3-2678,0 0-4632,2 0 9252,2-1 0,-9 10 1,-2 2-1</inkml:trace>
</inkml:ink>
</file>

<file path=ppt/ink/ink12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14:43.32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133 9 20860,'0'-5'5379,"0"2"-4248,0 3-683,-10 45-145,-3-2-102,-10 44-111,1-15-45,0-1-12,4-10 35,6-10-68,4-14 0,5-12 0,2-12-23,1-8 1,4-6 22,7-8 22,9-6-11,8-7-11,4-1 23,-1 4-23,-2 4 78,-5 7-54,-5 4-24,-6 3 0,-5 1 0,-5 1 0,-2 8 0,-4 4 0,-8 13 0,-7 3 0,-9 4 0,0-1 0,2-3 0,5-7-1357,6-6-3393,8-5-5081,2-6 9425,10-3 1,-4-2 0,4 0 0</inkml:trace>
</inkml:ink>
</file>

<file path=ppt/ink/ink12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14:43.46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4 19667,'6'-2'6163,"-1"0"-4824,-5 2-1339,0 0 474,6 47-474,-7-21 247,5 37-2130,-7-35-3175,2-3 5058,1-3 0,0-11 0,0-2 0</inkml:trace>
</inkml:ink>
</file>

<file path=ppt/ink/ink12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14:44.34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129 0 20293,'-33'39'661,"0"0"0,-20 30 677,46-33-900,5-3 426,2-3-405,3-6 101,3-7-448,4-7 393,4-6-493,4-4-12,3-12-135,4-6-56,-1-10 57,-3 2 111,-6 6-10,-6 9-79,-4 6 112,-1 4 56,1 10 22,1 3-67,1 12 23,1 1-169,1 8-682,-2-11-1559,1-1-2879,-1-15 5255,3-12 0,-4 4 0,1-6 0</inkml:trace>
</inkml:ink>
</file>

<file path=ppt/ink/ink12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14:44.57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166 1 18440,'-20'92'5210,"-1"1"-4493,-1-11-235,-4 7-269,0-1-213,3-5-168,7-11-774,8-16-929,4-15-740,8-18-492,8-12 201,9-18 34,11-17 2868,8-19 0,-17 15 0,-2 0 0</inkml:trace>
</inkml:ink>
</file>

<file path=ppt/ink/ink12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14:44.72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76 0 24367,'-6'57'313,"0"-1"1,0 0 0,-2-3-1292,-10 27 721,2-4-1131,6-12-4540,5-18 5968,11-20 1,-4-15-1,6-9 1</inkml:trace>
</inkml:ink>
</file>

<file path=ppt/ink/ink12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14:44.91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8 19762,'0'-4'5569,"0"1"-4113,0 3-1456,39 44-224,-13-18-1434,34 36-2869,-24-31-5304,-1-1 9084,-4-1 0,-14-13 1,-6-3-1</inkml:trace>
</inkml:ink>
</file>

<file path=ppt/ink/ink12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14:45.32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55 8 18149,'0'-4'5479,"0"1"-4404,0 3-1075,-13 62-358,6-27-1289,-10 52-2409,10-45-5775,1-2 9319,3-7 0,2-14 1,1-8-1</inkml:trace>
</inkml:ink>
</file>

<file path=ppt/ink/ink12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14:45.67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122 0 22653,'-30'42'235,"1"-1"1,-18 30-248,36-41-100,6-10-22,6-8 123,9-8 11,9-6 101,9-8-68,5-7 1,1-3 111,-1-3 135,-1 7 90,-5 3 437,-5 7 67,-5 4-179,-3 2-46,-1 2-166,-2 6-103,-1 6-167,-3 8-78,0 6-135,-3 1-280,1 1-729,0-6-1960,0-7-5614,5-9 8583,5-4 0,-6-4 0,1 0 0</inkml:trace>
</inkml:ink>
</file>

<file path=ppt/ink/ink12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14:45.90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34 635 20602,'-5'0'5222,"1"0"-4751,4 0-124,-11-50-56,8 9-55,-8-50-79,11 20-57,0-2-77,1 5-23,4 9-79,2 8-403,6 12-671,1 7-1447,0 8-2017,1 6-5214,-3 8 9358,-4 4 1,-4 4 0,-4 2 0</inkml:trace>
</inkml:ink>
</file>

<file path=ppt/ink/ink12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14:46.05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 1 18294,'-3'4'7283,"1"-1"-6745,2-3-482,0 0-1020,53 17-1601,-26-9-3206,43 14 5771,-45-11 0,-10-5 0,-6 0 0</inkml:trace>
</inkml:ink>
</file>

<file path=ppt/ink/ink12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14:46.21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33 0 19773,'0'10'5962,"0"-2"-5335,-6 40-302,1-19-269,-4 39-56,3-33-538,3-7-1625,1-5-3674,1-10 5837,4-6 0,-2-5 0,2-2 0</inkml:trace>
</inkml:ink>
</file>

<file path=ppt/ink/ink12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14:46.52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50 5 19123,'0'-2'5636,"0"0"-4952,0 2-292,-12 52-179,4-21-22,-10 41-102,11-39-89,3-8 0,3-12-101,4-6 101,6-7 79,8-11-46,8-6-10,2-7 122,-1 1-55,-4 6 112,-5 6 55,-4 7 80,-3 2-24,-2 2-10,-1 6-90,-4 3-135,-1 8-78,-1 2-414,-1 0-841,0-1-1972,2-3-5648,1-4 8875,3-4 0,-3-4 0,2-1 0</inkml:trace>
</inkml:ink>
</file>

<file path=ppt/ink/ink12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14:46.71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49 0 27673,'-15'93'649,"2"-15"-895,2-46-628,5-8-1725,3-10-3407,3-6 6006,6-8 0,-5-1 0,5-1 0</inkml:trace>
</inkml:ink>
</file>

<file path=ppt/ink/ink12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14:46.91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138 10 21062,'0'-6'5927,"0"2"-5721,-21 70 253,8-17-291,-2 3 0,-1 4-101,-1 18-67,0-1-302,1-4-639,4-11-1850,5-13-3802,4-14 6593,3-13 0,0-10 0,0-7 0</inkml:trace>
</inkml:ink>
</file>

<file path=ppt/ink/ink12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14:47.06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11 14 21364,'-6'-8'3149,"1"2"-3149,5 6-2118,0 0-526,40 6-2096,-12 1-717,33 6 5457,-22 0 0,-18-5 0,-3-2 0</inkml:trace>
</inkml:ink>
</file>

<file path=ppt/ink/ink12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14:47.35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88 18 13184,'3'0'8819,"0"0"-5491,-3 0-2678,-25 30-79,14-9-168,-20 26-77,24-17-102,2-2-11,4 0 33,1-3-123,10-2 56,4-4-44,12-6 22,1-7-44,1-3-113,-2-8 0,-4-9 0,-4-9 0,-7-8 0,-4-3 0,-5-1 0,-3 1 0,-6 2-315,-5 3-794,-10 6-931,-5 6-2531,-10 8 4571,-9 4 0,19 5 0,2 0 0</inkml:trace>
</inkml:ink>
</file>

<file path=ppt/ink/ink12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14:48.61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1 155 21096,'0'-6'5109,"0"1"-4269,0 5 348,0 0-886,24-19-166,-7 14-136,21-14 0,-15 19 0,2 0-136,2 0-715,4 0-1042,6-3-1110,9-8-1703,7-6-5125,4-7 9593,0 1 1,-25 9 0,-8 5 0</inkml:trace>
</inkml:ink>
</file>

<file path=ppt/ink/ink12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14:48.92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114 20 24535,'-32'79'236,"4"-3"-225,17-20 0,-1 1 0,3-6 23,2-5 33,1-11 34,2-9 134,2-11-89,1-7 22,0-10 157,3-21-78,9-16-46,7-27-33,8-7-67,0 0-34,-5 12-67,-5 13-78,-4 16-460,-3 7-874,1 10-1020,1 7-2386,3 5 4818,1 16 0,-5-10 0,-3 10 0</inkml:trace>
</inkml:ink>
</file>

<file path=ppt/ink/ink12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14:49.50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1 101 27359,'42'-24'672,"5"2"-493,10 5-22,1 3-67,-2 3-90,-7 5 11,-8 1 0,-9 4 12,-11 0-1,-10 1 125,-6 6-147,-4 10 0,-10 14 0,-8 17 0,-14 14 0,-5 6 0,-2 5 0,6-2 0,5-6 0,7-7-203,6-10-883,4-9-1212,5-9-1915,2-9-5401,8-11 9614,9-4 0,-6-5 0,4 0 0</inkml:trace>
</inkml:ink>
</file>

<file path=ppt/ink/ink12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14:49.74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84 28671,'42'-5'0,"-2"2"0,-7 3 0,-1-3-785,-1 0-1737,-1-4-2352,-2-3-4957,-3-5 9070,-2-2 0,-11 6 1,-3 1-1</inkml:trace>
</inkml:ink>
</file>

<file path=ppt/ink/ink12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14:49.91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11 0 27695,'-1'55'341,"-1"0"1,1 29-700,0-22-774,1-25-1456,0-4-3440,0-1 6028,-3 3 0,3-16 0,-3-1 0</inkml:trace>
</inkml:ink>
</file>

<file path=ppt/ink/ink12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14:50.57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49 56 21801,'-7'0'5861,"1"0"-5133,6 0-447,0 0-281,57-13 0,-20 5 0,49-10 0,-35 10 0,-4 3 0,-3 2 0,-7 2 0,-3 1 0,-6 0 0,-7 0 0,-6 0 0,-8 0 0,-4 0 0,-3 0 0,-10 3 0,-7 2 0,-16 4 0,-5 2 0,-2-4 0,4-2 0,1-4 0,5-2 0,0-3 0,3 0 0,1-2 0,3 3 0,-5 2 0,8 9 0,-7 5 0,10 7 0,1 5 0,1 3 0,2 4 0,2 2-3392,5 1 3392,2-2 0,3-1 0,5 8 0,2-12 0,3 7 0,1-18 0,1-1 3392,0-6-3392,15-1 0,-1-5 0,16-7 0,0-10 0,5-10 0,4-5 0,0-2 0,-1 1 0,0 2 0,-4 2-517,13-5-2519,-14 5-4472,12-8 7508,-15 4 0,-17 12 0,-5 2 0</inkml:trace>
</inkml:ink>
</file>

<file path=ppt/ink/ink12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14:50.87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 1 22810,'-5'0'5020,"1"0"-4382,4 0-435,0 0-203,52 5 0,-19-2 0,46 4 0,-32-2 0,-2 0 0,-3 0 0,-5 0 0,-5-2 0,-7 0 0,-8-2-1457,-7-1-2488,-5 0-5886,-5 0 9176,-10 2 1,6-2 0,-6 2 0</inkml:trace>
</inkml:ink>
</file>

<file path=ppt/ink/ink12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14:51.20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140 0 26519,'-29'49'541,"0"1"1,3-3-1,5-1-182,6 19-190,5 1-169,4 0 0,3-4 0,2-7 0,1-8 0,2-8 0,6-8 0,4-7 0,12-6 0,6-5 0,8-6 0,4-3 0,0-4 0,0-6 0,-1-5 0,-1-8 0,-2-4 0,-6 0-808,-5 3-3259,-6 0-5764,-5 2 9543,3-1 1,-11 9-1,2 1 1</inkml:trace>
</inkml:ink>
</file>

<file path=ppt/ink/ink12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14:51.41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12 9 21342,'0'-5'5883,"0"2"-4539,0 3-1242,-1 54-102,1-15 0,-1 44 0,1-28 0,0-4 0,0-3-181,0-5-1656,-1-5-1950,-1-5-4964,-1-2 8751,1-3 0,0-13 0,2-4 0</inkml:trace>
</inkml:ink>
</file>

<file path=ppt/ink/ink12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14:51.61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1 126 28356,'50'-21'105,"0"0"0,-1 1 0,-4 2-105,10 3 0,2 2 0,-2 4 0,-4 4 0,-3 3-270,-4 2-1971,-1 0-2454,-2 0-5136,-4-1 9675,-6 1 0,-14 0 1,-7 0-1</inkml:trace>
</inkml:ink>
</file>

<file path=ppt/ink/ink12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14:52.01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1319 24636,'15'-61'1057,"-1"-1"0,5-6 0,3-1-744,6-5 1,3-2-1365,3-8 0,0-2 1051,1-2 0,-1 0 0,-1 4 0,-2 2 0,-3 11 0,-1 3 0,-4 11 0,0 6-28,15-23 28,-8 29 535,-7 23-535,-4 13-909,-1 14-2373,2 13-3208,0 17 6490,-2 17 0,-7-20 0,-6-3 0</inkml:trace>
</inkml:ink>
</file>

<file path=ppt/ink/ink12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14:53.48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24 22104,'0'-7'4885,"0"2"-4123,0 5-291,0 0-225,47-5-43,-22 4-203,40-5 0,-35 6 0,-1 1-248,-1 2-838,-2 0-1100,0 1-1869,-3-1-5044,-3 0 9099,-1 0 0,-9-1 0,-3 0 0</inkml:trace>
</inkml:ink>
</file>

<file path=ppt/ink/ink12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14:53.78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99 16 15885,'-4'-4'4896,"0"0"-4055,4 4-68,-20 53-56,10-22-33,-17 43 55,15-36 68,2-4-258,3-7-101,4-7-134,1-11-45,2-4 101,0-5-34,0-11 0,6-8-213,2-15-33,6-8-34,1-4-45,-1 3 0,-2 5-22,-2 9-101,-3 11-347,-2 7-3441,1 6-1097,-1 2 4997,0 5 0,-1-1 0,-3 3 0</inkml:trace>
</inkml:ink>
</file>

<file path=ppt/ink/ink12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14:55.34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0 25992,'24'64'314,"-2"-2"-303,-10-13 0,2 1 0,3-3 1,0 2-1,1-1 45,-2 0-23,-1-4 57,-2-8 112,-1-11 178,1-14 114,1-6 133,3-19-200,6-11-427,4-18 0,3-10 0,2-2 0,2-2-181,-2 6-1107,1 5-1479,-1 9-2646,-1 13 5413,1 10 0,-16 9 0,-2 5 0</inkml:trace>
</inkml:ink>
</file>

<file path=ppt/ink/ink12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14:55.67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25 126 24457,'-17'68'1098,"10"-11"-638,33-46-80,3-4-212,2-5-44,1-7 44,-1-9-23,-3-11 147,-2-9-79,-6-4 123,-8 1 11,-6 2-101,-6 5-134,-9 6-112,-5 7-56,-10 9-291,-1 4-571,0 12-1290,2 10-2722,6 10-4901,8 9 9123,7-1 1,3-16-1,2-6 1</inkml:trace>
</inkml:ink>
</file>

<file path=ppt/ink/ink12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14:56.01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159 1 25858,'-73'36'481,"14"-2"-402,45-7-68,6-2 0,4-4-11,3-2 0,6-5-78,7-7-90,9-3-67,10-10-12,1-5 169,-3-5 32,-5 2 24,-9 4 22,-4 5 0,-5 4 247,-3 1 11,1 6 22,-3 8-56,1 12-180,-2 7-44,-1 4-280,-3 0-1109,1-4-1917,-1-8-5826,3-11 9132,7-7 0,-4-7 0,5 0 0</inkml:trace>
</inkml:ink>
</file>

<file path=ppt/ink/ink12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14:56.22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80 1 26418,'3'60'325,"0"0"0,-3-4 0,-3-3-325,-15 21-67,-3-6-662,2-5-1321,5-9-1615,6-9-3763,5-12 7428,6-14 0,-2-10 0,3-9 0</inkml:trace>
</inkml:ink>
</file>

<file path=ppt/ink/ink12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14:56.39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34 8 19919,'1'-4'5232,"0"0"-4559,-1 4 156,0 0-829,-8 48-90,1-19-1210,-5 39-1994,6-32-3361,4-4 6655,9-6 0,-5-12 0,5-5 0</inkml:trace>
</inkml:ink>
</file>

<file path=ppt/ink/ink12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14:56.72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19 105 18776,'0'-6'4919,"0"2"-4493,0 4 425,0 0-414,-9 27-33,7-13-57,-5 23-201,13-20 33,4-1-67,7-4-78,4-4-23,0-3 22,2-3 12,-3-5 11,-1-6 112,-4-6 34,-4-9-67,-4-1 22,-3-3-90,-2 2-34,-3-1 12,-5 3-45,-3 4-89,-5 4-113,1 7-280,2 4-705,3 3-1133,3 2-3798,3 5 6118,0 4 0,2-1 0,0-1 0</inkml:trace>
</inkml:ink>
</file>

<file path=ppt/ink/ink12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14:57.07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1 119 24894,'49'-64'930,"-8"13"-515,-31 48 122,-3 2-66,-1 2-157,2 6-79,-2 6-78,2 9 0,-4 6-34,-1 5-3414,-2 3 3335,-1 4-44,0-3-22,0-1-336,0-4-426,0-5-1267,0-3-2443,2-4 5342,-2 4 0,2-13 0,-2 1 0</inkml:trace>
</inkml:ink>
</file>

<file path=ppt/ink/ink12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14:57.22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53 23090,'49'-28'-2880,"-17"7"0,-20 18 1</inkml:trace>
</inkml:ink>
</file>

<file path=ppt/ink/ink12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14:57.72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15 8 20255,'0'-4'5961,"0"0"-4336,0 4-1278,-5 40-11,4-2-189,-4 40-147,4-14 0,1-1 0,-1-9-169,1-10-716,0-9-1133,0-7-2116,0-8-5697,0-4 9467,-1-4 1,1-5 0,-1-2 0</inkml:trace>
</inkml:ink>
</file>

<file path=ppt/ink/ink12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14:57.97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86 27393,'89'-17'1278,"-2"4"-1278,-17 12 0,8 1 0,4-3-349,6-3-1746,-2-4-2611,-3-3 4706,-11 2 0,-33 3 0,-13 4 0</inkml:trace>
</inkml:ink>
</file>

<file path=ppt/ink/ink12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14:59.04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 86 20154,'-6'0'5659,"2"0"-5110,4 0-213,0 0-191,28-13-55,-1 1-79,26-11-11,-10 8-45,-4 2 45,-10 7 0,-9 3 12,-7 3 111,-6 0 191,-1 2 145,-2 6-89,0 5-68,-2 6-110,-1 5-192,-1 4 0,0 3 0,-1 3 0,-3 1 0,-1-2-449,-1-4-683,-1-1-1322,-1-2-2117,-1-1-5043,-3-4 9614,-2 0 0,5-10 0,2-2 0</inkml:trace>
</inkml:ink>
</file>

<file path=ppt/ink/ink12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14:59.22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21 6 17834,'0'-3'6298,"0"0"-4348,0 3-1805,-4 23-145,3-5-33,-3 21-1032,4-12-918,0-2-1490,0 1-3318,0-1 6791,-5 0 0,3-10 0,-3-4 0</inkml:trace>
</inkml:ink>
</file>

<file path=ppt/ink/ink12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14:59.50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0 28457,'44'0'214,"1"0"-214,-2 0 0,8 0-4252,6 4 4252,3 2 0,-2 3 860,-5 0-860,-7-2 0,-4-2 0,-4-3 0,-2-1 0,1-1-897,0-2-1502,0-2 1915,-5-2-8066,-5 2 8550,-7 0 0,-10 4 0,-3 0 0</inkml:trace>
</inkml:ink>
</file>

<file path=ppt/ink/ink12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14:59.88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321 6 16176,'0'-3'6500,"0"0"-3049,0 3-3093,-31 28-44,5 0-214,-28 26-88,12-6-12,2 1-516,3-2-918,7-2-1222,6-6-2957,7-6 5613,6-9 0,5-11 0,4-6 0</inkml:trace>
</inkml:ink>
</file>

<file path=ppt/ink/ink12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15:00.08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8 14036,'8'-4'8740,"-2"0"-7205,-6 4-156,43 26-584,-19-6-213,35 20-245,-31-15-326,-1-4-11,-1-5-706,1-5-1412,2-7-2162,4-2-5551,2-10 9683,0-3 1,-15 1 0,-5 0-1</inkml:trace>
</inkml:ink>
</file>

<file path=ppt/ink/ink12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15:00.28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 27202,'10'76'269,"-2"-5"-885,-5-26-1435,-1-3-2800,0-3 4851,-1-1 0,-1-19 0,0-3 0</inkml:trace>
</inkml:ink>
</file>

<file path=ppt/ink/ink12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15:00.55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96 28580,'52'-10'30,"-1"1"0,0 0 1,-3 1-31,34 2 0,-1-1 0,-1 1 0,-7 0 0,-7-1 0,-11-1-640,-13 1-1892,-11 1-2051,-17 2-5248,-5 2 8907,-18 2 1,7 0 0,-6 0 0</inkml:trace>
</inkml:ink>
</file>

<file path=ppt/ink/ink12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15:00.74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65 0 21432,'-7'1'4280,"-16"55"-4280,15-26-11,-12 43-785,16-40-1445,2-6-2510,1-3 4751,1-4 0,0-10 0,0-3 0</inkml:trace>
</inkml:ink>
</file>

<file path=ppt/ink/ink12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15:00.90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0 25409,'4'64'-7103,"-1"-8"7103,-6-30 0,2-12 0,-2-1 0</inkml:trace>
</inkml:ink>
</file>

<file path=ppt/ink/ink12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15:01.11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0 109 27594,'99'-2'818,"-4"-3"-2156,-25-4 1338,2-3-560,-4-2-700,-4 1-2090,-8-3-5823,-3 1 9173,-5 3 0,-22 5 0,-7 3 0</inkml:trace>
</inkml:ink>
</file>

<file path=ppt/ink/ink12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15:02.22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160 1 21510,'-70'38'1804,"13"-2"-1625,42-15 0,5 3-55,5 1-12,2 1 90,3 0-23,10-1 157,4-5-168,14-7-11,4-6 44,4-7 46,0-9 202,-4-5 55,-6-8 156,-10-3-222,-8 0-102,-6 0-79,-3 1-167,-8 0-90,-4 4 0,-6 1-101,-1 5-436,4 2-371,1 6-1008,7 2-1468,4 3-6447,3 2 9792,1 7 1,0-5 0,0 4 0</inkml:trace>
</inkml:ink>
</file>

<file path=ppt/ink/ink12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15:02.43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62 28188,'59'-8'269,"-8"2"-538,-33 2-829,0 1-997,1-1-1962,3-2-4906,6-2 8963,1-3 0,-12 4 0,-3 2 0</inkml:trace>
</inkml:ink>
</file>

<file path=ppt/ink/ink12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15:02.61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75 1 24177,'-27'79'2140,"3"-7"-2017,16-26-123,0 0-101,4-3-1210,1-3-1737,2-6-4549,12-8 7597,8-10 0,-4-8 0,2-6 0</inkml:trace>
</inkml:ink>
</file>

<file path=ppt/ink/ink12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15:02.96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81 170 17566,'-10'-5'6902,"3"0"-5927,7 5-235,0 0-561,-28 16 0,21 1 0,-21 15-22,35-2-23,7-1 46,9-3-12,6-7 11,2-6-145,0-7 112,-2-6 145,-2-13-22,-2-9-23,-4-16-99,-5-5-147,-6-4 0,-5 2 0,-3 4 0,-7 6 0,-5 8-393,-8 7-447,-5 9-953,-5 5-2264,-4 12-5774,-3 13 9597,-2 16 0,15-12 0,4 0 0</inkml:trace>
</inkml:ink>
</file>

<file path=ppt/ink/ink12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15:03.19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 25521,'0'71'964,"0"-9"-942,0-38-22,0-6-582,0-3-886,0-7-841,1-3-1545,4-3-1726,3-4 5580,9-10 0,-8 7 0,1-7 0</inkml:trace>
</inkml:ink>
</file>

<file path=ppt/ink/ink12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15:03.35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53 4 13555,'7'-2'7731,"-1"0"-6645,-6 2-323,0 0-394,7 54-257,-6-26-112,6 44-952,-7-42-2230,-8 1-4819,-5 1 8001,-14 0 0,11-13 0,0-3 0</inkml:trace>
</inkml:ink>
</file>

<file path=ppt/ink/ink12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15:03.57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1 113 27123,'50'-7'678,"1"-1"0,46-5-543,-28 6-124,3-1-22,3-3-202,-5 0-403,-3-1-494,-6 0-1041,-3 4-1244,-5-2-2543,-6 7 5938,-6 0 0,-19 3 0,-7 0 0</inkml:trace>
</inkml:ink>
</file>

<file path=ppt/ink/ink12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15:04.44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0 113 26407,'14'-27'1501,"1"3"-1255,6 17-122,2 1-113,1-1-11,0 4-45,0-1-425,0 1-707,-1 1-1378,-1-2-2140,1-1-5136,1-1 9342,0-2 0,-9 5 0,-4-1 0</inkml:trace>
</inkml:ink>
</file>

<file path=ppt/ink/ink12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15:04.74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121 74 18462,'-3'0'3138,"1"0"-2903,-28 58-123,16-24-101,-23 46 34,25-40 89,4-7 438,2-5 123,1-9 0,3-9 335,0-6-21,2-9-505,0-13-123,0-14-56,1-15-56,3-9-68,3 0-122,2 3-34,-1 10-45,-1 11-180,-2 12-537,0 9-1042,1 6-1255,1 3-1580,2 4 4594,2 11 0,-5-9 0,-1 8 0</inkml:trace>
</inkml:ink>
</file>

<file path=ppt/ink/ink12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15:05.78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37 122 16838,'-7'-2'6510,"1"0"-5435,6 2 79,0 0-1075,-15-3-34,11-1 89,0-7-66,25-2 66,17-5 23,10-2-101,5 2-23,-5 3-10,-6 6 33,-11 4 56,-9 3 67,-8 2 123,-5 10 113,-5 5-56,-2 15-124,-2 7 11,-13 24-234,3-14-24,-12 15-122,7-23-348,1-2-504,4-4-1176,5-6-2432,2-10-4796,16-7 9390,7-8 0,-3-2 0,0-1 0</inkml:trace>
</inkml:ink>
</file>

<file path=ppt/ink/ink12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15:05.97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 92 21835,'-1'-4'4919,"1"0"-4459,0 4-270,0 0-123,48-20-67,-21 13-381,38-15-784,-33 17-1054,-5 1-1926,-4 0-4203,-2-1 8348,-4-2 0,-7 2 0,-3 1 0</inkml:trace>
</inkml:ink>
</file>

<file path=ppt/ink/ink12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15:06.14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44 6 17599,'0'-3'6409,"0"0"-3954,0 3-2019,-5 49-189,0-21-247,-2 39-314,2-33-941,3-4-1490,1-1-3473,-1 0 6218,-5 1 0,4-13 0,-3-2 0</inkml:trace>
</inkml:ink>
</file>

<file path=ppt/ink/ink12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15:06.41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10 134 21644,'-5'-4'4583,"1"0"-3787,4 4-124,48-28-33,-7 14-302,45-22-337,-17 22 0,1 3 0,-5 3 0,-8 2 0,-12 2 0,-11 2-797,-12 1-861,-8 1-1479,-8-1-2600,-2 1 5737,-4-1 0,-1 1 0</inkml:trace>
</inkml:ink>
</file>

<file path=ppt/ink/ink12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15:06.69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56 0 24244,'-31'77'1871,"7"-12"-1389,24-41 22,9-3 34,6-2-123,12-4-113,5-3-56,5-5-177,2-4-69,6-2-125,7-10-233,7-6-807,2-10-1222,-1-4-2218,-8-2 4605,-6-4 0,-23 16 0,-6 2 0</inkml:trace>
</inkml:ink>
</file>

<file path=ppt/ink/ink12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15:07.10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 89 19505,'-5'-5'5680,"1"1"-4761,4 4-460,0 0-123,23 0-44,8-5-90,28-4-135,2-7-22,-3-2-45,-9 3 33,-14 5 57,-12 5-23,-9 4 146,-6 0 11,-3 1-11,0 4 56,-1 7-212,0 8-57,-2 7 0,0 5 0,-2 1 0,-2 1 0,-2-2 0,-5-1-707,-2-1-918,-3 1-1725,-1-2-6207,-2 1 9557,-4-3 0,9-12 0,2-3 0</inkml:trace>
</inkml:ink>
</file>

<file path=ppt/ink/ink12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15:07.27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55 5 20793,'-8'-2'2868,"3"0"-2868,5 2-3417,0 0-4617,-10 39 8034,-1-18 0,-1 21 0,4-30 0</inkml:trace>
</inkml:ink>
</file>

<file path=ppt/ink/ink12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15:07.49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 96 19717,'-4'0'5770,"1"0"-2688,3 0-2980,54-12-102,-19 8 0,48-9 0,-30 11 0,0-1 0,2-1 0,-3-2-1604,-1-3-1690,-3-2-3865,-3-1 7159,-3 2 0,-19 4 0,-5 3 0</inkml:trace>
</inkml:ink>
</file>

<file path=ppt/ink/ink12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15:09.67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334 7 17924,'0'-4'4572,"0"2"-4034,-51 43-224,17-7-236,-3 2 0,-2 2-78,-5 17-44,4 0-819,9-4-953,7-6-1982,10-8-4796,5-8 8594,3-7 0,3-12 0,1-4 0</inkml:trace>
</inkml:ink>
</file>

<file path=ppt/ink/ink12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15:09.83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6 16591,'1'-3'6824,"-1"0"-6298,0 3-245,24 49-192,-10-23-89,18 38-504,-15-37-1603,0-6-2599,0-8 4706,5-6 0,-10-4 0,-1-3 0</inkml:trace>
</inkml:ink>
</file>

<file path=ppt/ink/ink12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15:09.99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21 16 19302,'1'-8'4046,"0"1"-3856,-1 7-190,0 45-784,0-17-1625,-1 36-4090,-4-30 6499,-2-5 0,2-12 0,1-6 0</inkml:trace>
</inkml:ink>
</file>

<file path=ppt/ink/ink12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15:10.25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47 28322,'53'-8'174,"0"-1"1,45-5-175,-36 8 0,-5 1 0,-8 2 0,-11 1-102,-12 2-1489,-8 0-1748,-9 0-2129,-4 0 5468,-4 0 0,-1 0 0,0 0 0</inkml:trace>
</inkml:ink>
</file>

<file path=ppt/ink/ink12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15:10.44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96 0 18496,'-5'9'3664,"1"-2"-3564,-12 45-100,6-23-235,-12 43-706,9-39-1423,3-4-4101,1-7 6465,5-8 0,2-8 0,2-4 0</inkml:trace>
</inkml:ink>
</file>

<file path=ppt/ink/ink12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15:10.59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 23616,'3'43'-1367,"0"-6"-3260,-3-15 4627,-2-1 0,2-9 0,-2-2 0</inkml:trace>
</inkml:ink>
</file>

<file path=ppt/ink/ink12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15:10.79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4 194 20669,'-2'-1'5144,"0"0"-4046,2 1-975,43 0-56,-10-2-67,41-2-358,-19-7-684,2-2-1356,3-7-1782,-1-6-5098,-2-7 9278,0-6 0,-26 16 0,-6 3 0</inkml:trace>
</inkml:ink>
</file>

<file path=ppt/ink/ink12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15:11.12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103 49 23538,'-56'48'919,"12"-7"-628,42-19 56,2-2 57,3-5 44,6-2-67,6-7-146,9-3-22,4-6 22,1-8 12,-1-7-34,-6-9-67,-7 0-57,-8-2-10,-5 3-12,-3 1-67,-6 5-280,-4 5-684,-5 6-1288,-1 4-2835,0 3 5087,1 8 0,7-5 0,3 4 0</inkml:trace>
</inkml:ink>
</file>

<file path=ppt/ink/ink12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15:11.21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 9521,'0'0'0</inkml:trace>
</inkml:ink>
</file>

<file path=ppt/ink/ink12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15:11.22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 9521,'0'0'0</inkml:trace>
</inkml:ink>
</file>

<file path=ppt/ink/ink12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15:11.53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69 8 17185,'0'-5'6599,"0"2"-4727,0 3-1312,-16 45-190,7-17-281,-13 38-89,14-30-44,1-4-707,3-4-1535,2-6-2364,2-5-5181,0-3 9249,0-7 1,1-3-1,0-3 1</inkml:trace>
</inkml:ink>
</file>

<file path=ppt/ink/ink12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15:11.92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260 16 24099,'-74'-9'1388,"10"2"-1140,42 7-226,0 0-22,3 1-11,3 0-505,3 2-672,3-1-874,2 0-1478,1-1-5122,5-1 8662,0 0 0,2 0 0,0 0 0</inkml:trace>
</inkml:ink>
</file>

<file path=ppt/ink/ink12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15:12.33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158 104 24379,'-62'17'1456,"10"2"-1377,38 1-46,1 5-33,4 1 0,4-1-11,2-1 22,6-4-11,7-3 90,7-5 156,8-4 214,2-4 100,-1-4 179,-1-8-167,-5-7-515,-5-14-57,-7-6 0,-4-9 0,-3-1 0,-7-1-192,-4 6-805,-6 10-1490,-3 11-2947,1 10 5434,-2 13 0,9-2 0,1 4 0</inkml:trace>
</inkml:ink>
</file>

<file path=ppt/ink/ink12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15:12.57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121 1 25824,'-36'79'863,"5"-8"-830,18-34-22,1-1-11,1-2-291,2-3-437,4-6-1009,2-6-2162,2-6-3519,1-7 7418,3-2 0,-3-3 0,3-1 0</inkml:trace>
</inkml:ink>
</file>

<file path=ppt/ink/ink12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15:12.75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0 25566,'13'72'202,"-3"-10"-1289,-8-36-1210,-2-4-2723,1-3 5020,-1-3 0,0-7 0,0-2 0</inkml:trace>
</inkml:ink>
</file>

<file path=ppt/ink/ink12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15:12.99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0 28671,'64'1'0,"0"-1"0,-2 1 0,-3 1 0,25 2 0,0 0 0,-7 0 0,-5-3 0,-10 0 0,-7-1-1424,-8 0-2285,-9 0-6122,-7 0 9346,-11 2 0,-9-1 1,-6 1-1</inkml:trace>
</inkml:ink>
</file>

<file path=ppt/ink/ink12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15:14.36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57 28199,'23'-2'472,"2"-1"-472,5-2 0,3-1 0,5 1 0,4 1 0,2 2 0,0-1 0,-4 2-203,-4-1-1085,-6-1-1637,-5-1-2420,-2-1 5345,-2-1 0,-10 2 0,-1 3 0</inkml:trace>
</inkml:ink>
</file>

<file path=ppt/ink/ink12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15:14.65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114 0 20065,'-40'90'1064,"6"-6"-918,19-29 55,4-3 415,3-11 315,4-11-304,3-15 180,1-8 223,0-5-323,0-11-181,0-10-246,2-16-190,3-10-22,3-5-68,1 5-68,-1 6-391,1 12-808,0 9-873,2 7-1232,6 5-3195,7 3 6567,6 3 0,-11 0 0,-3 1 0</inkml:trace>
</inkml:ink>
</file>

<file path=ppt/ink/ink12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15:15.29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62 161 24468,'-6'52'392,"1"-1"0,-3 47-951,6-24 570,0-6 198,0-13-165,-1-14 213,0-16 237,1-12-1,-3-9-79,2-6 5,-5-15-284,2-16-46,2-24-10,1-18 10,6-13 57,5 0-23,9 9-67,6 13 23,4 17-79,1 13 11,-2 13-3392,-2 7 3381,-6 8 0,-2 4 11,-5 3 12,-3 7 66,-5 7 1,-1 12-34,-2 9 3336,-2 10-3538,-4 2-291,-3 3-358,-3-2-472,-1-3-425,2-7-8067,-8 2 9759,7-16 0,-1-4 0,8-15 0</inkml:trace>
</inkml:ink>
</file>

<file path=ppt/ink/ink12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15:15.53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 22003,'1'73'168,"0"-13"-34,0-49-11,1-5 113,3-3 268,3-3 180,2-5-483,3-4-201,2-5-157,2-5-1119,0 4-1649,1 2-3316,-1 3 6241,1 2 0,-7 3 0,-3 2 0</inkml:trace>
</inkml:ink>
</file>

<file path=ppt/ink/ink12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15:15.80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0 116 24132,'81'-7'426,"-10"-4"-6064,-40-11 5615,-7 2 1399,-8 3-1376,-9 2 837,-4 4-837,-11 4-23,-4 3 12,-10 2 3392,-1 8-3381,-1 5 123,2 9 90,1 3-67,5 1-146,2 0 0,5-2-280,5-2-975,2-2-2264,8-5-4447,10-6 7966,16-3 0,-12-4 0,3 0 0</inkml:trace>
</inkml:ink>
</file>

<file path=ppt/ink/ink12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15:16.10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86 4 15179,'0'-2'4774,"0"0"-3419,0 2-895,-10 2 66,8 1-336,-8 3-54,10 1 188,1 0 80,5 1 234,2 0 57,3 2 55,-2 1-77,0 1-46,-4 2-32,-2 1-125,-1 3-212,-2 2-158,-4 4-32,-5 2-68,-5 1-3784,-6 0 2663,2-3-1165,1-5-1501,4-4-4997,2-5 8784,5-3 0,2-3 0,2-2 0</inkml:trace>
</inkml:ink>
</file>

<file path=ppt/ink/ink12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15:16.60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38 97 20681,'0'-4'4526,"0"1"-4054,0 3-461,42-8-11,-25 3-247,31-7-302,-39 4 202,-6-2-23,-1-3 89,-4 1 203,-5 0 78,-5 6 190,-7 2 270,-3 4 67,-1 5 179,2 4-247,2 5 112,5 6-179,4 0-234,4 3-125,4 1-33,1 2-471,1-2-1299,5-1-2342,8-7-5719,12-7 9431,13-5 1,-16-4-1,0 0 1</inkml:trace>
</inkml:ink>
</file>

<file path=ppt/ink/ink12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15:16.92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81 1 21028,'-40'68'1692,"8"-11"-1300,27-43-168,1-6-67,4-5-78,0-2 245,6-2-43,6-6-12,8-4-34,6-6 314,1 1-33,1 0-102,-1 4 146,1 2-168,-1 3-100,-2 3 22,-3 2-46,-4 2-88,-3 3-91,-5 2-44,-3 6-45,-2 4-403,-2 1-975,-2 1-2163,0-4-3429,4-4 6970,2-6 0,-1-2 0,0-1 0</inkml:trace>
</inkml:ink>
</file>

<file path=ppt/ink/ink12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15:17.12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19 1 26519,'-8'58'1277,"2"-5"-1243,3-24-34,2 1-504,0-3-1009,1-3-1580,0-4-4044,0-2 7137,0-3 0,0-6 0,0-3 0</inkml:trace>
</inkml:ink>
</file>

<file path=ppt/ink/ink12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15:17.25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57 17543,'0'-4'3104,"0"0"-7115,0 4-2006,52-21 6017,-30 15 0,32-15 0,-44 21 0</inkml:trace>
</inkml:ink>
</file>

<file path=ppt/ink/ink12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15:17.59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87 138 22059,'71'-12'1479,"-7"-11"-1412,-49 4 23,-2-8-45,-10 9 268,-6 3 371,-7 2 122,-6 7-245,-10 2 22,-4 5 56,-3 10-23,1 5-68,2 13-367,3 2-181,7 3 0,5 0 0,8 0 0,3-1 0,7 9 0,6-14 0,6 3 0,8-19-1133,4-5-1657,4-6-2241,2-4-4800,-1-6 9384,-1-3 0,-14 2 0,-4 4 0</inkml:trace>
</inkml:ink>
</file>

<file path=ppt/ink/ink12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15:18.90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1 118 24177,'19'-60'818,"0"12"-426,-4 42-112,1 3-56,-3 2-44,1 3 44,0 5-12,1 7-100,2 7-22,0 7-45,-1 2-45,-5 3-448,-4 0-1805,-5 1-2890,-2-1 5143,-1 1 0,0-15 0,-1-5 0</inkml:trace>
</inkml:ink>
</file>

<file path=ppt/ink/ink12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15:19.05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 63 21118,'-6'3'6644,"2"0"-6218,4-3-448,0 0-796,13 0-1065,7-4-2498,21-4-4829,11-6 9210,9-6 0,-24 8 0,-8 2 0</inkml:trace>
</inkml:ink>
</file>

<file path=ppt/ink/ink12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15:19.29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0 28591,'21'87'80,"-4"-8"-361,-11-31-795,-3-4-1579,-1-6 2655,-9 10 0,5-27 0,-7 6 0</inkml:trace>
</inkml:ink>
</file>

<file path=ppt/ink/ink12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15:19.50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56 22003,'0'-7'5188,"0"1"-4482,0 6-225,0 0-313,54-18-123,-21 13-45,45-13-101,-32 18-481,-1 0-740,0 0-1379,-4 0-2576,-2-1 5277,-5 1 0,-15-1 0,-6 1 0</inkml:trace>
</inkml:ink>
</file>

<file path=ppt/ink/ink12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15:20.60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172 16 17946,'-4'-4'4550,"0"1"-4169,4 3-157,-45 7 56,24 6-168,-35 7 191,39 4 22,4-3-45,6 0-146,3-1-10,4 1 111,5 1-101,6 0-44,7-2 44,6-3-78,3-5-22,5-5-1,4-5 79,3-5 68,1-9 22,-1-8 89,-7-9 23,-7-4-113,-9 0-77,-6 2-68,-6 4-45,-3-1-123,-5 11-347,-2 0-942,-2 13-1188,0 1-3909,1 3 6498,2 4 0,2-3 0,1 4 0</inkml:trace>
</inkml:ink>
</file>

<file path=ppt/ink/ink13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15:20.82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53 16 19123,'5'-9'6533,"-1"3"-5883,-4 6-23,0 0-167,-16 61-169,8-22-56,-14 51-145,15-40-90,1-5-34,5-3-3705,0-7 2954,1-6-1007,2-7-1447,2-7-3326,4-6 6565,-1-4 0,-2-3 0,-1-1 0</inkml:trace>
</inkml:ink>
</file>

<file path=ppt/ink/ink13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15:20.98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74 18406,'0'-6'4718,"0"1"-4035,0 5-89,0 0-549,48-18-45,-21 12-762,40-13-1367,-31 16-2936,1-1 5065,4-1 0,-18 1 0,-4 1 0</inkml:trace>
</inkml:ink>
</file>

<file path=ppt/ink/ink13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15:21.29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125 49 22732,'-61'42'1703,"13"-3"-1401,38-16 135,6-4 112,2-3-134,2-6-1,6-3 79,3-4-78,7-1-180,5-2-134,0-8-34,1-4-67,-3-9-33,-4-3-180,-4-1-348,-5-2-794,-2 0-1189,-2 0-1859,-1 7 4403,-2 8 0,1 6 0,-1 6 0</inkml:trace>
</inkml:ink>
</file>

<file path=ppt/ink/ink13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15:21.49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49 1 24983,'-24'70'651,"6"-10"-1302,13-35-906,3-6-964,2-4-1692,5-7-2578,6-5 6791,9-4 0,-8 1 0,2-2 0</inkml:trace>
</inkml:ink>
</file>

<file path=ppt/ink/ink13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15:21.63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15 1 21398,'1'64'-7810,"-1"-9"7810,-7-37 0,5-8 0,-5-2 0</inkml:trace>
</inkml:ink>
</file>

<file path=ppt/ink/ink13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15:21.84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35 26037,'62'9'1434,"1"-2"-1131,-5-7-303,2-2-101,-3-5-561,-7-1-1018,-9-5-1917,-11 4-5367,-12 2 8964,-9 3 0,-7 3 0,-2 1 0</inkml:trace>
</inkml:ink>
</file>

<file path=ppt/ink/ink13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15:22.40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224 97 14126,'0'-4'6286,"0"0"-2947,0 4-2331,-39-8-246,16 7-190,-31 0-79,28 11-247,3 7-78,4 2-134,3 4 11,5 3-45,3 5-23,5 2 12,2-3 22,7-5 12,4-9 44,11-8 124,5-6 122,4-15-10,1-8-113,-1-16-111,-5-5-46,-4-4-33,-6 2-157,-5 6-302,-6 9-717,-2 9-1771,-2 6-3541,1 6 6488,1 3 0,0 3 0,0 2 0</inkml:trace>
</inkml:ink>
</file>

<file path=ppt/ink/ink13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15:22.48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0 15616,'0'0'0</inkml:trace>
</inkml:ink>
</file>

<file path=ppt/ink/ink13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15:22.49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0 15616,'0'0'0</inkml:trace>
</inkml:ink>
</file>

<file path=ppt/ink/ink13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15:22.74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70 1 25746,'-28'82'683,"4"-9"-851,15-31-1255,3-5-1188,3-5-7137,6-7 9748,11-8 0,-7-8 0,6-5 0</inkml:trace>
</inkml:ink>
</file>

<file path=ppt/ink/ink13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15:23.99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285 35 15896,'0'-2'7284,"0"0"-4113,0 2-2578,-32-13-178,14 9-146,-29-10-135,19 14-10,-2 4-80,-2 1-10,2 2-23,2 0-11,8-3-78,7-2-247,8 0-303,3-2-537,2 1-863,0 0-1233,4 2-3014,5 2 6275,8 3 0,-7-3 0,0 1 0</inkml:trace>
</inkml:ink>
</file>

<file path=ppt/ink/ink13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15:24.45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136 90 25599,'-57'-8'684,"11"6"-504,34 13-57,2 2-67,3 4-56,4-2 0,2 0 11,4-1-11,6-4 235,8-2 102,9-4 100,5-2 22,6-6-213,-2-5-44,-1-6-100,-7-4-102,-6-1 0,-8-1 0,-5 0 0,-4 2-304,-3 0-256,-1 4-583,0 3-1625,-5 3-2890,-4 5 5658,-9 3 0,7 1 0,0 0 0</inkml:trace>
</inkml:ink>
</file>

<file path=ppt/ink/ink13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15:24.62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77 0 18496,'-13'25'4997,"1"2"-4504,-1 2-493,2 1-190,1-3-874,2-3-2163,4-4-4472,0-1 7699,3-6 0,0-5 0,1-3 0</inkml:trace>
</inkml:ink>
</file>

<file path=ppt/ink/ink13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15:24.78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 1 24177,'5'54'-1790,"-7"-7"0,1-40 0,-5-1 0</inkml:trace>
</inkml:ink>
</file>

<file path=ppt/ink/ink13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15:24.99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13 10 20210,'-7'0'7631,"1"0"-6881,6 0-670,55 0-80,-18 0 0,50 0 0,-32 0 0,0 0 0,-5 0-158,-5-1-1657,-10-2-2107,-10 1-3563,-12-1 7485,-7 2 0,-5 1 0,-1 0 0</inkml:trace>
</inkml:ink>
</file>

<file path=ppt/ink/ink13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15:25.57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244 45 14854,'0'-4'7642,"0"0"-4931,0 4-2139,-50-5-4409,26 7 4352,-40 0 647,40 11-903,0 5-91,3 4-56,3 2-79,7 3-33,5-1 3392,4 4-3381,7-3-11,9 1 23,10-4-12,9-6 11,5-5 135,1-8-45,-2-2-11,-4-3 78,-4-7-3448,-5-4 3393,-1-12-57,-2-5 22,6-20-20,-13 13-69,0-12 0,-13 19 0,-7 2 3392,-3 5-3392,-17 0 0,4 11-304,-8 1-379,13 9-617,4 0-683,6 0-1581,1 6-4794,2 3 8358,1 7 0,0-7 0,2 0 0</inkml:trace>
</inkml:ink>
</file>

<file path=ppt/ink/ink13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15:26.00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 28 16243,'-2'-1'7732,"0"0"-4886,2 1-2431,-3-1-180,2 1 112,2-2 146,10 2-133,6-1-360,7 1 0,0 0 0,0 0 0,0-1-337,1-2-907,0-1-1355,0-1-2534,-4 1-4698,-2 1 9059,-8 2 0,-4 1 0,-6 0 0</inkml:trace>
</inkml:ink>
</file>

<file path=ppt/ink/ink13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15:26.17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 1 27650,'-1'14'-1098,"2"-1"-952,14-6-2152,0-2-5244,2-3 9446,1-1 0,-8-1 0,-1 0 0</inkml:trace>
</inkml:ink>
</file>

<file path=ppt/ink/ink13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15:26.37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25 1 28671,'-4'93'0,"-1"-8"0,-3-40 0,4-3-774,1-5-1489,3-6-1749,6-5-3327,4-7 7339,9-7 0,-7-5 0,-1-6 0</inkml:trace>
</inkml:ink>
</file>

<file path=ppt/ink/ink13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15:26.77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134 129 25151,'-39'37'875,"8"-5"-640,31-17-67,0-3-11,1-2 145,5-4 12,7-1 112,4-3-202,4-1 22,1-2 124,7-16-247,-10 3-43,2-14-80,-13 6 0,-3 0 0,-4 1 0,-1-1 0,0 0 0,-3 1 0,-5 2 0,-6 2 0,-5 5-315,-3 5-379,-2 4-662,-3 4-1782,-1 8-5647,-1 6 8785,2 12 0,12-10 0,4-3 0</inkml:trace>
</inkml:ink>
</file>

<file path=ppt/ink/ink13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15:26.96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23 0 19269,'4'8'5647,"-1"-2"-4739,-3-6-325,-4 52-348,-1-26-235,-3 40-616,1-43-1188,3-4-1827,3-7-4403,1-5 8034,11-3 0,-7-4 0,7 0 0</inkml:trace>
</inkml:ink>
</file>

<file path=ppt/ink/ink13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15:27.12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4 12815,'2'-2'7070,"0"0"-5837,-2 2-1233,5 53-751,-3-31-2073,3 42-7007,-4-45 9823,-2-2 1,1-8 0,-1-3 0</inkml:trace>
</inkml:ink>
</file>

<file path=ppt/ink/ink13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15:27.36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0 109 28671,'51'-5'0,"0"1"0,43-6 0,-33-1 0,2-2 0,-3-2 0,-5 3-505,-8 1-941,-9 3-1097,-6 3-1883,-5-1-5405,-3 3 9753,-7-1 1,-7 3 0,-5 0-1</inkml:trace>
</inkml:ink>
</file>

<file path=ppt/ink/ink13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16:23.74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13 81 17521,'-4'0'5681,"2"0"-2857,2 0-2522,-5 0-22,4 0 0,3 0-134,12 0-22,12-2-57,7-5-11,4-4-45,1-3-11,0 0 11,-5 1 0,-4 4-11,-5 3 12,-7 2-12,-4 3 33,-6 1 68,-1 0 89,-3 3 79,0 3-11,-2 7 236,1 21-494,-4-3 0,-5 16 0,-4-10 0,-4-1 0,0-2 0,2-3 0,1-5 0,1 5-270,2-12-570,1 2-919,5-13-1727,1-2-4122,2-5 7608,2 0 0,-2-1 0,2 0 0</inkml:trace>
</inkml:ink>
</file>

<file path=ppt/ink/ink13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16:24.03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22 28412,'30'0'259,"0"0"-259,-8 0 0,1 0-573,-1 0-525,-3 0-1591,-2-2-2465,-2-1 5154,-2-4 0,-6 2 0,-2 1 0</inkml:trace>
</inkml:ink>
</file>

<file path=ppt/ink/ink13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16:24.24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7 20849,'0'-4'4986,"0"2"-3619,0 2-975,3 52-280,-2-26-89,2 41-23,-2-40-448,1-3-1009,0-3-1232,0-2-3116,-1 1 5805,-1 3 0,0-11 0,0-1 0</inkml:trace>
</inkml:ink>
</file>

<file path=ppt/ink/ink13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16:24.54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 99 20793,'-5'-6'5759,"1"0"-5064,4 6 515,0 0-996,35-5-214,-8 3 0,31-4 0,-18 4 0,0-1 0,-2-1 0,-2-4 0,-2-3-953,-5-3-1602,-5 1-1726,-7 3-4413,-8 4 8694,-5 3 0,-4 3 0,0 0 0</inkml:trace>
</inkml:ink>
</file>

<file path=ppt/ink/ink13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16:24.90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140 1 26743,'-26'43'339,"-1"0"1,0 7 0,5-5-127,12-3 34,-3 14-57,6-16 23,3-1-167,1 0-46,2-6 0,1-4 0,1-5 0,5-7 0,3-4 0,7-5 0,2-4 0,5-3 0,3-6 0,7-6 0,4-10 0,4-9 0,2-2 0,-1-5-875,-5 3-2262,-4 3-2701,-8 6 5838,-4 12 0,-11 4 0,-3 8 0</inkml:trace>
</inkml:ink>
</file>

<file path=ppt/ink/ink13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16:26.07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103 1 20031,'-49'39'806,"10"-2"-525,32-18-91,3 2-55,1-3 44,2-1 56,4-2 202,7-3 292,8-2-382,10-4-134,3-2 33,1-3 24,-2-1 110,-4-2 12,-4-1-56,-6-3-123,-4-4 68,-4-3-180,-3-3-23,-3-4 1,-1 1-1,-1-2-190,-7 1-292,-1 6-380,-7 1-325,1 8-908,-1 3-1490,0 1-5076,3 1 8583,7 3 0,1-2 0,4 1 0</inkml:trace>
</inkml:ink>
</file>

<file path=ppt/ink/ink13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16:26.28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70 20098,'7'3'6096,"-2"0"-5727,-5-3-268,0 0-101,43-6-134,-21 0-942,36-7-1232,-33 0-2443,0-1 4751,-2 1 0,-10 6 0,-3 3 0</inkml:trace>
</inkml:ink>
</file>

<file path=ppt/ink/ink13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16:26.48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 5 21980,'0'-3'4259,"0"2"-3240,0 1-604,0 47-169,0-9-145,0 43-101,-1-23-403,-1-1-1043,1-7-2094,-1-4-6291,2-7 9739,4-7 1,-3-15-1,4-8 1</inkml:trace>
</inkml:ink>
</file>

<file path=ppt/ink/ink13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16:27.59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146 70 21947,'-63'13'1356,"10"2"-1054,40 3-78,3-1-89,6-1 44,2 1-33,5-1 22,9 2-34,9-3 102,12-1 212,9-5-191,6-4-88,2-4-91,-2-7-44,-5-3 33,-9-7 124,-8-2 133,-10-1-100,-6-3-100,-5-2-24,-3-1-55,-2-1-45,-7 2 0,-1 4-347,-10 4-560,-2 6-965,-6 4-3484,-8 3 5356,-7 15 0,17-9 0,2 9 0</inkml:trace>
</inkml:ink>
</file>

<file path=ppt/ink/ink13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16:27.82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32 0 26743,'-17'79'67,"3"-10"-818,13-42-1008,1-2-1681,0-3-4538,3-7 7978,7-7 0,-5-5 0,5-3 0</inkml:trace>
</inkml:ink>
</file>

<file path=ppt/ink/ink13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16:28.01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36 4 20927,'0'-2'5379,"0"0"-4752,0 2-627,0 41-246,0-22-1054,0 34-1075,0-32-2780,-1 2-4676,-5 2 9445,-5 3 1,3-12-1,-1-2 1</inkml:trace>
</inkml:ink>
</file>

<file path=ppt/ink/ink13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16:45.90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14 23504,'92'-8'2387,"-3"2"-1793,-26 11-213,5 2-146,4 5 90,0 0-112,4-3-56,0-3-123,4-3-34,-2-2-23,-3-1 23,-1-2 0,-5-3 0,-2 0 0,-8-1-33,-11 2-102,-10 3-234,-12 0-774,-6-1-1020,-5-2-1333,0-2-5177,-2 2 8673,-2 0 0,-4 3 0,-4 1 0</inkml:trace>
</inkml:ink>
</file>

<file path=ppt/ink/ink13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16:47.06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30 57 16457,'-7'0'6353,"2"0"-4975,5 0 437,0 0-1199,-8-4-179,6 4-89,-5-4 44,15 4-134,7 0 44,23 0-156,-6 0-79,8-2-34,-14 1-21,-4-3-24,-1 1-21,-5-1-393,-3-1-638,-4-1-1905,-1-1-3171,1 0 6140,2 2 0,-4 2 0,0 2 0</inkml:trace>
</inkml:ink>
</file>

<file path=ppt/ink/ink13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16:47.42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104 114 18810,'0'-5'4101,"0"0"-3788,-24 53-77,11-14-203,-18 41 23,18-25-11,5-4-45,1-4 34,3-9-23,2-7 0,0-11 45,2-7 101,0-5 347,0-12 752,2-12-316,3-18-334,4-15-158,3-8-101,-1 1-123,-1 4-157,-5 8 0,0 8-111,0 0-371,-2 17-627,2 3-1748,-1 17-1120,5 6-5921,1 15 9599,3 10 1,-6-7-1,-1 0 1</inkml:trace>
</inkml:ink>
</file>

<file path=ppt/ink/ink13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16:55.58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9 223 27919,'-9'-50'752,"9"3"-752,35 9 0,-1 6 0,-2 8 0,-2 7 0,0 8 0,0 5 0,2 3 0,-1 4 0,-5 7 0,-4 6 0,-8 11 0,-5 5 0,-6 6 0,-2 4 0,-6 4 0,-5-2 0,-9 4 0,-6-1-371,-3 3-4705,-3 1 5076,0 2 0,13-24 0,4-4 0</inkml:trace>
</inkml:ink>
</file>

<file path=ppt/ink/ink13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16:55.75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34 1 28671,'-21'37'-2858,"8"-9"-6973,28-36 8921,12 1 1,-8 0 0,1 4-1</inkml:trace>
</inkml:ink>
</file>

<file path=ppt/ink/ink13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16:57.15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0 107 27594,'5'-58'728,"3"12"-560,10 44-78,2 2 1,3 0-91,4 0 0,2 0 0,2 0 0,-3 0 0,-5 0 0,-7 0-360,-8 0-581,-5 0-1614,-2 0-2307,2 0-4775,2 1 9637,5 1 0,-4 1 0,0-2 0</inkml:trace>
</inkml:ink>
</file>

<file path=ppt/ink/ink13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16:57.53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36 345 12389,'-20'82'1692,"6"-11"-942,12-39 170,2-5-260,0-7 170,0-5 235,0-9 246,0-2 190,0-4 885,0 0-1388,0-9-169,0-9-67,0-15-135,2-15-145,1-10-67,2-11-3505,0-3 3269,1 3-99,-2 7 66,1 13-68,-3 12-22,0 11-56,-2 7 0,0 5 3163,0 4-3857,0 5-1151,1 2-1573,3 3-1591,4 13 5009,7 7 0,-6-4 0,0 0 0</inkml:trace>
</inkml:ink>
</file>

<file path=ppt/ink/ink13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16:58.31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76 133 24121,'-43'-2'582,"10"0"-391,44-3 89,11-3-79,17-5 1,12-5-56,4-2-56,-1 1-45,-8 3 44,-8 4-55,-11 4 11,-6 3 11,-8 2 33,-2 2 124,-3 3 112,-1 8 78,-4 9-21,0 15 10,-6 9-146,-7 8 12,-7 9-169,-6 2-33,-1 2 0,0-6-22,5-6-34,1-7-3426,6-7 3101,1-9-649,4-7-1200,3-8-1378,3-8 3552,20-7 0,-14-1 0,14-2 0</inkml:trace>
</inkml:ink>
</file>

<file path=ppt/ink/ink13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16:58.51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1 109 26899,'70'-19'-257,"-18"3"-1402,0 1-8172,-10-7 8868,-15 7 1,-3-2-1,-16 13 1</inkml:trace>
</inkml:ink>
</file>

<file path=ppt/ink/ink13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16:58.75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62 7 19459,'0'-4'4113,"0"2"-2265,0 2-873,-3 44-415,-1-7-189,-5 42-114,1-19-145,-1-3-112,2-5-201,1-6-707,2-7-1311,1-3-2117,0-2-4191,1-2 8527,0-2 0,1-13 0,1-5 0</inkml:trace>
</inkml:ink>
</file>

<file path=ppt/ink/ink13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16:59.01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 1 13117,'-4'0'-582,"1"0"-748,3 0 0,0 0 1</inkml:trace>
</inkml:ink>
</file>

<file path=ppt/ink/ink13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16:59.63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22 23202,'23'-8'1121,"6"1"-976,14 4-78,7 1-11,0 1-56,-1 1-11,-8 0-34,-6 0 45,-13 8 224,-9 4 180,-8 10-124,-7 4-89,-12 4-34,-8 4-12,-10-2 57,-3 0-68,1-3 135,1-1-79,3-1 158,2-1-23,5-4 22,7-5-56,7-6-44,6-3 55,2-3-222,1 2-80,8 0 0,3 1 0,35-3 0,0-4 0,28-14-3942,-5-9 1780,2-11-3481,-2-3 5643,-7 4 0,-29 13 0,-10 7 0</inkml:trace>
</inkml:ink>
</file>

<file path=ppt/ink/ink13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17:00.06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114 122 25521,'-60'39'953,"13"-1"-651,42-10-100,4 0 45,7-2-90,9-2-57,13-6 1,10-4-101,4-6 0,1-4 0,-4-4 34,-4-4-1,-5-8 147,-4-8 189,-3-8-22,-8-6-222,-3-3-125,-7-3 0,-3 0 0,-9 1 0,-6 5 0,-12 7 0,-9 7 0,-5 11 0,-4 4 0,0 15-1133,1 9-2060,6 14-5446,9 8 8639,12-1 0,10-17 0,5-7 0</inkml:trace>
</inkml:ink>
</file>

<file path=ppt/ink/ink13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17:00.27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12 28671,'69'-7'0,"-8"2"0,-32 5 0,0 0-315,0 0-1769,-2 0-3362,-2 0 5446,-6 0 0,-8 0 0,-4 0 0</inkml:trace>
</inkml:ink>
</file>

<file path=ppt/ink/ink13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17:00.49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65 1 27056,'-11'50'667,"0"1"0,-8 42-511,11-36-122,1-2-34,3-5-370,1-4-806,1-4-2309,2-7-5893,4-5 9378,10-8 0,-7-9 0,5-7 0</inkml:trace>
</inkml:ink>
</file>

<file path=ppt/ink/ink13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17:00.86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171 64 26295,'-75'-1'1333,"13"7"-1075,45 17-102,7 5 91,4 3-90,7 1-34,11 1-21,8-2-102,14-3 0,6-6 0,2-6 0,-3-8 0,-3-4 0,-6-5 0,-5-10 0,-5-7 0,-7-12 0,-4-7 0,-5-4 0,-2-4 0,-4 0 0,-7 6-125,-4 8-860,-12 13-1817,-6 9-3472,-8 18 6274,-4 12 0,17-5 0,5 2 0</inkml:trace>
</inkml:ink>
</file>

<file path=ppt/ink/ink13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17:01.10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81 1 27762,'-11'84'213,"0"-10"-448,0-38-886,-1-2-2016,-2-1-5536,4-7 8673,2-5 0,5-10 0,3-5 0</inkml:trace>
</inkml:ink>
</file>

<file path=ppt/ink/ink13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17:01.30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 26295,'20'85'212,"-2"-10"-1108,-13-43-1155,1-4-1859,-4-3-3418,-1-3 7328,-4-1 0,2-9 0,-2-2 0</inkml:trace>
</inkml:ink>
</file>

<file path=ppt/ink/ink13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17:01.59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 27740,'59'0'310,"0"0"0,0 0 1,-1 0-311,37 0 0,-44 0 0,2 0 0,1 0 0,1 0-324,1 0 0,1 0 324,2 3 0,0 1 0,1 1 0,-1 1 0,0 3 0,-1 2 0,-4-1 0,-1 0 0,40 11 158,-17-2-158,-18-3-2567,-18 0-3987,-17-1 6554,-14 5 0,-7-9 0,-2 1 0</inkml:trace>
</inkml:ink>
</file>

<file path=ppt/ink/ink13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13:02.33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0 120 16008,'7'0'4874,"-1"0"-3652,-6 0 1277,0 0-1995,0-1-34,0 0-200,4-1 88,4 0 0,10-2-122,11-2-136,12-3-32,9-2-24,7-4-21,2 1-1,0-1-22,-3 1 0,-7 4 0,-9 1 0,-9 5 0,-8 1 0,-8 3 23,-5 0 78,-2 0 101,-4 2 10,0 7-10,-2 7 44,-1 10-111,-1 8-1,-4 5-67,-4 5-11,-4 3-56,-6 1 79,-3 15-57,6-19-22,0 7 11,6-24-11,4-3 0,-2-3-515,0 7-269,2-10-920,0 2-1287,4-13-2656,1-4-3821,3-2 9468,6-1 0,-4 0 0,4 0 0</inkml:trace>
</inkml:ink>
</file>

<file path=ppt/ink/ink13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13:02.72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11 144 18115,'-3'0'6544,"1"0"-4393,2 0-1803,-5-2 21,8 2-134,5-2 124,15 0-68,9-1-67,5-3-189,1 0-35,1-1 0,-1-1 0,0 1 0,-2-1 0,-3 0-360,-4-1-637,-6 0-1266,-5 0-1558,-3-5-4628,-2 0 8449,-2-1 0,-4 6 0,-4 4 0</inkml:trace>
</inkml:ink>
</file>

<file path=ppt/ink/ink13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13:02.98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32 4 18384,'1'-2'5076,"0"0"-2230,-1 2-2208,6 47-234,-5-21-135,5 40-112,-6-30-45,-1 3-45,-2 1-45,-3 1-22,1-6-56,-1-4-392,2-6-930,0-6-1457,2-3-2712,-2 1 5547,-1-1 0,2-6 0,0-1 0</inkml:trace>
</inkml:ink>
</file>

<file path=ppt/ink/ink13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13:03.83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60 60 18171,'-5'0'5053,"2"0"-2902,3 0-761,-2 0-885,13 0-91,3-3-33,18 0-90,1-3-134,5 1-45,-2-2-66,1 0-46,-3 1 0,-2-2 0,-5 3 0,-6 0 0,-5 2 0,-7 2 0,-3 0 0,-5 1 0,0 0 0,-5 0 0,-7 0 0,-9 0 0,-8 0 0,-4 3 0,-1 1 0,2 1 0,0 2 0,6-2 0,2 0 0,3 0 0,4-1 0,0 2 0,1 1 0,0 0 0,2 3 0,1-2 0,3 2 0,1 0 0,3 1 0,0 3 0,1 0 0,1 5 0,0 0 0,-2 2 0,3 2 0,-2 1 0,2 1 0,0 0 0,1 10 0,1-10 0,0 8 0,0-13 0,0-1 0,3-3 0,5 1 0,1-4 0,3-1 0,-1-5 0,2-2 0,0-1 0,2-2 0,11 0 0,-4-2 0,11 1 0,-7-3 0,0-2 0,1-3 0,-1-1 0,-1-2 0,0 0 0,-1 1 0,-3 1 0,-2-1 0,-4-1 0,7-14-1200,-4 1-2431,8-12-5063,-5 7 8694,-1 1 0,-8 12 0,-3 6 0</inkml:trace>
</inkml:ink>
</file>

<file path=ppt/ink/ink13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13:04.28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39 25543,'1'-4'1805,"4"0"-1503,7 3-201,3 1 0,3 0-101,4 0 22,-1 0-22,2 0 0,-1 0-33,-1 0-214,0 0-156,-2 0-594,0-3-718,-2-2-1041,-4-2-2679,-3-1 5435,-5 4 0,-3 2 0,-2 2 0</inkml:trace>
</inkml:ink>
</file>

<file path=ppt/ink/ink13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13:04.82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47 9 16411,'0'-4'4987,"0"2"-2399,0 2-2016,-1-1-1,0 1-33,-1-1-101,1 8 34,-2 7-169,0 15-123,-2 6-33,-1 7-90,-1-2 23,2-1-46,0-1-10,2-2 22,0-1 22,2-3 112,1-5-56,0-4 68,0-6 77,1-2 102,4-4-335,2 0-35,3-1 0,0-3 0,1-2 0,1-3 0,2-1 0,3-1 0,4 0 0,1-1 0,2-4 0,1-4 0,0-6 0,9-8-774,-11 5-2028,7-7-2475,-13 10 5277,1-1 0,-8 8 0,-2 2 0</inkml:trace>
</inkml:ink>
</file>

<file path=ppt/ink/ink13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13:05.14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16 14 19650,'0'-8'5445,"0"2"-4469,0 6 133,0 0-739,0 18-90,0 2-56,0 20-90,0 0-22,0 3-101,-1 3 23,-1 1-34,-1 1 0,0-2-224,1-3-235,0-4-404,1-7-1065,0-7-1052,1-7-2533,0-5 5513,0-3 0,0-6 0,0 1 0</inkml:trace>
</inkml:ink>
</file>

<file path=ppt/ink/ink13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13:05.38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52 27393,'75'-2'717,"-7"-1"-673,-31-3-44,3 0-11,-1-2-459,1 0-628,-5 2-1289,-4 0-2319,-6 2 4706,-6 2 0,-8 1 0,-4 1 0</inkml:trace>
</inkml:ink>
</file>

<file path=ppt/ink/ink13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13:11.89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0 24591,'0'9'807,"6"10"-571,2 26-135,5 10 55,-1 10-88,-1 4-1,-5 2-67,0 0 78,-2-2-33,1-5 0,-1-6 145,1-9-22,1-8 56,-1-11-56,2-10-56,-1-10 57,1-6 144,1-6 169,5-15-34,6-16-245,7-21-203,5-15 0,1-5 0,1 2 0,-3 7 0,-1 11-3392,-3 13 3392,-3 13 0,-3 9-1200,9 7-1377,-3 7-2342,14 0-4912,-1 5 9622,7 5 0,-20-4 0,-4 3 0</inkml:trace>
</inkml:ink>
</file>

<file path=ppt/ink/ink13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13:12.25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123 1 25925,'-62'73'1008,"12"-4"-840,44-27-67,2-1-56,3-1-11,6-7 55,7-5-21,10-7-57,9-10 11,7-4 1,3-10 21,-2-7-10,-5-5 33,-10-8 135,-5-3-12,-7-4-55,-5-6-12,-2-4-22,-4 0-57,-4 3 46,-7 8-45,-5 9-45,-7 9-101,-1 6-302,1 3-583,3 9-1558,5 5-3148,6 9-4139,7 4 9490,13 0 1,-7-10-1,8-3 1</inkml:trace>
</inkml:ink>
</file>

<file path=ppt/ink/ink13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13:12.70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222 6 18597,'-10'-3'5681,"3"0"-4964,7 3-236,-47 22-88,24 2-169,-37 23 34,38-4-12,2 3-56,6-1 46,3-3 11,6-5-57,2-7-33,4-7-79,8-11-44,6-5-12,13-17 23,8-11 0,6-18-45,0-8 11,-4 1 11,-7 7-22,-8 9-22,-7 12 11,-6 9 11,-4 7 190,-1 14 79,-3 11-56,0 17-55,-2 12-158,-5 5 0,-2 2 0,-5-3 0,2-9-550,3-9-402,3-13-1323,3-12-1333,2-8-2286,10-20 5894,7-10 0,-3 4 0,-1 1 0</inkml:trace>
</inkml:ink>
</file>

<file path=ppt/ink/ink13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13:12.94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27 0 26877,'16'89'1636,"-2"-2"-1478,-14-16-158,-6 4 0,-1 1 0,-6 0 0,2-4 0,1-5-573,5-6-704,2-10-1625,2-9-2633,2-10 5535,8-13 0,-6-9 0,6-7 0</inkml:trace>
</inkml:ink>
</file>

<file path=ppt/ink/ink13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13:13.17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 8 20322,'2'-4'5805,"0"0"-4921,-2 4 80,0 0-561,3 23-110,-2 3-293,2 24 0,-3-1 0,-2 2 0,0-1-550,-3-3-1265,2-6-2163,0-10-4470,8-12 8448,9-9 0,-6-8 0,4-2 0</inkml:trace>
</inkml:ink>
</file>

<file path=ppt/ink/ink13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13:13.55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1 157 17532,'0'-5'6465,"0"1"-5490,0 4 112,0 0-807,0 23-78,0-7-124,0 19 1,3-14-23,4-4 78,7 0-44,5-4-1,4-4-10,3-5-56,2-2-1,-1-8-11,-1-4 23,-4-8 78,-4-5-11,-5-2 78,-5-1 23,-4 0-23,-2-1 146,-2-1-23,-7 1-267,-4 0-35,-7 4 0,-1 5-3392,1 6 3392,3 6 0,4 4-819,-2 9-380,7 3-1703,-1 7-2745,5-1 5647,14-2 0,-9-7 0,8-3 0</inkml:trace>
</inkml:ink>
</file>

<file path=ppt/ink/ink13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13:13.80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13 28671,'45'-2'0,"-3"-1"0,-10 0-438,-3 1-974,-3 0-2252,-5 2-4594,-6 5 8258,-6 9 0,-6-5 0,-2 4 0</inkml:trace>
</inkml:ink>
</file>

<file path=ppt/ink/ink13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13:13.99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0 28671,'54'15'0,"-3"-4"-617,-21-10-2062,3-1-2799,0 0 5478,4 0 0,-17 0 0,-3 0 0</inkml:trace>
</inkml:ink>
</file>

<file path=ppt/ink/ink13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13:14.45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330 1 21588,'-71'20'3933,"11"-3"-3070,30-8-404,11-3-156,10-2-112,7-3-191,2 1 11,0 1 11,2 5 34,5 5 146,5 5 112,2 4 44,-3 5 13,-5 2-371,-4 4 0,-10 4 0,-8 2 0,-10 3 0,-8-1 0,0-3 0,5-5-1177,5-10-942,11-8-2160,5-8 4279,35-15 0,-20 6 0,22-9 0</inkml:trace>
</inkml:ink>
</file>

<file path=ppt/ink/ink13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13:14.73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78 18642,'5'-3'6252,"-1"0"-5131,-4 3-349,0 51-289,0-19-114,0 42-22,0-32-55,4-3-91,6-6-66,9-9-78,8-9-57,3-9 0,3-5 0,-3-11 0,1-6 0,-2-13 0,-2-6 0,-3-6 0,-3-1-3392,-4-1 3392,-3 3-35,-2 2-827,-1 6-1425,-3 6-3102,0 7 5389,0 8 0,-4 5 0,-1 6 0</inkml:trace>
</inkml:ink>
</file>

<file path=ppt/ink/ink13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13:15.01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49 653 28671,'-22'-77'0,"4"3"0,13 18 0,2-5 0,3-2 0,0 2 0,0 3 0,2 7 0,4 8-80,3 8-581,3 8-336,0 7-1300,1 5-1860,1 8-4538,0 3 8695,0 10 0,-7-5 0,-2 5 0</inkml:trace>
</inkml:ink>
</file>

<file path=ppt/ink/ink13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13:15.20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0 28671,'0'8'0,"6"-3"0,9-4 0,8-1-696,4 0-1926,1 0-3686,1 0 6308,0 5 0,-14-4 0,-2 5 0</inkml:trace>
</inkml:ink>
</file>

<file path=ppt/ink/ink13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13:15.50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40 763 28671,'-18'-30'0,"2"-11"0,13-15 0,1-13 0,2-6 0,0 0 0,1 3 0,4 6 0,3 8 0,4 6 0,2 8 0,1 7 0,1 6 0,3 6-617,1 8-1792,0 7-1636,0 6-4337,-3 4 8382,-3 13 0,-8-9 0,-1 9 0</inkml:trace>
</inkml:ink>
</file>

<file path=ppt/ink/ink13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13:15.68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 28671,'27'38'0,"-2"-7"-438,0-23-2252,2-3-4010,2 0 6700,4-2 0,-15-1 0,-3-2 0</inkml:trace>
</inkml:ink>
</file>

<file path=ppt/ink/ink13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13:15.86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25 6 21118,'2'-3'5983,"-1"0"-4739,-1 3-918,-4 55-326,0-26 0,-4 43-237,2-42-782,2-2-1413,3-6-1926,1-4-4718,9-6 9076,4-4 0,-2-6 0,0-1 0</inkml:trace>
</inkml:ink>
</file>

<file path=ppt/ink/ink13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13:16.21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231 7 18877,'-8'-3'6185,"1"0"-4952,7 3 246,0 0-1099,-35-1-189,25 4-180,-26 3 23,35 7-23,1 6 0,0 1 45,4 2-11,0 0 113,1 0-158,-2-1 0,-2 2 0,-2-1 0,-7 1 0,-4 0 0,-9 0 0,0-3 0,-3 0 0,3-5-304,3-4-805,6-4-1244,4-5-1479,5-1-5289,1-1 9121,7-7 0,-4 6 0,4-6 0</inkml:trace>
</inkml:ink>
</file>

<file path=ppt/ink/ink13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13:16.58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206 8 18821,'0'-4'5300,"0"0"-3911,0 4-1220,-19 21-125,14-10 12,-14 17-11,19-13 22,0-1 34,3 3 134,1-1 146,3 3 22,-3 1 24,-2 0-69,-2 1-123,-2-1-78,-5 0-90,-7 0-67,-7 2-45,-4-2-481,-4 1-740,1-5-1390,4-2-2700,6-7 5356,9-4 0,4-2 0,5-1 0</inkml:trace>
</inkml:ink>
</file>

<file path=ppt/ink/ink13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13:16.93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62 61 20009,'0'-8'5154,"0"2"-4179,0 6-326,0 0-222,-25 52-170,16-25-55,-16 41-101,23-38-79,4-3-11,8-3-3380,6-6 3380,8-4 11,6-7-22,0-5 23,3-6 55,-4-8 79,-2-8 44,-7-9-44,-4-4 3427,-7-3-3584,-4-2 0,-3 1 0,-3 3 0,-5 5 0,-1 8-405,-5 7-547,0 8-1838,0 4-3911,0 3 6701,3 6 0,4-4 0,2 5 0</inkml:trace>
</inkml:ink>
</file>

<file path=ppt/ink/ink13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13:17.15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 27538,'66'0'336,"-10"3"-806,-39 1-1424,-3 2-1714,-2 1-6039,-3 0 9647,-1 3 0,-5-6 0,0 1 0</inkml:trace>
</inkml:ink>
</file>

<file path=ppt/ink/ink13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13:17.40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 28671,'60'13'0,"-5"-3"0,-22-10 0,-1 0 0,-2 0 0,-4 0 0,-2 0 0,-4-2-2040,-2-1-3754,-3 1 5794,-6-1 0,-4 3 0,-4 0 0</inkml:trace>
</inkml:ink>
</file>

<file path=ppt/ink/ink13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13:18.98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13 70 19628,'-7'-2'6051,"1"0"-5043,6 2 34,0 0-695,22-12-134,6 4-45,25-8-11,0 7-100,5 2-57,-3 2 0,-3 0 0,-9 3 0,-10 0 0,-10 2 0,-10 0 0,-7 0 0,-4 3 0,-2 6 0,0 8 0,0 8 0,0 6 0,0 5 0,0 2 0,-3 0 0,-1 0 0,-3 0 0,1 0 0,0 0 0,0-3 0,1-2 0,-1-4-3841,0-2 759,0-3-3618,-4-2 6700,-1-1 0,3-9 0,1-2 0</inkml:trace>
</inkml:ink>
</file>

<file path=ppt/ink/ink13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13:19.22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97 9 20569,'-5'-5'6151,"1"2"-5613,4 3-134,0 0-203,-15 46-89,9-14-112,-11 39-67,14-27-392,1-2-796,0-2-1323,-1-3-2576,-2-5-4677,-3-1 9188,-4-2 0,5-13 0,-1-4 0</inkml:trace>
</inkml:ink>
</file>

<file path=ppt/ink/ink13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13:19.46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97 28513,'50'-21'158,"4"3"-158,3 13 0,3 1 0,4 1 0,-2 0 0,-1-2 0,-7 0-4252,-3-2 4252,-6 1 209,-4-1-3705,-6 0-4594,-9 4 8090,-8 0 0,-10 3 0,-6 0 0</inkml:trace>
</inkml:ink>
</file>

<file path=ppt/ink/ink13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13:20.12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 52 23527,'-8'15'728,"13"-2"-280,11-19-67,14-4-101,6-6-45,-1-3-111,-3 3-90,-6 7 0,-6 5 22,-5 7 156,1 7 57,-3 7-123,1 6 22,2 4 33,-2-4 46,2-2 45,-1-1-24,1-1-10,0 0-101,0 0-56,2-2-1,3-3-44,3-4-11,3-5-22,4-2-23,1-8-146,4-9-2240,19-22-1693,-11 5-5752,14-9 9367,-17 24 0,-18 7 0,-5 7 0</inkml:trace>
</inkml:ink>
</file>

<file path=ppt/ink/ink13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13:20.59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320 12 16994,'3'-6'6589,"0"1"-5446,-3 5 616,0 0-1289,-53 59-122,22-22-287,-6 6 1,0 2-28,0 7-34,2-1-437,6 1-975,3-5-1344,6-6-3037,8-10 5793,5-9 0,5-12 0,2-5 0</inkml:trace>
</inkml:ink>
</file>

<file path=ppt/ink/ink13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13:20.81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7 17767,'0'-3'6253,"0"1"-3407,0 2-2319,23-1-146,-6 7-146,20 2-157,-11 8-78,0 0-67,2 0-616,-1-5-953,-1-1-1423,1-6-3037,1-1 6096,0-3 0,-11 0 0,-5 0 0</inkml:trace>
</inkml:ink>
</file>

<file path=ppt/ink/ink13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13:21.03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0 28502,'9'95'169,"-2"-11"-169,-2-44 0,0-4-841,0-6-963,-1-5-1513,-1-5-2297,-1-1-4217,-2 2 9448,-12 1 1,8-8 0,-7-3-1</inkml:trace>
</inkml:ink>
</file>

<file path=ppt/ink/ink13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13:21.37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45 67 28671,'-25'0'0,"5"0"0,26 0 0,10 0 0,18 0 0,20 0 0,17 0 0,13-2 0,4-3 0,-1 1 0,-3-2 0,-6 2 0,-6 2 0,-8-2 0,-9-2 0,-10-1 0,-11-3 0,-8 3 0,-9 1-24,-9 4-1959,-4 1-2264,-16 2-5584,-10 9 9608,-19 5 0,15-4 0,2 0 0</inkml:trace>
</inkml:ink>
</file>

<file path=ppt/ink/ink13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13:21.60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71 0 23286,'-9'74'449,"1"-7"1617,1-28-2066,-1-1 259,-3-4-1503,1-5-1239,1-8-2862,4-8 5733,1-7 0,4-5 0,0-1 1</inkml:trace>
</inkml:ink>
</file>

<file path=ppt/ink/ink13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13:21.77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103 0 26597,'2'78'1221,"0"-8"-1221,-3-33-291,-4-3-1065,-1-3-1456,-8-4-3530,-6-3 6342,-7 0 0,10-11 0,0-2 0</inkml:trace>
</inkml:ink>
</file>

<file path=ppt/ink/ink13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13:21.99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1 109 28671,'71'8'0,"-1"-1"0,-10-7 0,2 0 0,2-4 0,0-4 0,1-6-797,-4-4-1870,1-1-3361,-6-1 6028,-3 0 0,-26 9 0,-5 1 0</inkml:trace>
</inkml:ink>
</file>

<file path=ppt/ink/ink13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13:22.42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181 39 23056,'-72'28'2623,"12"0"-2108,37-8-179,8 2-67,8-1-12,4 2 91,3 1-34,4 0-79,7-2 0,8-1-56,9-6-11,6-5-32,4-6-136,4-4 0,-2-9 0,-3-7 0,-4-11 0,-6-6 0,-6-4 0,-4-2 0,-8 2 0,-4 5 0,-4 5 0,-5 7 0,-8 6 0,-9 7 0,-9 4 0,-4 6-472,-2 6-1903,2 8-4763,2 10 7138,7 3 0,10-10 0,7-6 0</inkml:trace>
</inkml:ink>
</file>

<file path=ppt/ink/ink13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13:22.65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2 28671,'76'-1'0,"-10"2"0,-36 1 0,-5 2 0,-4 0 0,-3 0-752,-1-1-1937,-2-2-3183,1 0 5872,-2 0 0,-6-1 0,-3 1 0</inkml:trace>
</inkml:ink>
</file>

<file path=ppt/ink/ink13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13:22.88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68 0 26653,'-16'87'2018,"3"-6"-2018,3-25 0,0-5 0,3-5 0,0-6-752,4-7-1421,2-2-2466,1-5-5192,10-5 9448,6-6 0,-2-8 0,0-3 1</inkml:trace>
</inkml:ink>
</file>

<file path=ppt/ink/ink13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13:23.25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155 91 27000,'-71'6'1143,"12"8"-964,46 21-33,5 5-79,5-1-11,5-2-22,8-6 12,9-6-46,11-6 0,7-8 0,0-4 0,-1-5 0,-4-9 0,-3-10 0,-6-13 0,-2-12-3392,-8-7 3392,-6 0 0,-3 2 0,-4 7 0,-7 8 0,-5 10 0,-10 8 0,-8 7-2312,-25 17-7519,12 11 8879,-13 17 1,36-16 0,6-1-1</inkml:trace>
</inkml:ink>
</file>

<file path=ppt/ink/ink13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13:23.47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44 1 28647,'-5'80'24,"0"-9"-24,-4-40-629,1-1-973,0-3-2073,2-4-6156,4-9 9815,2-6 0,1-6 0,1-2 1</inkml:trace>
</inkml:ink>
</file>

<file path=ppt/ink/ink13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13:23.65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 1 26216,'5'76'728,"2"-2"-1288,-7-49-1098,3 2-1312,-3-12-4055,-2-1 7025,-8 2 0,7-8 0,-7 0 0</inkml:trace>
</inkml:ink>
</file>

<file path=ppt/ink/ink13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13:23.90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28 28671,'84'7'0,"2"-1"0,-11-6 0,1-3 0,-8-1 0,-7-1 0,-9 1 0,-4-1 0,-4 1 0,-7-1-785,-5 0-2610,-11 2-4707,-9 1 8102,-6 2 0,-6 0 0,0 0 0</inkml:trace>
</inkml:ink>
</file>

<file path=ppt/ink/ink13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13:26.88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 0 26530,'-2'100'537,"0"-5"-481,1-25 12,1-2 89,0-10 56,3-9-79,4-13 1,4-12 89,4-12 11,5-10 147,7-23-382,9-15 0,6-21 0,-2-6 0,-2 1 0,-9 7 0,-5 9 0,-3 9 0,1 8-1043,3 8-2296,7 9-3676,6 6 7015,3 5 0,-17 1 0,-6 0 0</inkml:trace>
</inkml:ink>
</file>

<file path=ppt/ink/ink14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13:27.19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129 11 23538,'-59'70'3104,"10"-10"-2544,38-38-112,5-3-156,3-1-80,2-1 24,8-2-147,5-2-33,12-2-3403,5-6 3369,5-2-10,2-5 45,-2-9-57,-1-6 0,-7-11 0,-4-4 0,-7-2 3392,-7-2-3392,-5 1 0,-7 5 0,-9 9-57,-10 9-391,-12 7-482,-2 14-1054,3 6-1489,11 9-2040,10 2 5513,17-4 0,-2-10 0,7-4 0</inkml:trace>
</inkml:ink>
</file>

<file path=ppt/ink/ink14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13:27.59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103 22 27045,'-53'56'785,"12"-8"-774,35-32-11,4-5 0,1-5 0,1-3-11,5-2-34,5-2-34,8-8-44,4-6-11,4-11 44,-3-3 90,-2 0 23,-4 6-23,-5 6-12,-3 8 12,-5 5 34,0 3 268,-1 13-66,0 10-24,-1 20-32,0 13 10,-2 11-43,-4 5-147,-3 1 0,-3-4 0,1-8 0,3-12-315,3-14-929,1-14-2095,2-11-1636,8-21 4975,7-13 0,-4 6 0,2-2 0</inkml:trace>
</inkml:ink>
</file>

<file path=ppt/ink/ink14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13:27.80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31 0 26866,'7'53'429,"-1"-1"1,-1-1-1,-2-2-384,-11 24-45,-3 2-257,-3-3-942,3-8-1793,5-11-3451,5-13 6443,12-16 0,-8-11 0,8-10 0</inkml:trace>
</inkml:ink>
</file>

<file path=ppt/ink/ink14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13:28.00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14 1 27762,'0'6'695,"0"11"-684,0 22-11,-2 6-526,-1 1-1345,-2-2-3307,2-5-4653,3-9 9179,10-5 1,-6-14-1,6-3 1</inkml:trace>
</inkml:ink>
</file>

<file path=ppt/ink/ink14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13:28.32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 6 27270,'-1'41'392,"1"-2"-359,-1-4-10,10 4-23,2-14 11,11-1-11,0-18 33,2-5-10,-1-11 33,-3-6 45,-4-11 44,-5-3-22,-5-1-55,-4 0-24,-2 4-10,-7 5-34,-4 9-314,-7 6-402,-1 5-1683,0 8-3965,0 7 6364,1 11 0,8-7 0,3-1 0</inkml:trace>
</inkml:ink>
</file>

<file path=ppt/ink/ink14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13:29.32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529 0 21499,'-50'6'1518,"-1"-1"0,-41 8-935,34 6-22,6 2-125,7 4-100,6 4 135,4 6-112,3 3-135,4 3-101,6 0-101,7-2-22,8-2 0,5-4-414,8-6-595,10-7-1187,13-9-1681,16-7-4975,10-4 8852,6 0 0,-25 0 0,-7 0 0</inkml:trace>
</inkml:ink>
</file>

<file path=ppt/ink/ink14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13:29.67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99 88 24457,'-55'39'997,"11"-4"-750,44-22-113,7-2-22,4-5-33,11-4-46,4-11 12,7-9-34,0-14-11,0-6-22,-5 1 22,-6 8 22,-10 11 46,-6 8 100,-4 8 123,-2 5-22,0 13-11,-1 12-34,-3 17-90,-2 8-100,0 2-34,2-5-23,2-5-560,8-8-1265,6-12-1391,13-12-5545,9-11 8784,9-17 0,-17 7 0,-4-6 0</inkml:trace>
</inkml:ink>
</file>

<file path=ppt/ink/ink14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13:30.08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136 7 17398,'0'-6'4806,"-27"60"-3987,10-13-293,-22 49 68,20-34 22,4-5-67,4-6-122,6-10-282,2-11-145,3-11 0,5-8 67,4-7-22,6-7-11,3-4-23,-3-2 11,-4 4 1,-5 5 10,-4 3 23,-1 2 79,-1 0-90,4 0 22,1-1-45,7-4 45,5-1-33,4-2-12,1 1-22,0 3 12,-2 2-12,-1 3 0,-2 0-12,-1 0 46,-2 1-68,-3 2 34,-1 0-380,-2 2-775,-1-3-1309,0 0-2210,3-2-5157,3 0 9487,6-5 1,-9 4 0,0-3 0</inkml:trace>
</inkml:ink>
</file>

<file path=ppt/ink/ink14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13:30.48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94 0 25140,'-17'75'1177,"0"-6"-1331,0-20 322,1-6 128,5-8-218,3-11 15,4-8-82,2-8-11,1-4 45,1-4 168,0 0-235,0-2 22,4-6 22,4-5-22,5-4 0,0 2 0,-1 4 0,-3 6 12,-3 3-12,2 2 0,3 0 33,5 0-33,3 0 23,2 0 44,-3 2 1,-1-1-12,-2 3-12,0-1 1,-2 2-45,1 0 0,-3 1 0,-1-1-224,-1-1-605,-3 0-1031,-1-1-7971,1 4 8672,1-3 0,-1 0 1,0-3-1</inkml:trace>
</inkml:ink>
</file>

<file path=ppt/ink/ink14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13:30.64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36 1 26855,'-14'70'-3675,"1"-7"-2891,8-31 6566,2-4 0,3-13 0,0-4 0</inkml:trace>
</inkml:ink>
</file>

<file path=ppt/ink/ink14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13:31.04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3 14775,'2'-2'5738,"0"2"-2713,-2 0-2431,1 48-11,0-27-135,0 38-112,-1-42-224,0-3-112,0-8-23,0-3-33,4-3 56,3-1 34,6-5-34,5-2 45,2-5 90,-1 1 44,2 3 79,-2 1-12,2 3 12,-1 1-3382,-1 3 3629,5 0-281,-8 1-56,2 6-45,-10 3-89,-3 5-34,-3 3-123,-1-1-707,-1 0 2093,0-2-5767,0-4-5327,4-3 9442,3-4 1,-2-2 0,2-1 0</inkml:trace>
</inkml:ink>
</file>

<file path=ppt/ink/ink14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13:31.40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43 9 18922,'0'-5'4784,"0"2"-3406,0 3-828,-16 45-147,9-19-123,-10 33-90,15-32-145,2-8 0,0-1-45,4-7 0,3-5 34,5-2-1,1-4 23,2-11-45,0-4 1,-1-13-24,-1-3-55,-4-1 11,-1 3 34,-1 5 44,-3 7-22,-2 8 0,0 4 0,-1 4 112,2 5 101,1 3 79,3 6 33,2 4-45,2 3-135,2 2-55,0-1-90,2 0-157,0-4-593,3-4-1503,0-6-3809,3-4 6062,3-3 0,-10 0 0,-2 0 0</inkml:trace>
</inkml:ink>
</file>

<file path=ppt/ink/ink14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13:31.64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36 1 24334,'-15'75'2375,"4"-11"-1915,6-36-12,2-6-235,2-6-213,0-5-23,1-7-145,0-2-437,5-9-841,5-5-839,5-8-1166,3 0-3060,-2 4 6511,-3 9 0,-6 2 0,-3 5 0</inkml:trace>
</inkml:ink>
</file>

<file path=ppt/ink/ink14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13:31.96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38 126 21432,'67'-19'201,"-12"0"-190,-42-1 113,-7 2 111,-1 0 34,-4 3 269,-5 6 168,-3 3-258,-6 4 123,-5 2 68,-3 8 280,-2 4-101,0 11 33,0 3-246,4 3-301,3 0-304,5 1 0,6-3 0,3-1 0,5-3 0,7-3 0,4-3-472,10-6-928,1-1-1816,2-7-2813,-1 0 6029,-3-3 0,-9 1 0,-5-1 0</inkml:trace>
</inkml:ink>
</file>

<file path=ppt/ink/ink14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13:33.13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 55 26743,'-6'3'369,"13"-5"-211,31-8-80,9-4 0,2 0-44,-4 4 0,-7 5 44,-9 3-67,-5 2 79,-7 0 22,-2 6 78,-6 3 135,-4 9 46,-3 6-371,-7 6 0,-7 7 0,-9 9 0,-7 3 0,0 2 0,2-2 0,5-5 0,3-5 0,5-8-1379,5-4-1905,3-15-2789,8-4 6073,11-20 0,-6 7 0,5-7 0</inkml:trace>
</inkml:ink>
</file>

<file path=ppt/ink/ink14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13:33.44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30 27594,'48'-5'1077,"-4"0"-1077,-19 5 0,0 0 0,2 0 0,-3 0 0,-1 0-225,-6 0-671,-4 0-1020,-4 0-1121,-5 0-1670,0 0-3640,-1-2 8347,0-5 0,-1 3 0,0-2 0</inkml:trace>
</inkml:ink>
</file>

<file path=ppt/ink/ink14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13:33.63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27 10 23930,'0'-9'2790,"0"8"-2330,0 27-202,0 5-158,-1 3-66,0 0-34,-1-2-381,1-3-896,-1-5-1648,2-2-1938,-1-2-4968,-2 2 9664,-3 3 0,2-12 0,-1 0 0</inkml:trace>
</inkml:ink>
</file>

<file path=ppt/ink/ink14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13:33.96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12 99 20636,'-7'0'5547,"3"0"-4875,4 0 493,0 0-616,25-14-447,2 3-102,28-11 0,-3 6 0,3 3 0,-2 2 0,-6 4 0,-7 3 0,-8 3 0,-8 1 0,-5 0 0,-5 0 0,-4 0 0,-4 0-225,-2 0-929,-3 0-6342,0 0-2335,-6 0 8955,-5 2 0,3-1 0,-1 0 1</inkml:trace>
</inkml:ink>
</file>

<file path=ppt/ink/ink14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13:34.32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60 0 24076,'-25'72'1322,"4"-8"-963,13-29-12,5-5 12,1-4-1,3-5-10,5-2-46,3-3 57,8-1-79,2-3-56,2-1-90,3-5-44,4-2-79,6-4-22,4-2-34,4-5-414,-2-4-483,0-3-1545,-3-5-2880,0-6 5367,3-5 0,-18 11 0,-3 3 0</inkml:trace>
</inkml:ink>
</file>

<file path=ppt/ink/ink14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13:34.90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35 24558,'93'-3'1423,"-6"-2"-1065,-32-4-55,-2 1-202,-8 2 78,-9 3-45,-7 2 12,-10 1 45,-3 0 78,-5 0-23,-2 0 34,-3 3 90,-1 0-257,-3 5-113,-1 2 0,-1 5 0,0 5 0,0 5 0,0 2 0,0 3 0,0-1 0,0-1 0,0-3 0,0-2 0,1-5 0,0-2-315,1-3-2610,0-3 2925,-1 0 0,0-6 0,-1 1 0</inkml:trace>
</inkml:ink>
</file>

<file path=ppt/ink/ink14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13:35.14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0 28401,'9'78'270,"-1"-12"-270,-1-42 0,-1-4-707,-2-3-1567,-1-4-2724,-2 1 4998,-5 1 0,3-7 0,-2 1 0</inkml:trace>
</inkml:ink>
</file>

<file path=ppt/ink/ink14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13:35.37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79 20860,'0'-3'6522,"0"1"-5447,0 2-861,59-12-214,-20 9 0,52-9 0,-33 11 0,0 0 0,0-1 0,-3-1 0,-2 0 0,-1-3 0,0 0-136,-2-2-3192,-2 2-3439,-6 0 6767,-4 3 0,-17 1 0,-6 2 0</inkml:trace>
</inkml:ink>
</file>

<file path=ppt/ink/ink14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13:35.95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321 0 28671,'-29'36'0,"-4"5"0,2 6 0,-3 6 0,1 5 0,2-2 0,2 0 0,3-4 0,3-8-1099,4-7-1523,3-9-1569,7-9-4560,3-10 8751,5-4 0,1-5 0,0 0 0</inkml:trace>
</inkml:ink>
</file>

<file path=ppt/ink/ink14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13:36.14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 26082,'70'0'2128,"-10"2"-1960,-30 13-168,-5-2-100,-1 1-505,-1-2-919,0-2-1311,4-3-1378,3-3-3911,4-3 8124,2-8 0,-15 5 0,-3-5 0</inkml:trace>
</inkml:ink>
</file>

<file path=ppt/ink/ink14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13:36.35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 27908,'7'40'763,"0"3"-763,0 1 0,3 1 0,1 0 0,-1-6 0,2-6-595,-4-8-1814,-1-5-2421,-4-5 4830,-1 2 0,-2-9 0,0-1 0</inkml:trace>
</inkml:ink>
</file>

<file path=ppt/ink/ink14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13:36.67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0 103 28502,'44'-14'169,"6"0"-169,16 2 0,5 0 0,5 0 0,3 1 0,2 2 0,4 2-499,-3 2 499,-3 3 0,-10 1 0,-12 1 0,-12-1 163,-13 1-163,-11-2 83,-9 2-1316,-7-1-3395,-2 1-5203,-14 0 9623,-8 5 1,4-3 0,-1 3-1</inkml:trace>
</inkml:ink>
</file>

<file path=ppt/ink/ink14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13:36.88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51 1 28143,'-6'67'336,"0"-4"-582,0-21-493,-2-2-931,-1-3-1658,1-7-3193,3-10 6521,3-9 0,2-7 0,0-4 0</inkml:trace>
</inkml:ink>
</file>

<file path=ppt/ink/ink14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13:37.05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0 25947,'2'57'1479,"0"-2"-1411,-2-13-68,0-1-516,0-5-2363,0-5-5055,0-6 7934,-1-3 0,1-11 0,-1-1 0</inkml:trace>
</inkml:ink>
</file>

<file path=ppt/ink/ink14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13:37.30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 88 20065,'-3'-3'6118,"0"0"-5245,3 3 718,0 0-1567,46-2-24,-12 2 0,43-2 0,-21 3 0,2-1 0,1 1 0,-3-1 0,-2-5-965,-5-2-1870,-4-8-2622,-4-1 5457,-4-2 0,-17 8 0,-4 2 0</inkml:trace>
</inkml:ink>
</file>

<file path=ppt/ink/ink14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13:37.70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256 1 22653,'-83'7'3026,"10"6"-2478,40 10-245,6 8-79,8 7-34,7 4 35,6 5-57,4 0 45,2-4-135,11-8 68,7-8-57,14-13-22,9-7 1,6-12-24,2-10-10,-4-12 123,-7-10-34,-12-4 11,-12-3-33,-8 2-21,-11 2-80,-8 4-35,-6 7-447,-6 7-661,4 9-2442,4 7-6246,6 9 9285,5 12 1,4-6 0,2 5 0</inkml:trace>
</inkml:ink>
</file>

<file path=ppt/ink/ink14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13:37.92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0 28132,'47'19'201,"-1"0"1,36 10-202,-43-27-134,-5-2-549,-5 1-1256,-5-1-1692,-5 0-5545,-2 0 9176,-4-4 0,-5 3 0,-3-4 0</inkml:trace>
</inkml:ink>
</file>

<file path=ppt/ink/ink14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13:38.10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77 8 19179,'0'-4'5558,"0"0"-4314,0 4-326,-12 54-368,2-19-225,-11 44-281,9-36-44,1-3-291,5-5-1188,3-4-2174,2-6-5580,10-5 9233,5-7 0,-2-5 0,-1-6 0</inkml:trace>
</inkml:ink>
</file>

<file path=ppt/ink/ink14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13:38.48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228 126 25342,'-68'20'1177,"14"0"-1121,43 4-34,5 0-22,3-1 11,8-2 0,5-2 57,7-4 32,9-5 57,6-4 0,7-5-56,4-8-11,2-6 33,-5-8 135,-7-4 44,-12-4-22,-10-1-190,-8-5-12,-15-1-11,-7 2-55,-15 2-12,-4 7-202,-6 11-403,-5 6-907,-4 14-2937,-2 11 4449,2 12 0,22-8 0,9-1 0</inkml:trace>
</inkml:ink>
</file>

<file path=ppt/ink/ink14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13:38.71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36 1 27583,'-13'83'90,"2"-9"-583,5-36-919,2-3-1613,2-8-4561,4-8 7586,8-9 0,-5-6 0,4-4 0</inkml:trace>
</inkml:ink>
</file>

<file path=ppt/ink/ink14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13:38.88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25 13 19561,'0'-7'4627,"0"2"-3865,0 5-169,0 0-401,14 58-192,-9-30-79,11 46-907,-14-47-1278,0-2-2083,-3-3-5484,-10 0 9437,-9 0 0,5-10 0,-2-2 0</inkml:trace>
</inkml:ink>
</file>

<file path=ppt/ink/ink14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13:39.12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13 14 19997,'-7'-1'6107,"1"0"-4773,6 1-394,0 0-647,71-3-293,-16 2 0,4-1 0,3 0-406,32 0 406,-44 2 0,1-1 0,3 1 0,2-1 0,4 1 0,0 0 0,5 2 0,0 1 0,2 0 0,0 1 0,-2 1 0,-1 2 0,-5-1 0,-2 0-1390,39 6-3181,-22-3-5260,-21-2 8562,-22 1 1,-16-5 0,-10 2 0</inkml:trace>
</inkml:ink>
</file>

<file path=ppt/ink/ink14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18:21.53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354 1 22653,'-83'5'1759,"9"8"-1356,40 22-145,1 8 0,4 12-1,2 6 13,2 6-24,4 1-89,6-1-56,6-7-56,6-9-45,11-12 0,9-14-23,12-13-66,9-13-35,3-18 35,-1-11-1,-3-15-55,-5-8 66,-6-2 34,-3-4 45,-5 6 12,-5 7-1,-3 14 22,-4 13 147,-1 10 44,-2 7-56,1 2 627,2 24-503,0 3-158,2 25-67,-1-5-67,0 1 0,1-3-661,2-7-6073,11-3-3097,-2-19 8958,14-2 0,-19-14 0,2 0 0</inkml:trace>
</inkml:ink>
</file>

<file path=ppt/ink/ink14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18:21.94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95 1 20490,'-28'80'3362,"3"-4"-2981,10-25-314,4-4-67,2-9-101,5-12-123,2-12 157,2-8 67,6-16 44,5-9 1,6-16-45,4-7 23,-2 1-12,-3 7 79,-3 9 11,-5 10 168,-1 8 78,-1 4 168,2 3-234,4-1-214,3 0-45,6-2 23,1 1-45,2 0 11,0 1 23,-3 6 112,1 7-3303,-3 8 3426,-1 7-90,-3 0-157,5 4-134,-7-11-649,4 3-775,-7-13-1198,1-1 3582,10-5 0,-11 0 0,6-3 0</inkml:trace>
</inkml:ink>
</file>

<file path=ppt/ink/ink14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18:22.33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58 5 16434,'0'-2'5658,"0"0"-4436,0 2-864,-17 51-257,8-19-45,-12 39-56,15-35-11,2-9-11,4-6-23,1-10-90,7-5-145,4-11-179,7-11 157,2-11 279,-3-10 23,-2 0 146,-5 4 291,-4 6 134,-2 8 46,-1 6-57,-2 6-68,1 5-233,-1 1 99,0 8 213,1 5-223,1 10 22,0 5-79,1 1-123,-1 0-101,1-2-67,2-4-201,1-5-685,2-6-1063,0-4-942,2-5-2532,1-3 5423,3-9 0,-7 6 0,-1-5 0</inkml:trace>
</inkml:ink>
</file>

<file path=ppt/ink/ink14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18:22.63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50 1 18149,'2'0'7204,"-1"0"-6083,0 55-6222,-1-16 5427,-3 48 1262,-3-32-1487,-4-4 825,-1-8-926,2-7 56,2-10-56,2-9 3404,4-8-3393,0-6 11,1-2 157,0-1-67,0-7-78,2-7-34,7-13-157,5-6-459,9-6-1177,0 2-1714,4 3-5670,-1 5 9177,-1 8 0,-11 9 0,-3 6 0</inkml:trace>
</inkml:ink>
</file>

<file path=ppt/ink/ink14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18:22.98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9 211 21756,'74'-15'1580,"-4"-6"-7195,-18-9 5615,-6-1 1353,-9 3-1409,-13 3 915,-10 6-792,-8 1 281,-6 6 571,-11 5 3705,-9 3-3784,-16 8-33,-9 10-213,-4 11 1,2 10-595,4 9 0,10 1 0,9 4 0,10 3 0,7-1 0,4 1 0,8-5-3392,8-7 3392,11-8 0,16-14 0,10-8 0,10-10-1828,8-8-592,3-2-1479,5-2-4213,3 6 8112,4 2 0,-35 4 0,-9 0 0</inkml:trace>
</inkml:ink>
</file>

<file path=ppt/ink/ink14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18:23.77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 26317,'66'0'784,"0"0"1,2 0 0,0 0-785,-3 2 0,0 1-700,5 1 1,1 2 699,2 3 0,1 0 0,-1 2 0,1 0 0,-1 0 0,1 1 0,-3-2 0,0 0 0,-3 0 0,-1-2-1706,-1 0 1,-2-2 1705,-2-1 0,-1-1-538,0-1 0,-1-1-991,-1-1 0,0-1-1850,-3 0 1,-1 0 3378,43 3 0,-43-2 0,-20 2 0</inkml:trace>
</inkml:ink>
</file>

<file path=ppt/ink/ink14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18:55.41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1 136 22844,'58'-9'1325,"0"0"1,-1-1 0,-2 1-687,31-8-1694,6 2 1380,4 3-112,2 0-157,1 4-11,-48 4 0,1 0-45,3 0 0,0 0-1692,2 0 1,1 0 1573,0 1 0,0 0-140,-1 1 1,0 1 234,-3 0 0,-1 1-1647,45 0-627,-10 6-1916,-11 3-5618,-13 9 9540,-14 3 1,-23-9 0,-11-2 0</inkml:trace>
</inkml:ink>
</file>

<file path=ppt/ink/ink14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50:10.14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0 419 27337,'42'-52'261,"0"0"0,-3 4 1,-4 4-72,3-12 57,-5 8-134,-6 8-113,-6 10 0,-6 10 0,-6 5 0,-3 7 0,-2 4 0,-1 3 0,3 4 0,1 10 0,2 12 0,-2 16 0,-2 12 0,-2 11 0,-3 10 0,-5 6 0,0 0-539,-2-6-3248,2-12 3787,14-7 0,-7-28 0,9-7 0</inkml:trace>
</inkml:ink>
</file>

<file path=ppt/ink/ink14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50:10.50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78 26519,'68'-44'1635,"5"10"-1422,-40 40-56,5 10-10,-21 15-147,-8 9 0,-5 5 0,-6 3 0,-5-1 0,-4-2 0,-3-6 0,1-7 0,5-5 0,3-8 0,4-2 0,1-3 0,0-2 0,4-1 0,5-2 0,9-3 0,7-1 0,5-3 0,5-1 0,4-1 0,4 0 0,9 0 0,2 0 0,1 0 0,-7 0-4651,-9 7 4651,-5 7 0,-18-4 0,-1 2 0</inkml:trace>
</inkml:ink>
</file>

<file path=ppt/ink/ink14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50:17.60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10 262 17622,'-5'5'5714,"1"0"-4515,4-5 762,0 0-1714,9-20-79,10-3-157,16-22 11,7 3-22,1 0 45,-6 5-45,-8 10 11,-9 8 12,-8 9 145,-7 5 336,-3 4-67,-2 14 22,-2 12-379,-6 24-80,-7 17 0,-6 10-434,-2 7 434,4-5 0,3-4 0,7-8 0,4-12-942,5-14-2845,12-17-4785,9-12 8572,17-21 0,-14 7 0,-2-8 0</inkml:trace>
</inkml:ink>
</file>

<file path=ppt/ink/ink14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50:17.95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119 91 27617,'-58'45'638,"10"-2"-526,40-8-89,4-2-12,4-5-11,10-6 0,8-8 11,12-7 0,7-8 12,1-11-1,-3-6 0,-6-9 1,-9-1 44,-8-2-22,-7-2-23,-2-1 2,-2-3-24,-4 2-80,-2 5-278,-3 7-505,-4 11-1804,-3 6-3910,-3 18 6577,-3 8 0,10-4 0,1 0 0</inkml:trace>
</inkml:ink>
</file>

<file path=ppt/ink/ink14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50:18.22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26 28479,'36'23'192,"1"-6"-192,1-15 0,5-2 0,5-6 0,0-2 0,-3-5-494,-7 1-929,-9 2-2028,-7 2-2410,-7 4 5861,-6 0 0,-4 3 0,-3-1 0</inkml:trace>
</inkml:ink>
</file>

<file path=ppt/ink/ink14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50:18.36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110 0 25241,'-48'74'1692,"9"-9"-1692,25-31-202,8-8-1658,4-6-3081,8-9 4941,7-7 0,-4-3 0,2-1 0</inkml:trace>
</inkml:ink>
</file>

<file path=ppt/ink/ink14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50:18.60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 70 21566,'-4'-1'5042,"2"0"-3966,2 1-1054,28-5 34,-14 3-56,22-6-941,-21 5-1781,-1-5-3621,1-2 6343,0-5 0,-7 6 0,-2 2 0</inkml:trace>
</inkml:ink>
</file>

<file path=ppt/ink/ink14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50:18.77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85 0 26563,'-19'86'303,"2"-8"-2062,4-27-2791,3 1 4550,-3 2 0,7-24 0,0-4 0</inkml:trace>
</inkml:ink>
</file>

<file path=ppt/ink/ink14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50:19.14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1 109 26194,'44'-27'145,"1"1"1,33-17-135,-32 35 12,-11 4-12,-10 3 45,-12 1 347,-7 9 146,-10 7-235,-11 15 0,-10 12-46,-8 6-77,2 4-145,7 2-46,7-3 0,8-3 0,5-3 0,7-3 0,10-7 0,9-4 0,11-10 0,6-8 0,3-8 0,3-4 0,3-10 0,3-4-1133,5-11 1133,-7 3 0,-2 1 0,-4 0 0,21-6 0</inkml:trace>
</inkml:ink>
</file>

<file path=ppt/ink/ink14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50:29.07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32 27639,'45'-20'829,"14"8"-751,-18 21-78,8 3 12,-24 9-12,-11 4 67,-6 7-21,-15 10-46,-9 4 0,-10 2 0,-4-4 0,2-8 0,6-7 0,5-5 0,3-4 0,5-2 0,3-3 0,4-1 0,1-2 0,2-1 0,6 0 0,5-1 0,10 0 0,7-3 0,8-2 0,6-3 0,5-2 0,2-3-1861,25-16-4940,-15-1 6801,18-15 0,-46 20 0,-6 2 0</inkml:trace>
</inkml:ink>
</file>

<file path=ppt/ink/ink14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50:29.45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151 0 26944,'-65'45'986,"10"-2"-750,39-11-57,7 0-90,4-2-33,5-3-11,10-3-22,7-4-1,9-2-22,6-8 45,1-4-34,1-5 24,-1-10-35,-3-6 0,-4-10 0,-2-5 0,-4-1 0,-5-1 0,-6 3 0,-5 3 0,-3 2 0,-1 4-102,-4 4-1657,-4 6-2297,-7 6-5637,-6 13 9693,-6 11 0,11-6 0,1 4 0</inkml:trace>
</inkml:ink>
</file>

<file path=ppt/ink/ink14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50:29.68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16 28671,'74'8'0,"-9"-2"0,-31-6 0,-5-3 0,-4 0 0,-3-1-2096,-5 1-2051,-3 1-4457,-1-2 8604,-3 0 0,-5 1 0,-1 0 0</inkml:trace>
</inkml:ink>
</file>

<file path=ppt/ink/ink14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50:29.82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56 2 20277,'-6'-1'5883,"2"0"-5076,4 1-280,-16 48-158,9-18-279,-11 39-90,15-33-448,2-6-1334,1-7-3529,5-9 5311,4-7 0,-1-5 0,0-2 0</inkml:trace>
</inkml:ink>
</file>

<file path=ppt/ink/ink14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50:30.02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91 25735,'60'-22'-5894,"-9"1"-1569,-31 7 7463,-1-2 0,-9 6 0,-2 3 0</inkml:trace>
</inkml:ink>
</file>

<file path=ppt/ink/ink14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50:30.20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12 5 19549,'0'-3'6376,"0"1"-4001,0 2-2241,0 37-111,0-18-23,0 30-403,0-27-729,0 1-5061,0 4-564,0 4 6757,-5 4 0,3-15 0,-3-3 0</inkml:trace>
</inkml:ink>
</file>

<file path=ppt/ink/ink14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50:30.60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 99 22395,'-5'0'2376,"0"0"-1839,5 0-391,41-33-34,-16 17 79,33-22-12,-30 30 101,-4 4 11,-7 4 90,-5 4-44,-4 5-24,-4 10-66,-3 8-113,-8 10-67,-2 5-33,-7 3 123,2-2 89,1-4 2,5-5-248,4 8 0,1-13 0,5 8 0,6-16 0,5-3 0,9-4 0,4-4 0,1-4 0,2-3 0,1-1 0,1-2 0,1 0-886,5 0-3988,0 11-4957,0 12 9036,-6 21 0,-14-18 1,-7 3-1</inkml:trace>
</inkml:ink>
</file>

<file path=ppt/ink/ink14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50:31.48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 16 17028,'-4'-4'4572,"1"1"-3889,3 3 583,0 0-716,38-8-91,-14 13-90,30-2-44,-28 19 11,-9 5 12,-8 6-225,-6 7-89,-8 0-34,-3-2 56,-5-7-45,1-9 12,4-7-12,3-8-11,4-1-34,0-4 1,1 3 33,1 2 145,6 4 90,7 6 191,8 3-78,6 3-23,4 3 55,2 1 305,-3 2-685,-5 2-3392,-9 0 3392,-9 2 0,-7 3 0,-13 1 0,-7 3 0,-9-3 0,-1 3 0,4-4 0,4-2 0,7-7-1177,7-13 266,9-16-6832,19-21 7743,16-19 0,-11 14 0,1 1 0</inkml:trace>
</inkml:ink>
</file>

<file path=ppt/ink/ink14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50:31.87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66 38 27415,'-36'54'381,"7"-4"-314,30-16-44,6-1-1,4-2-22,7-5-11,5-6 11,3-7 0,2-7 11,3-4 56,-2-8 90,0-6 112,-7-8 1,-4-4-270,-8-2 0,-4-4 0,-4-2 0,-1-2 0,-1-1-214,0 3-469,0 5-360,-1 9-1567,-6 7-3889,-7 12 6499,-11 17 0,9-9 0,0 8 0</inkml:trace>
</inkml:ink>
</file>

<file path=ppt/ink/ink14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50:32.08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14 28671,'48'2'0,"-3"-4"-315,-12-4-985,-5 2-1243,-4 1-3541,-5 3 6084,-5 7 0,-7-5 0,-1 4 0</inkml:trace>
</inkml:ink>
</file>

<file path=ppt/ink/ink14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50:32.25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88 1 27359,'-33'89'1098,"5"-7"-1098,14-32-762,6-7-1916,3-13-3899,14-13 6577,7-9 0,-5-6 0,3-2 0</inkml:trace>
</inkml:ink>
</file>

<file path=ppt/ink/ink14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50:32.47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26 22597,'0'-4'4045,"0"1"-3620,0 3-425,37-7-784,-21 4-1412,27-4-2555,-31 5-5080,-4 2 8927,-2 0 1,-4 0-1,1 0 1</inkml:trace>
</inkml:ink>
</file>

<file path=ppt/ink/ink14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50:32.67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 0 28490,'0'75'181,"0"-7"-474,0-28-1443,0 0-3060,0-1-5035,-1 1 9084,-1 3 0,1-18 1,0-5-1</inkml:trace>
</inkml:ink>
</file>

<file path=ppt/ink/ink14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50:33.06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34 26888,'27'-7'235,"4"1"-144,6-4-24,-3 4-11,-8 3 280,-12 2-3179,-6 9 3268,-6 7-401,-5 14-24,-6 11 0,-4 5 0,-5 4 0,4-2 0,4-4 0,5-8 0,4-7 0,5-7 0,4-4 0,6-5 0,4-4 0,6-4 0,5-3 0,6-3 3392,5-6-3392,0-2 0,-1-5 0,-6 0-7755,9-5 7755,-12 3 0,-5 2 0,-13 9 0</inkml:trace>
</inkml:ink>
</file>

<file path=ppt/ink/ink14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50:35.19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18 24401,'84'-6'2342,"-7"1"-2006,-36 3-123,0-1-90,-5 2-123,-2 0-33,-1 1-416,1 0-604,-2 0-1278,0 0-2621,-4 4 4952,-7 5 0,-10-3 0,-8 1 0</inkml:trace>
</inkml:ink>
</file>

<file path=ppt/ink/ink14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50:35.45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9 116 22484,'-4'-4'5155,"0"0"-4225,4 4-828,0 0-102,7-3 0,11 2 0,13-5 0,11 3 0,4-5 0,0-1 0,-2-3 0,-3-1-270,2-1-1702,3 1-1703,8 1-4214,7 4 7889,4 4 0,-28 3 0,-7 1 0</inkml:trace>
</inkml:ink>
</file>

<file path=ppt/ink/ink14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50:36.28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9 16983,'0'-5'4594,"0"1"-3810,0 4 382,0 0-685,11 45-88,-4-11-135,10 40-23,-8-19 56,3 1 45,-1 1-10,0-3-91,1-8-101,0-10-33,1-14 22,2-11 157,5-11 191,6-17 89,5-15-89,6-17-180,2-9-133,0-1-158,-2 4 0,-4 6-102,-2 5-716,-5 7-851,-4 7-1805,-5 8-5882,-7 9 9356,-5 6 0,-3 5 0,-2 2 0</inkml:trace>
</inkml:ink>
</file>

<file path=ppt/ink/ink14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50:36.57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17 0 22676,'-9'78'1971,"2"-8"-1590,11-31-34,2 1-99,4-3-92,0-2 57,1-7-22,-1-5-68,0-8-34,0-5-10,2-6 66,0-3 91,4-7-24,2-7-88,3-10-79,2-5-45,0-2-359,0 2-660,-1 2-1514,1 3-2430,4 2 4963,3 1 0,-12 8 0,-2 4 0</inkml:trace>
</inkml:ink>
</file>

<file path=ppt/ink/ink14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50:36.92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121 0 25813,'-56'40'1378,"9"-1"-1143,37-9-67,4 1-89,4-2-23,6-3 22,6-6-22,9-6 45,8-7 56,6-4 67,2-4 11,3-8-144,-1-5-91,-5-6 0,-4 0 0,-8 1 0,-6 0 0,-6 1 0,-4 0 0,-3 0 0,-8 3 0,-7 2 0,-9 5 0,-6 4 0,0 3 0,-2 1-136,2 6-1253,0 3-1726,3 4-4291,6 2 7406,7-5 0,7-3 0,5-5 0</inkml:trace>
</inkml:ink>
</file>

<file path=ppt/ink/ink14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50:37.16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47 0 28671,'8'56'0,"1"0"0,-4-1 0,-2-2 0,-12 31 0,-6 2 0,-2-5 0,3-8 0,4-12-2253,5-12-2767,3-10-4811,2-5 9484,0-7 1,0-11 0,0-5-1</inkml:trace>
</inkml:ink>
</file>

<file path=ppt/ink/ink14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50:37.95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437 0 22900,'-53'20'1714,"0"0"0,-37 18-1019,43-8-303,9 3 135,6 10-91,4 13-143,2 13-293,1 12-267,5 6 267,5 4 0,8-2 0,4-4 0,8-11 0,6-9-3304,9-16 3304,7-14 0,5-13 0,3-13 0,6-13-1020,7-16-2330,7-15-4046,2-12 7396,2-1 0,-26 20 0,-8 7 0</inkml:trace>
</inkml:ink>
</file>

<file path=ppt/ink/ink14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50:38.63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26 4 28110,'13'-2'561,"-1"1"-561,-10 1 0,1 1 0,-2 4 0,0 6 0,0 6 0,-1 6 0,0 5 0,0 3 0,0 6 0,-3 4 0,-1 4 0,-5 3 0,1 2 0,-1-1 0,0-3 0,3-5 0,0-7 0,3-8 0,2-9 0,1-6 0,0-7 0,0-3 0,3-12 0,8-11 0,20-47 0,-4 13 0,11-20 0,-17 35 0,-3 13 0,-4 10 0,-4 11 0,-1 4 0,5 10 0,-5 2 0,5 7 0,-7-3 0,2-2 0,0-2 0,2-4 0,6-2 0,2-2 0,16-10 0,-9 3 0,6-6 0,-14 8 0,-4 2 0,0 2 0,3 8 0,1 4-3392,4 10 3392,0 6 0,-1 2 0,5 13 0,-10-14 0,2 3 0,-8-22-3520,1-5-393,3-11 3913,2-8 0,-6 4 0,-2-3 0</inkml:trace>
</inkml:ink>
</file>

<file path=ppt/ink/ink14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50:38.99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45 153 25028,'80'-13'314,"-8"-4"-281,-35-2 12,-1-2 22,-6 0 57,-9 4 123,-11 4-34,-5 1 33,-8 3 292,-10 2 78,-10 3-101,-13 6-100,-8 12-145,-2 6-270,1 14 0,5 3 0,9 2 0,6 2 0,10-4 0,5 0 0,7-6 0,1-3 0,9-6 0,6-7 0,12-7 0,10-4-248,11-15-2576,6-6-3203,4-13 6027,2-4 0,-26 15 0,-5 2 0</inkml:trace>
</inkml:ink>
</file>

<file path=ppt/ink/ink14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50:39.32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127 1 28490,'-12'16'181,"8"3"-181,24 2 0,2 4 0,-1 0 0,-5 1 0,-6 0 0,-6 3 0,-4-1 0,-10 3 0,-7 2 0,-14 3 0,-4 0 0,-2-4 0,6-5 0,9-10 0,9-9-819,7-5-3909,5-8-5103,4-8 9196,10-8 0,-6 6 0,5 2 0</inkml:trace>
</inkml:ink>
</file>

<file path=ppt/ink/ink14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50:39.68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30 127 23829,'80'-22'3059,"-9"0"-2902,-28 6-33,-8 2 10,-8 3 34,-10 4 168,-8 1 56,-6 0-213,-3 0-78,-2 0 34,-6 1-78,-7 1-57,-8 3 0,-7 8 0,-4 8 0,-3 10 0,-1 10 0,2 4 0,3 4 0,8 2 0,6-1 0,9-2 0,6-3 0,5-3 0,8-6 0,22-3 0,3-13 0,17-4 0,-9-13 0,1-7-1704,-3-8-4156,-4-10 5012,-4-5 0,-16 14 0,-3 2 0</inkml:trace>
</inkml:ink>
</file>

<file path=ppt/ink/ink14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50:39.95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57 6 23538,'0'-3'5133,"0"1"-5133,5 62 0,-3-6 0,2 3 0,-1 6-1102,-1-6 0,-2 1 1102,1 9 0,0 1 0,-1 8 0,-1 2 0,-2-1 0,0 0 0,0-2 0,-1-2 0,-1-7 0,0-3 0,1-7 0,0-3 446,-1 34-446,2-17 409,2-21-3659,-1-17-6581,-2-14 9818,-8-11 0,6-4 0,-4-2 0</inkml:trace>
</inkml:ink>
</file>

<file path=ppt/ink/ink14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50:42.52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452 7 17992,'0'-4'5882,"0"1"-3753,0 3-1692,-51 9 112,13 8-224,-46 12-33,27 8-46,4 2-22,7-1-90,10-3-33,9-4-45,8-4 0,5-2 11,4-2 12,3-2-1,2-3-54,2-1-24,2-2 0,10 0 0,6 0 0,16 1 0,8-2 0,34 1 0,-13-7 0,21-1 0,-25-6 0,-5-1 0,-4-1 0,-5-2 0,-8-2-2724,-3 1-1511,-17 0 4235,-3 3 0,-11 1 0,0 0 0</inkml:trace>
</inkml:ink>
</file>

<file path=ppt/ink/ink14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50:42.76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88 0 28322,'-3'58'116,"0"1"0,-2-2 1,-1-2-117,-5 31 0,-3 1 0,-2-3 0,2-5-181,4-10-2115,4-13-4472,11-15 6768,15-19 0,-9-11 0,7-10 0</inkml:trace>
</inkml:ink>
</file>

<file path=ppt/ink/ink14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50:43.19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225 1 24883,'-71'24'1916,"10"3"-1535,37-2-79,4 5-66,4 4-1,3 2-56,3 4-11,4 0-56,2-3-11,4-5-68,12-10 23,7-9 13,16-6-69,9-14 0,3-11 0,-1-12 0,-7-7 0,-11-1 0,-12 2 0,-8 1 0,-7 2 0,-8 1 0,-4 3 0,-10 6-987,0 7-1098,-1 8-1791,0 10-5955,-1 16 8820,0 12 1,8-9 0,4 0 0</inkml:trace>
</inkml:ink>
</file>

<file path=ppt/ink/ink14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50:43.43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11 0 20109,'-6'4'6365,"2"-1"-5301,4-3 69,0 0-1133,10 7 0,5-5 0,14 5 0,5-6 0,3-1 0,3 0 0,-1 0 0,-3 0 0,-3-1 0,-6 0-528,-4-1-2038,-6 1-2678,-8 2 5244,-4 7 0,-4-6 0,-1 6 0</inkml:trace>
</inkml:ink>
</file>

<file path=ppt/ink/ink14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50:43.62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129 1 27281,'-55'71'1198,"9"-5"-1175,33-22-23,4-2-695,5-5-1209,3-9-2388,7-8-5539,7-11 9448,11-5 0,-10-4 0,0 0 1</inkml:trace>
</inkml:ink>
</file>

<file path=ppt/ink/ink14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50:43.82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1 119 28065,'75'-36'-998,"-8"3"-1220,-38 19-3194,-3 0 5412,-8 2 0,-8 6 0,-4 2 0</inkml:trace>
</inkml:ink>
</file>

<file path=ppt/ink/ink14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50:44.02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46 0 22844,'-7'0'4986,"1"0"-4281,5 47-569,-1-16-136,-1 40 0,-1-26 0,2-3-80,-1-2-1701,1-6-2769,0-2-5281,0-2 8605,-3-1 0,2-13 1,-1-3-1</inkml:trace>
</inkml:ink>
</file>

<file path=ppt/ink/ink14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50:44.38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11 93 22754,'-6'0'3373,"2"0"-2567,4 0-469,55-32-69,-26 18 57,39-22-146,-43 28-167,-8 6 55,-5 1-56,-5 1-11,-2 0 34,-3 0 100,-1 3 79,-4 9-55,-5 8-158,-5 13 0,-6 2 0,2 3 0,2 0 0,5-3 0,5 2 0,2-5 0,6 4 0,6-14 0,10-3 0,11-14 0,10-11-113,9-7-2857,9-8-1567,6-5 4537,3 1 0,-29 11 0,-7 4 0</inkml:trace>
</inkml:ink>
</file>

<file path=ppt/ink/ink14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50:44.71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12 19 21633,'-6'0'5861,"1"0"-5189,5 0-167,0 0-505,10 0 0,7 0 0,11 0-595,5-3-1119,1-2-2869,-2-1-5248,-3 1 9131,-9 5 1,-9 1 0,-8 1 0</inkml:trace>
</inkml:ink>
</file>

<file path=ppt/ink/ink14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50:44.90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87 28671,'91'-1'0,"-7"-5"0,-26-4-337,1-7-2184,-1 1-3474,-1 1 5995,-5 3 0,-23 6 0,-9 3 0</inkml:trace>
</inkml:ink>
</file>

<file path=ppt/ink/ink14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50:49.03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425 12 21196,'-88'-11'2801,"7"11"-2173,36 19 78,0 17-112,2 17-224,5 10-23,5 8-56,8 0 1,9-4-124,8-9-56,5-7 56,4-9-56,7-8-23,6-8-44,12-13 0,10-8-45,9-23 67,7-14-56,2-16 23,14-25 0,-24 22-12,4-10-11,-29 31 0,-7 6 12,-3 6-1,-5 7 12,-1 4-23,-2 5-11,-1 0-168,0 2-302,1 0 369,0 0 56,1 0-594,-1 0 516,-1 0 123,0 2 0,1-2 0,-1 2 11,0-2 347,0 1-346,-1 0 10,1 0-44,-1-1 168,-1 0-57,1 0 124,0 0-123,0 0-34,0 0 45,-1 0-1,1 0 259,0 0-180,-1 0-45,-1 5-89,-2 7 35,-2 9-80,0 7 0,0 4 0,3 1 0,1 3 0,3 2 0,0 0 0,0-2 0,1-4 0,5-7 0,4-7 0,6-6 0,4-5 0,1-4 0,1-2 0,0-6-225,0-5-526,-3-4-728,-1-3-986,-3 3-3048,-1 0 5513,2 3 0,-8 4 0,0 2 0</inkml:trace>
</inkml:ink>
</file>

<file path=ppt/ink/ink14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50:49.53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88 132 26429,'-9'48'571,"1"4"-548,3-4-12,-2 5-22,-3 3 22,-1-3-22,2-3 22,1-8-34,2-10 35,2-8-35,0-11-10,2-7 33,0-6 33,1-16 68,-1-11 168,2-23 247,0-11 21,5-8-3681,5-2 3144,7 3 0,4 5 0,2 10 0,-1 9 0,-2 11 0,-2 10 0,-1 6 3392,-1 9-3392,2 3 0,-1 10 0,0 7 0,0 28 0,-7-4 0,-2 19 0,-8-16 0,-4 0 0,-4-2 0,-6 0 0,-3-4 0,-9 4-158,7-12-1153,-5 1-1602,9-16-4527,5-4 7440,5-3 0,2-3 0,3 0 0</inkml:trace>
</inkml:ink>
</file>

<file path=ppt/ink/ink14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50:49.83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0 26183,'19'65'851,"-4"-7"-660,-15-28-34,-3-5 89,2-9 0,-1-7 90,1-5 45,1-4-301,0 0-80,0-6 0,1-2 0,5-6 0,3-2 0,5 1 0,-1 1 0,3 2-1559,-2 4-1567,1 2-3026,2-1 6152,1-1 0,-6 2 0,-3 0 0</inkml:trace>
</inkml:ink>
</file>

<file path=ppt/ink/ink14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50:50.01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0 28054,'3'24'617,"-1"3"-617,-2 2 0,0 2-24,0-1-1488,0-3-2208,0-4-6111,0-4 9484,0-7 1,0-5 0,0-5 0</inkml:trace>
</inkml:ink>
</file>

<file path=ppt/ink/ink14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50:50.23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35 1 28671,'-13'75'0,"2"-7"0,6-23 0,2-4-1783,1-6-3158,1-3 4941,1-3 0,0-13 0,0-5 0</inkml:trace>
</inkml:ink>
</file>

<file path=ppt/ink/ink14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50:50.57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15 200 24468,'63'-37'1715,"-7"2"-1671,-25 12 124,-4 0-56,-8 4 101,-7 2 247,-7 2-1,-3 3-78,-6 4-90,-5 1-67,-7 4-88,-8 2-136,-4 12 0,-2 6 0,0 14 0,3 8 0,4 2 0,5 4 0,6-4 0,6-2 0,3-7 0,9-4 0,5-7 0,9-3 0,7-3 0,4-3 0,2-3 0,2-4-729,-1-2-3854,-4-4 4583,-6-6 0,-11 4 0,-6-3 0</inkml:trace>
</inkml:ink>
</file>

<file path=ppt/ink/ink14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51:09.95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159 45 15851,'-4'-1'7855,"1"-1"-4258,3 2-3182,-11-6-203,9 4-66,-9-4-23,12 6 68,9 0-46,9 0-9,12 0-136,9 0 0,4-1 0,0-2 0,-2-2 0,-5-1 0,-8 0 0,-5 3 0,-8 0 0,-5 3 0,-5 0 0,-3 0 0,-2 0 0,-5 0 0,-8 1 0,-9 6 0,-12 2 0,-7 5 0,-3-3 0,-1-1 0,2-6 0,-11-2 0,17-2 0,-5 0 0,23 0 0,4-1 0,5 1 0,4 0 0,3 0 0,1-1 0,1 1 0,6 4 0,3 4 0,6 5 0,2 3 0,1 2 0,1 3 0,3 4 0,3 3 0,1 4 0,0-1 0,-1-2 0,-4-4 0,-4-5 0,-6-5 0,-3-4 0,-6-2 0,-2 1 0,-13 5 0,-11 7 0,-17 5 0,-3 2 0,1-2 0,8-6 0,-2 0 0,13-9 0,-4 1 0,12-7 0,1-1-1491,6-4-2778,4-1-5562,13-9 9568,10-6 1,-5 3 0,3 1 0</inkml:trace>
</inkml:ink>
</file>

<file path=ppt/ink/ink14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51:10.37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171 130 24636,'-65'17'1323,"11"2"-1077,32 9-11,6 2-44,7 2-57,4 2-44,6-3 10,9-1 24,6-4-12,13-8 0,5-7-45,5-6-22,3-8 67,-1-9 179,-5-7 146,-8-11-21,-8-6-416,-7-5 0,-8-7 0,-2-2 0,-5 2 0,-4 4 0,-2 7 0,-3 10-3037,1 12-2140,3 18 5177,-4 17 0,7-5 0,-2 4 0</inkml:trace>
</inkml:ink>
</file>

<file path=ppt/ink/ink14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51:10.62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0 28671,'23'0'0,"7"0"0,9 0 0,4 0 0,-1 0 0,-4 0 0,-6 0-1043,-5 0-2162,-6 2-2229,-4 2 5434,-6 2 0,-5-1 0,-3-1 0</inkml:trace>
</inkml:ink>
</file>

<file path=ppt/ink/ink14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51:10.78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56 1 26687,'-29'77'313,"6"-11"-750,21-39-1647,1-5-3496,5-8 5580,5-6 0,-2-5 0,1-3 0</inkml:trace>
</inkml:ink>
</file>

<file path=ppt/ink/ink14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51:10.97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78 22350,'0'-4'4124,"0"0"-4124,0 4-583,0 0-1927,44-16-3944,-25 5 6454,35-14 0,-44 15 0,-2 3 0</inkml:trace>
</inkml:ink>
</file>

<file path=ppt/ink/ink14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51:11.15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 6 23023,'-1'-3'4482,"-1"1"-3956,2 2-302,0 48-201,-1-20-23,1 41-807,-1-34-2039,1 1-3889,0 1 6735,0 4 0,0-18 0,0-4 0</inkml:trace>
</inkml:ink>
</file>

<file path=ppt/ink/ink15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51:11.51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0 113 26349,'78'-61'359,"-14"14"-202,-43 43 303,-8 4-247,-7 4 155,-3 8-65,-4 10-67,-9 12-236,-7 7 56,-8 6-56,-1-1 170,4-1-170,4-2 0,6-4 0,5-5 0,5-4 0,3-7 0,6-5 0,5-6 0,10-6 0,7-3 0,8-7 0,4-5 0,1-5-774,-1 1-6162,-4 5 6936,-6 8 0,-13 1 0,-7 3 0</inkml:trace>
</inkml:ink>
</file>

<file path=ppt/ink/ink15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51:12.67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488 0 24950,'-78'14'2880,"6"6"-2556,28 13-5614,0 11 5436,5 9 1182,0 10-1328,5 8 0,0 8 0,3 7 622,4 8-622,14-44 0,3 2 0,1 1 0,3 1 0,1-1 0,2 0 0,3 42 0,13-12 0,8-17 0,13-14 0,8-16 67,6-17-67,5-14 0,5-25 0,2-13 0,-5-19 0,-9-7 0,-11-3 252,-13 4-252,-11-16 0,-16 24 0,-11-5 0,-17 32 0,-9 11 3392,-8 6-3392,0 12 0,-13 26 0,22 1 0,-3 23 0,28-15 0,7-1-561,7-8-3170,17-12-5839,12-10 9570,20-11 0,-18 0 0,-2-3 0</inkml:trace>
</inkml:ink>
</file>

<file path=ppt/ink/ink15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51:13.07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214 22 23437,'-70'-1'3171,"9"6"-2846,34 7-67,6 11-79,4 8-44,7 7 33,4 5-45,4 2 11,7-2-33,7-6-56,11-10-11,10-10-23,7-9 0,6-15 23,-2-10 44,-4-14 0,-10-9 46,-10-3-35,-11-2-89,-6 2-56,-6 2-347,-7 3-3250,-16 9-2330,2 14 5983,-10 24 0,21-4 0,2 12 0</inkml:trace>
</inkml:ink>
</file>

<file path=ppt/ink/ink15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51:13.31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37 28671,'54'8'0,"1"-5"0,-4-11 0,-1-4 0,-7-1-427,-7 4-962,-9 5-1289,-7 3-2320,-8 1-4833,-2 0 9204,-3 0 1,-3 0 0,-1 0 0</inkml:trace>
</inkml:ink>
</file>

<file path=ppt/ink/ink15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51:13.47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112 0 27594,'-51'66'964,"9"-6"-964,33-28-135,3-3-694,4-6-1726,1-8-2733,7-6-4543,6-7 9232,10-14 1,-8 8 0,-2-9-1</inkml:trace>
</inkml:ink>
</file>

<file path=ppt/ink/ink15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51:13.63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 85 21712,'-4'0'3989,"1"0"-3933,3 0-908,40-8-1198,-21-1-2298,35-10 4348,-30-3 0,-10 8 0,-2 1 0</inkml:trace>
</inkml:ink>
</file>

<file path=ppt/ink/ink15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51:13.80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5 21734,'0'-3'4303,"0"1"-3586,0 2-471,0 45-246,0-16-11,0 37-1042,0-27-2499,0-1-6279,0 1 9025,0 3 0,0-19 1,0-2-1</inkml:trace>
</inkml:ink>
</file>

<file path=ppt/ink/ink15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51:14.16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0 121 26605,'46'-34'235,"-1"1"1,12-15 302,-20 43-11,-34 17-112,-5 10-392,-6 10-23,-5 8 0,-7 5 0,0 3 23,3 1-23,4-2 69,4-2-69,4-4 0,3-4 0,1-4 0,3-7 0,7-6 0,7-8 0,10-6 0,9-4 0,8-11 0,4-7-147,4-10-3774,-3 1-5910,-8 10 8820,-12 12 1,-13 4 0,-8 4 0</inkml:trace>
</inkml:ink>
</file>

<file path=ppt/ink/ink15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51:15.05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0 258 27067,'36'-54'1121,"6"1"-886,11 9-44,0 5-134,-8 9-57,-7 10 0,-9 9 0,-7 6 0,-6 4 0,-4 8 0,-2 11 0,-5 19 0,-2 21 0,-11 18 0,-5 13 0,-9 8-420,9-47 1,0 0 419,0-1 0,0 0-3114,-11 48 3114,-1-5 0,2-9 0,3-13-2208,5-17-3910,6-23 6118,5-14 0,3-13 0,1-3 0</inkml:trace>
</inkml:ink>
</file>

<file path=ppt/ink/ink15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51:15.27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40 28671,'80'-8'0,"-4"1"0,-21 7 0,9 0-606,8-3-2935,12-3-4915,7-1 8456,0 1 0,-38 4 0,-14 2 0</inkml:trace>
</inkml:ink>
</file>

<file path=ppt/ink/ink15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51:15.60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263 20 20020,'-79'0'4683,"10"9"-4134,29 7-122,10 10-136,7 2-67,9 1-11,8-1-34,4-3 123,15-2 68,10-8-157,17-7 134,11-7-78,3-13-45,0-4-67,-8-9-11,-13 2-89,-11 2-57,-10 0 0,-6-1 0,-4-1-281,-1-1-582,-1 4-1121,-5 7-1903,-6 5-5944,-9 18 9078,-9 12 1,12-7-1,1 4 1</inkml:trace>
</inkml:ink>
</file>

<file path=ppt/ink/ink15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51:15.81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 1 23818,'-5'0'4124,"2"0"-3923,3 0 90,0 0-291,32 0-134,-8 0-538,28 0-807,-17 0-1278,0 0-2016,-4 0-4941,-3 1 9714,-8 0 0,-8 0 0,-6-1 0</inkml:trace>
</inkml:ink>
</file>

<file path=ppt/ink/ink15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51:15.95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64 2 20076,'-6'-1'6219,"2"1"-5581,4 0-189,0 0-449,-24 36-180,18-17-1680,-17 27-3350,24-34-4621,8-4 8893,5-9 1,-3 0 0,0-1-1</inkml:trace>
</inkml:ink>
</file>

<file path=ppt/ink/ink15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51:16.11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0 110 22518,'62'-27'-5893,"-8"2"-3677,-26 7 9570,-3-1 0,-12 8 0,-2 2 0</inkml:trace>
</inkml:ink>
</file>

<file path=ppt/ink/ink15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51:16.30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90 1 26899,'-15'74'1535,"2"-7"-1490,7-19-45,0-4-4632,2-2 3153,-1-2-1785,-1 0-6567,-3 1 9204,-3 3 1,5-20-1,0-3 1</inkml:trace>
</inkml:ink>
</file>

<file path=ppt/ink/ink15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51:16.65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8 122 22216,'-4'0'4090,"1"0"-3665,3 0-122,39-37-146,-10 18-22,30-25-23,-25 31-12,-10 7-32,-9 4 167,-8 3 168,-5 10-179,-6 8-112,-4 16-21,-6 10-91,-4 8 0,2 1 0,4-1 0,6-6 0,3-9 0,3-10-3392,0-7 3392,4-7 0,3-4 0,7-4 0,4-2 0,6-3-80,5-2-1836,7-6 1208,4-1-4301,2 0 5009,-1 3 0,-18 3 0,-6 2 0</inkml:trace>
</inkml:ink>
</file>

<file path=ppt/ink/ink15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51:18.54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198 396 20468,'-64'9'3428,"8"-1"-2878,28-18-270,5-9-202,8-16 45,6-11-11,7-6 34,9-2-12,7 1-66,12 9 10,8 8-33,4 10-23,1 7 1,-1 7 10,-3 7 58,-7 3 9,-7 2 236,-8 6 146,-7 7-45,-5 12-78,-12 9-68,-5 7-101,-9 4-66,-1 3-12,3-2-12,3 1 35,4-2-79,2 1 22,2-2 12,6 0-45,4 17-23,11-17-22,7 10 0,11-25 0,6-11-3392,6-8 3403,3-7-11,-3-9 24,7-16-24,-20-3 0,1-14 0,-20 5 0,-4-3 0,-5-3 0,-6 1 3392,-6 0-3392,-21-7 0,7 14 0,-8-3 0,16 19 0,5 5 0,6 6-853,3 3-1253,3 2-7725,-6 18 8686,0 4 0,-1 1 1,5-5-1</inkml:trace>
</inkml:ink>
</file>

<file path=ppt/ink/ink15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51:34.55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172 1 23908,'-59'2'1411,"9"5"-1164,31 7-134,5 7-1,2 3 11,4 4-11,3 0 45,2 1 78,2 0-22,3-2 11,7 1 67,4-4-145,6-2-112,1-6 22,-1-5-45,1-7-11,-1-4 11,0-9-11,0-9-123,-1-11-169,-2-7-503,-1-1-1289,-4 2-2309,-6 7-5438,-2 12 8829,-6 7 0,3 9 1,-3 0-1</inkml:trace>
</inkml:ink>
</file>

<file path=ppt/ink/ink15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51:34.76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7 22664,'0'-3'3933,"0"0"-3148,0 3-785,17 0-303,-5 0-840,15 0-1177,-9 0-1702,-1 0-2948,-2 0 6970,-2 0 0,-6 0 0,-4 0 0</inkml:trace>
</inkml:ink>
</file>

<file path=ppt/ink/ink15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51:34.88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46 0 24099,'-25'58'-1592,"6"-9"-3428,18-37 5020,5-5 0,-3-5 0,2-2 0</inkml:trace>
</inkml:ink>
</file>

<file path=ppt/ink/ink15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51:35.04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0 111 18227,'0'-6'2129,"0"2"-2129,0 4-2073,0 0-4471,45-31 6544,-20 10 0,23-14 0,-33 22 0</inkml:trace>
</inkml:ink>
</file>

<file path=ppt/ink/ink15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51:35.19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67 0 23650,'-15'81'-414,"-1"3"-4225,6-47 4639,-5 14 0,10-33 0,-1 0 0</inkml:trace>
</inkml:ink>
</file>

<file path=ppt/ink/ink15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51:35.60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1 112 24278,'57'-56'2050,"-10"11"-1680,-33 38-68,-7 4 68,-3 2 90,-2 3-57,-2 10-11,-2 10-346,-6 15-46,-4 8 0,-3 1 0,1-2 0,3-3 0,3-2 0,1-1 0,5-1 0,-1-2 0,3 0 0,0-1 0,5 2 0,4-1 0,8-4 0,5-6 0,3-9 0,3-8 0,5-18-1043,6-16-3764,3-17 4807,3-8 0,-20 20 0,-6 9 0</inkml:trace>
</inkml:ink>
</file>

<file path=ppt/ink/ink15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51:39.31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 0 18350,'4'0'45,"0"0"0,-4 0 112,0 0-157,-6 4 0,5-3 0,-5 3 0</inkml:trace>
</inkml:ink>
</file>

<file path=ppt/ink/ink15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51:43.33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601 1 23460,'-81'8'1859,"8"3"-6969,31 7 5446,-1 2 1364,0 0-1443,0 0 1,5-1-135,2 0 939,5 1-760,3 3-55,0 2-91,3 4 3393,-1 3-3437,2 1 0,5-1-45,7 1-67,5-4 68,5 1-68,2-1 0,4-2 11,3-4 0,8-4-11,5-7-11,7-5-23,7-5 23,5-15 0,7-8 11,2-17 11,0-5-11,-4-2 0,-5 1 11,-1-5-11,-14 19 56,-2 0-56,-15 23 23,-5 4 34,-1 4-57,-1 9 0,0 6 0,-2 12 0,0 5 0,-1 1 0,1 2 0,1-4 0,1-1 0,1-3 0,5-8-3251,14-9-2351,5-19 5602,14-11 0,-19 2 0,-2 1 0</inkml:trace>
</inkml:ink>
</file>

<file path=ppt/ink/ink15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51:43.70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191 0 26037,'-72'47'1703,"10"0"-1490,40-8-45,5 1-23,7-2-33,5-5-78,2-8-34,6-7 11,8-10 0,7-4 1,12-11-12,5-9-45,2-11-56,-2-3 45,-5 3 56,-10 7 0,-7 9 202,-8 7 23,-3 11-225,-2 10 0,-7 16 0,-4 12 0,-5 8 0,-1 4 0,2-3 0,5-6-326,5-10-1500,3-12-2242,14-12-2252,6-8 6320,16-18 0,-14 9 0,-1-8 0</inkml:trace>
</inkml:ink>
</file>

<file path=ppt/ink/ink15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51:44.05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131 1 27404,'-57'31'986,"10"1"-785,34-5-121,5 3-80,4 1 0,2 1 0,2-2 0,8-5 0,5-2 0,11-7 0,4-5 0,2-5 0,0-3 0,-6-5 0,-5-5 0,-5-7 0,-4-8 0,-4-5 0,-2-1 0,-3 1 0,-6 5 0,-4 3 0,-6 7 0,-3 5 0,-1 4 0,0 3-169,3 7-2296,4 4-3239,5 8 5704,5-1 0,2-7 0,1-3 0</inkml:trace>
</inkml:ink>
</file>

<file path=ppt/ink/ink15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51:44.39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145 7 21656,'0'-3'6118,"0"0"-5469,-40 7-401,18 6-248,-28 3 0,33 4 0,8-2 0,4-1 0,4 0 0,1-1 0,5 1 0,4-1 0,7 3 0,1-1 0,0 2 0,-3 1 0,-5 3 0,-3 3 0,-5 6 0,-3 3 0,-6 6 0,-4 0 0,-6 3 0,-1-3-3392,3-5 3099,5-9-1891,5-11-2959,4-8-4688,9-11 9353,6-10 0,-3 6 0,1-4 0</inkml:trace>
</inkml:ink>
</file>

<file path=ppt/ink/ink15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51:44.61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6 22877,'0'-3'4852,"0"1"-4180,0 2-402,4 40-270,-1-9 0,2 36 0,-2-19 0,-2-1-192,0 0-1567,0-3-2846,-1-1-5226,-5-2 8857,1-3 0,-1-17 0,2-6 1</inkml:trace>
</inkml:ink>
</file>

<file path=ppt/ink/ink15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51:44.74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44 23896,'61'-24'-2514,"-20"5"1,-27 19-1</inkml:trace>
</inkml:ink>
</file>

<file path=ppt/ink/ink15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51:45.02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200 59 28210,'-27'86'461,"6"-9"-461,19-37 0,2-6 0,6-10 0,4-8 0,9-9 0,3-4 0,3-15 0,-1-7 0,-2-18 0,-6-6-3392,-6-2 3392,-6 2 0,-4 3 0,-23-4-606,-3 15-2285,-26 3-4415,-4 18 7306,-15 17 0,30-6 0,3 8 0</inkml:trace>
</inkml:ink>
</file>

<file path=ppt/ink/ink15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51:45.88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133 332 25084,'-58'29'1345,"9"-10"-1311,37-34-23,4-10 0,3-17 0,6-7 79,12-5-34,8 0 56,10 7 0,3 9-23,-1 10-21,-2 12 44,-4 8 112,-4 4 202,-6 12 201,-7 11-368,-4 15-259,-8 19 0,-10 11 0,-8 9 0,-9 4 0,0-6 0,3-6 0,5-11 0,4-10-741,6-8-1141,5-11-1626,4-10 3508,21-10 0,-14-4 0,14-4 0</inkml:trace>
</inkml:ink>
</file>

<file path=ppt/ink/ink15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51:46.24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45 182 26306,'-27'49'325,"9"-7"-191,29-31 146,8-4 45,10-4 0,2-4 45,3-9-135,-2-6-11,-3-11-77,-4-4-147,-2-16 0,-10 13 0,-3-7 0,-9 18 0,-2 4 0,-5 1 0,-2 4-595,-5 4-3764,-9 8-1848,1 17 6207,-10 12 0,16-6 0,1-1 0</inkml:trace>
</inkml:ink>
</file>

<file path=ppt/ink/ink15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51:46.48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11 1 21969,'-6'0'5323,"2"0"-4707,4 0 147,0 0-763,29 10 0,-6-8 0,27 8 0,-15-10 0,-1 0 0,-4-2-4110,-4 1 2004,-7-1-2332,-3 2-5355,-5 0 9793,0 1 0,-7-1 0,0 1 0</inkml:trace>
</inkml:ink>
</file>

<file path=ppt/ink/ink15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51:46.62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67 0 27326,'-37'71'-460,"9"-12"-1815,26-40-3417,2-7 5692,8-6 0,-7-4 0,7-2 0</inkml:trace>
</inkml:ink>
</file>

<file path=ppt/ink/ink15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51:46.82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0 123 19470,'0'-5'6118,"0"0"-5714,38-12-247,-17 7-157,30-14-246,-30 13-1144,-2 1-1232,-4 0-2779,-1 1 5401,-3-2 0,-5 6 0,-1 0 0</inkml:trace>
</inkml:ink>
</file>

<file path=ppt/ink/ink15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51:47.00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6 20737,'0'-3'4942,"0"1"-3475,0 2-1265,2 46-202,-1-21-370,1 37-1815,-2-32-3103,0-1 5288,-2 3 0,1-14 0,-1-3 0</inkml:trace>
</inkml:ink>
</file>

<file path=ppt/ink/ink15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51:47.37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87 22540,'60'-46'1738,"-11"10"-1279,-37 33 179,-5 1 147,-4 2-57,-3 5-414,-5 10-101,-7 13 90,-7 12-158,-1 6 1,1-1 55,6-6 1,6-8 57,5-5-259,2-6 0,0-4 0,0-4 0,6-2 0,4-4 0,10-3 0,6-1 0,7-8-953,3-5-795,5-7-1121,4-5 370,9 1-7332,8-1 9368,7 4 0,-29 8 0,-6 4 0</inkml:trace>
</inkml:ink>
</file>

<file path=ppt/ink/ink15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51:49.03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2 211 15571,'-1'3'6051,"0"-1"-3294,1-2-2197,15-8-4431,1-10 4185,14-10 770,-2-10-849,-2 3-56,-3 4-33,-3 7-23,-5 7 11,-4 7 3393,-1 5-3214,-4 3 181,-1 6-69,0 8-55,-2 13-236,-1 13-9,-1 14-125,-7 8 0,-2 8 0,-6 2-3920,2-1 2564,5-9-1164,4-9-1570,12-17-3261,6-15 7351,12-11 0,-10-8 0,-2 0 0</inkml:trace>
</inkml:ink>
</file>

<file path=ppt/ink/ink15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51:49.35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99 207 21667,'-9'0'4236,"3"-1"-3878,6 1-5772,0 0 5560,-37 44 1341,28-17-1454,-28 35 838,37-33-871,9-5-11,6-9 11,12-7 3358,7-5-3234,24-33-12,-10 1 90,13-28 89,-22 8-22,-8 2 179,-7 5-179,-8 4-44,-8 6-225,-5 3 0,-8 4 0,-7 6 0,-8 5 0,-7 8 0,-3 10-360,0 13-1567,2 13-3216,9 7 5143,7 0 0,8-16 0,4-7 0</inkml:trace>
</inkml:ink>
</file>

<file path=ppt/ink/ink15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51:49.72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123 28 24692,'-58'49'1670,"12"-7"-1368,34-16-89,7-3-11,3-4 101,2 0-35,3-3-77,4-3-23,4-5 11,5-4-45,3-3 34,0-7-78,1-7 1,0-8-91,-2-7 0,-2-3 0,-4-2 0,-3 1-113,-4 2-515,-2 7-940,-2 5-1110,-2 10-3239,-8 4 5917,-4 14 0,3-8 0,0 8 0</inkml:trace>
</inkml:ink>
</file>

<file path=ppt/ink/ink15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51:49.95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12 35 20837,'-6'1'4673,"1"0"-3888,5-1 526,0 0-1076,33 0-146,-12-4-44,27-1-45,-21-4-190,-5 2-595,-2 0-1254,-6 4-986,-3 2-2858,-3 1 5883,-1 0 0,-4 0 0,0 0 0</inkml:trace>
</inkml:ink>
</file>

<file path=ppt/ink/ink15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51:50.07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21 1 23404,'-11'56'-751,"2"-10"-2330,9-36-6750,7-5 9708,5-5 1,-3 0 0,1-1 0</inkml:trace>
</inkml:ink>
</file>

<file path=ppt/ink/ink15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51:50.28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51 25566,'65'0'-1617,"6"-20"1,-53 12 0,7-14 0</inkml:trace>
</inkml:ink>
</file>

<file path=ppt/ink/ink15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51:50.43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68 0 26115,'-11'63'628,"2"-8"-1132,6-28-1188,0 0-6168,-1 4-1821,-5 4 9895,-4 8 1,5-19 0,0-2 0</inkml:trace>
</inkml:ink>
</file>

<file path=ppt/ink/ink15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51:50.79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69 20793,'41'-33'1445,"-8"6"-940,-19 21 514,-7 3 102,-5 3-405,-1 0-166,-1 8-214,-5 4 179,-7 25-279,0-7 55,-2 14 0,8-15 57,3 0-46,2-2-99,1-1-203,2-2-3392,4-5 3392,7-4 0,6-5-35,5-5-536,7-2-460,2-9-1266,6-9-1389,3-11 612,5-8 3074,3 0 0,-21 14 0,-6 7 0</inkml:trace>
</inkml:ink>
</file>

<file path=ppt/ink/ink15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51:55.48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471 0 18798,'-80'45'4090,"4"-1"-3227,26-13-157,-5 3 33,2-3-178,2-2-180,9-8-23,12-5-223,10-7-23,11-3-112,4-2-124,6 1 113,11 3-11,9 3 11,13 1-12,4-2 34,1 1-11,-5-2 56,-7-1 68,-7 1 122,-8-2 337,-6 3 167,-9 6-401,-12 6-349,-9 11 0,-11 4 0,-1-1 0,0 3 0,14-14 0,4-3-886,14-12-1030,2-4-2745,11-2-4976,8-4 9637,14-10 0,-12 6 0,0-6 0</inkml:trace>
</inkml:ink>
</file>

<file path=ppt/ink/ink15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51:55.79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0 261 19594,'3'-1'4605,"-1"0"-4134,40-12-247,-14-3-90,35-17-100,-25-1 33,-6-1-67,-7 0 0,-10 5 0,-8 5 45,-4 6 22,-6 6 23,-5 7 190,-7 7 45,-10 15 134,-7 11 124,-3 17 11,0 5-135,4 2-33,5 0-212,9-4-214,7-4 0,7-4 0,2-5 0,9-6-326,3-6-1265,12-10-1177,4-5-2420,6-15-4643,4-10 9456,2-13 1,-16 10 0,-5 3 0</inkml:trace>
</inkml:ink>
</file>

<file path=ppt/ink/ink15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51:55.97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90 13 19034,'0'-7'7025,"0"2"-6218,0 5-403,0 0-147,-13 63-257,2-19-28,1 5 0,-1 1-734,-4 12-1580,4-3-2835,2-8-4654,4-7 9207,2-11 1,2-15-1,1-8 1</inkml:trace>
</inkml:ink>
</file>

<file path=ppt/ink/ink15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51:56.10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61 20378,'0'-5'3474,"0"1"-3407,0 4-806,0 0-1816,19-6-4123,-4-3 6678,16-8 0,-18 7 0,-3 0 0</inkml:trace>
</inkml:ink>
</file>

<file path=ppt/ink/ink15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51:56.31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46 0 26866,'-3'12'1770,"1"8"-1735,2 23-35,0 8 0,0 4 0,-1 3-214,-1-5-996,-1-3-1513,-2-6-3059,-3-5 5782,-1-5 0,2-16 0,2-6 0</inkml:trace>
</inkml:ink>
</file>

<file path=ppt/ink/ink15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51:56.45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0 22765,'46'2'-2458,"-5"3"0,-29-2 1,-1 1-1</inkml:trace>
</inkml:ink>
</file>

<file path=ppt/ink/ink15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51:56.80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1 175 20076,'4'4'4426,"-1"0"-3821,-3-4-135,39-2-77,-18-4 77,31-4-33,-27-4-112,-1-3-190,-1-3-23,-1-1-23,-1-1-77,-3 1 32,-4 5-32,-5 2 55,-5 4-11,-3 4-45,-8 3 34,-4 2-12,-10 6 23,-4 9 157,-3 11-34,-1 12 135,1 5-223,1 4-91,6-2 0,6-4 0,6-4 0,5-6 0,2-3 0,4-4 0,5-5-785,5-6-1748,11-7-2901,4-8-4397,7-10 9596,3-10 1,-16 7 0,-3 0 0</inkml:trace>
</inkml:ink>
</file>

<file path=ppt/ink/ink15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51:57.19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17 12 19829,'2'-6'5894,"-1"0"-5121,-1 6-123,0 0-314,-3 56-33,-1-21-68,-2 44-123,2-38-45,1-9-56,3-10-11,0-8-56,4-8 45,3-5 11,5-12 23,3-3-1,0-8 0,-1 4 23,-2 3-22,-3 6 89,-3 5 0,0 1 11,0 3-77,0 0-46,1 0 0,2 0 0,2 0 0,1 0 0,1-1 0,-1 0 0,-2 0 0,-1 1 0,-2 0 0,1 1 0,-3 5 0,0 4 0,-2 8-214,-2 3-1321,-1 3-1580,0-2-3776,0-8 6891,0-5 0,0-6 0,0-3 0</inkml:trace>
</inkml:ink>
</file>

<file path=ppt/ink/ink15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51:57.63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27 8 21756,'1'-4'4919,"0"1"-3249,-1 3-1344,11 54-326,-8-12 0,2 50 0,-12-30 0,-7-5 0,3-11 0,1-15 0,7-14 0,1-10 0,2-20 0,3-9 0,5-18 0,4-3 0,1 2 0,-1 10 0,-2 7 0,0 7 0,2 3 0,0 3 0,3 2 0,-2 4 0,0 3 0,0 2 0,-1 7 0,-1 6 0,-3 12 0,-4 10 0,-3 8 0,-3 8 0,-8 3 0,-4 2 0,-9-3 0,-1-7 0,1-9 0,3-11 0,5-9-539,2-7-2610,4-5-3327,4-3 6476,2-2 0,3 0 0,0 0 0</inkml:trace>
</inkml:ink>
</file>

<file path=ppt/ink/ink15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51:57.93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 26463,'7'76'168,"-2"-13"-112,-5-39 33,0-8 169,0-5 45,0-4-146,0-4-124,0-1-33,1-2 0,2 0 23,3 0-12,4-4 22,2-4-33,2-5-100,1-4-427,0-1-1042,1 0-1580,0 1-6682,1 3 9823,3 1 1,-9 8 0,-1 1 0</inkml:trace>
</inkml:ink>
</file>

<file path=ppt/ink/ink15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51:58.29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165 64 15235,'5'0'6017,"0"0"-4841,-5 0-727,0 0-34,37-13 66,-23 5 169,28-11 336,-37 11-190,-2 1-113,-3 2-111,-5 3-124,-5 0-235,-7 2 67,-5 3-101,0 3-88,-1 6-91,2 6 0,0 6 0,0 7 0,0 7 0,0 5 0,1 1 0,2-1 0,4-1 0,3-2 0,5-2 0,3-5 0,4-6 0,7-4 0,3-6 0,8-5 0,5-6 0,0-3 0,5-7-416,-1-1-1970,2-2-2914,-2 1 5300,-7 4 0,-9 2 0,-6 1 0</inkml:trace>
</inkml:ink>
</file>

<file path=ppt/ink/ink15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53:12.83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146 1 19773,'-35'44'695,"1"0"0,-22 37-516,43-30-112,7 2 34,4-2-101,12-5 0,5-9 101,12-11 112,5-12 22,3-8-45,2-12 1,1-12 134,-2-15 179,-1-13 191,-6-5 168,-8 1-79,-10 5-280,-6 7-112,-6 7-112,-7 8-134,-6 6-146,-7 8-11,-3 4-460,2 5-750,2 5-841,6 1-7769,7 11 9297,5-8 0,2 1 0,1-9 0</inkml:trace>
</inkml:ink>
</file>

<file path=ppt/ink/ink15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53:13.05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 1 26059,'0'96'964,"0"-2"-942,-1-21-22,1-2-5985,0-6 4875,2-7 548,1-4-2430,3-3-1170,-1-5-5669,-1-5 9815,-2-8 0,-1-15 1,-1-7-1</inkml:trace>
</inkml:ink>
</file>

<file path=ppt/ink/ink15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53:13.21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90 17252,'0'-5'4852,"0"0"-4729,0 5-717,0 0-1434,9-9-3339,3-5 5367,11-13 0,-10 12 0,-2 0 0</inkml:trace>
</inkml:ink>
</file>

<file path=ppt/ink/ink15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53:13.41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37 7 18910,'0'-3'4942,"0"0"-2779,0 3-1973,0 55-145,0-13-45,-2 49-280,-1-28-964,-3 0-1098,0-2-2163,0-2-5326,1-5 9737,1-10 0,1-19 0,2-11 0</inkml:trace>
</inkml:ink>
</file>

<file path=ppt/ink/ink15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53:13.54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2 10641,'28'-1'0,"-6"0"0</inkml:trace>
</inkml:ink>
</file>

<file path=ppt/ink/ink15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53:13.84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15 49 20636,'-8'67'1412,"1"-6"-1267,7-26 12,3-5-11,4-9 67,8-9 291,6-7 34,3-10-168,0-9 33,-2-7 12,-3-10 66,-5-1 24,-5-1-135,-4 1-124,-3 1-56,-2 4-100,-7 4-90,-4 6-280,-9 8-673,-4 4-839,1 12-2477,0 10-5562,5 11 9294,6 7 0,6-14 0,4-4 1</inkml:trace>
</inkml:ink>
</file>

<file path=ppt/ink/ink15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53:14.31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0 25275,'12'57'216,"1"0"1,-1-2 0,-4-2-217,-12 21 0,-1-2-11,-4-7-101,2-14-91,2-16-144,2-15-78,3-12 313,3-12 112,9-15 78,8-14 56,7-10-3167,0-1 3582,-4 7-33,-4 8-180,-3 10 22,-4 9-33,-1 5-33,-3 3-113,0 2 3448,-2 3-3291,-1 6-101,-1 9-211,-3 14-24,-6 11 0,-6 10 0,-6 6 0,-5-1 0,2-6-192,3-11-480,5-12-3563,6-10-639,3-11-4957,3-3 9711,3-5 1,-2 0-1,2 0 1</inkml:trace>
</inkml:ink>
</file>

<file path=ppt/ink/ink15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53:14.62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 24300,'21'53'717,"-3"-4"-504,-13-21 202,1-1 167,1-4-134,1-4-4307,1-5 4263,-2-5 825,1-2-1005,-1-4-67,0-1-57,2-1-10,1-6-23,5-5 3325,1-7-3392,2-5-347,-1 1-594,-2 2-1311,-2 4-1715,1 1-5255,-1 3 9222,1 2 0,-6 4 0,-1 2 0</inkml:trace>
</inkml:ink>
</file>

<file path=ppt/ink/ink15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53:14.95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1 204 23045,'60'-50'1042,"-6"4"-918,-28 21-102,-2 0-11,-5 4-11,-6 4 0,-5 6 11,-5 5 57,-1 3 10,-8 6 135,-5 11 0,-8 9 235,-3 13 303,-2 5-113,3 2-156,0 2 34,3-1-80,3-1-88,2-3-123,6-5-225,3-6 0,2-6 0,2-5 0,5-5 0,3-3-965,16-2-637,-2-4-1098,10-1-3015,-8-9 5715,2-1 0,-12 0 0,-1 1 0</inkml:trace>
</inkml:ink>
</file>

<file path=ppt/ink/ink15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54:07.51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87 14 15179,'0'-4'4583,"0"1"-1838,0 3-2263,0-3-56,0 2-1,0-2 1794,0 3-1782,0 11-22,-3 6-112,-2 16-68,-4 7-56,-2 6-89,-1 3-12,0 3-44,2 2-34,0-3 0,4-1-23,1-5-290,3-5-416,1-3-1187,1-5-1681,0-2-5087,0-3 8684,0-1 0,0-11 0,0-5 0</inkml:trace>
</inkml:ink>
</file>

<file path=ppt/ink/ink15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54:07.93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130 22 23964,'-69'62'325,"15"-1"-303,49-10-10,4 0-12,5-4 0,8-6 0,8-6 0,10-6 0,5-8 0,3-10 33,2-6 146,-2-9 68,-4-8 246,-6-10 291,-9-10-78,-8-6-313,-6-5-102,-7-3-134,-11-4-68,-7 0-55,-13 4-12,-5 7-22,0 10-145,5 13-606,8 8-1793,10 10-3193,8 16 5737,5 12 0,2-8 0,0 1 0</inkml:trace>
</inkml:ink>
</file>

<file path=ppt/ink/ink15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54:22.31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 27471,'17'59'325,"-1"1"0,-1-1 0,-3-2-247,-8 38-56,-2 3-22,-2 1-897,-2-3-392,-3-6-2095,-4-12-2704,-2-12 6088,1-19 0,4-22 0,1-12 0</inkml:trace>
</inkml:ink>
</file>

<file path=ppt/ink/ink15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54:22.50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 26216,'41'33'-1143,"-1"-1"0,29 29-2364,-46-23-4863,-6 1 8370,-9-3 0,-4-15 0,-4-7 0</inkml:trace>
</inkml:ink>
</file>

<file path=ppt/ink/ink15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54:22.65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0 135 24961,'56'-37'-1639,"1"0"1,-13 4-1,-3 8 1,5 22 0,-28 3-1</inkml:trace>
</inkml:ink>
</file>

<file path=ppt/ink/ink15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54:22.96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131 0 25308,'-35'40'465,"0"-1"1,-21 32-310,53-32-100,2 2-11,5-1-22,8-2-12,8-7-11,9-8 0,4-11 0,2-7 22,3-11 12,-3-10-1,-5-9 303,-7-25-179,-13 6-11,-4-13-67,-12 15-46,-3 3-33,-7 8-22,0 11-539,4 10-985,1 7-1155,1 13-3652,1 8 6353,3 9 0,3-8 0,3-6 0</inkml:trace>
</inkml:ink>
</file>

<file path=ppt/ink/ink15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54:23.22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64 5 16994,'7'-2'6410,"-2"0"-5346,-5 2-437,-2 78-88,-8-26-422,4 5 1,-1 2 50,-12 6 45,5-13-101,4-16-45,7-16 269,1-11 247,1-7-101,1-10-202,-1-9-168,5-13-79,7-9-33,6-3-101,9 3-548,-1 4-1077,1 8-1513,-3 6-4481,0 7 7720,0 5 0,-10 4 0,-2 3 0</inkml:trace>
</inkml:ink>
</file>

<file path=ppt/ink/ink15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54:23.51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2 25802,'32'-1'-9831,"-6"9"8683,-15 8 1,-7-3-1,0 1 1</inkml:trace>
</inkml:ink>
</file>

<file path=ppt/ink/ink15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54:23.70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 28671,'64'27'0,"-4"-4"-651,-14-23-3024,1 0-6156,0 0 9409,6 17 0,-28-12 0,2 13 0</inkml:trace>
</inkml:ink>
</file>

<file path=ppt/ink/ink15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54:26.12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5 142 13285,'-3'-1'6332,"1"0"-999,2 1-4492,3 0-237,8 0-44,10 0-100,12 0-135,11-3-11,7-6-124,5-3-56,0-4-10,-3 1-46,-2 0-44,-4 2-23,-5 0-11,-6 1-123,-8 1-325,-8 3-527,-5 1-1300,-7 3-1445,-4 2-6111,-3 11 9669,-12 11 1,8-8 0,-8 6 0</inkml:trace>
</inkml:ink>
</file>

<file path=ppt/ink/ink15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54:26.40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267 1 26451,'-56'59'1043,"7"-3"-808,32-17-123,2 1 11,1-4-89,2 0-23,-4-1-22,0 2-34,-2 0-426,-1-2-873,4-7-1256,3-7-2308,8-11-4923,1-6 9518,3-7 1,0 2-1,0-2 1</inkml:trace>
</inkml:ink>
</file>

<file path=ppt/ink/ink15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54:26.60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0 25757,'22'54'739,"-2"-2"-716,-6-12-23,-4-2-157,0-5-1020,-3-4-1288,1-7-3451,0-3 5916,1-4 0,-4-7 0,0-3 0</inkml:trace>
</inkml:ink>
</file>

<file path=ppt/ink/ink15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54:26.81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72 21689,'0'-7'4930,"0"2"-4335,0 5-91,0 0-460,57-18-44,-31 11-100,43-13-506,-47 16-1030,-5 0-1220,-4 1-3431,-5 1 6287,-2 1 0,-4 1 0,-1 0 0</inkml:trace>
</inkml:ink>
</file>

<file path=ppt/ink/ink15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54:27.66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235 0 19897,'2'2'616,"0"1"-493,-2 1 101,0-1 157,0-1 168,0 1-79,0-2 1783,0 0-2186,0 1-56,0 3 57,0 6-35,0 4-10,-4 11-1,-4 5 157,-8 13 135,-6 10-1,-7 7-99,-4 6-12,-1-3-90,2-3-101,5-10-11,9-11-11,8-10-1,6-8 12,3-6-89,1-3-584,0-2-537,0-3-1356,0-2-4000,0 0 6566,1-1 0,-1-3 0,1 0 0</inkml:trace>
</inkml:ink>
</file>

<file path=ppt/ink/ink15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54:28.11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146 1 23874,'-23'53'594,"1"1"0,-18 36-325,21-55-1,6-8 103,3-2 10,3-6-45,2-1-23,1-4-99,3-4-13,0-2 90,5-5-11,8 0 23,10-2-68,9-1-112,6 0-99,2 0-24,2-6 0,-2 1 0,-3-7-371,-5 2-547,-7 0-1301,-5 2-1983,-8 4-5629,-5 2 9540,-4 6 1,-2-3 0,0 3 0</inkml:trace>
</inkml:ink>
</file>

<file path=ppt/ink/ink15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54:28.36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91 28671,'49'-13'0,"4"0"0,5-2 0,-1 1 0,-5 2 0,-9 2-729,-8 2-1670,-9 5-3012,-5 1 5411,-9 8 0,-5-4 0,-4 4 0</inkml:trace>
</inkml:ink>
</file>

<file path=ppt/ink/ink15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54:28.65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94 1 26395,'-50'82'1379,"11"-10"-920,36-41-78,2 2-324,1-2-57,0-2 0,7-5 0,4-4 0,10-6 0,5-7 0,6-2 0,5-6 0,2-9-147,2-5-939,-2-8-1122,0 0-1982,-2 2-5641,-2 6 9689,3 4 0,-18 5 0,-1 5 0</inkml:trace>
</inkml:ink>
</file>

<file path=ppt/ink/ink15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54:30.03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45 16770,'0'-2'6645,"0"-1"-4337,0 3-1378,29-2-403,-5 2-23,25-3-202,-12 2-111,-3-1-57,0 2-67,-4-2-22,1 0-45,-1-2-89,2-3-438,-2 2-672,-5-2-1356,-7 4-1691,-9 1-5585,-6 4 9157,-18 14 0,10-11 0,-10 10 0</inkml:trace>
</inkml:ink>
</file>

<file path=ppt/ink/ink15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54:30.28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 64 22182,'-1'-4'4751,"0"1"-3384,1 3-996,32-2-371,-2 1 0,29-4 0,-9 0 0,-2-4 0,-2-2-371,-2 0-806,-4 4-1691,-1 2-3025,-3 4 5893,-7 10 0,-12-7 0,-7 6 0</inkml:trace>
</inkml:ink>
</file>

<file path=ppt/ink/ink15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54:30.65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115 84 25017,'-64'57'426,"14"-3"-224,50-28 56,10 1-23,5-4-11,13-6 0,5-8-67,7-5 11,1-9 56,1-11 23,-4-10 44,-8-9 45,-10-4-79,-10 1-77,-6 1-35,-6 4-89,-8 4-32,-8 8-24,-11 8-259,-6 6-402,1 6-952,-1 8-2085,6 7-6133,4 10 9280,6 1 0,9-9 1,4-5-1</inkml:trace>
</inkml:ink>
</file>

<file path=ppt/ink/ink15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54:30.86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 25802,'10'75'145,"-2"-6"-593,-2-28-1199,0-3-1838,3-7-5221,-1-5 8706,0-5 0,-3-10 0,-3-4 0</inkml:trace>
</inkml:ink>
</file>

<file path=ppt/ink/ink15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54:31.04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 62 21040,'-5'-5'3439,"1"0"-3215,4 5-235,0 0-571,60-23-920,-35 17-1534,45-17-4449,-55 24 7485,-8 11 0,-3-8 0,-4 8 0</inkml:trace>
</inkml:ink>
</file>

<file path=ppt/ink/ink15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54:31.39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62 1 24703,'-34'87'1961,"6"-13"-1513,28-50 202,0 7-470,1-8-46,4 5-78,4-10-56,5-2 11,6-3 23,4-6-23,4-2-11,3-4-134,1-5-382,-1-7-839,-1-4-943,-3-6-1052,-2 3-4292,-7 5 7642,-4 5 0,-7 5 0,-4 3 0</inkml:trace>
</inkml:ink>
</file>

<file path=ppt/ink/ink15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54:37.71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32 24 14495,'-6'0'4281,"1"0"-3284,5 0 112,0 0-986,-9 4-88,6-3-13,-6 3 56,10-4 46,8 0 21,4 0-111,10 0 33,2-2 0,1-3-44,1-1-12,0-1 11,-2 1-11,-1 3 1,-5 0 144,-2 2 57,-6 1 34,-1 0 33,-4 0-44,1 0-24,-2 3 46,0 7 33,-2 5-78,-1 9-79,-2 3-44,0 1-68,-1-1-22,-3-3-448,-7 3-975,-2-6-1871,-8 3-4863,-2-9 8157,-3 0 0,9-7 0,3-1 0</inkml:trace>
</inkml:ink>
</file>

<file path=ppt/ink/ink15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54:38.01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48 23359,'91'-7'2409,"-8"0"-1916,-29 3-235,-3 1-191,-5 1 11,-6-2-67,-5 0-11,-7-1-112,-7 0-952,-7 1-863,-7 2-1961,-4 2-5570,-9 6 9458,-12 11 0,8-7 0,-6 4 0</inkml:trace>
</inkml:ink>
</file>

<file path=ppt/ink/ink15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54:38.22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23 10 16008,'0'-5'4135,"0"1"-3586,0 4-314,0 0-235,-2 40-840,1-24-2577,-3 32-4909,1-34 8326,-3-1 0,2-5 0,1-3 0</inkml:trace>
</inkml:ink>
</file>

<file path=ppt/ink/ink15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54:38.58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12 0 17666,'-6'2'4057,"1"-1"-3508,5-1 179,0 0-291,14 4-45,7-3-235,15 3 34,4-4 67,2 0-135,0-1-22,0 0 55,-6 0-77,-5-1 55,-9 2 113,-8 0-12,-5 0 102,-4 6 88,-3 5-100,-1 8-112,-2 8-124,-8 4-55,-2 3-23,-7 0-11,1-4-112,1-1-627,2-5-617,3-3-784,3-4-2431,3-4 4571,3-3 0,2-6 0,0-1 0</inkml:trace>
</inkml:ink>
</file>

<file path=ppt/ink/ink15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55:01.82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26 7 15471,'0'-4'6353,"0"1"-4303,0 3-1848,-5 10-67,2 4-124,-4 8-11,3 3-326,0-1-4567,2-1 1330,2-1-3519,0-3 7082,0-1 0,0-9 0,0-2 0</inkml:trace>
</inkml:ink>
</file>

<file path=ppt/ink/ink15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55:02.13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0 129 24177,'4'-2'2521,"8"-3"-1681,22-3-5918,11-4 5482,4-1 1151,3-1-1555,-3-1 860,-5 2-860,-6 2 0,-5 2 0,-3 2 3392,-3 1-3392,-4 2 0,-4 0-774,-4 1-974,-4 2-1490,-2 0-2768,-4 2 6006,-2 8 0,-3-5 0,0 4 0</inkml:trace>
</inkml:ink>
</file>

<file path=ppt/ink/ink15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55:02.33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212 1 22115,'-61'44'1121,"7"-2"-1121,30-14-79,4-1-458,4-5-607,4-4-1332,2-5-1894,4-5 4370,1-4 0,3-3 0,0-1 0</inkml:trace>
</inkml:ink>
</file>

<file path=ppt/ink/ink15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55:02.53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 25858,'31'50'437,"-5"-7"-572,-15-23-1064,0-2-1210,2-3-1378,5-3-2578,4-5 6365,7-4 0,-13-3 0,-1 0 0</inkml:trace>
</inkml:ink>
</file>

<file path=ppt/ink/ink15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55:02.71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 7 17666,'3'-3'6208,"-1"0"-5278,-2 3 124,0 0-696,2 3-22,0 4-269,2 7-67,-2 4-638,-1 4-1211,-1 1-1490,0 3-4751,-2 0 8090,-6 2 0,5-14 0,-4-1 0</inkml:trace>
</inkml:ink>
</file>

<file path=ppt/ink/ink15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55:03.06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94 0 25073,'-50'52'886,"11"-6"-640,36-22 23,1-2 89,2 1 102,1-2-113,3-2-112,2-2-67,4-1 12,1-3-136,3-2-21,2-4 22,5-3-45,2-2 0,3-2-68,1-6-268,0-2-471,-2-8-941,-1-2-772,-2-4-1884,1-2-5389,1-3 9793,1 2 0,-11 10 0,-3 5 0</inkml:trace>
</inkml:ink>
</file>

<file path=ppt/ink/ink15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55:14.14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12 5947,'1'-6'-54,"1"1"1,-2 5 0,0 0 0</inkml:trace>
</inkml:ink>
</file>

<file path=ppt/ink/ink16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55:14.73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 25499,'77'3'247,"-12"0"-180,-47-3-33,-2 0 10,-1 0-10,-2 0-12,-2 0-22,-2 0 12,-2 0-12,-1 0 11,-1 0-11,-1 0 0,-1 0 0,-1 0 11,0 0 23,-1 0 22,0 4 11,0 1 0,0 5-67,0 1 56,-1 2-45,0 4 12,0 3-23,0 4-12,0 1-10,0 1-45,0-2-606,0-5-1075,0-6-1378,0-4-3720,0-2 6846,0-1 0,0-2 0,0-1 0</inkml:trace>
</inkml:ink>
</file>

<file path=ppt/ink/ink16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55:15.22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24 0 13835,'-4'0'6308,"0"0"-3697,4 0-2029,-6 0-55,4 0 33,-5 1 157,7 1-22,3 2-179,5 2-46,8 0 23,9 0-56,8-2-101,8-1-67,3-3-79,0 0-65,-5 0-125,-6 0 0,-7 0 0,-3 0 0,-6-1 0,-3 0 0,-2 0 0,-4 1 0,0 0-203,-3-1-435,1 0-438,-3 0-3664,0 0-302,-2 0-4789,-4 1 9764,-3 2 1,1-2 0,-1 1 0</inkml:trace>
</inkml:ink>
</file>

<file path=ppt/ink/ink16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55:15.61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59 0 22216,'-13'71'2409,"0"-9"-1782,8-32-144,-2-1-2,3-2-100,-1 0-146,3-5-100,0-2-91,0-5-32,1-3-12,-2-4-325,2-1-1188,0-2-1591,1-1-4941,0 0 8045,0-2 0,0 0 0,0-1 0</inkml:trace>
</inkml:ink>
</file>

<file path=ppt/ink/ink16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55:16.19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 3 24681,'-5'-1'2409,"13"0"-1994,8 1-180,12 0-33,1 0-79,1 0-56,-2 0-56,-2 0 0,-5 0-11,-3 0-22,-6 0-224,-3 0-482,-4 0-1099,-1 0-817,-2 0-2040,0 0-5147,-2 0 9347,-7 2 1,6-1-1,-6 1 1</inkml:trace>
</inkml:ink>
</file>

<file path=ppt/ink/ink16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55:16.66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90 1 21499,'-21'24'761,"2"0"-435,12-3 55,0 0 89,1 1 45,-1 1-21,1-2-102,-1 0-56,3-4-67,1-2-89,1-5 111,1-1 78,1-4 35,0 0-80,0-1-54,0-1-13,0 0-44,4-1-34,3-2 23,6 0 22,5 0-67,3 0 1,10-4-158,-9 2 0,5-5 0,-11 4 0,-2-2-69,0 1-603,0-1-627,-1 1-1648,-2 0-1939,0 2-4945,-4 0 9204,0 2 1,-4-1 0,-1 1 0</inkml:trace>
</inkml:ink>
</file>

<file path=ppt/ink/ink16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55:17.13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17 64 26944,'-13'0'1490,"9"0"-1253,15 0-237,8 0 0,5 0 0,4 0 0,2 0 0,5 0 0,1 0 0,-1 0 0,-2 0 0,-3 0 0,-2 0 0,-2 0 0,-2-2 0,-1 0 0,-3-2 0,-2 1 0,-1 1 0,-3-1 0,-4 0 0,-2-1 0,-3-1-785,-1-3-1625,-1-1-5340,0 0-1035,-2 3 8785,-1 3 0,0 2 0,0 1 0</inkml:trace>
</inkml:ink>
</file>

<file path=ppt/ink/ink16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55:17.76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19 1 17745,'-6'0'6118,"0"0"-5177,6 0 169,0 0-774,-7 0 78,8 0-89,1 0-78,13 0-1,6 0-22,3 1-67,0 2-78,-1 2-46,-2 3-22,-4 0 12,-4 0-1,-3 0-22,-3 0 34,-4 0 44,-1 2 23,-2 0 56,-4 5-12,-5 2-20,-5 6-125,-15 17 0,7-8 0,-7 8 0,13-17 0,4-6 0,3-5 0,4-4 0,2-2 0,2 0 0,1 1 0,0 8 0,1-3 0,2 4 0,4-5 0,4 0 0,2-3 0,2-2 0,2-3 0,2-2 0,14-14 0,-6-1-662,10-11-1927,-10 4-2218,-2 2-5024,-1 3 9823,-3 1 1,-9 7 0,-4 3 0</inkml:trace>
</inkml:ink>
</file>

<file path=ppt/ink/ink16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55:56.16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183 41 21712,'-6'-2'1468,"-2"1"-1267,-4 1-66,-2 0-35,-3 1-10,-1 3-12,0 4-10,1 4 44,2 2 34,2 0 11,1 0 67,2 2 0,1-2-68,2 1-55,3-1-45,2 1 23,1 3-35,1 0 1,0 3-11,6 0-23,3 0 11,6 0-22,3-4-22,-1-3-23,2-6 45,-1-3 0,0-5 0,-1 0-3347,0-5 3425,-1-2-55,-1-8 78,4-11-23,-6 4 68,2-9-34,-8 9 0,-3-2 3381,-2 0-3414,-1-13-23,-1 11-23,0-9 34,-1 16 1,-3 2-57,-1 4 0,-1 4-22,-2 4 11,2 2-123,0 2-785,-2 0-190,2 1-763,-1 2-2049,3 4-3619,1 1 7529,2 4 0,1-5 0,0-1 0</inkml:trace>
</inkml:ink>
</file>

<file path=ppt/ink/ink16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55:56.45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64 5 17118,'0'-3'6084,"0"1"-3439,0 2-2186,0 11-67,0 4-56,0 15-56,-1 5-156,-1 6-68,-2 3 22,-1 4-78,-1 0-67,-1-1-146,-1-4-493,-2-3-986,2-7-1446,1-5-2879,3-6 6017,2-7 0,2-7 0,0-5 0</inkml:trace>
</inkml:ink>
</file>

<file path=ppt/ink/ink16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55:56.92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73 24804,'62'-40'1356,"-9"9"-1255,-38 30-79,-2 1 1,-5 4 111,-2 4 45,-2 9-89,-3 7-45,-5 5 56,-6 7 78,-8 6-22,-8 4 34,-1 1-1,0-4 0,7-6-44,8-10 56,6-7 100,5-5-43,1-2-259,0-2 0,0 0 0,2-1 0,2-1 0,3-1 0,4 0 0,2-2 0,2 1 0,1 0 0,-1 1 0,1-1 0,-4-2 0,-1 0 0,-5-3-1233,-1 0-1647,-2-2-1949,5-2-4527,1-8 9356,6-5 0,-7 3 0,-1 2 0</inkml:trace>
</inkml:ink>
</file>

<file path=ppt/ink/ink16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55:57.16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31 0 26698,'11'28'1456,"-3"2"-1220,-7 5-102,-1 7-78,0 6-56,-3 2-202,-1 0-425,-4-4-773,-1-4-1290,0-7-2150,1-6-4991,3-7 9014,1-5 1,3-9 0,1-3 0</inkml:trace>
</inkml:ink>
</file>

<file path=ppt/ink/ink16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55:57.38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1 107 27874,'44'-54'224,"-4"11"-313,-17 37-561,-2 3-952,-3 3-1491,-3 6-6027,-4 4 9120,-2 10 0,-5-8 0,-2-1 0</inkml:trace>
</inkml:ink>
</file>

<file path=ppt/ink/ink16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55:57.83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272 54 22003,'-52'24'2342,"5"0"-1748,27-7 66,-1 4-54,0-1-113,1 2-79,5-3-111,4-2-68,6 0 23,2 1-45,3 2-79,7 2-11,5-2 12,11-4-113,6-5-22,5-6 0,3-9 56,0-9 24,-1-9-80,-5-7 0,-6 1 0,-7 1 0,-6 4 0,-6 2 0,-4-1 0,-2-1 0,-3-3 0,-4-2 0,-6 0 0,-6 4 0,-5 5 0,-6 10 0,-8 9-214,-9 13-1758,-4 9-3014,0 7 4986,7-2 0,20-12 0,9-5 0</inkml:trace>
</inkml:ink>
</file>

<file path=ppt/ink/ink16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56:03.95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 26 16513,'-1'-2'6443,"-1"0"-3496,2 2-2600,17-9 34,1 6-90,17-6-179,-1 9-23,0 0-77,1 0-12,-2 0-34,-2 0-392,-6 0-851,-5 0-930,-9 0-1738,-4 0-3360,-5 2 7305,-1 4 0,-1-2 0,0 1 0</inkml:trace>
</inkml:ink>
</file>

<file path=ppt/ink/ink16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56:04.18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 41 18440,'-2'0'5759,"0"0"-3350,2 0-2039,16-12-112,-2 7-146,14-9-112,-6 10 0,-1 2-404,0 1-1299,-1 0-1759,-3 0-5345,-4 4 8807,-4 8 0,-4-5 0,-3 4 0</inkml:trace>
</inkml:ink>
</file>

<file path=ppt/ink/ink16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56:04.54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 21040,'3'47'739,"2"-8"-280,8-25 169,2-5-158,0-3-44,0-4 34,0-2 89,-1-5 123,-3-3-89,-3-6-113,-4-3-167,-2 1-147,-2-1-100,-3 3-3425,-2 3 3369,-5 3-135,-2 4-604,-1 2-852,-1 2-874,1 0-3205,0 4 5670,1 5 0,5-3 0,2 1 0</inkml:trace>
</inkml:ink>
</file>

<file path=ppt/ink/ink16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56:04.78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11 18373,'3'-6'5243,"0"1"-4559,-3 5 650,0 0-1110,6 33-213,-5-8-11,5 31-886,-6-15-906,-4 3-1122,0 0-2464,-2-2-2107,2-7 7485,3-8 0,1-14 0,0-5 0</inkml:trace>
</inkml:ink>
</file>

<file path=ppt/ink/ink16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56:04.95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22 23392,'19'-12'135,"0"4"-897,-5 7-1390,0 1-2106,-4 0-4694,-2 6 8952,-5 6 0,-2-3 0,-1 1 0</inkml:trace>
</inkml:ink>
</file>

<file path=ppt/ink/ink16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56:05.25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54 1 23012,'-30'53'1109,"7"-8"-639,22-29-55,1-1-90,2-1-68,3-1-155,3-3-91,3-1-11,4-2-45,3-4-112,6-2-493,5-6-706,3-8-873,4-8-2309,-1-6 4538,0-2 0,-17 12 0,-3 4 0</inkml:trace>
</inkml:ink>
</file>

<file path=ppt/ink/ink16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56:05.70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57 26922,'23'-8'145,"2"-1"-111,1 1-34,0 0 22,-3 0 35,-5 1-57,-3 3 0,-4 1 45,-4 2 11,-2 1 78,-2 0 146,-1 0-33,1 2-35,0 4 57,1 5-123,-2 6-44,1 1-102,-2 1 0,0 0 0,-1-3-293,0 1-614,0-3-762,0 1-1738,-3 0-4010,-3 0 7417,-3 2 0,3-9 0,0 0 0</inkml:trace>
</inkml:ink>
</file>

<file path=ppt/ink/ink16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56:05.94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32 27011,'59'-3'1177,"-5"0"-1043,-20 0-89,-4-1-45,-4 1-67,-6 0-504,-6-1-875,-4 1-1467,-4-1-3351,-1 3 6264,-3 0 0,-1 1 0,-1 0 0</inkml:trace>
</inkml:ink>
</file>

<file path=ppt/ink/ink16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56:06.13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78 8 19706,'0'-4'5669,"0"0"-4973,0 4-349,0 0-347,-8 20-594,4-6-963,-9 17-1794,4-9-3685,-3 2 7036,-3 2 0,6-11 0,2-3 0</inkml:trace>
</inkml:ink>
</file>

<file path=ppt/ink/ink16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56:06.45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49 26093,'77'-12'571,"-9"0"-459,-33 2 11,-5 2 136,-8 4 166,-7 1-55,-6 3 179,-4 4-380,-3 8-169,-2 9 0,-7 13 0,-3 7 0,-8 4 0,0 1 0,0-4 0,4-6 0,2-6-1088,3-8-1456,5-7-2352,1-7-4935,3-4 8862,3-3 1,-3-1 0,3 0 0</inkml:trace>
</inkml:ink>
</file>

<file path=ppt/ink/ink16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54:08.76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0 21040,'0'4'884,"0"9"-492,0 15-100,0 13-146,0 5-34,1 4-34,0-2 23,1-4-101,3-7 34,-1-9 33,2-9-45,0-6 23,-3-7-22,2-3-1,-2-2 34,4-1 291,1 0 113,4-1 55,3-8 0,4-5-78,2-9-257,-1-3-34,-1 2-113,-3 1-33,1 0-404,5-1-906,4-5-1581,11-1-5042,4 0 7933,4 9 0,-18 9 0,-6 8 0</inkml:trace>
</inkml:ink>
</file>

<file path=ppt/ink/ink16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54:09.18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125 1 17510,'-9'0'3642,"2"0"-3138,7 0-213,0 0-90,-40 62-89,26-33-67,-31 47-11,39-51-3426,3-7 3257,2-7-10,1-5-124,8-4 202,8-13 0,11-7 67,3-13 33,-4-2 90,-6 2 3583,-9 5-3292,-4 7 170,-4 8-24,-2 5-258,0 5-89,0 1-33,1 0 234,2 9-78,3 3-101,0 11-134,3 2-79,1 0-22,2-1-179,1-4-638,3-5-1010,3-6-1859,4-5-5984,3-11 9670,4-11 0,-13 7 0,-3-5 0</inkml:trace>
</inkml:ink>
</file>

<file path=ppt/ink/ink16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54:09.56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405 6 18474,'0'-3'3977,"0"1"-3282,0 2-493,0 62-68,-1-22-22,0 50-11,0-43-90,0-4-22,1-12-112,0-6-124,0-10 79,0-7 168,0-2 0,-2-4 45,-6 0-34,-8 4 236,-11 2 257,-11 7 247,-7 5 10,-3 6-189,2 5-135,3 2 89,-2 12-391,16-13-67,0 8-68,17-15 0,5-1-45,2-4-493,4-4-1166,16-8-1455,11-4-5503,23-11 8662,12-7 0,-25 4 0,-4-1 0</inkml:trace>
</inkml:ink>
</file>

<file path=ppt/ink/ink16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54:09.88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26 22 23919,'-15'86'874,"4"-12"-650,19-54-67,7-5-23,9-8-67,7-4 101,5-8 35,1-9 133,-1-7 89,-7-7-44,-6-1 90,-12 2-90,-4-1-90,-6 4-11,-5 2-112,-5 6-101,-8 9-67,-4 1-123,-3 6-448,-2 10-1154,0 8-2780,0 12 4505,3 6 0,10-15 0,4-6 0</inkml:trace>
</inkml:ink>
</file>

<file path=ppt/ink/ink16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54:10.45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100 1 16143,'-10'52'459,"-1"0"1,-8 44-864,5-38-705,1-1-1031,2-8-2600,2-9 4740,2-14 0,3-12 0,2-8 0</inkml:trace>
</inkml:ink>
</file>

<file path=ppt/ink/ink16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54:10.81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82 1 14742,'-21'50'-252,"-1"1"0,-10 32-1014,26-58 504,5-12 762,1-8 448,8-9 0,0-8 1,9-5-1,1-6 156,5 2 125,2 1-214,5 2 292,2 1 201,-3 5 214,-2 4-79,-7 5-146,-4 2-235,-3 1-90,-5 0-257,-2 6-56,-2 4-191,-1 9-168,-2 4-336,0 4-1144,-1 0-2643,0 0-5708,2-4 9543,6-4 1,-4-9-1,3-5 1</inkml:trace>
</inkml:ink>
</file>

<file path=ppt/ink/ink16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54:11.27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360 1 21118,'-51'35'810,"0"0"1,3-2-1,7-1-249,4 7-192,2 5-100,5 3-179,4 2-90,7-1 0,6-3-146,7-1-739,4-6-886,7-4-2733,9-8-5327,11-7 9602,10-7 1,-14-7-1,-3-3 1</inkml:trace>
</inkml:ink>
</file>

<file path=ppt/ink/ink16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54:11.61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17 7 14831,'-9'4'4471,"2"-1"-4067,7-3 324,0 0-336,-1 62-201,11-39-34,3 46-67,12-59 22,0-4 78,0-5 348,-3-2 0,-3-8-79,-4-4 34,-5-8 191,-4-1-270,-4 0-123,-2 1-167,-2 1-68,-6 1-45,-2 3-11,-5 4-527,-1 6-1243,1 3-2029,0 3-5960,1 5 9759,6 7 0,3-4 0,4 3 0</inkml:trace>
</inkml:ink>
</file>

<file path=ppt/ink/ink16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54:11.86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62 5 14719,'1'-2'5659,"0"0"-3754,-1 2-1300,-18 63-201,8-36-12,-12 47 11,14-56-324,4-6-68,2-7-11,2-3-22,0-2 22,3-3-214,5-5-626,5-5-1300,7-6-3832,5-3 5972,4-3 0,-11 10 0,-4 4 0</inkml:trace>
</inkml:ink>
</file>

<file path=ppt/ink/ink16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54:12.18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119 79 12132,'7'0'2509,"-1"0"-1623,-6 0 469,0 0-414,12-31 202,-10 21-89,5-23 55,-14 30-291,-5 2-33,-4 1 144,-1 6-155,-3 4-226,1 9 103,0 2-147,3 0-168,4-2-146,4-2-134,4 0-33,3 0-23,-1-3-269,4-1-1020,7-4-728,6-4-1131,13-1-2992,5-4 6140,2-4 0,-13 4 0,-6-4 0</inkml:trace>
</inkml:ink>
</file>

<file path=ppt/ink/ink16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54:12.51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62 10 24087,'-35'34'191,"8"-7"-214,27-26 1,3-1-90,8-5-68,6-6 46,5-5 55,-3-2 79,-5 6 0,-6 5 56,-5 5 236,-2 2-12,-1 0 135,2 0 189,0 6-177,3 4-147,0 6-202,-2 4-78,2 0-101,1 2-863,4 2-8867,16 5 8829,-1-7 0,-1-5 1,-10-9-1</inkml:trace>
</inkml:ink>
</file>

<file path=ppt/ink/ink16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54:13.28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158 0 15146,'-6'0'4672,"0"0"-3977,6 0 268,0 0-481,-50 51-56,31-26 0,-37 40-12,46-38 12,4-2-112,3-1-101,2-6-123,1-3-79,0-8-11,1-1-45,2-5 45,4 0-45,4-1-11,6-7-56,3-5-90,1-8 68,-3 0 89,-4 1 45,-6 5 0,-3 4 11,-4 5-11,0 3 1636,-1 2-1390,0 3-66,0 2-113,2 5-44,1 1-23,1 0 0,2 0-90,0 0-370,1-4-223,-1 1-774,2-3-1221,1 0-1479,3-3-3440,2-1 7597,3-1 0,-7 0 0,-2 0 0</inkml:trace>
</inkml:ink>
</file>

<file path=ppt/ink/ink16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54:13.78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293 1 21902,'-3'97'1255,"2"-9"-1132,-1-40-33,2-3-79,0-9-11,0-8 0,1-10-33,0-5-35,1-8 24,-1-2 44,0-3 302,-1 0-33,-5 0 258,-8 0-1,-9 0 12,-9 0-67,0 0-113,0 8-89,4 3 134,2 9-10,1 0-23,3 1-90,1-1-68,3 1-32,4 0-113,5-2-67,4-1 0,3-4-23,5-2-189,11-4-483,14-3-750,14-3-931,8-2-1333,2 0-3059,-3 0 6768,-5 0 0,-20 0 0,-8 0 0</inkml:trace>
</inkml:ink>
</file>

<file path=ppt/ink/ink16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54:14.33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167 0 23572,'-69'64'829,"15"-8"-751,50-33-33,3-6 0,1-4 45,6-6-68,3-3 0,7-3 34,2-5-22,-2-6 44,-2-4 1,-7-6 55,-4 0 79,-3-1-11,-9 4-169,-3 1-33,-8 7-213,1 4-548,-1 4-897,4 1-1133,2 0-4570,4 3 7361,5-2 0,3 2 0,2-3 0</inkml:trace>
</inkml:ink>
</file>

<file path=ppt/ink/ink16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54:14.55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60 1 25555,'-14'57'216,"0"-1"1,1-3 0,3-5-206,5 9-11,3-5-67,1-4-651,1-9-1253,0-7-1503,0-8-2823,0-5 6297,0-5 0,0-7 0,0-4 0</inkml:trace>
</inkml:ink>
</file>

<file path=ppt/ink/ink16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54:14.73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 31 20311,'-5'-2'4616,"1"0"-4358,4 2-68,0 0-190,11-1-963,5 0-1469,13 0-4133,6-3 6565,4-3 0,-16 1 0,-4 0 0</inkml:trace>
</inkml:ink>
</file>

<file path=ppt/ink/ink16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54:14.95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91 6 19773,'-7'-3'5524,"1"1"-4974,6 2 446,0 0-839,-32 68-101,22-30-56,-7 9 0,2 1-11,12-3-627,2-3-1133,1-6-1075,0-6-2286,0-5-4336,0-7 9468,0-9 0,0-3 0,0-6 0</inkml:trace>
</inkml:ink>
</file>

<file path=ppt/ink/ink16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54:15.07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40 23068,'33'-22'-7732,"1"4"-448,11 20 8180,0 1 0,-18-1 0,-6 1 0</inkml:trace>
</inkml:ink>
</file>

<file path=ppt/ink/ink16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54:15.30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139 24 16647,'1'-4'5871,"0"1"-3036,-1 3-2319,-54 38-68,35-18-67,-40 29-236,53-31-44,3-3 22,3-7-10,3-2-79,4-5 10,6 0-10,4-3-34,3-9-22,1-5-192,-1-10-200,-8 0-1032,-4 2-1074,-6 3-2153,-2 4 4673,0 1 0,0 9 0,0 0 0</inkml:trace>
</inkml:ink>
</file>

<file path=ppt/ink/ink16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54:15.69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123 6 17521,'0'-3'5019,"0"1"-2934,0 2-1794,-29 72-33,11-29-146,-2 6 0,0 0 78,3-7-122,6-11-68,5-16-11,4-7 11,2-7 11,6-7 0,5-5 23,7-6-23,3 0 12,-3 5 21,-2 6 24,-3 4 122,-5 2 180,-1 0 10,-4 0 69,-1 3 10,-2 5-67,-8 7-123,-6 5-168,-9 1-90,-2 0-11,5-5-325,7-4-604,7-5-2164,4-3-2364,12-3-4374,9-9 9285,16-6 1,-13 3 0,-2-1 0</inkml:trace>
</inkml:ink>
</file>

<file path=ppt/ink/ink16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54:15.90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109 1 22406,'-58'72'2734,"12"-15"-2499,42-56-235,3-1-44,2-2-438,7-7-896,6-4-471,5-5-1894,2 4-3091,-4 3 6834,1 4 0,-10 5 0,0 0 0</inkml:trace>
</inkml:ink>
</file>

<file path=ppt/ink/ink16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54:15.95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 9767,'0'0'0</inkml:trace>
</inkml:ink>
</file>

<file path=ppt/ink/ink16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54:15.96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 9767,'0'0'0</inkml:trace>
</inkml:ink>
</file>

<file path=ppt/ink/ink16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56:29.98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4486 780 11694,'5'0'3889,"-1"0"-2724,-4 0 1177,0 0-1155,29 0-212,-19 1-179,20 0-56,-27 1 256,-2-2 1548,0 1-1939,-9-1-112,-9-4-123,-17-3-124,-15-7 1,-10-5-113,-6-5 45,-3-5-110,-3-3-69,-3-4-248,-5-4 248,-2-4 0,-3-1 0,-1 0 0,-4 0-12,43 22 0,0 0 1,-3-1 0,0 0-1661,-1 0 0,-1 0 1655,-1-1 1,0 0-7,-3-1 1,-1 2-277,-3-1 1,-1 2 242,-6 1 0,-1 2-101,-6 3 1,-2 2 116,-3 3 1,-1 3 39,-1 3 0,0 1-384,1 3 0,2 0 412,3 1 0,2 1-23,3 0 1,0 0-93,3 0 1,1 0 92,1 0 0,0 0-6,1 0 0,0 0-28,1 1 0,1 0-6,1 2 0,2 0 23,2 1 0,1 1 11,4 1 0,0 2 11,-41 7-11,9 2-11,7 1 11,6 2 22,6 3 2593,3 1-2604,6 3 637,6 1-592,6 1-23,6 1 46,2 2 1256,2 0-1156,-13 18-89,11-11-12,-10 14 577,15-14-631,0-2-24,4 0 0,1-2 0,2 0 0,3-1 0,-7 19 0,8-11 0,-4 17 0,9-15 0,2-2 0,1-2 0,1-5 0,-5 8 0,4-13 0,-1 3 0,3-13 0,3-3 0,-1-1 0,1 0 0,0-2 0,1-2 0,0-2 0,3-4 0,0-2 0,1-3 0,-1-1 0,0 0-2287,-1 0-5198,-1 0 7485,-1 2 0,2-1 0,0 1 0</inkml:trace>
</inkml:ink>
</file>

<file path=ppt/ink/ink16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56:30.53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197 16 22687,'-2'-7'4538,"0"2"-3978,2 5 67,0 0-368,-2-4-259,2 17 0,3-1 0,5 22 0,6 1 0,5 5 0,3 2 0,4 0 0,2-4 0,3-5 0,2-9 0,2-9 0,-1-7 0,2-5 0,1-10 0,3-7 0,5-11 0,5-9 0,4-4 0,0-2 0,-8 4 0,-11 6 0,-14 8 0,-11 6 0,-7 4 0,-5 1 0,-24-7 0,-8 6 0,-33-1 0,-8 9 0,-15 3 0,-7 4 0,29 1 0,2 0 0,-25 2 0,37-2 0,4-1 0,3-1 0,13-1 0,8 1 0,6 0 0,6 0 0,6 3-3150,4 6-6296,3 7 9446,6 9 0,-4-11 0,4-1 0</inkml:trace>
</inkml:ink>
</file>

<file path=ppt/ink/ink16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54:41.63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10 256 16692,'-5'0'4560,"1"0"-3608,4 0 326,0 0-987,15-14-112,3-3-78,15-14-67,-3 0 90,-2 0-24,-4 1-66,-2 1 33,-3 3 79,-4 6 123,-5 6 167,-4 5 47,-4 6-170,-1 2 225,-1 1-359,0 9-22,0 7-23,0 14-21,-5 7-57,-2 5-34,-5 3-22,0 0 0,0 1-44,2-2-282,1-5-827,3-5-742,2-10-1276,4-10-3316,9-7 6487,9-6 0,-5-1 0,3 0 0</inkml:trace>
</inkml:ink>
</file>

<file path=ppt/ink/ink16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54:42.00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30 38 24311,'-14'32'650,"3"2"-538,8 1-45,2 0 45,1-3-33,3-3 21,5-4-32,4-5 32,6-5-54,0-4 32,-1-6 12,0-3 33,-2-2 34,1-14 101,-3-6-124,0-18 0,-4-6 102,-4-1-46,-3 1 12,-2 7 45,-2 7-102,-6 10-66,-3 7-79,-6 7-34,0 4-22,0 2-482,1 3-1076,4 6-1030,5 5-2555,3 4 5199,5 1 0,0-9 0,1-2 0</inkml:trace>
</inkml:ink>
</file>

<file path=ppt/ink/ink16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54:42.40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87 26 15415,'0'-4'7832,"0"1"-6723,0 3-582,-18 22-124,9-3-90,-15 19-77,13-8-45,1 1-23,2 1-45,4-1-33,1 0-68,3-4 0,0-4 46,4-8-24,4-6 147,7-5 66,5-5-99,2-14-46,2-6-34,-2-15-44,-1-4 11,-7-1-34,-3 1 11,-5 6-22,-3 4-11,-2 7-179,0 4-539,-1 4-1030,1 5-8072,-1 4 9773,-3 15 0,2-7 0,-2 9 0</inkml:trace>
</inkml:ink>
</file>

<file path=ppt/ink/ink16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54:42.67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 25891,'57'18'1771,"-13"-3"-1693,11-15-44,-22 0-34,-3-2-180,-8 1-526,-3-2-1019,-6 3-987,-2-1-2106,-5 1-5013,-1 0 9694,-4 1 1,-1-1 0,0 1 0</inkml:trace>
</inkml:ink>
</file>

<file path=ppt/ink/ink16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54:42.86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76 0 19751,'-4'4'5199,"1"-1"-4470,3-3-113,0 0-560,-25 42-56,16-22-12,-19 33-436,25-36-1143,1-2-1928,1-5-5063,1-4 8582,2-3 0,-2-3 0,2 0 0</inkml:trace>
</inkml:ink>
</file>

<file path=ppt/ink/ink16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54:43.47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 10 22496,'-4'1'3081,"1"0"-2498,13-1-213,2 0-213,11 1-101,1 0-23,2 0-33,-1-1-750,0 0-1043,-1 0-1300,-5-1-4963,-2-3 8056,-5 0 0,-6 1 0,-3 0 0</inkml:trace>
</inkml:ink>
</file>

<file path=ppt/ink/ink16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54:43.73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12 13 16591,'0'-7'6096,"0"2"-4864,0 5-212,0 0-168,-4 55-4555,2-23 4039,-2 47 781,3-39-1050,1-1-67,0-6-33,0-4-438,0-7-1422,2-5 1385,1-2-9274,3-1 9782,-1 4 0,-2-9 0,-2 1 0</inkml:trace>
</inkml:ink>
</file>

<file path=ppt/ink/ink16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54:44.20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24 23796,'61'-11'1176,"-5"4"-6579,-14 2 5695,-10 4 1498,-10 1-1376,-12 0 905,-6 4-904,-3 4-68,-1 6-78,-3 7 3336,-6 6-3403,-5 7 89,-5 4-133,-2 2-158,3 1 0,-3 0 0,5-2 0,3-6 0,5-3 0,4-8 0,2-3 0,4-6 0,7-4 0,7-4 0,13-3 0,10-6 0,9-11-1615,5-7-2273,-1-9 3888,15-3 0,-35 17 0,6 1 0</inkml:trace>
</inkml:ink>
</file>

<file path=ppt/ink/ink16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54:46.11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19 76 16614,'-10'2'4605,"1"-1"-3732,9-1 170,0 0-864,25-17-145,-7 6-12,20-11-22,-13 11 45,0 5-34,-1 2 0,0 1-11,-2 1 0,-5 1 0,-4 0 0,-4 1 0,-3 0 45,-2 3 414,-2 13 315,-1 13-91,-1 18-66,-4 11-248,-4 5-167,-5 4-101,-2-4-57,2-3-44,-3 22-67,7-24-482,-4 13-683,9-31-1402,1-11-2710,3-7 5344,0-9 0,0-8 0,0-2 0</inkml:trace>
</inkml:ink>
</file>

<file path=ppt/ink/ink16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54:46.36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8 15325,'2'-4'5132,"-1"0"-2510,-1 4-1816,6 60-312,-4-18-136,5 48-212,-6-34-102,-1-4-44,0-4-380,0-5-909,0-6-1210,0-5-4000,0-8 6499,0-8 0,0-8 0,0-4 0</inkml:trace>
</inkml:ink>
</file>

<file path=ppt/ink/ink16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54:46.54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41 25095,'24'-17'-2599,"7"4"-1827,16 7-5405,3 3 9613,1 1 1,-23 2 0,-7 0 0</inkml:trace>
</inkml:ink>
</file>

<file path=ppt/ink/ink16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54:46.93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80 86 23997,'-44'67'684,"9"-9"-550,42-28-55,6-7 22,9-5 44,7-6 90,2-5-33,3-3-33,0-3 21,1-4-11,1-9-11,-1-4 68,-1-10 32,-7 0-66,-5-3-45,-10 0-33,-6-1 10,-4 2-78,-9 0 11,-8 2-44,-7 4-12,-8 7-11,0 5-112,-3 6-348,0 3-1109,-2 5-1097,0 11-5065,-3 12 7731,1 15 0,15-16 0,5-3 0</inkml:trace>
</inkml:ink>
</file>

<file path=ppt/ink/ink16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54:47.15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37 12 17913,'0'-7'5558,"0"2"-4796,0 5 425,0 0-749,-9 22-147,4 2-168,-5 19-123,4-3-33,2-3-909,2-1-1164,1-3-2847,1-3 4953,0-2 0,0-12 0,0-5 0</inkml:trace>
</inkml:ink>
</file>

<file path=ppt/ink/ink16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54:47.34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0 25757,'26'64'-762,"-2"-8"-1098,-14-33-2241,0-1-4112,-4-1 8213,-1-1 0,-4-8 0,-1-2 0</inkml:trace>
</inkml:ink>
</file>

<file path=ppt/ink/ink16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54:47.62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121 24 25375,'-67'35'2107,"14"-6"-1446,65-23-133,18 0-528,26-3 0,21-1 0,12-4 0,2-3 0,1-2 0,5-1 0,-25 1 0,2 0-207,-21 3 1,0-1 206,15-3 0,-5-1 0,2-2 0,-14 0-527,-14 1-2364,-11 4-2510,-11 3 5401,-8 2 0,-5 1 0,-2 0 0</inkml:trace>
</inkml:ink>
</file>

<file path=ppt/ink/ink16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56:36.75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0 929 20020,'64'-37'1075,"0"0"1,0 1-1,10-3 1,2 0 0,3 1-841,-10 7 0,2 0 1,1 0-1,2 1-1374,5-2 0,2 1 0,1 0 0,0 1 1169,1 0 1,1 1 0,0 0 0,0 1-9,-3 1 1,-1 1-1,0 1 1,-1 0-12,-5 2 0,-1 1 0,-1 1 1,-2 1 152,14-4 0,-2 2 0,-3 2-183,-11 4 1,-3 1-1,-2 2-54,15-2 1,-6 4-276,-18 4 1,-5 3-551,12 0-3505,-32 9-5088,-43 8 9491,-35 13 0,14-9 0,-7 1 0</inkml:trace>
</inkml:ink>
</file>

<file path=ppt/ink/ink16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56:20.35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1 276 18048,'47'-71'1916,"-7"11"-1524,-23 37 101,-2 3-179,-2 3-113,-2 2-55,0 1 0,0 1 10,1 0 46,1 2 22,-3 2 56,-2 4 68,-4 2-34,-3 2 358,-1 1-336,0 6 157,0 6-347,-4 10 33,-5 11-179,-5 6-34,-3 6-615,-1 0-808,4-2-672,3-4-2062,5-6-1949,3-9 6140,5-9 0,-1-7 0,1-6 0</inkml:trace>
</inkml:ink>
</file>

<file path=ppt/ink/ink16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56:20.73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53 17 21891,'-29'73'1199,"6"-6"-863,31-34 90,3 0-112,11-4-68,2-6-67,4-7 12,0-6-90,1-6 44,-1-3 34,-2-6 90,-3-6 12,-3-9-79,-4-7-113,-3-3 158,-7-3-35,-3 2-122,-5-1 44,-7 2-89,-5 4-45,-7 3-45,1 6 45,-2 6-291,4 5-515,2 4-528,4 1-1098,3 4-2475,4 6 4907,2 4 0,3-4 0,0-1 0</inkml:trace>
</inkml:ink>
</file>

<file path=ppt/ink/ink16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56:21.13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69 79 16737,'0'-4'6521,"0"2"-4078,0 2-2051,-11 0-101,4 7 12,-11 3 10,10 8-88,-2 3-1,4 0-34,1 1-22,3 0-78,1-1-34,1-1-56,3-2 33,4-5 12,4-4-22,5-5 33,0-3-45,3-8 123,0-6-134,0-11 101,0-6-56,-3-3-23,-2-1-22,-4 1 0,-3 4-123,-4 3-235,-1 5-528,-2 6-1052,-1 6-1356,-5 5-4236,-3 2 7530,-8 13 0,8-8 0,0 7 0</inkml:trace>
</inkml:ink>
</file>

<file path=ppt/ink/ink16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56:21.33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 18 19134,'-5'0'6713,"1"0"-5773,4 0 103,0 0-797,33-5-100,-12 2-146,26-3 0,-22 4-448,-4 1-695,-5 0-1681,-5 1-2297,-4 1-4710,-2 6 9722,-4 3 1,0-2 0,-1-2 0</inkml:trace>
</inkml:ink>
</file>

<file path=ppt/ink/ink16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56:21.50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13 5 20143,'0'-2'5704,"0"0"-4304,0 2-1221,0 27-179,-1-10-168,-2 22-706,1-21-1187,-1-1-1200,1-4-3059,1-2 6320,1-2 0,0-4 0,0-2 0</inkml:trace>
</inkml:ink>
</file>

<file path=ppt/ink/ink16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56:21.97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21 26653,'21'-3'437,"-2"0"-437,-6 3-627,-2 0-1435,-1 0-2364,-1 0-4919,2-3 9345,0-1 0,-4 0 0,-2 0 0</inkml:trace>
</inkml:ink>
</file>

<file path=ppt/ink/ink16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56:22.16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24 0 27729,'6'59'-303,"-2"-5"-929,-3-19-1110,-1 4-1804,-2 2-4807,-5 2 8953,-4 2 0,4-20 0,0-5 0</inkml:trace>
</inkml:ink>
</file>

<file path=ppt/ink/ink16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56:22.49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23 26474,'23'-3'224,"0"0"-213,-1-5 11,-5 3-10,-8 2 77,-4 2 270,-4 1 168,-1 3-158,-4 6-145,-4 6 112,-5 7-312,-3 3-24,4 0 0,2-1 0,3-2 0,4 0 0,1-3 0,2-1 0,2-2 0,6-2 0,8-4-281,11-4-1042,8-5-2273,10-12-3329,9-8 6925,10-15 0,-26 13 0,-6 2 0</inkml:trace>
</inkml:ink>
</file>

<file path=ppt/ink/ink16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56:22.89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 76 21678,'-3'0'4482,"0"0"-3653,3 0-751,33-27 24,-15 15 43,25-18-10,-26 25 134,-3 4 111,-2 7 68,1 8-323,-3 11-125,-2 13 0,-4 6 0,-2 3 0,-6 2 0,-4-4 0,-6-3 0,-2-4 0,0-6-1312,4-6-1870,5-7-1356,3-10-4426,9-4 8964,8-15 0,-5 8 0,4-7 0</inkml:trace>
</inkml:ink>
</file>

<file path=ppt/ink/ink16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56:23.09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80 0 26743,'-2'76'1221,"-3"-2"-1187,-3-18-34,-3-1-269,0-4-706,-3-8-1546,2-7-975,2-10-1871,5-7-1961,3-10 7328,3-4 0,-1-5 0,1 0 0</inkml:trace>
</inkml:ink>
</file>

<file path=ppt/ink/ink16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56:23.25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45 28222,'4'-19'112,"9"4"-112,11 14-191,9 0-470,2 0-885,2 1-1076,-3 0-3317,2-1 5939,0-2 0,-15 2 0,-4-2 0</inkml:trace>
</inkml:ink>
</file>

<file path=ppt/ink/ink16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56:23.58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148 54 25656,'-64'42'2129,"12"-1"-1771,35-5-89,7-2-10,5-4-259,5-3 0,9-6 0,4-5 0,9-4 0,5-7 0,1-2 0,0-6 0,-1-9 0,-1-9 0,-4-12 0,-5-8 0,-6-1 0,-5-1 0,-4 3 0,-7 6-259,-5 7-1422,-8 11-2812,-6 7-5338,-6 19 9031,-7 13 0,16-6 0,2 3 0</inkml:trace>
</inkml:ink>
</file>

<file path=ppt/ink/ink16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56:23.79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59 1 21432,'-4'0'5950,"2"0"-4661,2 0-1289,-9 47 0,3-22 0,-8 39-46,6-35-962,0-3-1234,3-5-1903,2-8-4741,10-6 8886,8-11 0,-4 2 0,2-4 0</inkml:trace>
</inkml:ink>
</file>

<file path=ppt/ink/ink16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56:23.97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 7 15325,'5'-4'5916,"-1"1"-5065,-4 3-335,0 0-180,9 37-324,-6-19-12,5 32-875,-8-28-985,-1 3-1579,-3 0-3408,-3 0 6847,-3-1 0,4-10 0,0-4 0</inkml:trace>
</inkml:ink>
</file>

<file path=ppt/ink/ink16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56:24.23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 87 19997,'-6'0'6712,"2"0"-5827,4 0 192,0 0-1077,30-2 0,-3 2 0,30-3 0,-10 3 0,2-1 0,-1-5 0,-4-3 0,-4-6 0,-7 1-1469,-8-1-2016,-9 4-3182,-6 4 6667,-7 4 0,-2 2 0,-1 1 0</inkml:trace>
</inkml:ink>
</file>

<file path=ppt/ink/ink16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56:37.33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1119 22732,'53'-42'210,"0"0"1,0 0-1,5-2 1,1 2-1,2-1-61,6-1 1,3 1 0,0 0-1791,1 1 1,1 0 0,0 2 1879,-1 1 0,0 2 0,-1 1-53,-3 1 1,0 2 0,0 0-158,-6 4 0,1 0 0,2 0 90,18-5 1,4 0-1,-5 3 112,9-3 1,-2 2-232,-16 6 0,2 1 0,-7 3-193,-6 4 1,-6 4-10,36-8 2016,-27 10-2408,-24 8-784,-22 2-1457,-11 4-1520,-26 9 4355,-17 6 0,9-4 0,-4 0 0</inkml:trace>
</inkml:ink>
</file>

<file path=ppt/ink/ink16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54:58.99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73 25409,'50'0'1658,"0"0"-7172,-8 0 5559,5-6 1240,2-1-1274,-1-6 888,-2 0-910,-7 1-225,-6 3-492,-9 3-1199,-7 2-1637,-5 2-2375,-6 2 5939,-3 0 0,-2 0 0,-1 0 0</inkml:trace>
</inkml:ink>
</file>

<file path=ppt/ink/ink16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54:59.22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189 3 19213,'-8'-1'3339,"2"-1"-3003,6 2-168,-34 52-168,16-17 0,-28 42-336,25-32-460,3-7-526,5-6-493,3-10-426,4-7-1994,1-7-1771,3-6 6006,1-7 0,1 3 0,0-3 0</inkml:trace>
</inkml:ink>
</file>

<file path=ppt/ink/ink16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54:59.38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 23370,'19'21'1367,"-3"0"-1367,-7 1-34,0 0-952,-1 2-1782,3-4-3327,2-2 6095,5-8 0,-9-4 0,1-5 0</inkml:trace>
</inkml:ink>
</file>

<file path=ppt/ink/ink16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54:59.57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17 25118,'39'-5'-1019,"1"2"-1200,-25 2-2835,5-1 5054,-7 0 0,-6 0 0,-2 0 0</inkml:trace>
</inkml:ink>
</file>

<file path=ppt/ink/ink16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54:59.76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22 1 25241,'-5'77'550,"0"-6"-1033,-1-32-1354,2-5-2376,2-9-4124,5-11 8337,4-7 0,-2-6 0,2-1 0</inkml:trace>
</inkml:ink>
</file>

<file path=ppt/ink/ink16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55:00.12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19 0 23549,'12'20'1938,"-7"1"-1612,-10 3-124,-5 0-23,1-2-56,3-3 23,2-3-34,3-3 134,0-3 91,1 1-69,0-3-55,4 1-123,2-1-34,4-3 67,3 0-22,3-2-45,3-2 11,1-1-45,1 0-22,2 0 0,-2-4-44,-1 0-225,-2-5-213,-1-1-526,-3 1-740,-4 2-348,-3 2-2049,-3 4 4145,-2 0 0,-2 1 0,0 0 0</inkml:trace>
</inkml:ink>
</file>

<file path=ppt/ink/ink16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55:00.42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1 137 25634,'13'2'1389,"8"-6"-1187,11-7-113,7-7 1,-1-3-12,-3 1-55,-6 3 22,-7 5-45,-5 2-23,-4 3-392,-2 0-862,-1 2-1042,0 2-1794,-3 0-5389,0 2 9502,-3 5 0,-2-3 0,-2 3 0</inkml:trace>
</inkml:ink>
</file>

<file path=ppt/ink/ink16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55:00.76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135 0 22978,'-58'57'1557,"12"-6"-1277,34-24 258,5 2-100,2 0 54,1 3-10,3-2-33,-1-1-158,2-3 11,8-3-44,3-5-113,12-6-100,5-4 0,5-6-34,3-6-11,2-6-11,0-8-123,-3-7-359,-4 1-639,-5 1-1434,-4 3-1860,-2 4-5405,-4 3 8183,6 3 0,-13 4 0,3 3 0</inkml:trace>
</inkml:ink>
</file>

<file path=ppt/ink/ink16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56:51.35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0 24423,'25'78'3496,"2"-2"-2969,-4-16-302,3 1-225,-4 1 0,0-1 0,-3-1 0,0-3 0,1-5 0,0-6-662,-2-6-1008,-3-6-1803,-5-8-6358,-4-5 9672,-4-5 0,-2-8 1,0-2-1</inkml:trace>
</inkml:ink>
</file>

<file path=ppt/ink/ink16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56:51.57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503 0 24345,'-45'29'1415,"0"0"1,-1 5-1,3 3-1743,3 5 0,3 5 328,0 2 0,2 3 119,2 0 1,3 1-120,5-4 0,3 0 0,-11 39-684,14-14-2644,10-10-5536,5-8 8864,4-1 0,0-25 0,0-4 0</inkml:trace>
</inkml:ink>
</file>

<file path=ppt/ink/ink16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56:52.25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 25 19179,'-4'-3'6006,"0"1"-4997,4 2 750,0 0-1255,18-6-290,2 4-214,21-4 0,6 4 0,10 1 0,5 0 0,0 0-3392,-4 1 3392,-11 0 0,-10 0-427,-10 0-1388,-11 1-2309,-6 0-5512,-6 4 9636,-4 2 0,0-2 0,0 0 0</inkml:trace>
</inkml:ink>
</file>

<file path=ppt/ink/ink16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56:52.49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244 1 24323,'-33'38'1176,"0"1"0,-24 32-1041,29-23-102,3-1-33,4-1-414,4-5-763,3-5-918,5-8-2230,4-8-3496,3-8 7821,5-6 0,-2-4 0,2-2 0</inkml:trace>
</inkml:ink>
</file>

<file path=ppt/ink/ink16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56:52.68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 26709,'9'80'997,"2"-7"-6657,3-31 5582,3-3 545,2-3-2540,3-4-2442,2-5-5316,2-5 9598,2-9 1,-13-7 0,-2-3-1</inkml:trace>
</inkml:ink>
</file>

<file path=ppt/ink/ink16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56:52.88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0 28490,'33'9'-985,"-4"-3"-1772,-13-5-3282,2-1 6039,0 0 0,-6 0 0,-3 0 0</inkml:trace>
</inkml:ink>
</file>

<file path=ppt/ink/ink16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56:53.06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69 0 26787,'-29'83'1446,"6"-8"-1446,16-32-146,3-3-5338,0-5 2526,2-6-2144,5-9 5102,9-9 0,-6-6 0,5-5 0</inkml:trace>
</inkml:ink>
</file>

<file path=ppt/ink/ink16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56:53.39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94 1 25476,'-38'66'2006,"7"-9"-1390,20-32-112,3-5-435,4-4-69,2-4 0,2-2 0,2-3 0,3 1 0,3-2 0,6 2 0,0-3 0,4-1 0,0-3 0,3 0 0,0-1 0,2-2 0,-1-2 0,-4-1-270,-3-1-2318,-6 1-2264,-4 3-4979,-3 2 9658,-2 2 1,0-2-1,0 3 1</inkml:trace>
</inkml:ink>
</file>

<file path=ppt/ink/ink16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56:53.66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 61 20972,'-4'0'6365,"0"0"-5031,4 0-1334,9 0 0,7 0 0,15 0 0,9-1 0,5-4 0,2-4 0,-5-3 0,-6 0 0,-10 1 0,-7 5-819,-8 2-3013,-4 3-4549,-3 3 8381,-1 6 0,-2-4 0,1 3 0</inkml:trace>
</inkml:ink>
</file>

<file path=ppt/ink/ink16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56:53.96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118 0 25891,'-42'74'2420,"6"-7"-2060,26-27-360,0-1 0,2 2 0,1-4 0,4-3 0,2-3 0,6-6 0,8-7 0,9-6 0,10-7 0,5-7 0,5-10 0,0-7 0,-2-7 0,-3 0 0,-3 3 0,-3 6 0,1 3-35,-1 5-3214,0 5-4068,0 2 7317,0 4 0,-14-2 0,-3 2 0</inkml:trace>
</inkml:ink>
</file>

<file path=ppt/ink/ink16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57:01.25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22 256 22496,'-12'2'1815,"3"-1"-1624,9-1 167,0-1 23,7-8 1,5-5-203,9-9-34,4-4-89,-1 0-22,-2 1-12,-4 4-10,-3 3-12,-4 4 0,-2 3 11,0 1 0,-2 2-11,0 0 11,0-1-11,0 3 0,-2-1 0,0 4 0,-2 0-11,-1 3 257,-2 0 113,0 3 55,0 8-77,-2 7-91,-3 12-111,-3 5-57,-1 2-22,1 1-34,1-2-22,2 1 0,1-3-22,2-2-124,0-3-279,2-4-584,0-3-1120,0-2-1300,0-5-3383,1-2 6812,7-7 0,-4-2 0,4-3 0</inkml:trace>
</inkml:ink>
</file>

<file path=ppt/ink/ink16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57:01.66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94 33 24334,'-50'30'896,"11"1"-616,36-2 57,2 1-1,1-1-45,4-2-90,3-4-44,6-4-56,5-5-90,3-6 12,2-5-23,4-3 33,-2-7 46,1-5-23,-4-7-56,-2-3 11,-4-1 113,-5 1-68,-6 0 33,-2-1 23,-3 2-56,-4-2-33,-4 2-1,-6 1-22,-1 4-22,-1 4-1,0 5-212,2 3-359,0 3-661,3 1-941,0 7-3037,6 3-4598,2 9 9356,6 0 0,-2-8 0,2-3 0</inkml:trace>
</inkml:ink>
</file>

<file path=ppt/ink/ink17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57:02.06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147 4 22642,'-59'43'1580,"9"-3"-1132,35-16-67,4 1 11,4-1-44,4 0-80,1 0 147,5-1-68,5 0-56,4-3 1,6-4-1,2-7-100,3-4-57,1-9 0,2-8 158,-2-7-136,-1-8-87,-3-3-69,-3-1 0,-4 0 0,-3 0 0,-5 3 0,-2 0-528,-1 5-413,-2 4-1076,0 5-1748,-6 8 3765,-12 12 0,9-3 0,-8 7 0</inkml:trace>
</inkml:ink>
</file>

<file path=ppt/ink/ink17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57:02.45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 44 18070,'-2'-4'6309,"1"0"-5234,1 4 673,0 0-1244,31 0-280,-8-1-112,28-1-78,-18 0-34,-3-3-280,-3-1-572,-4 0-1198,-4 0-1390,-7 2-4818,-6 2 8258,-3 1 0,-3 1 0,0 0 0</inkml:trace>
</inkml:ink>
</file>

<file path=ppt/ink/ink17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57:02.64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45 2 15157,'-2'-1'6599,"0"0"-5444,2 1-382,-14 49-404,8-23-312,-10 39-57,13-39-930,2-5-1973,1-7-4022,2-7 6925,9-4 0,-6-3 0,4 0 0</inkml:trace>
</inkml:ink>
</file>

<file path=ppt/ink/ink17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57:02.84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44 24793,'47'-5'-4303,"-7"-2"-963,-27-1 5266,-1-3 0,-5 5 0,-1 0 0</inkml:trace>
</inkml:ink>
</file>

<file path=ppt/ink/ink17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57:03.04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40 9 16120,'0'-4'6556,"0"0"-5077,0 4-359,0 0-414,0 39-359,0-15-347,-3 34-11,-1-26-830,-1 1-918,0-3-1905,-1 1-4067,1 0 7731,-1-1 0,3-13 0,1-4 0</inkml:trace>
</inkml:ink>
</file>

<file path=ppt/ink/ink17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57:03.45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31 15370,'0'-4'3966,"0"1"-3450,0 3-158,36-10 157,-18 7 124,26-8 45,-31 11 22,-5 0 179,-4 6 0,-2 3 34,-2 10-258,-3 5 246,-6 16-514,1-9-12,-2 8 22,6-15-67,3-3-189,1-4-147,0-2 0,2-4 0,4-1 0,3-3 0,5 0 0,4-4 0,2 0 0,5-4-539,3-8-1186,2-6-1782,2-10-6324,1-4 9770,2-3 0,-15 14 1,-3 3-1</inkml:trace>
</inkml:ink>
</file>

<file path=ppt/ink/ink17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57:04.05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109 0 24244,'-49'3'1703,"5"19"-1456,37 6 33,0 14-34,6-7 23,1-2 34,4-5-146,4-5-34,6-6-78,4-8-12,4-3-21,2-6 21,1-4 46,1-4-23,-3-6-23,-4-5 90,-5-2-11,-6-3-56,-3-3 0,-4 1-22,-1 1 0,-3 4-1,-2 5-66,-9 2-270,3 7-616,-4 2-1008,4 5-2409,1 0-4281,2 4 8617,4 3 0,2-1 0,2-1 0</inkml:trace>
</inkml:ink>
</file>

<file path=ppt/ink/ink17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57:04.29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 27135,'33'9'1109,"-2"-1"-1109,-16-2 0,1-1-470,-2-1-561,-1-2-1445,0 0-1435,0-1-4650,0-1 8561,-1 0 0,-4 0 0,-3 0 0</inkml:trace>
</inkml:ink>
</file>

<file path=ppt/ink/ink17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57:04.56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106 8 19078,'0'-4'6208,"0"0"-5468,0 4 728,0 0-864,-4 45-133,-1-7-369,-6 45-102,-1-14 0,-1 3 0,-2-2 0,2-4-528,0-11-1421,3-10-1962,4-14-3439,3-16 7350,8-12 0,-4-5 0,4-3 0</inkml:trace>
</inkml:ink>
</file>

<file path=ppt/ink/ink17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57:04.75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21 1 27606,'4'85'1065,"0"0"-1065,-9-15 0,-1-1 0,-2-5 0,2-9-1368,4-7-2464,1-5-5099,1-3 8931,0-2 0,0-17 0,0-4 0</inkml:trace>
</inkml:ink>
</file>

<file path=ppt/ink/ink17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57:05.52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58 1 26071,'-7'51'347,"1"-3"-784,-1-13-1266,1-2-2342,0-4-5786,-2-3 9761,1-1 1,1-11 0,1-4 0</inkml:trace>
</inkml:ink>
</file>

<file path=ppt/ink/ink17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57:05.76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0 115 27919,'84'-50'752,"-7"9"-752,-24 30 0,-2 5 0,-2 2 0,-4 3 0,-5 0 0,-6 1-1077,-7 1-2609,-8 5-4718,-6 4 8404,-6 9 0,-5-9 0,-2 2 0</inkml:trace>
</inkml:ink>
</file>

<file path=ppt/ink/ink17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57:05.98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178 1 25364,'-36'50'375,"-1"1"1,-17 26-768,32-25-605,12-22-841,3-7-2263,1-5-4246,3-7 8347,1-5 0,1-4 0,1-2 0</inkml:trace>
</inkml:ink>
</file>

<file path=ppt/ink/ink17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57:06.18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0 17834,'4'0'7665,"-1"0"-6388,-3 0-414,25 40-359,-15-15-190,21 33-314,-23-25-67,-1-4-605,0-5-1009,-2-4-1490,2-2-3754,-2 0 6925,1-1 0,-3-7 0,-2-1 0</inkml:trace>
</inkml:ink>
</file>

<file path=ppt/ink/ink17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57:06.67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56 7 16692,'-1'-4'6465,"-1"1"-4067,2 3-1894,-1 39-168,0-12-145,-2 35-191,-1-21-34,0 0-694,-2-2-2006,0-4-5469,-2-3 8203,-1-1 0,4-15 0,0-2 0</inkml:trace>
</inkml:ink>
</file>

<file path=ppt/ink/ink17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57:06.95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71 0 23997,'-38'73'1434,"9"-12"-1007,26-38 32,2-5 146,1-3-45,4-3 23,3-2-146,6 1-268,4-1-169,3-1 0,2-2 0,4-3 0,3-3 0,6-6-494,4-9-1993,3-9-3049,2-10 5536,0-2 0,-20 14 0,-5 4 0</inkml:trace>
</inkml:ink>
</file>

<file path=ppt/ink/ink17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57:07.31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1 116 26395,'63'-33'527,"-5"5"-494,-31 15-21,-1 1 32,-2 1-21,-5 3 44,-2 3 102,-3 1 32,-2 3 113,-2 0 89,-2 1 0,-1 5-3715,-1 3 3312,-1 8 0,-2 3 0,-2 2 0,0 3 0,-1 0 0,0 1 0,0-2 3392,0-3-3392,-2-5-1177,-1-2-1950,-3-2-2979,-3 0 6106,-2 1 0,4-6 0,2 0 0</inkml:trace>
</inkml:ink>
</file>

<file path=ppt/ink/ink17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57:07.58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 65 19986,'-1'-4'7429,"1"1"-6173,0 3-1256,24-4 0,-2 2 0,25-4 0,-8 1 0,2-1 0,-2-1 0,-3-2 0,-6 3 0,-7 0-606,-8 2-1972,-6 2-2553,-5 2-4700,-3 0 8517,-1 0 1,0 1 0</inkml:trace>
</inkml:ink>
</file>

<file path=ppt/ink/ink17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57:07.77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38 1 22283,'-6'0'5177,"2"0"-4606,4 0-358,0 0-168,-9 37-45,5-19-549,-7 28-695,9-29-1300,1-2-1724,1-2-4259,0-2 8527,0 1 0,0-5 0,0-1 0</inkml:trace>
</inkml:ink>
</file>

<file path=ppt/ink/ink17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57:08.32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10 26295,'59'-7'672,"-7"4"-672,-25 9-605,-3 0-1177,-2 0-1042,-5-1-3697,-6 0 6521,-4 1 0,-4-2 0,-2-2 0</inkml:trace>
</inkml:ink>
</file>

<file path=ppt/ink/ink17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57:08.64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90 0 21544,'-39'67'3798,"4"0"-2801,27-43-156,1 4-158,7-13-168,0 0-222,2-1-293,5 1 0,6-1 0,4-2 0,4-2 0,3-4 0,4-4 0,2-1 0,1-5 0,-2-1 0,-3-4-505,-3 1-1859,-3 0-1894,-6 2-4326,-2 2 8584,-6 2 0,-3 1 0,-2 1 0</inkml:trace>
</inkml:ink>
</file>

<file path=ppt/ink/ink17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57:08.90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13 28154,'10'0'517,"2"0"-517,7 0 0,3 0 0,6 0 0,4 0 0,3 0 0,1-3 0,-3 0 0,-6-1-1312,-9 2-2621,-8 1-3709,-6 1 7642,-2 5 0,-2-4 0,0 4 0</inkml:trace>
</inkml:ink>
</file>

<file path=ppt/ink/ink17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57:09.24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 25768,'62'1'1243,"-11"-1"-996,-35 0 157,-6 0-46,-6 3 0,-3 4-65,-1 6-293,-5 8 0,-2 4 0,-4 3 0,1 1 0,1 0 0,3-2 0,1-1 0,4-3 0,-1-4 0,2-3 0,0-6 0,6-4 0,6-3-192,11-6-1298,9-9-2297,8-9-3351,7-12 7138,4-6 0,-22 17 0,-5 2 0</inkml:trace>
</inkml:ink>
</file>

<file path=ppt/ink/ink17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57:09.58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115 5 27438,'-40'68'638,"9"-10"-548,35-40-34,4-4 11,5-6 34,5-3 22,1-4-34,2-4-20,-1-6-69,-2-5 0,-5-6 0,-6-2 0,-5 0 0,-6 0 0,-6 1 0,-6 2 0,-5 5 0,0 7-102,1 3-1186,-1 7-1951,-1 7-3069,2 5 6308,3 7 0,7-10 0,5-3 0</inkml:trace>
</inkml:ink>
</file>

<file path=ppt/ink/ink17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57:09.81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52 1 28671,'3'85'0,"-3"-5"0,-5-25 0,-5-1 0,-1-2 0,0-6-808,2-9-2811,4-8-2802,2-11 6421,4-9 0,0-5 0,0-4 0</inkml:trace>
</inkml:ink>
</file>

<file path=ppt/ink/ink17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57:10.26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16 0 25757,'53'0'952,"-10"5"-549,-34 12 23,-5 4-34,-2 2-168,-9 3 34,-4 4-101,-9 4-55,-1 1-102,1 0 0,4-3 0,2-3 0,6-6 0,3-5 0,2-4 0,2-4 0,0-3 0,1-1 0,1-2 0,4 0 0,3-2 0,3 0 0,3-1-4001,9-1-1423,-2-4-4407,9-2 9451,-7-7 0,-9 5 1,-3 0-1</inkml:trace>
</inkml:ink>
</file>

<file path=ppt/ink/ink17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57:10.43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31 12 20020,'1'-6'6364,"0"1"-5411,-1 5-214,0 0-717,2 43-22,-1-17-358,-2 36-639,-4-29-1468,-3-1-2712,0-4 5177,1-5 0,3-11 0,2-4 0</inkml:trace>
</inkml:ink>
</file>

<file path=ppt/ink/ink17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57:10.60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7 26261,'49'-7'-7653,"-8"7"-1972,-34 9 9625,-2 9 0,-3-7 0,-1-1 0</inkml:trace>
</inkml:ink>
</file>

<file path=ppt/ink/ink17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57:10.91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101 65 25375,'-46'88'2354,"11"-21"-1884,22-24-111,8-19-246,4-6-113,3-3 0,5-5 0,6-6 0,7-1 0,3-12 0,5-9 0,-1-12 0,-2-10 0,-4-3 0,-8 1 0,-6 3 0,-5 4 0,-2 7 0,-7 6 0,-3 7-785,-8 5-1905,-1 5-3831,-4 4 6521,-3 13 0,12-8 0,0 8 0</inkml:trace>
</inkml:ink>
</file>

<file path=ppt/ink/ink17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57:12.21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 43 16535,'-2'-3'6499,"1"1"-3182,1 2-2510,3-4-180,5 0-90,5-2-188,4 1-349,2 1 0,0 0 0,-1 0 0,1 1 0,-1 1 0,1 1 0,-1 1 0,0 0 0,0 0-830,-3 0-1120,-2 1-1692,-3 3-3584,-5 4 7226,0 3 0,-4-4 0,-1-1 0</inkml:trace>
</inkml:ink>
</file>

<file path=ppt/ink/ink17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57:12.47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52 28614,'30'-21'57,"0"2"-57,-5 14 0,-1 1-69,-1 3-1006,-1 0-1872,0 4-2958,0 8 5905,0 7 0,-9-4 0,-4-1 0</inkml:trace>
</inkml:ink>
</file>

<file path=ppt/ink/ink17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57:12.80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107 50 22586,'-57'39'2050,"14"-3"-1624,38-15 179,3 1-179,8-1 56,6-4-1,9-6 46,8-5-180,6-5-11,4-10-78,-2-5-111,-5-9-147,-6-1 0,-8 0 0,-7 1 0,-5 0 0,-4 1 0,-2 1 0,-6 3 0,-2 5-449,-8 6-661,-3 4-1657,-1 7-3071,1 4 5838,5 7 0,6-5 0,5-2 0</inkml:trace>
</inkml:ink>
</file>

<file path=ppt/ink/ink17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57:13.04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0 26698,'0'21'1535,"0"6"-1300,0 12-5806,0 6 5571,0 2 1319,0 2-1878,0-1-229,0 0-2428,0-1-4134,0-1 7350,0-3 0,0-19 0,0-6 0</inkml:trace>
</inkml:ink>
</file>

<file path=ppt/ink/ink17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57:13.22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0 118 26440,'4'-51'1558,"5"8"-1480,9 33-44,5 3-34,1 3-325,-1 2-852,-5 2-1378,-5 5-2364,-6 8-4912,-4 10 9109,-3 10 1,0-12-1,0-4 1</inkml:trace>
</inkml:ink>
</file>

<file path=ppt/ink/ink17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57:13.52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107 1 25981,'-52'50'1737,"10"-4"-1245,35-19-31,3-2-461,2-3 0,5-4 0,4-4 0,4-4 0,5-3 0,2-3 0,4-2 0,4-3 0,5-6 0,7-4 0,1-4-573,-3 2-1578,-4 4-1916,-7 4-5764,-5 3 9753,-1 2 1,-9 0-1,-1 0 1</inkml:trace>
</inkml:ink>
</file>

<file path=ppt/ink/ink17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57:14.28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 55 24827,'-2'-4'1848,"4"1"-1579,18-2-146,2 0-10,4 1-46,2-1-67,2 2 11,4 0-11,3 0 12,-1-1-1,-1 0 0,-7 0-11,-7 1 0,-7 1 179,-7 0 56,-3 2-22,-3-1 539,-1 1-752,0 7 0,-3 1 0,-1 7 0,-2 0 0,-1 2 0,1 0 0,0-1 0,1-1 0,0 0-438,0 0-1377,-1 1-1479,0 1-4124,0-2 7418,-1 1 0,4-9 0,-1-1 0</inkml:trace>
</inkml:ink>
</file>

<file path=ppt/ink/ink17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57:14.55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65 27908,'60'-34'763,"-2"7"-763,-14 25 0,-1 0 0,-4 2-304,-9 0-379,-7 0-975,-7 3-1828,-6 1-3908,-5 6 7394,-2 3 0,-3-5 0,0-1 0</inkml:trace>
</inkml:ink>
</file>

<file path=ppt/ink/ink17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57:14.78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93 4 17364,'-2'-2'5894,"0"1"-3451,2 1-1625,-16 47-438,9-20-234,-14 39-146,13-34-78,0-1-494,2-2-1288,-2-2-2510,3-3-5461,-1-3 9546,4-4 1,0-8-1,2-3 1</inkml:trace>
</inkml:ink>
</file>

<file path=ppt/ink/ink17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57:15.08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68 19874,'0'-3'4123,"0"0"-3775,0 3-90,43-21-12,-14 12 23,34-15-101,-30 19 180,-9 3 66,-8 2 90,-7 6-45,-5 4-88,-1 9 43,-3 6-134,0 5-146,-5 3-66,-2 1-68,-5-2-482,-2-2-851,3-5-1838,3-5-3395,4-6 6566,10-6 0,-4-5 0,5-3 0</inkml:trace>
</inkml:ink>
</file>

<file path=ppt/ink/ink17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57:15.50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95 121 26003,'-43'24'874,"7"2"-526,27 4-180,5-2 11,2-3 23,4-4-1,6-3-10,5-6-12,10-5 11,3-4-54,4-5-136,1-7 0,-3-5 0,-2-9 0,-5-4 0,-4-2 0,-6-2 0,-5 1 0,-4 1 0,-1 2 0,-3 2 0,-5 3 0,-4 2 0,-5 6 0,-3 6-91,-1 3-1836,-1 7-3563,1 7-4341,4 7 8619,6 10 0,5-10 0,5-3 0</inkml:trace>
</inkml:ink>
</file>

<file path=ppt/ink/ink17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57:15.68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8 19134,'2'-4'7777,"0"0"-6802,-2 4-382,0 0-401,37 0-192,-19 5 0,31 2 0,-30 5-606,-1 0-795,-5 1-1512,-4-1-2768,-3 0 5681,-3-3 0,-2-3 0,-1-4 0</inkml:trace>
</inkml:ink>
</file>

<file path=ppt/ink/ink17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57:15.91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76 13 15885,'0'-7'7463,"0"2"-6242,0 5-22,0 0-258,-2 40-246,-2-8-269,-2 37-158,-2-19-156,-1 1-112,1-4-145,-1-2-662,1-5-1468,0-3-2643,2-3-4913,1-6 9476,3-7 0,1-9 1,1-7-1</inkml:trace>
</inkml:ink>
</file>

<file path=ppt/ink/ink17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57:16.11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79 0 26776,'3'72'1895,"-7"0"-1895,-6-11 0,-3 0 0,1-5-438,0-3-1187,2-4-2263,2-5-4695,1-2 8583,4-6 0,1-16 0,2-6 0</inkml:trace>
</inkml:ink>
</file>

<file path=ppt/ink/ink17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57:18.76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9 103 13969,'-2'0'6600,"0"0"-4359,2 0-1838,-5-1 56,12-3-145,1-3-123,15-4-12,5-3-56,5 1 57,3-3-35,0 3 90,-3 1-22,-9 5 123,-8 3 180,-9 3-45,-5 3 123,-2 9 33,-2 8-201,-7 16-135,-5 7-133,-5 6-158,-1 3 0,0 1-24,2 3-401,-3-1-483,1 0-1221,2-5-1423,4-7-6279,7-11 9767,7-13 1,0-9 0,3-8 0</inkml:trace>
</inkml:ink>
</file>

<file path=ppt/ink/ink17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57:18.98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96 8 16479,'2'-4'6656,"-1"0"-5368,-1 4-280,0 0-212,-7 59-437,-1-20-113,-5 50-246,2-36-11,0-4-874,0-4-1435,0-5-2576,0-6-4935,3-7 9627,2-10 1,4-7 0,2-7-1</inkml:trace>
</inkml:ink>
</file>

<file path=ppt/ink/ink17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57:19.16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21 27382,'22'-11'44,"4"1"-985,5 10-1491,5 0-1545,5 0-4405,4 1 8382,4-1 0,-21 1 0,-5-1 0</inkml:trace>
</inkml:ink>
</file>

<file path=ppt/ink/ink17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57:19.58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163 55 23616,'-52'-6'2466,"7"4"-1996,28 9-190,3 3-22,1 7-67,3 2-68,3 4 34,4 1-12,2 2-10,5 0 33,5-1-11,8-2-57,8-4-44,7-9-11,7-5 45,7-9-57,4-6 46,-3-6-1,-6-4-54,-9 1-24,-10 1 0,-8-3 0,-6 0 0,-5-3 0,-1-1 0,-10-1 0,-4 2 0,-11 2 0,-6 6 0,-4 6-80,-5 6-704,-2 3-1042,-1 9-2466,3 5-5539,1 10 9647,6 6 0,13-12 1,6-2-1</inkml:trace>
</inkml:ink>
</file>

<file path=ppt/ink/ink17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57:20.17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54 1 27471,'-14'4'146,"1"7"-180,8 17-538,-1 3-896,-1 0-1444,2-3-2277,3-5 5189,0-5 0,2-9 0,0-4 0</inkml:trace>
</inkml:ink>
</file>

<file path=ppt/ink/ink17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57:20.36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0 25196,'28'6'347,"-5"1"-739,-20 2-963,-1 0-1245,-1 0-2431,-2 2 5031,-8 1 0,6-6 0,-6 1 0</inkml:trace>
</inkml:ink>
</file>

<file path=ppt/ink/ink17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57:20.60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29 28671,'68'-8'0,"-1"-1"0,3 2 0,-2 3 0,-6 5 0,-2 1-462,3 1 0,-1 0 462,-2 0 0,-1-1 0,-3 0 0,-2-1 0,-3 0 0,-1 0 0,45-1 0,-7 0 0,-5-1-1626,-8-1-6208,-7-1 7834,-5 1 0,-30 0 0,-9 2 0</inkml:trace>
</inkml:ink>
</file>

<file path=ppt/ink/ink17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57:29.81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36 17028,'66'-9'1673,"1"1"0,2 1 1,1 1-1153,-4 3 0,1 1-731,10 1 1,3 2 512,7 3 0,2 1-380,7 1 0,3 1 252,-30-1 1,1 1-1,1-1-627,1 1 0,1-1 1,0 1 518,2 1 0,1-1 0,-1 1-41,0 1 0,0-1 1,0 2-381,-2 0 1,0 1-1,-1 0 346,-3 1 1,-1 0 0,-1 0-10,24 7 0,-5 0-134,-14 0 0,-4 0-169,-17-1 1,-5 0-354,10 14-840,-29-3-1317,-17-5-3792,-7-4 7117,-3-3 0,0-9 1,0-2-1</inkml:trace>
</inkml:ink>
</file>

<file path=ppt/ink/ink17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55:50.78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35 18350,'0'-3'3518,"0"1"-1546,0 2-1176,52-13-225,-20 10-55,41-10-101,-38 14-34,-5 6 22,-8 4-78,-4 8-157,-5 2-134,-5 3 134,-3 4-79,-5 6 12,-10 5 11,-6 5-33,-9 1-57,0-2 23,4-4 44,7-5 147,5-2-12,4-4-167,2 0-57,1-4 0,2 0 0,0-3 0,4 0 0,3-3 0,7-2 0,3-5 0,3-5-741,2-4-3718,15-27-1536,-9 3 5995,12-22 0,-25 25 0,-3 4 0</inkml:trace>
</inkml:ink>
</file>

<file path=ppt/ink/ink17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55:50.98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76 5 22316,'1'-2'4965,"-1"-1"-4215,0 3-593,0 45-123,-2-11-34,-3 42-460,-3-21-963,-4 1-1288,0-4-2746,-1-3 5457,0-5 0,7-20 0,0-7 0</inkml:trace>
</inkml:ink>
</file>

<file path=ppt/ink/ink17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55:51.14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65 24580,'70'-34'-9647,"-10"8"9647,-35 23 0,-12 2 0,-5 1 0</inkml:trace>
</inkml:ink>
</file>

<file path=ppt/ink/ink17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55:51.49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67 168 24927,'-37'76'897,"8"-7"-718,29-35 79,9 0-101,5-4-45,13-7-23,4-10-66,8-13 156,3-21 79,1-15 78,-4-17-22,-8-6 111,-11 2 46,-10 5-425,-10 7-46,-12 7 0,-9 7 0,-11 6 0,-4 8 0,0 9 0,4 4-1189,5 8-1578,3 7-3038,4 10 5805,2 11 0,8-13 0,3-2 0</inkml:trace>
</inkml:ink>
</file>

<file path=ppt/ink/ink17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58:11.08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688 1 26205,'-36'71'822,"1"0"0,-1 3 0,1 1-3653,2-4 1,2 1 2830,-3 8 0,1 1 0,1 4 0,0 0 272,2 0 0,1 0-272,2-1 0,2-1 0,2-4 0,0-1 0,1-3 0,2-1 402,0-4 1,1-1-1003,0-4 0,1-2-1512,2-4 0,1-3-2804,2-6 1,2-3 4364,-3 34 0,9-40 0,3-12 1</inkml:trace>
</inkml:ink>
</file>

<file path=ppt/ink/ink17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58:11.55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178 82 24692,'-58'29'1278,"7"7"-886,29 6-101,2 7 56,5 0-145,7-4-90,5-7-78,10-12 0,7-12-23,12-8 45,7-21-34,4-11 1,-1-17 10,-6-6 12,-9-3-23,-9 2-10,-7 2-12,-4 5-56,-1 7-292,-1 10-503,0 9-1121,-1 9-7859,1 5 8016,10 9 1,-6-5 0,6 5 0</inkml:trace>
</inkml:ink>
</file>

<file path=ppt/ink/ink17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58:11.73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106 2 19706,'2'-1'6891,"-1"1"-5849,-1 0-202,-1 48-648,-7-6-192,-6 46 0,-6-19 0,-1 0 0,4-2-416,2-6-1903,7-10-3440,3-13 5759,8-15 0,-2-12 0,3-8 0</inkml:trace>
</inkml:ink>
</file>

<file path=ppt/ink/ink17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58:12.06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37 26317,'64'-20'515,"-10"3"-436,-32 19-35,-7 6 46,-6 6 79,-4 12 21,-7 7 56,-10 8 57,-5 3-68,-8 1 191,1-4-369,3-1-57,3-3 0,2 0 0,5-3 0,3-3 0,3-5 0,4-5 0,2-5 0,5-5 0,5-6-1446,9-2-8385,20-18 9341,-6-3 1,-1 0 0,-17 4 0</inkml:trace>
</inkml:ink>
</file>

<file path=ppt/ink/ink17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58:12.23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53 1 27292,'7'84'-269,"-4"-7"-1737,-16-29-3025,0-4-4800,-1-6 9117,2-8 1,6-14 0,2-8 0</inkml:trace>
</inkml:ink>
</file>

<file path=ppt/ink/ink17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58:12.37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86 19935,'0'-5'4212,"0"1"-3289,0 4-867,0 0-204,37-33-1117,-19 24-1031,28-24-2096,-30 32-5439,-3 5 9802,-2 7 0,-5-5 0,-3 3 0</inkml:trace>
</inkml:ink>
</file>

<file path=ppt/ink/ink17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58:12.74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416 113 24703,'-66'34'3037,"7"-1"-2701,29-9-56,-1 7 11,2 3-267,3 6-24,7 0 0,5 3 0,8-2 0,4-3 0,12-7 0,5-10 0,15-9 0,6-17 0,5-17 0,2-16 0,-5-13 0,-7-3 0,-11 2 0,-10 3 0,-8 2 0,-12 2 0,-5 0 0,-11 4 0,-3 5 0,-1 11 0,-1 9 0,-1 8-3483,-6 9 772,-5 14-5273,-5 11 7984,-5 16 0,23-17 0,5-1 0</inkml:trace>
</inkml:ink>
</file>

<file path=ppt/ink/ink17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19:22.43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 20479,'5'0'4672,"0"0"-3439,53 1-6131,-12 1 5167,4-1 0,3 2-1,26 2 1185,7 1-1117,-1 0-179,4 1-157,1-1 0,5 0 0,-45-3 0,1-1 0,1 1 0,1-1 0,1 0 0,1 0 0,1 0 0,0 0 0,0 0 0,0 0 259,2 0 0,-1 1-259,1 0 0,1 0 0,-1 0 0,1 0 0,0-1 0,-1 1 0,-2 0 0,-2 1 0,-2 0 0,-2 1 0,42 9 0,-9 2 0,-31-2 0,-1 1 0,22 6 3133,12 6-3133,-40-11 0,-8-2 220,-10-4-220,-10-4 562,-7-4-562,-7 0-6691,-2 0-3140,-8 4 8364,-10 5 1,6-4-1,-3 2 1</inkml:trace>
</inkml:ink>
</file>

<file path=ppt/ink/ink17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19:40.04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 24 19426,'-5'-5'4403,"2"2"-3215,3 3 515,0 0-1344,34-7 22,-1 5-112,38-5-68,-3 10-122,7 2 10,6 4-44,8 1-407,8 1 362,-44-5 0,0-1-1634,2 1 0,1-1 1622,-2 0 1,0-1 0,-2 0 0,-1-1-70,40 1-65,-10-2-178,-13-1-248,-12-1-448,-13 0-582,-10 0-335,-12 0-1223,-10 1-323,-6 6 3483,-17 7 0,9-6 0,-8 3 0</inkml:trace>
</inkml:ink>
</file>

<file path=ppt/ink/ink17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19:42.24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 77 16008,'-8'-5'5524,"63"-7"-5622,6 3 681,1 0 0,5 0-169,-5 1 0,1 1-201,5 1 0,3 1-39,2 1 0,1 2-1,1 3 1,0 3-17,1 3 0,0 2 5,3 3 0,1 2 40,5 4 0,3 0 22,8 2 0,2 0-153,-27-6 0,1-1 0,1 0-539,3 0 0,2-1 1,0-1 504,2 0 0,0-1 1,0 0-23,2-2 0,-1-1 0,2 0 3,0-1 1,2 0 0,0 0-251,2-2 1,1-1 0,1 1 268,4-1 1,1 1-1,0-1-37,4 0 0,-1 0 0,1 0-8,-3-1 1,1 1 0,-2 1-8,-6 0 0,0 1 0,0 0-937,10 2 1,2 0-1,-9 1-185,1 2 0,-7 1-1737,9 0 0,-15 4 2995,-31 8 0,-27-12 0,-18 1 0</inkml:trace>
</inkml:ink>
</file>

<file path=ppt/ink/ink17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21:20.66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26 21174,'79'-14'2532,"-2"4"-1826,-17 9-146,10 1-123,11 2-134,8 0-1393,2-1 1348,-4 0-79,-4-1 393,-4 0-225,0 1-133,0 0-158,0 2 22,-2 0-55,-2 1-23,-7-2-56,-5 0-202,-9-2-18,-10 0-856,-9 0-380,-11 0-718,-6 0-1081,-8 1-3423,-5 6 6771,-3 5 0,-2-4 0,0 1 1</inkml:trace>
</inkml:ink>
</file>

<file path=ppt/ink/ink17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23:27.23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65 28502,'88'-16'56,"0"1"0,4 1 1,2 2-57,-1 9 0,1 2-931,-24 0 1,1 0 0,1 1 930,6-1 0,0 1 0,2 0 0,4 0 0,1 0 0,0 0 0,4 0 0,-1 1 0,1-1 0,0 2 0,0-1 0,-1 2 0,-5 0 0,-1 1 0,-2 1 0,-6 1 0,-3 1 0,-3 2-1440,19 5 0,-8 4-1949,-16 1 1,-8 3 3388,14 21 0,-37-17 0,-22-8 0</inkml:trace>
</inkml:ink>
</file>

<file path=ppt/ink/ink17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23:42.40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53 0 27482,'0'69'829,"-1"-3"-773,-3-18-56,-2 4-213,-3 0-593,-1 1-1256,1-1-2902,2-5 4964,2-7 0,3-19 0,2-8 0</inkml:trace>
</inkml:ink>
</file>

<file path=ppt/ink/ink17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23:42.64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 1 27953,'-1'79'168,"0"-6"-325,1-30-515,0 0-1043,0-3-1758,0-7-3867,2-6 7340,1-7 0,-1-10 0,1-3 0</inkml:trace>
</inkml:ink>
</file>

<file path=ppt/ink/ink17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23:42.81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 40 21566,'-3'-3'4079,"1"0"-3922,2 3-1603,14-9-2285,1 5-5413,14-7 9144,1 6 0,-14 3 0,0-1 0</inkml:trace>
</inkml:ink>
</file>

<file path=ppt/ink/ink17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23:43.23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43 1 25959,'-15'55'1759,"1"-3"-1356,8-20-67,2 3-146,1-4-166,2-4-24,5-8 0,1-6 0,5-7-69,2-3-121,3-9-34,3-8 45,-1-9 100,1-5 57,-4 1 22,-2 5 0,-4 4 0,-1 5 0,-1 3 0,-1 6 22,-1 1 57,0 3 66,1 0 35,2 3-1,1 4-21,1 5-158,2 6 0,0 2 0,7 12 0,-4-9-237,4 4-558,-5-14-930,0-5-1256,-1-3-3238,0-2 6219,0-1 0,-6-1 0,0-1 0</inkml:trace>
</inkml:ink>
</file>

<file path=ppt/ink/ink17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23:43.59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22 18 26037,'-7'-5'2634,"2"1"-2634,5 4 0,0 0 0,-4-3 0,3 2-1267,-4-3-3910,5 7 5177,0 8 0,0-6 0,0 5 0</inkml:trace>
</inkml:ink>
</file>

<file path=ppt/ink/ink17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23:43.77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0 28020,'11'5'-9831,"1"0"8255,-1 1 0,-5-2 0,-1 0 0</inkml:trace>
</inkml:ink>
</file>

<file path=ppt/ink/ink17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23:44.89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72 114 27303,'26'0'314,"3"0"-314,2-7 0,-2-2-179,-5-6-90,-6-1 78,-9 1 23,-5-1 22,-13 1 12,-8 3 78,-12 6 33,-5 3 23,0 4 101,4 7 34,4 4 111,5 6 12,6 4 0,3 4 22,4 5-23,4 7-21,2 4-91,4 3-100,7-2-45,5-6-202,8-9-324,6-12-449,6-7-1411,10-15 2386,44-29 0,-48 19 0,22-18 0</inkml:trace>
</inkml:ink>
</file>

<file path=ppt/ink/ink17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23:45.28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81 0 28166,'-16'58'505,"1"3"-505,3 2 0,1 5 0,0 1 0,3-4-192,3-7-849,2-10-1492,3-10-2005,9-12-4135,6-12 8673,12-8 0,-10-5 0,-1-1 0</inkml:trace>
</inkml:ink>
</file>

<file path=ppt/ink/ink17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23:45.59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59 145 25735,'-32'58'1198,"6"-8"-951,30-31-68,6-5-123,10-6-11,9-4 33,8-11-55,3-8-12,0-10 0,-5-6-11,-10-2 45,-9-1 89,-9-1 1,-5 0 33,-2 4-11,-5 6 22,-3 8-45,-8 9-134,-6 6-33,-4 14-158,-3 5-481,4 9-1277,8 0-3844,8-6 5793,18-4 0,-6-9 0,7-3 0</inkml:trace>
</inkml:ink>
</file>

<file path=ppt/ink/ink17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23:46.24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226 38 22025,'-70'-11'3104,"7"1"-2690,26 3-200,9 2-57,12 2-135,7 2-22,7 1-56,1 0 56,4 6 11,5 5 202,8 9 11,8 4 213,3 3-157,0 1 12,-2 1 66,-6 1 45,-6 2-55,-7 1-3515,-4 4 3167,-7 3 0,-7 3 0,-9 0 0,-3-4 0,2-7-136,7-10-648,4-9 2350,7-7-5455,2-6 3889,16-34 0,-10 24 0,11-24 0</inkml:trace>
</inkml:ink>
</file>

<file path=ppt/ink/ink17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23:46.43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75 8 20681,'0'-5'5625,"0"2"-4527,0 3-896,-7 51-90,0-11-112,-7 46-90,0-21-930,1-1-2072,3-2-3754,3-7 6846,5-10 0,2-21 0,0-9 0</inkml:trace>
</inkml:ink>
</file>

<file path=ppt/ink/ink17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23:46.57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20 21454,'0'-5'4650,"0"1"-4571,0 4-797,0 0-1590,16-1-3205,2-1 5513,18-1 0,-17 1 0,-3 0 0</inkml:trace>
</inkml:ink>
</file>

<file path=ppt/ink/ink17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23:46.77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49 1 24860,'-27'58'1524,"6"-6"-1076,21-24 1,4-1-158,5-4-168,8-3-78,7-6-45,5-7-325,3-6-919,3-11-4893,-1-6 377,1-9 5760,0-6 0,-16 14 0,-4 1 0</inkml:trace>
</inkml:ink>
</file>

<file path=ppt/ink/ink17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23:47.14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285 1 26239,'-11'67'1019,"3"-5"-940,7-24-34,1-4-45,0-6-56,1-7-236,-1-7 146,1-6 45,0-3 1,-6-2 100,-6-1 11,-9 4 146,-8 2 202,-5 6 100,-2 3 34,1 5-12,3 1-457,6 3-24,6-2 0,5 0 0,7-1 0,3 0 0,3-2 0,6-4 0,6-3 0,11-8-998,10-6-2913,6-14-4851,7-10 8762,1-11 0,-19 14 0,-6 3 0</inkml:trace>
</inkml:ink>
</file>

<file path=ppt/ink/ink17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23:47.31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33 5 20759,'0'-3'5760,"0"1"-4293,0 2-1299,-6 42-168,1-15-112,-4 34-537,2-27-1088,4-3-1883,0-6-6211,5-6 9549,7-8 0,-5-5 1,4-3-1</inkml:trace>
</inkml:ink>
</file>

<file path=ppt/ink/ink17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23:47.59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76 47 25645,'-41'63'1524,"8"-9"-1087,32-37-57,3-3 46,5-8-167,3-3-259,6-6 0,1-8 0,0-8 0,-2-9 0,-2-4 0,-4 1 0,-3 2-136,-2 6-1589,-2 6-3060,0 9-5046,0 5 8650,3 10 0,-3-6 0,1 6 0</inkml:trace>
</inkml:ink>
</file>

<file path=ppt/ink/ink17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23:47.74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153 1 27729,'-14'63'942,"-2"-4"-942,-4-27 0,-2 0 0,2-5-1401,2-4-4213,3-6 5614,1-2 0,7-8 0,1-2 0</inkml:trace>
</inkml:ink>
</file>

<file path=ppt/ink/ink17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23:48.56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140 5 24804,'-61'24'1860,"11"3"-1681,35 1-89,7 3 89,4 0 23,2-1 45,7-3-57,6-7-156,11-8-23,11-9-11,8-20-101,6-10-100,-2-17 55,-6-2 101,-11 5 45,-11 11 34,-9 10 313,-5 11 179,-2 5-65,-1 5-461,-6 12 0,-13 34 0,-1 4 0,-11 30 0,9-16-169,1-1-963,6-7-8699,10-7 9409,16-24 0,-5-8 0,8-18 0</inkml:trace>
</inkml:ink>
</file>

<file path=ppt/ink/ink17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23:48.81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80 0 24513,'-35'74'2667,"6"-7"-2208,19-26-123,5-4 56,5-4-88,9-5-304,6-6 0,11-7 0,3-7 0,3-5 0,-2-10 0,-1-7 0,-1-10-315,-4-6-816,1-1-1895,-2 4-3910,0 4 6936,4 5 0,-12 9 0,-1 3 0</inkml:trace>
</inkml:ink>
</file>

<file path=ppt/ink/ink17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23:49.18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142 1 25073,'-52'15'2913,"7"4"-2521,27 7-123,5 4-245,4 7-24,5 2 0,3-2 0,8-6 0,4-9 0,9-10 0,3-9 0,4-18-136,2-9-256,-1-14 202,-3-2 167,-5 6 12,-7 8 22,-5 9 23,-4 9 145,-3 5 12,0 6 44,-1 8-133,0 8-102,0 8-80,0 2-513,0 0-1267,0-4-2253,1-6-5718,6-7 9350,4-6 0,-2-4 1,0-2-1</inkml:trace>
</inkml:ink>
</file>

<file path=ppt/ink/ink17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23:49.51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44 8 18059,'2'-5'5703,"-1"2"-4706,-11 47-224,3-16-122,-8 33-136,7-30 23,4-8-314,1-8-224,3-9 67,4-4 45,4-10-56,6-4-45,4-9 45,2 0-22,-2 1 22,-1 6-22,-3 3 78,-2 4 33,-3 3-44,0 2-56,-1 2-34,0 0-22,-1 3-269,2 5-3350,6 14-516,0-2-5685,6 8 8904,1-10 1,-10-8 0,0-4 0</inkml:trace>
</inkml:ink>
</file>

<file path=ppt/ink/ink17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23:49.93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217 0 27214,'4'78'851,"-1"-6"-818,-3-23-21,0-4-12,2-8-34,3-9-89,2-8-56,3-8-68,-1-6-122,0-4 301,-1-11 68,-3-3 22,-2-10 24,-2 0 334,-6 2 35,-6 5 78,-9 5-268,-9 6-225,-3 3 0,-1 8 0,1 5 0,5 10 0,2 4 0,4 5 0,3 3 0,4 2 0,5 1 0,4-3 0,4-3 0,8-6 0,5-7 0,11-7 0,3-7-1323,5-5-4235,2-7-4273,1-5 8874,0-4 0,-15 7 0,-4 2 0</inkml:trace>
</inkml:ink>
</file>

<file path=ppt/ink/ink17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23:50.21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106 109 26384,'-49'60'2151,"9"-7"-2015,29-24-136,6-5 0,5-5 0,7-7 0,6-5 0,8-5 0,2-8 0,1-6 0,-2-9 0,-4-7-169,-3-2-414,-6-2-470,-4 0-852,-6 0-773,-13 0-3070,-12 2 5748,-20 0 0,20 13 0,-1 4 0</inkml:trace>
</inkml:ink>
</file>

<file path=ppt/ink/ink17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23:51.41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177 1314 23986,'11'-62'564,"-1"0"0,0-2 1,0 1-476,-2 7 1,0-1-1023,0-5 0,-2-1 978,-1-2 0,-1-1-40,-2-2 1,0 1 247,-2 1 1,0 2-249,0 2 1,0 2 11,0 6 0,0 3-6,2-32 45,1 25 794,2 22-470,-1 19-222,1 10-57,4 11 1354,7 11-940,12 11-99,18 13-416,22 2 0,-23-20 0,5-3-367,8 0 0,5-3 367,11-1 0,4-3 0,10-2 0,3-2-757,-23-2 1,1-2-1,2 1 757,6-1 0,2 0 0,1-1 0,4 1 0,1 0 0,1 1 0,3 1 0,0 0 0,-1 1 0,-1 0 0,-1 1 0,0 1 0,-5 0 0,0 2 0,-2-1 0,-7 0 0,-1-1 0,-1 0 0,25 4 0,-2-2 0,-11-3 0,1-2-249,15-1 1,-2-2 248,-28-1 0,-3 0 0,14 0 0,-5 0 0,10 2 0,-12 2 0,-8 0 0,26-2 0,-21 0 0,22-2 0,-30-1 0,-8 0 578,-11 0-578,-13 0 2296,-11 1-2296,-5 0 711,-5 0-711,0-1 0,-3 0 0,-2 0 0,-1 0 0,-2 1 0,0 0 0,0 1 0,0 3 0,-7 13 0,-1 6 0,-7 24 0,-1 18 0,-2 24 0,8-35 0,-2 1-108,1 5 0,0 0 108,0-1 0,1-1 0,2-6 0,1-2 0,-1 33 0,5-18 0,5-15 0,3-1 0,-2-18 216,1-2-216,-3-22 0,-1-3 0,-5-5 0,-34-6 0,-13 0 0,2 1 0,-5 1-765,-6 2 1,-3 0 764,-14 1 0,-3 1 0,-10 0 0,-3 0-226,-4-3 1,0 0 225,0-2 0,-1-2-321,2-3 1,0-1 320,4-1 0,-4-1 0,4 4 0,-7 1 0,4 0-495,20 3 0,3 0 0,-4 1 495,3 2 0,-5 0 0,1 1 0,4 2 0,-1 1 0,3 3 0,1 0 0,-2 1 0,1 0 0,0 0 0,1 1 0,2 0 0,0-1 0,-29 1 0,3-2 0,7-1 0,2-2 54,9-3 0,3-2-54,6-1 0,3-1 52,6 0 1,2-2-53,4-1 0,2 0 0,-41-3 0,14 2 534,19 4-534,20 2 1441,20 1-3681,12-1-233,13 0-4911,11-2 7475,13 0 1,-10 2 0,0 0 0</inkml:trace>
</inkml:ink>
</file>

<file path=ppt/ink/ink17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23:52.11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244 0 27056,'-58'68'1300,"6"-3"-1222,26-16-78,-1 3-78,1 2-538,2 1-1087,6-3-2398,8-5-5730,7-11 9087,20-11 0,-11-14 0,10-6 0</inkml:trace>
</inkml:ink>
</file>

<file path=ppt/ink/ink17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23:52.41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1 138 21779,'2'53'2622,"7"-12"-2006,15-36-123,6-6-11,3-8-168,-2-7 179,-3-8 78,-8-4-55,-9-3-124,-6 1-23,-5 1-345,-8 4-24,-3 5 0,-7 7 0,0 6 0,0 4-416,0 6-1253,0 4-2937,2 4 4606,5 4 0,5-7 0,4-2 0</inkml:trace>
</inkml:ink>
</file>

<file path=ppt/ink/ink17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23:52.77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42 598 27785,'-23'-75'795,"6"1"-704,16 17-91,1-8 0,0-3 0,4 1 0,1 8 0,4 13 0,-1 15 0,1 12 0,0 7-449,3 4-425,5 1-1379,4 1-1746,3 2-4685,0 5 8684,-4 12 0,-10-7 0,-5 6 0</inkml:trace>
</inkml:ink>
</file>

<file path=ppt/ink/ink17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23:52.93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 23314,'89'15'-2458,"-8"-2"0,-52-9 1,-7-1-1</inkml:trace>
</inkml:ink>
</file>

<file path=ppt/ink/ink17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23:53.28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115 0 25634,'-55'63'1692,"10"-6"-1569,36-29-123,5-3 0,2-5-34,9-4-22,4-9-236,18-7 169,-4-9 56,7-8 22,-14-4 45,-4-1 34,-4 3-12,-4 3 315,-3 6 10,-1 4-22,-2 4-23,0 2 170,0 20-472,-1-1 0,0 17 0,-1-7 0,1-3 0,0-1-315,1-7-1052,0-3-2218,5-6-3475,4-5 7060,8-2 0,-7-2 0,0 0 0</inkml:trace>
</inkml:ink>
</file>

<file path=ppt/ink/ink17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23:53.46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70 6 20725,'0'-3'6331,"0"1"-5154,-22 52-1043,12-21-134,-16 40-134,19-36-706,4-4-2051,1-5-3115,4-9 6006,7-6 0,-6-5 0,6-3 0</inkml:trace>
</inkml:ink>
</file>

<file path=ppt/ink/ink17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23:53.81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0 119 27740,'23'-59'931,"2"10"-931,-9 41 0,1 5 0,-7 13 0,-1 9 0,-1 11 0,-3 7 0,0 1 0,-4 0 0,0-5 0,-1-4 0,-2-3-5903,-2 3-3061,0 4 8964,-1 6 0,3-17 0,2-2 0</inkml:trace>
</inkml:ink>
</file>

<file path=ppt/ink/ink17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23:53.94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28 0 28580,'-17'19'-2042,"7"-6"0,14-16 0,1-1 0</inkml:trace>
</inkml:ink>
</file>

<file path=ppt/ink/ink17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23:56.86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71 24625,'59'6'866,"0"0"1,9-1 0,5-1-2054,14-3 1,5-3 1343,-21 1 0,3-1 0,1 0 22,9 0 1,1-1-1,3 0-179,9-1 0,2-1 0,3 1-649,-20 0 0,1 1 1,1 0-1,1-1 649,4 0 0,2 0 0,0 0 0,2 0 0,2 0 0,2 1 0,1 0 0,-1-1-187,-17 2 0,0-1 0,0 0 1,1 1-1,-1 0 187,1 0 0,0 1 0,0 0 0,0 0 0,-1 0-264,20 0 0,0 0 0,-1 1 1,-1-1 263,-3 2 0,-1-1 0,0 1 0,-2 0 0,-5 0 0,-2 1 0,-1 0 0,-1 0 0,17 0 0,-1 2 0,-5 0 0,-11 0 0,-2 1 0,-4 0 107,20 0 1,-7 1-108,-17 0 0,-6-1 0,32 1 0,-31-2 1516,-22-3-3377,-20-6 342,-28-4-6056,-25-6 8209,-31-1 1,22 5-1,-1 5 1</inkml:trace>
</inkml:ink>
</file>

<file path=ppt/ink/ink18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23:57.43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 17879,'85'32'2045,"-36"-17"0,2-2-1233,9-4 1,3-2-63,17-1 1,5-2-1668,-18-1 1,4-2 0,2 0 1245,10 0 0,3-1 0,2 1-136,-14-1 0,0 0 0,3 0 0,0 0-131,6 0 0,1 0 0,2 1 0,0 0-504,5 0 1,1 0 0,1 1 0,0 0 441,3 1 0,2-1 0,-1 1 0,1 0-135,-17-1 0,-1 1 0,1 0 0,-1 0 0,1 0 135,1 0 0,0 1 0,0-1 0,1 1 0,-1-1-231,0 0 0,1 0 1,-1 0-1,1 1 1,-1-1 230,0 0 0,0 0 0,-1 0 0,1 0 0,-1 0-30,19 0 1,-1 1 0,0-1 0,0 0 29,-5 0 0,0 0 0,-1-1 0,-1 0 92,-5 0 0,0 1 1,-2-1-1,-2 0-92,19 1 0,-3-1 0,-2 1 0,-11-1 0,-3 1 0,-3 0-213,22 2 0,-7 2 501,-20-2 1,-5 2-1824,28 6-8227,-44 2 9762,-49-5 0,-4-1 0,-22-7 0</inkml:trace>
</inkml:ink>
</file>

<file path=ppt/ink/ink18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24:58.86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10 115 12322,'0'-4'5670,"0"0"-2566,0 4-2690,0 4 180,-1-1 168,1 4 11,-2-4-224,2-1 11,-1 0 841,1-2-1065,-1 0-190,-1 0-68,1 0 1300,0 0-1165,7 0 67,12-2-189,13-2-91,18-3 0,9-1 0,10 0 0,3-1 0,2 2 0,-1 1 0,-1 1 0,-3-1 0,-2 1 0,-4 0 0,-3-1 0,-4 0 0,-3 0 0,-3 1 0,-4-2 0,-5 3 0,-4 0 0,-5 0 0,-2 1 0,-1 0 0,-3 0 0,1 1 0,-12 0 0,-1 1-998,-12 1-5243,0 4 6241,-7 14 0,4-10 0,-4 10 0</inkml:trace>
</inkml:ink>
</file>

<file path=ppt/ink/ink18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25:00.19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 24233,'80'20'915,"-1"0"0,6-2 0,2-5-3044,4-10 0,3-5 2302,4 2 1,1 0-85,-31 1 1,0 0 0,1 0-231,3 0 1,1 0-1,2 0 205,5 1 0,1-1 0,2 1 59,7-1 1,2 1 0,1-1-124,-18 0 0,0-1 0,2 1 0,-1-1-418,4 1 0,1 0 0,0-1 0,-1 1 418,0 0 0,0 0 0,-1 0 0,0 1 0,-2-1 0,-1 1 0,-1 0 0,0 1 150,17 0 0,-2 1 1,-2 1-151,-7 0 0,-3 0 0,-1 0 0,-7 1 0,-2-1 0,-2 1 0,22 1 0,-2-1 539,-9-1 0,-2-2-539,-7-1 0,-2-1 0,-7-1 0,-2-1 0,41-6 0,-21-3-1208,-23-2 894,-19 1 94,-18 4-6290,-10 1 6786,-14 3 1,5 1-1,-6 2 1</inkml:trace>
</inkml:ink>
</file>

<file path=ppt/ink/ink18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25:10.74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0 26619,'54'11'314,"-7"0"-314,-35 0-22,0 1-191,-2 1-448,0 3-1065,-2 1-1714,-1-1-5815,-1-2 9255,-2-6 0,-3-3 0,0-3 0</inkml:trace>
</inkml:ink>
</file>

<file path=ppt/ink/ink18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25:10.98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8 21992,'0'-4'3631,"0"1"-2657,0 3-907,31 7-67,-14-1 0,27 5-918,-22-4-965,0 1-2106,2-1-5356,0 5 9345,5 3 0,-14-6 0,-1 0 0</inkml:trace>
</inkml:ink>
</file>

<file path=ppt/ink/ink18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25:11.59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122 8 18597,'1'-4'5019,"0"0"-4615,-1 4-404,-26 50-180,11-18-1881,-21 40-4046,18-33 6107,3-3 0,7-16 0,3-5 0</inkml:trace>
</inkml:ink>
</file>

<file path=ppt/ink/ink18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25:11.79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47 9 20065,'0'-5'4022,"0"2"-4112,0 3-1287,-5 45-1941,1-19-3976,-6 40 7294,-2-27 0,5-17 0,-1-3 0</inkml:trace>
</inkml:ink>
</file>

<file path=ppt/ink/ink18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25:15.42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23 12 22227,'-21'-8'2891,"19"5"-1793,40 12-605,30 5 157,28 5-3206,-35-10 1,4-1 2840,12-2 1,3-1-191,11-1 1,3-2-57,-24-2 0,2 0 0,1 0-39,3-2 0,2-1 0,0 0 0,2-1 0,1 0 0,-1 0 0,-2 0 0,1-1 0,-2 1 0,-3 0 0,0 1 0,-2 0 389,29 0 1,-4 2-390,-8 0 0,-2 1 0,-9 0 0,-3 0 0,-8 0 0,-4 1 0,-5-1 0,-3 2 0,41 0 0,-14 1-662,-12-1-1198,-12-1-1423,-17 3-347,-13 2 3630,-16 5 0,-7-4 0,-5 0 0</inkml:trace>
</inkml:ink>
</file>

<file path=ppt/ink/ink18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25:38.84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1 130 23852,'85'-30'3843,"3"2"-8786,-11 14 5201,16-3-797,-39 9 1,2 0 538,6 0 0,2 2 376,4 2 1,0 1-377,3 0 0,0 2 0,-1 3 0,0 2 0,-1 2 0,1 1 0,1 2 0,0 1 0,3 2 0,1 0 0,3-2 0,0 0 0,2-2 0,-1-1 0,-1-1 0,-2-2 0,-5 0 0,-3-2 0,-5 0 0,-2-1-705,-9-1 1,-1 1 344,36-1-3270,-13-6-1874,-8 3 5504,-9-4 0,-25 6 0,-11 1 0</inkml:trace>
</inkml:ink>
</file>

<file path=ppt/ink/ink18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26:02.64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362 0 16769,'-70'2'1132,"4"10"1825,29 20-2576,-3 12 1173,3 6-1486,3 6 22,7 3-23,5 3-11,8 4-45,5 1 57,5-2 791,2-10-915,13-13 3437,7-15-3448,17-14 11,8-16-23,6-20 11,1-13 46,-5-15-12,-7-3 23,-11 0 22,-9 2 45,-9 5 12,-5 5-34,-3 7-1,1 11 158,-2 12-46,1 7 46,0 12-34,1 9-34,-1 14 45,0 12-112,-1 30-426,0-18-482,0 13-1512,0-30-2498,6-18-4969,9-8 8935,11-28 1,-8 12-1,0-12 1</inkml:trace>
</inkml:ink>
</file>

<file path=ppt/ink/ink18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26:02.84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123 1 21644,'-2'0'4651,"-8"50"-3811,5 1-639,-1-1 1,0 5-90,-3 43-101,6-46 1,-1 0-223,0 0 1,0-1-1000,-5 46-2398,-1-9-6223,-5-11 9582,-2-13 1,7-29 0,1-13 0</inkml:trace>
</inkml:ink>
</file>

<file path=ppt/ink/ink18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26:02.99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1 138 21891,'0'-5'2588,"0"1"-2588,0 4-3832,0 0-5999,57-38 8837,-19 9 1,25-13 0,-40 23 0</inkml:trace>
</inkml:ink>
</file>

<file path=ppt/ink/ink18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26:03.16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88 7 19908,'0'-6'4851,"-6"44"-4089,-1 8-414,-7 47-348,0-6-1424,0 6 202,3-3-2364,4-6-4416,0-9 8002,4-11 0,0-29 0,1-11 0</inkml:trace>
</inkml:ink>
</file>

<file path=ppt/ink/ink18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26:03.32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81 22484,'0'-6'1300,"0"2"-1792,0 4-3251,0 0-6088,46-30 9294,-24 21 0,27-22 1,-38 30-1</inkml:trace>
</inkml:ink>
</file>

<file path=ppt/ink/ink18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26:03.61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41 193 21476,'70'-33'796,"-11"0"-796,-37 1 549,-9 3 336,-6 4 45,-6 5 0,-6 7-257,-5 6-102,-8 7-134,-8 15-11,-4 14-90,-4 19 78,3 9-166,4 1-248,10-2 0,7-5 0,6-3 0,4-5 0,3-5-427,7-9-1926,9-13-2678,12-7-4800,9-21 8722,8-11 1,-21 6 0,-4-3 0</inkml:trace>
</inkml:ink>
</file>

<file path=ppt/ink/ink18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26:03.90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61 0 23773,'-29'90'2421,"6"-15"-2197,17-45-224,4-10 0,2-10-202,0-6 202,7-7 90,6-9-12,8-4-11,3-6-55,-1 6 32,-3 7 180,-4 5 281,-3 4 122,-3 4-190,-1 4-123,-3 6-257,-1 6-57,-2 3-24,-3 4-737,0 1-1379,-1-3-4270,0-4 6410,0-10 0,1-5 0,0-6 0</inkml:trace>
</inkml:ink>
</file>

<file path=ppt/ink/ink18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26:04.29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11 27 23684,'0'-3'3955,"0"1"-3619,0 2-145,57-5-23,-27 2-112,44-4-34,-46 3-11,-8 3-11,-7 0-11,-6 1 11,-5 1 134,-4 9-78,-12 9-22,-8 14 1,-13 8-35,-1 5 0,-1 0 0,7-3 0,4-5 0,8-7 0,6-6 0,6-5 0,3-2 0,2-1 0,8 2 0,4-2 0,9-1 0,5-7 0,4-3 0,2-8-225,2-10-2565,3-8-3149,0-10-3892,0-5 8975,2 0 0,-19 16 0,-3 3 0</inkml:trace>
</inkml:ink>
</file>

<file path=ppt/ink/ink18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26:04.45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14 0 27706,'-8'72'-1714,"3"-11"-1177,7-37-1860,15-2-5080,12-2 9706,20-2 0,-20-9 0,-2-2 0</inkml:trace>
</inkml:ink>
</file>

<file path=ppt/ink/ink18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26:04.86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114 90 27000,'-60'44'1110,"13"-3"-6603,42-12 5572,4-1-23,4-2 1352,8-2-1408,7-4 860,10-3-871,2-7 11,2-5 0,1-3 3392,0-12-3359,0-6 12,-2-13 11,-4-7 80,-6 1-136,-8 0 0,-6 3 0,-5 3 0,-3 3 0,-9 4 0,-7-1 0,-8 6 0,-6 2 0,0 7 0,-2 5 0,0 9 0,0 8 0,1 9-248,5 7-1623,10-1-2577,7-2-5383,13-4 9613,14-5 1,-8-9-1,7-3 1</inkml:trace>
</inkml:ink>
</file>

<file path=ppt/ink/ink18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26:05.23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22 40 19986,'0'-2'6365,"0"1"-4461,0 1-1713,-9 45-57,6-28-112,-7 32-22,10-44-56,3-3 34,4-2 11,4-5 11,5-5 0,0-8 0,1-4 33,-1-2-33,1 1 23,-2 4-12,-1 4 23,-2 6 23,0 3-57,-2 3 0,0 2 0,-1 1 0,1 6 0,-1 7 0,-3 10 0,0 9 0,-4 5 0,-2 2 0,0-3 0,1-6-494,2-7-1769,2-6-2611,4-4 4874,0-3 0,-3-5 0,-2-1 0</inkml:trace>
</inkml:ink>
</file>

<file path=ppt/ink/ink18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26:05.60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112 259 22216,'71'-53'3070,"-6"3"-2621,-27 20-125,-4 0 24,-9 4 100,-11 3-112,-8 5-89,-10 3 122,-7 6 57,-9 4-68,-10 7-278,-7 13-80,-6 8 0,-2 17 0,0 3 0,6 4 0,5 0 0,10-4 0,6-4 0,8-6 0,6-5 0,5-5 0,8-4 0,7-6 0,10-5 0,4-5 0,1-3 0,0 0 0,-4-1-1491,-3-2-7810,2 0 9301,-13 3 0,0 0 0,-12 2 0</inkml:trace>
</inkml:ink>
</file>

<file path=ppt/ink/ink18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26:12.79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397 0 23594,'-84'38'4034,"11"-2"-3474,33-8-77,8 1-483,5 1 0,3 6 0,1 8 0,-1 8-5661,1 4 5661,2 3 1409,7 0-1409,6-3 860,5-3-860,9-5 0,4-8 0,8-7 3392,4-13-3392,4-9-1861,5-15-2083,9-18-5887,6-17 9748,4-13 0,-20 21 0,-7 6 0</inkml:trace>
</inkml:ink>
</file>

<file path=ppt/ink/ink18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26:13.21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254 8 21163,'0'-4'5792,"0"0"-5029,-27 52-215,7-1-346,-2-1 1,0 4-1130,-9 39 927,-1 5 0,1 0 223,5-6-223,5-11 0,8-17 0,7-16 0,4-19 0,2-13 0,2-7 704,9-16-704,7-7 0,13-17 0,3-6 0,3-4 0,1 0 0,-2 4-3392,-2 6 3392,-5 9 0,-5 9 0,-4 10 0,-3 3 0,-2 11 0,-2 12 0,-1 14 3392,-5 16-3392,-3 9 0,-3 7 0,-4 2 0,-3-2 0,-2-5 0,-1-11-35,4-12-3741,3-19-6055,12-10 9818,11-27 0,-7 12 0,5-11 1</inkml:trace>
</inkml:ink>
</file>

<file path=ppt/ink/ink18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26:13.36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 24523,'7'82'0,"-1"-7"1806,-6-25-1806,-2-6 714,2-4-3056,-2-10-4135,5-7 6477,10-9 0,-7-7 0,7-4 0</inkml:trace>
</inkml:ink>
</file>

<file path=ppt/ink/ink18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26:14.28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568 1 23952,'-55'20'1326,"-1"0"0,3 0 0,4 1-766,-17 17-379,3 12-181,7 12-553,8 14 553,8 16 0,24-45 0,2 2 0,1 2 0,3 0 0,2-1 0,1 0 0,2 0 0,1 0-3916,1 48 3916,1-4 0,7-7 889,7-12-889,9-17 0,11-19 0,9-20 0,10-10-572,6-24-2084,5-6 2693,-19-6 1,-3-1-1,0 1 1,9-10 0</inkml:trace>
</inkml:ink>
</file>

<file path=ppt/ink/ink18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26:14.63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313 1 14495,'-80'17'4179,"10"4"-964,29 8-2688,7 4-57,7 4 1063,6 1-1533,4 1 860,5-1-860,5-2 3392,4-1-3392,4 1 0,7-4 0,7-4-1671,13-11-2497,11-8-3742,10-20 7910,7-12 0,-22 5 0,-7-1 0</inkml:trace>
</inkml:ink>
</file>

<file path=ppt/ink/ink18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26:14.96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73 121 19975,'-8'-6'5154,"2"1"-4380,6 5-91,0 0-235,-26 50-112,19-24-168,-19 38-89,28-41 22,7-4-68,5-5-22,8-4-22,3-5 22,0-3 1,1-3 10,-2-8-11,0-6 79,-5-12-12,-1-6 191,-4-6-101,-3-3 45,-5 0-167,-3 5-46,-3 5 0,-6 9 0,-3 9 0,-9 6 0,-3 8 0,-4 14-785,0 7-1602,-1 16-2465,6 2-4979,8-1 9462,6-6 0,5-14 1,1-7-1</inkml:trace>
</inkml:ink>
</file>

<file path=ppt/ink/ink18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26:15.34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70 1 24681,'-31'90'896,"8"-21"-885,12-23-11,8-24-145,2-6-236,2-8-34,8-4 46,3-6 88,8-7 259,2-7 22,0-5 56,-1-2 157,-2 3 146,-3 2-12,-1 5 22,-3 4-77,-2 4 67,0 3-34,-2 1-79,1 1-67,0 0 0,1 0-78,0 3-56,0 0-11,2 4-34,-2 0 0,2 2-23,-3-1-302,-1 0-1031,-1 0-884,0-3-2937,4-2 5177,2-1 0,-5-2 0,0 0 0</inkml:trace>
</inkml:ink>
</file>

<file path=ppt/ink/ink18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26:15.69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57 142 19034,'5'-3'3933,"-1"0"-3799,-4 3-100,0 0-34,41-41 0,-30 25 78,30-31-44,-41 36 11,-8 2 22,-2 2 34,-6 4 78,0 2 123,2 1 438,0 7 178,0 6 170,0 10-102,1 6-236,0 2-502,2 2-248,3 0 0,3-1 0,3-2 0,1-3 0,4-4 0,3-3 0,13-3 0,0-8-405,8-3-1309,-3-10-1502,1-6-3652,0-4 6868,-2-3 0,-10 8 0,-4 4 0</inkml:trace>
</inkml:ink>
</file>

<file path=ppt/ink/ink18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26:16.53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399 1 23180,'-83'10'1568,"9"3"-1389,37 6-11,3 0 191,4 1-22,9-6-113,7-2-224,8-3 22,4 3 34,10 5 78,5 5-22,8 4 112,-1 1-11,-5 0 134,-7-1 113,-5 1-135,-11 3-123,-8 0-158,-13 2-44,-6-2-134,1-2-560,3-4-1156,10-5-7981,9-5 9243,25-8 1,-9-2 0,13-4 0</inkml:trace>
</inkml:ink>
</file>

<file path=ppt/ink/ink18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26:16.83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46 4 20065,'0'-2'4874,"0"0"-3608,0 2-896,-20 54-1,15-30-55,-16 41 11,24-46-56,6-6-101,6-6-90,7-4-55,4-3 22,-2-6 33,-3-4-33,-5-6 0,-6-4 33,-5 0-33,-3 1-45,-5 2-179,-3 3-337,-4 4-851,-2 5-1165,2 3-2589,4 2-4710,3 0 9064,5 3 1,-2-2 0,2 3 0</inkml:trace>
</inkml:ink>
</file>

<file path=ppt/ink/ink18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26:17.19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113 8 18306,'0'-4'6431,"0"0"-4280,0 4-1803,-40 30-90,25-10-12,-30 25-78,38-18-67,3-2-79,3-5-22,1-5-22,4-8-23,6-3-145,8-5-169,5-8 202,2-3 57,-3-7 100,-2-2 11,-4 2 56,-2 0-56,-3 2 34,-4 7 157,-4 3 89,-2 6 0,-1 10-67,-6 8-56,-3 15-134,-12 23-135,6-13-336,1 7-471,10-23-1624,4-9-2286,11-7-4157,6-6 8975,14-13 0,-14 7 0,0-6 0</inkml:trace>
</inkml:ink>
</file>

<file path=ppt/ink/ink18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26:17.51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105 7 19302,'-3'-4'5133,"0"2"-4260,3 2-312,-36 52-113,23-25-123,-28 39-146,36-43-168,2-8-11,2-6 0,6-6 0,4-2 34,7-7 44,3-4-44,2-4-34,-4 1 22,-3 5 45,-5 4 203,-5 2 211,0 2-10,-3 4-89,0 7-382,-1 6 0,-1 7 0,-5 2-505,0 0-1389,-4-3-2342,2-3 4236,4-6 0,2-7 0,2-3 0</inkml:trace>
</inkml:ink>
</file>

<file path=ppt/ink/ink18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26:17.89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110 185 23717,'56'-55'841,"-13"7"-6087,-41 31 5716,-2 0 1533,-1 1-1375,-6 3-90,-3 3 33,-9 4 737,-3 3-916,-2 6-335,0 11-57,-1 10 3392,3 13-3392,2 9 0,3 1 0,6 2 0,5-5-3392,3-2 3392,3-5 0,6-5 0,5-5 0,9-7 0,6-8 0,3-6-1323,3-4 1779,0-8-5801,-1-6-4486,0-8 9008,-3-5 1,-12 11 0,-5 3 0</inkml:trace>
</inkml:ink>
</file>

<file path=ppt/ink/ink18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26:18.13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69 4 23684,'0'-2'4987,"0"0"-4987,0 2 0,-9 49 0,4-8 0,-7 48 0,5-19 0,-1 3 0,2-2 0,-1-7-136,2-8-2351,1-10-3239,1-9 5726,2-9 0,1-13 0,-1-5 0</inkml:trace>
</inkml:ink>
</file>

<file path=ppt/ink/ink18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26:18.29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41 27639,'27'-23'-4347,"-2"6"-5484,-5 20 9232,-2 0 0,-9 1 0,-2-1 0</inkml:trace>
</inkml:ink>
</file>

<file path=ppt/ink/ink18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26:18.49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0 28401,'8'79'-376,"-4"-29"1,-1-1-1776,-1 14-1872,-1 13-4997,-1-34 9020,0-9 0,0-17 0,0-6 0</inkml:trace>
</inkml:ink>
</file>

<file path=ppt/ink/ink18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26:18.62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27 26586,'39'-24'-852,"4"22"1,-29 6-1,4 14 1</inkml:trace>
</inkml:ink>
</file>

<file path=ppt/ink/ink18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26:18.88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43 50 24771,'-24'90'2330,"5"-22"-2005,27-42-45,3-16-22,9-7-34,2-2-45,-1-6-112,0-6-44,-4-11-23,-5-6-381,-3-6-515,-6 0-1133,-1-1-2296,-2 5-5506,-1 6 8809,-4 9 1,3 8 0,-3 4 0</inkml:trace>
</inkml:ink>
</file>

<file path=ppt/ink/ink18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26:19.13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239 0 28671,'21'48'0,"0"0"0,12 46-402,-29-17 402,-2 8 0,-7 6 0,-5 0 0,-8-6 0,-8-8 0,-6-9-3576,-9-8-6255,-11 0 9059,-12 4 0,28-29 0,1-3 0</inkml:trace>
</inkml:ink>
</file>

<file path=ppt/ink/ink18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26:10.63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88 41 25824,'8'-22'1299,"-1"4"-1040,-7 22 77,0 6-146,-1 10-56,-6 8-89,-2 9 34,-7 4-12,-1 1-22,1-1-34,1-4 56,4-5 11,5-6 34,2-5 13,3-5-125,1-5 0,0-2 0,6-3 0,3-1 0,11-1 0,8-2 0,13-1 0,9-7 0,9-5 0,4-6 0,0-1 0,-2 0 0,15-3 0,-23 4 0,11-3 0,-29 7 0,-6 1 0,-7 2 0,-7 2-293,-8-1-3953,-5 3-5585,-10 0 9207,-5 3 0,3 3 1,0 0-1</inkml:trace>
</inkml:ink>
</file>

<file path=ppt/ink/ink18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26:11.22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12 172 28356,'-6'0'315,"1"0"-315,5 0 0,0 0 0,7 0 0,10-1 0,17-3 0,17-5 0,12-6 0,6-3 0,1 0 0,-7 0 0,-6 5 0,-9-2 0,-11 3 0,-7 2 0,-11 1 0,-8 4 0,-6 1 0,-3-1-1121,-2 0-4717,-4-1 5838,-4 3 0,2 2 0,0 1 0</inkml:trace>
</inkml:ink>
</file>

<file path=ppt/ink/ink18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26:11.40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70 0 25174,'-24'84'2824,"3"-4"-2522,14-21-168,0-1-134,2-2-100,1-7-774,3-9-1905,5-13-3798,11-13 6577,13-16 0,-8 0 0,1-5 0</inkml:trace>
</inkml:ink>
</file>

<file path=ppt/ink/ink18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26:11.78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0 146 28076,'85'-37'157,"-13"6"-146,-37 13 11,-5 2-10,-2 1 21,-4 4 46,-4 1 156,-4 5-189,-6 3-46,-4 2 0,-5 10 0,0 9 0,-1 19 0,-3 11 0,-6 10 0,-5 5 0,-5 2 0,1-2 0,1-4 0,4-6 0,2-10-1357,2-9-4492,6-13 5849,0-10 0,3-8 0,0-4 0</inkml:trace>
</inkml:ink>
</file>

<file path=ppt/ink/ink18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26:24.01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52 26048,'10'-6'2230,"12"1"-1837,27 5-393,15-1-569,14 0 569,7-3 0,3 0 0,1-2 0,-2-1 0,-7 1 0,-7 1 0,-11 2 139,-7 2-139,-10 1 0,-8 0 0,-11 0 0,-7 0 0,-9 0-707,-4 0-1993,-4 0-1946,0 0 4646,-2-1 0,-1 0 0</inkml:trace>
</inkml:ink>
</file>

<file path=ppt/ink/ink18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26:24.24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149 1 27986,'-33'41'342,"-1"-1"1,-20 36-343,40-27 0,6-1 0,4-4 0,3-3 0,1-4-595,0-5-1825,4-3-2354,8-6-5057,8-4 9445,9-7 1,-12-5 0,-2-4-1</inkml:trace>
</inkml:ink>
</file>

<file path=ppt/ink/ink18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26:26.34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1 149 22137,'68'-14'1464,"-1"0"0,16-1 1,4 0-2997,-16 5 0,3-1 0,3 2 1845,12-1 1,4 1 0,2 1-281,-17 2 1,1 1 0,2 0 0,1 1-113,6 1 1,1 0 0,2 1 0,1 0 78,4 1 0,1-1 0,2 2 0,0 0-120,-15 1 0,0 0 1,1 1-1,0 0 0,2 0 120,2 1 0,2-1 0,0 1 0,1 0 0,0 1-243,3 0 0,1 1 0,0 0 0,1 1 0,0-1 243,-13 0 0,-1 0 0,2 0 0,-1 0 0,1 0 0,-1 0 0,1 0 0,1 0 0,-1 0 0,1 0 0,-1 0 0,0 0 0,0 0 0,-1 0 0,1 0 0,-1 0 0,0 0 0,-1 1-68,13 0 1,-1 0 0,0 1-1,-1-1 1,-2 1 67,-7 0 0,-1-1 0,-1 1 0,-2 0 0,-2 1 31,7 0 1,-1 1 0,-4 0-1,-3 0-256,4 2 1,-4 0 0,-7 0-1337,3 2 1,-13 2-6284,-4 6 8245,-82-4 1,10-8 0,-27-3 0</inkml:trace>
</inkml:ink>
</file>

<file path=ppt/ink/ink18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26:44.09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0 10641,'66'0'0,"-14"0"0</inkml:trace>
</inkml:ink>
</file>

<file path=ppt/ink/ink18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26:28.51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217 1 25398,'-32'56'295,"-1"0"0,3-4 0,4-2-93,-5 18-45,6-9-68,7-7 12,7-9 0,4-7 33,5-6 147,1-5 44,2-5 44,5-5 12,5-5-133,10-5-248,6-2 0,10-7 0,7-5 0,4-6 0,2-2 0,-4 0 0,-1 1 0,-4 2 0,-4 3 0,-5 3 0,-5 3 0,-5 3 0,-6 0 0,-3-1 0,-4 1-326,-1-1-9505,-5 2 8109,-24 18 0,16-13 1,-18 14-1</inkml:trace>
</inkml:ink>
</file>

<file path=ppt/ink/ink18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26:28.86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 85 27639,'-10'4'1032,"12"-4"-1032,25-4 0,10-4 0,3 1 0,2 2 0,-4 0 0,2 0 0,0 0 0,1-2 0,-1-2 0,-4 2 0,-7 1 0,-6 0-24,-8 3-1488,-5-1-1368,-2 2-2397,-3-1-4554,-2 2 9246,-1 0 1,-2 1-1,0 0 1</inkml:trace>
</inkml:ink>
</file>

<file path=ppt/ink/ink18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26:29.05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57 0 20916,'-8'5'5110,"1"0"-4102,7-5-414,-14 56-258,9-20-224,-11 46-112,13-41-146,0-5-604,2-9-1525,1-7-2509,5-9-5047,4-5 9397,10-7 1,-8 0 0,0-1 0</inkml:trace>
</inkml:ink>
</file>

<file path=ppt/ink/ink18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26:29.48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94 26810,'49'-13'863,"-5"1"-695,-19 1-56,0-1 33,-2 0 1,-2 1-34,-1 2-34,-4 3 1,-2 1 79,-3 3-158,-4 1 0,-2 1 0,-2 0 0,1 5 0,1 6 0,2 9 0,-1 8 0,-1 4 0,-3 2 0,-1 0 0,-1-2 0,0-2-158,-3 1-1836,-4 0-2466,-6 3 4460,-13 15 0,14-25 0,-6 6 0</inkml:trace>
</inkml:ink>
</file>

<file path=ppt/ink/ink18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26:29.73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0 142 28671,'84'-24'0,"-9"1"0,-30 7 0,-4-1 0,-2 3 0,-8 2-225,-5 2-2251,-8 2-2533,-5 0-4822,-6 3 9126,-3 1 0,-4 4 0,0 0 0</inkml:trace>
</inkml:ink>
</file>

<file path=ppt/ink/ink18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26:29.92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41 1 27023,'-20'80'1232,"3"-9"-1232,15-36-112,0-1-761,2-7-1694,4-3-2060,6-5-5204,5-5 9655,6-5 1,-10-4-1,0-5 1</inkml:trace>
</inkml:ink>
</file>

<file path=ppt/ink/ink18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26:30.25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39 0 28065,'-11'91'606,"2"-7"-606,9-28 0,0 0 0,0-3 0,0-3-774,0-4-1310,0-8-2040,-1-6-4302,-1-5 8426,-5-5 0,4-11 0,-2-2 0</inkml:trace>
</inkml:ink>
</file>

<file path=ppt/ink/ink18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26:30.52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 80 21353,'-2'-4'5905,"0"1"-4930,2 3-537,0 0-438,26-24 0,-6 16 0,23-19 0,-12 24 0,0 1 0,0 1 0,-2 1 0,-2 0 0,1 0-24,-1 0-1578,3 0-1815,-1-3-2365,2 2 5782,0-2 0,-13 2 0,-4 1 0</inkml:trace>
</inkml:ink>
</file>

<file path=ppt/ink/ink18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26:35.51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1 117 25454,'78'-38'695,"-6"6"-561,-26 17-78,-4 2-56,-6 3 68,-7 5-12,-7 2 56,-8 2 246,-4 1 68,-4 2 45,-2 11-57,-1 11-201,-1 19 1,-1 14-214,-6 13 0,-5 7 0,-7 4-326,-5-1-581,2-7-875,6-10-1154,6-13-1590,5-13-2075,7-16 6601,7-12 0,-4-7 0,2-2 0</inkml:trace>
</inkml:ink>
</file>

<file path=ppt/ink/ink18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26:35.69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25 1 25230,'6'73'313,"-1"-1"-458,-5-11-1110,0 3-5428,-3 2 2000,-3-3 4897,-6-2 1,5-28 0,0-7 0</inkml:trace>
</inkml:ink>
</file>

<file path=ppt/ink/ink18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26:35.89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85 27818,'54'-2'146,"-2"-3"-650,-13-4-1210,1-5-1727,-2-5-4189,-3 2 7630,-3 6 0,-15 4 0,-5 7 0</inkml:trace>
</inkml:ink>
</file>

<file path=ppt/ink/ink18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26:36.78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0 359 24446,'72'-18'791,"0"-1"0,0 1 0,8-2 0,2 0 0,1 1-1969,7 0 1,1 0-1,2 1 1195,-17 3 0,1 0 0,2-1 1,-1 2-455,0 0 1,1 0 0,0 0 0,-1 2 436,22-4 0,-1 3 0,-1 1 0,-10 3 0,-1 2 0,-1 2 12,-4 0 1,-2 2 0,0 1-13,-3 1 0,0 1 0,-1 0 0,2 0 0,0 0 0,0 0-530,2 0 0,1 0 0,0 0 530,0 0 0,1 0 0,-1 0 0,-2-1 0,-1 1 0,-1 0 120,-6 0 1,-1-1-1,-3 1-120,21 1 0,-6 2 657,-20 0 0,-5 3-2719,18 10-1873,-41 9 3935,-28 7 0,-7-13 0,-6-1 0</inkml:trace>
</inkml:ink>
</file>

<file path=ppt/ink/ink18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26:37.20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105 12 15179,'-4'-6'7003,"0"1"-5580,4 5 347,0 0-1557,-25 15 12,10 7-225,-18 21-460,19 7-2498,7 6-6873,4 3 9465,3-2 0,0-25 0,0-8 1</inkml:trace>
</inkml:ink>
</file>

<file path=ppt/ink/ink18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26:37.50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21 115 26664,'17'72'1334,"13"-19"-6950,26-43 5616,24-29-73,-32 4 0,2-4 677,2-7 0,-1-3-672,-3 1 1,-3 1 916,23-17-849,-30 17 190,-22 15-179,-21 9 3448,-17 3-3436,-20 0-23,-17 3-258,-13 7-4277,-7 6 1891,-3 11-5973,-2 9 8617,-2 10 0,37-20 0,9-1 0</inkml:trace>
</inkml:ink>
</file>

<file path=ppt/ink/ink18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26:38.14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186 6 16916,'0'-3'5704,"0"0"-3565,0 3-1601,-53 56-156,29-21-237,-8 3 1,1 2 44,13-1-22,7-4 23,3-2 44,4-3 123,2 1 1,1-3 56,0-4-35,3-4 25,6-5-405,6-3 0,9-5 0,5-2 0,3-4 0,4-6 0,3-4 0,1-6 0,1-5-3392,1-1 3392,-3 0 0,-6 0 0,-7-5-1054,-12 7-3070,-9-3-5707,-18 14 9610,-9 2 1,5 6 0,1 0 0</inkml:trace>
</inkml:ink>
</file>

<file path=ppt/ink/ink18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26:38.49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16 209 21163,'-9'5'5860,"3"-1"-5020,6-4-32,0 0-808,4 1 0,10-1 0,11 1 0,15-2 0,9-8 0,5-5 0,6-11-3392,0-2 3392,2-1 0,-5 2 0,-6 3 0,-5 5 0,-9 4 0,-5 4 0,-7 2 3392,-6 1-3392,-3 3 0,-5 1 0,-5 2-685,-1 0-2228,-4 1-2925,0 0 5838,-11 6 0,7-5 0,-6 5 0</inkml:trace>
</inkml:ink>
</file>

<file path=ppt/ink/ink18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26:38.71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68 0 22316,'-3'2'5334,"0"0"-4471,-8 47-705,3-13-158,-9 44 0,7-27 0,1-3 0,5-9-3528,1-10 2229,6-10-1558,7-10-2421,7-13-4553,12-18 9370,7-18 0,-15 13 0,-1-2 0</inkml:trace>
</inkml:ink>
</file>

<file path=ppt/ink/ink18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26:39.07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1 249 28671,'64'-53'0,"-3"2"0,-6 15 0,-4 2 0,-6 4 0,-7 9 0,-9 7 0,-6 7 0,-9 5 0,-2 2 0,-2 2 0,-2 2 0,3 6 0,-2 5 0,0 7 0,-2 6 0,-1 7 0,-4 5 0,0 4 0,-2 0 0,0-1 0,0-5 0,-2-4-2432,-3-6-4471,-4-2 6903,-5-1 0,6-13 0,0-1 0</inkml:trace>
</inkml:ink>
</file>

<file path=ppt/ink/ink18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26:39.36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1 101 28671,'47'0'0,"1"-1"0,0-8 0,1-3 0,-2-4 0,-4 0 0,-7 2 0,-5 3 0,-6 2 0,-6 3-91,-7 3-2306,-4 0-2030,-6 3 1416,-1-1 1,-1 1 0</inkml:trace>
</inkml:ink>
</file>

<file path=ppt/ink/ink18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26:39.54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113 0 27606,'-27'45'509,"1"-1"1,-15 38-464,30-36-46,6-2 0,3-6-102,2-6-380,0-11-459,1-7-1367,5-9-1412,5-3-4214,10-16 7934,6-12 0,-10 6 0,-1-1 0</inkml:trace>
</inkml:ink>
</file>

<file path=ppt/ink/ink18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26:39.92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10 149 22451,'-5'-7'4964,"0"2"-4437,5 5 202,0 0-729,27-17 0,-4 5 0,22-16 0,-12 10 0,-2 2 0,-2 0 0,-3 5 0,-2 2 0,-4 4 0,-2 2 0,-6 1 0,-3 2 0,-4 3 0,-3 8 0,-1 12 0,-1 15 0,-6 11 0,-2 5 0,-4 5 0,-1-1 0,4-2 0,0-1 0,2-4-3392,0-2 3392,0-2 0,-2-2-1233,0-3-3182,2-6-5416,3-8 9369,3-8 1,1-10 0,0-6 0</inkml:trace>
</inkml:ink>
</file>

<file path=ppt/ink/ink18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26:40.15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17 1 28671,'-9'18'0,"2"9"0,8 22 0,1 6 0,1 1-304,-1-2-962,-1-7-1883,-1-7-2509,0-8-4173,0-8 9185,1-9 0,0-6 0,0-6 0</inkml:trace>
</inkml:ink>
</file>

<file path=ppt/ink/ink18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26:40.35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0 354 28671,'46'-33'0,"-1"1"0,1-1 0,-2 2 0,25-14 0,3-2 0,-3 5 0,-11 7 0,-15 9 0,-15 10 0,-12 7-1491,-6 6-2901,-6 2-5439,-2 4 9610,-9 9 1,5-6 0,-5 5 0</inkml:trace>
</inkml:ink>
</file>

<file path=ppt/ink/ink18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26:47.66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119 1665 20557,'14'-71'478,"1"1"0,2-3 1,1 2-3153,3 9 1,2 0 2768,0-7 0,1-1-5,-1-2 0,-1 1 611,-1 0 1,-2 0-646,-2 3 0,-1 2 16,-2 5 1,-1 2-660,-2 6 1,0 3 709,6-33-1526,-2 22 1470,-3 19 1460,-5 18-989,-1 11-95,-4 8-107,0 3 2122,-1 2-2446,0 0 32,0 2-10,0 15-140,-12 24 235,-8 30 0,-4 11-90,2-10 0,-1 3-309,0-1 1,-1 5 0,2-3 285,-2 12 1,2-3-6,1-3 1,2-2-7,3-9 1,2-3-12,2-7 1,1-3 10,1-8 1,2-1 1441,-1 5 1,0-2-1459,-1 11 125,1 0-259,6-48 1363,1-12-1218,3-27 134,9-23-44,8-39-34,-3 29 0,0-5 11,1-7 1,1-8 6,-1-1 1,0-8 0,-1 3-815,4-15 1,-1 0 746,-3 13 1,1-5-1,0 6-1,1-5 0,1 6-1,-1 5 1,2 2-6,-3 9 0,1 4 16,-3 12 1,-2 5 28,5-16 347,-9 30-392,-18 28 0,-13 28-11,-19 29-6,14-13 0,-1 5 196,-3 8 0,1 4-258,-2 8 1,2 3-6,0 5 0,0 3-39,0 5 0,0 2-34,2 2 0,0 4-82,5-8 0,0 5 0,2-5 76,2 8 1,2-2-63,4-16 1,0 1 0,5-8-358,10 31 481,9-30 79,7-30-23,5-18 45,2-19 168,23-62-34,-7-9-56,-9 7 1,-1-4-377,-5 4 0,-2-1 382,2-6 0,0-2-6,0 0 1,0-1 28,-3 0 0,0 0-23,-2 3 0,0 0 540,-4 5 1,-1 1-491,-3 8 1,0 0 246,-3 2 0,-1 5-45,-1-10-44,-2 14-225,-6 40 90,0 6-124,0 5 816,-5 14-849,-6 22 33,-7 25 1,-2 10-578,2-9 1,-1 3 539,0-1 0,-1 5 1,0-2-42,-4 15 0,0-3-6,0 1 1,-1-1-68,2-5 1,1-2-18,3-8 1,1-2-1532,4-11 1,1-2 1340,-5 28 135,10-27 11,5-24 179,12-32 89,11-30 124,14-37-101,-12 21 0,0-3-801,3-10 1,0-2 783,0-5 1,0-1-18,0 0 1,0-3 954,5-20 0,-1 2-966,-9 23 0,-1 3 11,5-14 1,-3 5 55,-2-10 90,-4 20 123,-9 19 35,-2 19-125,-4 13-89,0 8 3114,0 3-3215,-1 10 537,-10 18-604,-11 32-1702,2-12 1,-2 6 1701,-6 14 0,-2 5-6,-4 10 1,-1 3-117,0 3 1,2 1 59,2-6 1,3 2-298,6 9 0,5-2 225,5-32 0,4-2 72,6 5 0,4-5-5,9-8 56,7-15 0,1-13-23,-1-12-2191,0-17 2371,3-22 2028,6-28-1995,-4-18 1,0-8-113,-3 14 0,-1-2-261,-3 3 1,1-5-1,-3 3 216,1-10 1,-2 2 16,-2 1 0,-3 1 11,-1 5 1,-3 3-12,-1 8 1,-1 2 105,-1-36 3033,-6 19-3077,-2 36 286,-4 13-387,-2 24 1161,-2 12-1217,-4 25 56,-9 39-1091,9-16 1,-1 7 1090,-4 15 0,-2 8-60,-2 2 0,-1 9 1,1-5-1,7-20 0,1-4 1,0 2 40,-5 17 0,-1 3 1,5-10-55,6-12 0,3-7-117,-1 35 78,9-31-34,6-27 23,6-21 89,7-24 62,9-36 0,2-16-431,-2 5 0,0-6 421,1-3 1,1-6 0,-2 1 31,6-23 1,-3 0-29,0-1 1,-4-1 44,-4 3 0,-4 1-22,-3 7 0,-5-1 190,-6-8 0,-4 3-84,-3 31 0,-3 4-44,0-5 0,-5 10-107,-14 20 1996,-1 16-1996,-5 26 0,-7 23 0,-5 36-79,10 4 0,3 6-381,11-20 1,2 2-939,-5 21 1,7-3-3152,17 12-2532,23-18 7081,12-10 0,-8-33 0,-3-8 0</inkml:trace>
</inkml:ink>
</file>

<file path=ppt/ink/ink18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26:48.54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1 403 23650,'71'-4'1587,"0"0"0,5 0 1,0 1-3588,0 3 0,1 0 2000,14 0 0,3 0 0,-25-2 0,2 1 0,1-2 70,5-2 0,1 0 0,2-3-70,3-2 0,2-1 0,-1-2 0,3-4 0,0-1 0,0-1 0,1-2 0,1-2 0,0 1-616,0-2 1,0 0 0,0 1-797,-1 1 1,0 0-1,-1 3-1804,-4 2 0,0 2 0,-3 2 3216,-5 4 0,-1 1 0,-8 3 0,-3-1 0,-9 4 0,23 3 0</inkml:trace>
</inkml:ink>
</file>

<file path=ppt/ink/ink18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27:13.71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 6014,'0'0'0</inkml:trace>
</inkml:ink>
</file>

<file path=ppt/ink/ink18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27:45.07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0 106 27863,'67'-18'269,"-1"1"0,-12 4 1,-1 0-270,7-1 0,0 2-5661,32 1 5661,6 5 0,-43 5 0,2 1 190,7 0 1,2 1-191,5 0 0,2 2 217,3-1 0,0 1-217,-2 1 0,-2-1 0,-4 0 0,-2 0 0,-6 0 0,-2-1-894,-5 1 1,-2 0 893,43 4 1787,-8 1-1787,-34-2 0,-2-1 0,20 3 819,6 0-819,-40-6 635,-12 0-635,-7-2 3392,-7 0-3392,-2 0 0,2 0 0,-1 0 0,2 0 0,-4 0 0,-3 0 0,-2 0 0,0 0 0,-2 0-5917,-23-1-3914,-7 1 9291,-31-1 1,29 1-1,0 0 1</inkml:trace>
</inkml:ink>
</file>

<file path=ppt/ink/ink18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27:47.18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1028 13891,'0'7'4247,"0"-2"-3228,0-5 3239,0 0-3765,1-10-45,5-6-224,6-18-123,7-9-11,3-11 33,0-7-3414,-2-10 3313,-5-6-11,-1-6-391,-4-1 413,-2 4-141,-5 5 108,0 9 33,-3 8-21,2 10 3126,-1 9-3138,0 8 592,1 8-592,1 6 173,-2 7-173,2 5 0,-2 4-11,0 1-12,4-2 68,3 1 403,25-5-77,-3 1-147,20-2 190,-5 2-56,7 2-21,8 1-57,5 2-67,8 0 11,2 0-11,6 4-3426,4 0 3291,6 4-44,3 0-242,1-1 208,-5-2 0,-7-4-33,-10 0 22,-7-1 11,-8 0 22,12 0-22,-22-1-11,10 0 3300,-23-2-3289,-2-1 321,-2-1-309,-3 1-1,-4-1-11,-6 2 0,-4 1 22,-2 1-22,6-2 23,-5 2 10,5-2-10,-7 1-12,-2 1-11,-2 0 11,-2 1 24,-3 0-35,0 0 0,0 0 0,2 0 0,1-1 0,0 1 0,0-2 0,-1 2 0,-1-1 0,0 0 0,-1-1 0,2 0 0,1 0 0,6-1 0,-1 1 0,5-1 0,0 2 0,0 0 0,0 1 0,6 0 0,-8 0 0,4 0 0,-10 0 0,0 0 0,-1 0 0,-1 0 0,0 0 0,0 0 0,-3 0 0,1 0 0,-2 0 0,0 0 0,-1 3 0,0 2 0,0 7 0,1 5 0,0 10 0,1 4 0,-1 7 0,-1 3 0,0 1 0,0 2 0,0-2 0,0-1 0,0-2 0,0-3 0,-1 0 0,1 0 0,0-1 0,0 2 0,0-2 0,0 1 0,0-1 0,4 12 0,1-11 0,5 8 0,-3-16 0,2-2 0,-1-2 0,0-4 0,-2-3 0,1-2 0,-1 3 0,0-5 0,-2 1 0,0-6 0,-2-3 0,-1-2 0,0-3-9831,-1 0 0,-5 0 9718,-4-1 0,3 1 0,-2 0 0</inkml:trace>
</inkml:ink>
</file>

<file path=ppt/ink/ink18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27:54.69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391 880 15672,'-2'8'3889,"0"-1"-2848,2-7 46,0 0-594,-1-17-168,1-7-179,-1-23-67,1-9-46,2-11 23,1-4-22,2-1-1,-2 6 12,1 6 78,-3 13 124,0 9 22,-1 9-12,0 6-122,-3 4-79,-2 1-34,-5 3 68,-3 2 0,-5 1-90,-4 5 101,-8 2-45,-6 3-56,-8 5 22,-2 4 12,0 5 22,6 3 11,7 0 168,8-3 247,8-2-158,8-3-166,4-3-158,3-2 56,16 2-11,10-4 44,21 3-66,12-3 55,6 0-3425,3-2 3381,-5-1-34,-5-1 33,2-3 68,-22 2 134,-2 0-33,-24 1-34,-5 1 3549,-4-4-3325,-1-4-89,0-8 122,-15-23-324,-1 10-34,-15-12-44,3 19-1,1 3-22,0 5-67,1 4 22,3 4-168,3 5-885,6 1-594,6 3-1356,3 10-1400,4 7 4448,-1 16 0,1-13 0,0-1 0</inkml:trace>
</inkml:ink>
</file>

<file path=ppt/ink/ink18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27:56.17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42 296 24278,'-7'-4'336,"1"14"-168,6 32-45,0 17-78,0 11 11,0 7-56,-1 2 134,1-4-111,-1-8-1,1-13 45,0-16 12,0-14 189,0-13 204,0-7 166,-1-9-257,-3-14-112,-3-19-11,1-24-101,0-15-101,3-12 0,3-2-3415,8 4 3393,5 5-1,9 8 1,-1 27 0,1 2 44,10-16-33,13-7-45,-18 43 0,2 8 22,0 8-33,4 6 11,4 1 11,12 4 3460,-16 4-3292,0 2 35,-23 3-214,-6-3 0,-2 2 0,-2-2 0,-3 3 0,-6 3 0,-10 6 0,-9 6 0,-8 7 0,-3 1 0,1-3 0,8-4-416,8-6-805,12-5-4908,4 2-3474,11-5 9603,9 3 0,-5-10 0,3-2 0</inkml:trace>
</inkml:ink>
</file>

<file path=ppt/ink/ink18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27:56.37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70 1 28671,'-39'3'0,"9"0"0,36-3 0,6 3 0,10 4-763,8 6-4649,4 5 5412,-3 8 0,-13-12 0,-7 0 0</inkml:trace>
</inkml:ink>
</file>

<file path=ppt/ink/ink18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27:57.56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512 20 13375,'0'-9'4841,"0"3"-3766,0 6 763,0 0-1211,-10-2 1,6 2-79,-9-2-123,5 2-57,-6 0-122,-8 0 22,-10 7 45,-9 4 67,-6 6-247,0 1 23,4-3 190,6-3-189,6-2-91,6-3-34,5 0 23,4-2 0,5-1-56,5-1-22,3 0-79,2 1 101,1 2-22,1 3-1,6 4 23,4 2 0,9 4 45,3 2 146,12 19 245,-11-8 80,3 14-34,-19-15-34,-4-3-90,-4-4-123,-7-2-78,-3-3-133,-10 2-24,-6 2 0,-18 9 0,10-7-125,-8 4-334,19-12-448,6-1-1110,6 0-2095,4-4-1670,14-4 5782,14-4 0,-8-3 0,5-1 0</inkml:trace>
</inkml:ink>
</file>

<file path=ppt/ink/ink18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27:57.92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37 94 26485,'-25'55'190,"13"-6"-111,43-25-23,7-3-11,4-4 44,3-6-44,0-6-11,-2-8-12,-5-8 12,-7-8 78,-8-10-22,-9-3 11,-7-1 145,-4 0 79,-10 3-124,-8 3-33,-12 4-134,-9 6-34,-5 5-34,0 7-391,2 3-472,8 7-761,10 7-1188,10 6-1266,9 7-3384,22-3 7496,12-4 0,-7-9 0,0-5 0</inkml:trace>
</inkml:ink>
</file>

<file path=ppt/ink/ink18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27:58.27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196 0 25903,'-80'45'1209,"13"-3"-1018,44-6-56,9-7-113,5-5-22,6-9-22,6-6-1,11-5 1,11-6-90,16-12-303,6-8 23,-1-9 112,-6 1 78,-8 4 202,-10 7 23,-7 7 10,-7 5 169,-5 5 201,-2 1 113,-1 11-91,-6 8-201,-7 17-100,-8 10-124,-3 5-56,2 0-482,8-5-795,6-8-920,6-8-1489,13-11-2432,8-8 6174,16-13 0,-15 2 0,0-4 0</inkml:trace>
</inkml:ink>
</file>

<file path=ppt/ink/ink18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27:58.61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164 14 21241,'-4'-8'4393,"1"3"-3643,-41 32-223,22-4-280,-32 25-91,36-13-122,7-4-34,5-6-101,5-10 23,9-7-24,4-5-99,12-7-23,2-8 112,3-5 101,-3-5-12,-4 4 23,-6 5 34,-6 5 335,-5 6 24,-4 1 178,-1 6 101,-1 12-536,-7 14-136,-6 18 0,-8 8 0,-3 5 0,2-2-617,7-5-1232,6-9-2096,6-11-5886,3-11 9826,10-13 1,-6-5 0,7-6 0</inkml:trace>
</inkml:ink>
</file>

<file path=ppt/ink/ink18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27:59.20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545 7 23012,'-74'-7'3753,"2"13"-3047,20 14-101,-4 15-157,0 10-301,3 5-147,5 3 0,6 5 0,7 2 0,9 5 0,8 2 0,9 0 0,6-1 0,14-9 0,13-11 0,21-16 0,17-15-931,14-14-1378,7-16-2285,-1-9-5237,-5-11 7690,-10-2 1,-31 16 0,-11 6 0</inkml:trace>
</inkml:ink>
</file>

<file path=ppt/ink/ink18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27:59.89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224 2 28671,'17'-1'0,"2"0"0,4 1 0,0 0 0,-4 0 0,-5 0 0,-7 0 0,-4 0 0,-2 0 0,-1 0 0,-4 0 0,-7 0 0,-11 0 0,-10 4 0,-8 3 0,-2 7 0,2 3 0,5 1 0,8 0 0,4 0 0,5 0 0,1 1 0,3 3 0,2 1 0,4 1 0,5 1 0,1 0 0,2-1 0,2-2 0,7-2 0,6-4 0,13-2 0,5-7 0,6-2 0,4-4 0,-2-1 0,-3-3 0,-7-2 0,4-15 0,-10-1 0,2-12 0,-11 4 0,-6-1 0,-4 3 0,-4 1 0,-4 3 0,-14-7 0,0 10 0,-13-1 0,5 16-741,-2 2-1499,1 7-2410,1 9-5181,6 6 9308,7 7 0,6-11 0,5-4 0</inkml:trace>
</inkml:ink>
</file>

<file path=ppt/ink/ink18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28:00.09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109 8 22305,'0'-4'5536,"0"0"-4706,0 4-830,-29 61 0,13-21 0,-21 52 0,23-36 0,6-3 0,4-4-1323,3-6-3002,8-9-3765,7-8 8090,11-12 0,-9-6 0,-1-7 0</inkml:trace>
</inkml:ink>
</file>

<file path=ppt/ink/ink18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28:00.35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412 1 28671,'-45'74'0,"-1"1"0,2-2 0,4-1 0,10-15 0,4-1-561,-2 1 1,0 1 560,2-5 0,1-1 0,-13 40 359,14-20-1502,12-22-2006,21-24-2000,14-13 5149,18-28 0,-14 11 0,-1-12 0</inkml:trace>
</inkml:ink>
</file>

<file path=ppt/ink/ink18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28:00.66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0 104 23717,'0'-5'4897,"0"2"-4840,0 3-57,52-22 0,-23 10 0,38-16 0,-38 16 0,-7 3 0,-7 2 0,-5 3 0,-5 2 0,-3 3 0,-2 11 0,-1 10 0,-8 18 0,-4 9 0,-11 8 0,0 0 0,-2-1 0,4-3 0,2-6 0,5-7-987,5-8-2520,5-11-2544,5-10 6051,12-9 0,-7-2 0,6-2 0</inkml:trace>
</inkml:ink>
</file>

<file path=ppt/ink/ink18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28:00.84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34 10 20613,'0'-5'5581,"0"1"-4595,0 4-224,0 0-438,-2 56-245,-1-16-79,-1 47-403,-1-30-897,0-4-2062,1-4-2352,0-7 5714,1-9 0,1-15 0,1-7 0</inkml:trace>
</inkml:ink>
</file>

<file path=ppt/ink/ink18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28:00.99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60 23135,'0'-6'4594,"0"2"-4594,0 4-56,45-2-1121,-17-2-1949,37-4-6208,-30-2 9334,-2-2 0,-16 5 0,-4 1 0</inkml:trace>
</inkml:ink>
</file>

<file path=ppt/ink/ink18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28:01.24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294 0 28671,'14'52'0,"0"-1"0,-2 6 0,-3 1 0,-3 5 0,-4 3 0,-2 7 0,-2 3-1003,-5 4 0,-2 0 1003,-4 1 0,-2-2 0,-2-4 0,-3-3 0,1-6 0,-1-4 118,1-8 0,0-2-118,-16 32 0,4-17-1864,2-14-7967,0-10 9383,-3-8 1,14-16 0,2-6 0</inkml:trace>
</inkml:ink>
</file>

<file path=ppt/ink/ink18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29:30.474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0 1 24575,'8'0'0,"0"0"0,3 0 0,9 0 0,-2 0 0,13 0 0,29 0 0,-1 0 0,-7 0 0,2 0 0,22 0 0,-26 0 0,6 0-2888,30 0 1,5 0 2887,-18 5 0,2 1 0,-2-2 0,5 0 0,3 3-1169,7 5 0,2 3 1,2 0 1168,6 0 0,2 1 0,-2 0-523,-11-2 1,-1 0-1,-2 1 523,3-1 0,-2 0 0,-16-2 0,-6 4 0,13-4 3782,-55-7-3782,-7-5 4200,-5 0-4200,5 0 2867,-5 4-2867,2-3 0,-7 2 0,0-3 0</inkml:trace>
</inkml:ink>
</file>

<file path=ppt/ink/ink18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4T10:29:55.22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 1 18798,'-5'0'4326,"2"0"-2679,3 0-415,67 27-336,-19-10-3440,4 2 0,3-1 2913,22 0-192,14-3 36,-36-9 1,4-1-30,11 0 1,5-1-185,10-1 0,4-1-782,9 0 0,3-1 782,-31 0 0,1-1 0,1 0 0,-1 0 0,1 0 0,0 0 288,0-1 0,1 1 0,-1-2-288,1 1 0,-1-1 0,1 0 0,0 0 0,1 0 0,0-1 0,1 1 0,0 0 0,0 0 0,0 1 0,0 0 0,-1 0 0,0 1 0,-2-1 0,1 1 0,-4 0 0,-1 0 0,0 0 0,29 0 0,-2 0 0,-6 0 0,1 0 238,-16 0 1,3 0-1,-5 0-238,5 0 0,-3 0-113,14 0 1,-6 0-201,-5 0 569,-21 0-816,-15 0-370,-13 0 2298,-9 0-6007,-11 0-878,-4-5 5517,-5-1 0,1-1 0,-1 2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Shape 109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10" name="Shape 110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마루 부리 중간"/>
      </a:defRPr>
    </a:lvl1pPr>
    <a:lvl2pPr indent="228600" latinLnBrk="0">
      <a:defRPr sz="1200">
        <a:latin typeface="+mj-lt"/>
        <a:ea typeface="+mj-ea"/>
        <a:cs typeface="+mj-cs"/>
        <a:sym typeface="마루 부리 중간"/>
      </a:defRPr>
    </a:lvl2pPr>
    <a:lvl3pPr indent="457200" latinLnBrk="0">
      <a:defRPr sz="1200">
        <a:latin typeface="+mj-lt"/>
        <a:ea typeface="+mj-ea"/>
        <a:cs typeface="+mj-cs"/>
        <a:sym typeface="마루 부리 중간"/>
      </a:defRPr>
    </a:lvl3pPr>
    <a:lvl4pPr indent="685800" latinLnBrk="0">
      <a:defRPr sz="1200">
        <a:latin typeface="+mj-lt"/>
        <a:ea typeface="+mj-ea"/>
        <a:cs typeface="+mj-cs"/>
        <a:sym typeface="마루 부리 중간"/>
      </a:defRPr>
    </a:lvl4pPr>
    <a:lvl5pPr indent="914400" latinLnBrk="0">
      <a:defRPr sz="1200">
        <a:latin typeface="+mj-lt"/>
        <a:ea typeface="+mj-ea"/>
        <a:cs typeface="+mj-cs"/>
        <a:sym typeface="마루 부리 중간"/>
      </a:defRPr>
    </a:lvl5pPr>
    <a:lvl6pPr indent="1143000" latinLnBrk="0">
      <a:defRPr sz="1200">
        <a:latin typeface="+mj-lt"/>
        <a:ea typeface="+mj-ea"/>
        <a:cs typeface="+mj-cs"/>
        <a:sym typeface="마루 부리 중간"/>
      </a:defRPr>
    </a:lvl6pPr>
    <a:lvl7pPr indent="1371600" latinLnBrk="0">
      <a:defRPr sz="1200">
        <a:latin typeface="+mj-lt"/>
        <a:ea typeface="+mj-ea"/>
        <a:cs typeface="+mj-cs"/>
        <a:sym typeface="마루 부리 중간"/>
      </a:defRPr>
    </a:lvl7pPr>
    <a:lvl8pPr indent="1600200" latinLnBrk="0">
      <a:defRPr sz="1200">
        <a:latin typeface="+mj-lt"/>
        <a:ea typeface="+mj-ea"/>
        <a:cs typeface="+mj-cs"/>
        <a:sym typeface="마루 부리 중간"/>
      </a:defRPr>
    </a:lvl8pPr>
    <a:lvl9pPr indent="1828800" latinLnBrk="0">
      <a:defRPr sz="1200">
        <a:latin typeface="+mj-lt"/>
        <a:ea typeface="+mj-ea"/>
        <a:cs typeface="+mj-cs"/>
        <a:sym typeface="마루 부리 중간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3748061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olo Testo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Titolo Testo</a:t>
            </a:r>
          </a:p>
        </p:txBody>
      </p:sp>
      <p:sp>
        <p:nvSpPr>
          <p:cNvPr id="12" name="Corpo livello uno…"/>
          <p:cNvSpPr txBox="1"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3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457200" algn="ctr">
              <a:buSzTx/>
              <a:buFontTx/>
              <a:buNone/>
              <a:defRPr sz="2400"/>
            </a:lvl2pPr>
            <a:lvl3pPr marL="0" indent="914400" algn="ctr">
              <a:buSzTx/>
              <a:buFontTx/>
              <a:buNone/>
              <a:defRPr sz="2400"/>
            </a:lvl3pPr>
            <a:lvl4pPr marL="0" indent="1371600" algn="ctr">
              <a:buSzTx/>
              <a:buFontTx/>
              <a:buNone/>
              <a:defRPr sz="2400"/>
            </a:lvl4pPr>
            <a:lvl5pPr marL="0" indent="1828800" algn="ctr">
              <a:buSzTx/>
              <a:buFontTx/>
              <a:buNone/>
              <a:defRPr sz="2400"/>
            </a:lvl5pPr>
          </a:lstStyle>
          <a:p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13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olo Testo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Titolo Testo</a:t>
            </a:r>
          </a:p>
        </p:txBody>
      </p:sp>
      <p:sp>
        <p:nvSpPr>
          <p:cNvPr id="21" name="Corpo livello uno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22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olo Testo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Titolo Testo</a:t>
            </a:r>
          </a:p>
        </p:txBody>
      </p:sp>
      <p:sp>
        <p:nvSpPr>
          <p:cNvPr id="30" name="Corpo livello uno…"/>
          <p:cNvSpPr txBox="1">
            <a:spLocks noGrp="1"/>
          </p:cNvSpPr>
          <p:nvPr>
            <p:ph type="body" sz="quarter" idx="1"/>
          </p:nvPr>
        </p:nvSpPr>
        <p:spPr>
          <a:xfrm>
            <a:off x="831850" y="4589462"/>
            <a:ext cx="10515600" cy="15001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45720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91440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137160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182880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31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olo Testo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Titolo Testo</a:t>
            </a:r>
          </a:p>
        </p:txBody>
      </p:sp>
      <p:sp>
        <p:nvSpPr>
          <p:cNvPr id="39" name="Corpo livello uno…"/>
          <p:cNvSpPr txBox="1">
            <a:spLocks noGrp="1"/>
          </p:cNvSpPr>
          <p:nvPr>
            <p:ph type="body"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40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olo Testo"/>
          <p:cNvSpPr txBox="1">
            <a:spLocks noGrp="1"/>
          </p:cNvSpPr>
          <p:nvPr>
            <p:ph type="title"/>
          </p:nvPr>
        </p:nvSpPr>
        <p:spPr>
          <a:xfrm>
            <a:off x="839787" y="365125"/>
            <a:ext cx="10515601" cy="1325563"/>
          </a:xfrm>
          <a:prstGeom prst="rect">
            <a:avLst/>
          </a:prstGeom>
        </p:spPr>
        <p:txBody>
          <a:bodyPr/>
          <a:lstStyle/>
          <a:p>
            <a:r>
              <a:t>Titolo Testo</a:t>
            </a:r>
          </a:p>
        </p:txBody>
      </p:sp>
      <p:sp>
        <p:nvSpPr>
          <p:cNvPr id="48" name="Corpo livello uno…"/>
          <p:cNvSpPr txBox="1">
            <a:spLocks noGrp="1"/>
          </p:cNvSpPr>
          <p:nvPr>
            <p:ph type="body" sz="quarter" idx="1"/>
          </p:nvPr>
        </p:nvSpPr>
        <p:spPr>
          <a:xfrm>
            <a:off x="839787" y="1681163"/>
            <a:ext cx="5157789" cy="823913"/>
          </a:xfrm>
          <a:prstGeom prst="rect">
            <a:avLst/>
          </a:prstGeom>
        </p:spPr>
        <p:txBody>
          <a:bodyPr anchor="b"/>
          <a:lstStyle>
            <a:lvl1pPr marL="0" indent="0">
              <a:buSzTx/>
              <a:buFontTx/>
              <a:buNone/>
              <a:defRPr sz="2400" b="1"/>
            </a:lvl1pPr>
            <a:lvl2pPr marL="0" indent="457200">
              <a:buSzTx/>
              <a:buFontTx/>
              <a:buNone/>
              <a:defRPr sz="2400" b="1"/>
            </a:lvl2pPr>
            <a:lvl3pPr marL="0" indent="914400">
              <a:buSzTx/>
              <a:buFontTx/>
              <a:buNone/>
              <a:defRPr sz="2400" b="1"/>
            </a:lvl3pPr>
            <a:lvl4pPr marL="0" indent="1371600">
              <a:buSzTx/>
              <a:buFontTx/>
              <a:buNone/>
              <a:defRPr sz="2400" b="1"/>
            </a:lvl4pPr>
            <a:lvl5pPr marL="0" indent="1828800">
              <a:buSzTx/>
              <a:buFontTx/>
              <a:buNone/>
              <a:defRPr sz="2400" b="1"/>
            </a:lvl5pPr>
          </a:lstStyle>
          <a:p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49" name="텍스트 개체 틀 4"/>
          <p:cNvSpPr>
            <a:spLocks noGrp="1"/>
          </p:cNvSpPr>
          <p:nvPr>
            <p:ph type="body" sz="quarter" idx="21"/>
          </p:nvPr>
        </p:nvSpPr>
        <p:spPr>
          <a:xfrm>
            <a:off x="6172200" y="1681163"/>
            <a:ext cx="5183188" cy="823913"/>
          </a:xfrm>
          <a:prstGeom prst="rect">
            <a:avLst/>
          </a:prstGeom>
        </p:spPr>
        <p:txBody>
          <a:bodyPr anchor="b"/>
          <a:lstStyle/>
          <a:p>
            <a:pPr marL="0" indent="0">
              <a:buSzTx/>
              <a:buFontTx/>
              <a:buNone/>
              <a:defRPr sz="2400" b="1"/>
            </a:pPr>
            <a:endParaRPr/>
          </a:p>
        </p:txBody>
      </p:sp>
      <p:sp>
        <p:nvSpPr>
          <p:cNvPr id="50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olo Testo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Titolo Testo</a:t>
            </a:r>
          </a:p>
        </p:txBody>
      </p:sp>
      <p:sp>
        <p:nvSpPr>
          <p:cNvPr id="58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TextBox 4"/>
          <p:cNvSpPr txBox="1"/>
          <p:nvPr/>
        </p:nvSpPr>
        <p:spPr>
          <a:xfrm>
            <a:off x="10085854" y="6502160"/>
            <a:ext cx="2079863" cy="2391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 algn="r">
              <a:defRPr sz="900">
                <a:solidFill>
                  <a:srgbClr val="404040"/>
                </a:solidFill>
              </a:defRPr>
            </a:pPr>
            <a:r>
              <a:t>ⓒSaebyeol Yu. Saebyeol’s PowerPoint</a:t>
            </a:r>
          </a:p>
        </p:txBody>
      </p:sp>
      <p:sp>
        <p:nvSpPr>
          <p:cNvPr id="66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_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TextBox 4"/>
          <p:cNvSpPr txBox="1"/>
          <p:nvPr/>
        </p:nvSpPr>
        <p:spPr>
          <a:xfrm>
            <a:off x="10085854" y="6502160"/>
            <a:ext cx="2079863" cy="2391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 algn="r">
              <a:defRPr sz="900">
                <a:solidFill>
                  <a:srgbClr val="FFFFFF"/>
                </a:solidFill>
              </a:defRPr>
            </a:pPr>
            <a:r>
              <a:t>ⓒSaebyeol Yu. Saebyeol’s PowerPoint</a:t>
            </a:r>
          </a:p>
        </p:txBody>
      </p:sp>
      <p:sp>
        <p:nvSpPr>
          <p:cNvPr id="74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" name="그림 5" descr="그림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48" y="3271"/>
            <a:ext cx="12185665" cy="6854436"/>
          </a:xfrm>
          <a:prstGeom prst="rect">
            <a:avLst/>
          </a:prstGeom>
          <a:ln w="12700">
            <a:miter lim="400000"/>
          </a:ln>
        </p:spPr>
      </p:pic>
      <p:sp>
        <p:nvSpPr>
          <p:cNvPr id="82" name="TextBox 4"/>
          <p:cNvSpPr txBox="1"/>
          <p:nvPr/>
        </p:nvSpPr>
        <p:spPr>
          <a:xfrm>
            <a:off x="10085854" y="6502160"/>
            <a:ext cx="2079863" cy="2391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 algn="r">
              <a:defRPr sz="900">
                <a:solidFill>
                  <a:srgbClr val="404040"/>
                </a:solidFill>
              </a:defRPr>
            </a:pPr>
            <a:r>
              <a:t>ⓒSaebyeol Yu. Saebyeol’s PowerPoint</a:t>
            </a:r>
          </a:p>
        </p:txBody>
      </p:sp>
      <p:sp>
        <p:nvSpPr>
          <p:cNvPr id="83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Titolo Testo"/>
          <p:cNvSpPr txBox="1">
            <a:spLocks noGrp="1"/>
          </p:cNvSpPr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Titolo Testo</a:t>
            </a:r>
          </a:p>
        </p:txBody>
      </p:sp>
      <p:sp>
        <p:nvSpPr>
          <p:cNvPr id="91" name="Corpo livello uno…"/>
          <p:cNvSpPr txBox="1">
            <a:spLocks noGrp="1"/>
          </p:cNvSpPr>
          <p:nvPr>
            <p:ph type="body" sz="half" idx="1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 marL="718457" indent="-261257">
              <a:defRPr sz="3200"/>
            </a:lvl2pPr>
            <a:lvl3pPr marL="1219200" indent="-304800">
              <a:defRPr sz="3200"/>
            </a:lvl3pPr>
            <a:lvl4pPr marL="1737360" indent="-365760">
              <a:defRPr sz="3200"/>
            </a:lvl4pPr>
            <a:lvl5pPr marL="2194560" indent="-365760">
              <a:defRPr sz="3200"/>
            </a:lvl5pPr>
          </a:lstStyle>
          <a:p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92" name="텍스트 개체 틀 3"/>
          <p:cNvSpPr>
            <a:spLocks noGrp="1"/>
          </p:cNvSpPr>
          <p:nvPr>
            <p:ph type="body" sz="quarter" idx="21"/>
          </p:nvPr>
        </p:nvSpPr>
        <p:spPr>
          <a:xfrm>
            <a:off x="839787" y="2057400"/>
            <a:ext cx="3932238" cy="3811588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FontTx/>
              <a:buNone/>
              <a:defRPr sz="1600"/>
            </a:pPr>
            <a:endParaRPr/>
          </a:p>
        </p:txBody>
      </p:sp>
      <p:sp>
        <p:nvSpPr>
          <p:cNvPr id="93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Titolo Testo"/>
          <p:cNvSpPr txBox="1">
            <a:spLocks noGrp="1"/>
          </p:cNvSpPr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Titolo Testo</a:t>
            </a:r>
          </a:p>
        </p:txBody>
      </p:sp>
      <p:sp>
        <p:nvSpPr>
          <p:cNvPr id="101" name="그림 개체 틀 2"/>
          <p:cNvSpPr>
            <a:spLocks noGrp="1"/>
          </p:cNvSpPr>
          <p:nvPr>
            <p:ph type="pic" sz="half" idx="21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102" name="Corpo livello uno…"/>
          <p:cNvSpPr txBox="1">
            <a:spLocks noGrp="1"/>
          </p:cNvSpPr>
          <p:nvPr>
            <p:ph type="body" sz="quarter" idx="1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1600"/>
            </a:lvl1pPr>
            <a:lvl2pPr marL="0" indent="457200">
              <a:buSzTx/>
              <a:buFontTx/>
              <a:buNone/>
              <a:defRPr sz="1600"/>
            </a:lvl2pPr>
            <a:lvl3pPr marL="0" indent="914400">
              <a:buSzTx/>
              <a:buFontTx/>
              <a:buNone/>
              <a:defRPr sz="1600"/>
            </a:lvl3pPr>
            <a:lvl4pPr marL="0" indent="1371600">
              <a:buSzTx/>
              <a:buFontTx/>
              <a:buNone/>
              <a:defRPr sz="1600"/>
            </a:lvl4pPr>
            <a:lvl5pPr marL="0" indent="1828800">
              <a:buSzTx/>
              <a:buFontTx/>
              <a:buNone/>
              <a:defRPr sz="1600"/>
            </a:lvl5pPr>
          </a:lstStyle>
          <a:p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103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Testo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normAutofit/>
          </a:bodyPr>
          <a:lstStyle/>
          <a:p>
            <a:r>
              <a:t>Titolo Testo</a:t>
            </a:r>
          </a:p>
        </p:txBody>
      </p:sp>
      <p:sp>
        <p:nvSpPr>
          <p:cNvPr id="3" name="Corpo livello uno…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normAutofit/>
          </a:bodyPr>
          <a:lstStyle/>
          <a:p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4" name="Numero diapositiva"/>
          <p:cNvSpPr txBox="1">
            <a:spLocks noGrp="1"/>
          </p:cNvSpPr>
          <p:nvPr>
            <p:ph type="sldNum" sz="quarter" idx="2"/>
          </p:nvPr>
        </p:nvSpPr>
        <p:spPr>
          <a:xfrm>
            <a:off x="11080144" y="6404292"/>
            <a:ext cx="273657" cy="2692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t>‹N›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마루 부리 굵은"/>
          <a:ea typeface="마루 부리 굵은"/>
          <a:cs typeface="마루 부리 굵은"/>
          <a:sym typeface="마루 부리 굵은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마루 부리 굵은"/>
          <a:ea typeface="마루 부리 굵은"/>
          <a:cs typeface="마루 부리 굵은"/>
          <a:sym typeface="마루 부리 굵은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마루 부리 굵은"/>
          <a:ea typeface="마루 부리 굵은"/>
          <a:cs typeface="마루 부리 굵은"/>
          <a:sym typeface="마루 부리 굵은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마루 부리 굵은"/>
          <a:ea typeface="마루 부리 굵은"/>
          <a:cs typeface="마루 부리 굵은"/>
          <a:sym typeface="마루 부리 굵은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마루 부리 굵은"/>
          <a:ea typeface="마루 부리 굵은"/>
          <a:cs typeface="마루 부리 굵은"/>
          <a:sym typeface="마루 부리 굵은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마루 부리 굵은"/>
          <a:ea typeface="마루 부리 굵은"/>
          <a:cs typeface="마루 부리 굵은"/>
          <a:sym typeface="마루 부리 굵은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마루 부리 굵은"/>
          <a:ea typeface="마루 부리 굵은"/>
          <a:cs typeface="마루 부리 굵은"/>
          <a:sym typeface="마루 부리 굵은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마루 부리 굵은"/>
          <a:ea typeface="마루 부리 굵은"/>
          <a:cs typeface="마루 부리 굵은"/>
          <a:sym typeface="마루 부리 굵은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마루 부리 굵은"/>
          <a:ea typeface="마루 부리 굵은"/>
          <a:cs typeface="마루 부리 굵은"/>
          <a:sym typeface="마루 부리 굵은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마루 부리 중간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마루 부리 중간"/>
        </a:defRPr>
      </a:lvl2pPr>
      <a:lvl3pPr marL="1234439" marR="0" indent="-320039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마루 부리 중간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마루 부리 중간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마루 부리 중간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마루 부리 중간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마루 부리 중간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마루 부리 중간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마루 부리 중간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마루 부리 중간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마루 부리 중간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마루 부리 중간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마루 부리 중간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마루 부리 중간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마루 부리 중간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마루 부리 중간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마루 부리 중간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마루 부리 중간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17" Type="http://schemas.openxmlformats.org/officeDocument/2006/relationships/customXml" Target="../ink/ink57.xml"/><Relationship Id="rId299" Type="http://schemas.openxmlformats.org/officeDocument/2006/relationships/customXml" Target="../ink/ink148.xml"/><Relationship Id="rId21" Type="http://schemas.openxmlformats.org/officeDocument/2006/relationships/customXml" Target="../ink/ink9.xml"/><Relationship Id="rId63" Type="http://schemas.openxmlformats.org/officeDocument/2006/relationships/customXml" Target="../ink/ink30.xml"/><Relationship Id="rId159" Type="http://schemas.openxmlformats.org/officeDocument/2006/relationships/customXml" Target="../ink/ink78.xml"/><Relationship Id="rId324" Type="http://schemas.openxmlformats.org/officeDocument/2006/relationships/image" Target="../media/image165.png"/><Relationship Id="rId366" Type="http://schemas.openxmlformats.org/officeDocument/2006/relationships/image" Target="../media/image186.png"/><Relationship Id="rId170" Type="http://schemas.openxmlformats.org/officeDocument/2006/relationships/image" Target="../media/image88.png"/><Relationship Id="rId226" Type="http://schemas.openxmlformats.org/officeDocument/2006/relationships/image" Target="../media/image116.png"/><Relationship Id="rId433" Type="http://schemas.openxmlformats.org/officeDocument/2006/relationships/customXml" Target="../ink/ink215.xml"/><Relationship Id="rId268" Type="http://schemas.openxmlformats.org/officeDocument/2006/relationships/image" Target="../media/image137.png"/><Relationship Id="rId475" Type="http://schemas.openxmlformats.org/officeDocument/2006/relationships/customXml" Target="../ink/ink236.xml"/><Relationship Id="rId32" Type="http://schemas.openxmlformats.org/officeDocument/2006/relationships/image" Target="../media/image19.png"/><Relationship Id="rId74" Type="http://schemas.openxmlformats.org/officeDocument/2006/relationships/image" Target="../media/image40.png"/><Relationship Id="rId128" Type="http://schemas.openxmlformats.org/officeDocument/2006/relationships/image" Target="../media/image67.png"/><Relationship Id="rId335" Type="http://schemas.openxmlformats.org/officeDocument/2006/relationships/customXml" Target="../ink/ink166.xml"/><Relationship Id="rId377" Type="http://schemas.openxmlformats.org/officeDocument/2006/relationships/customXml" Target="../ink/ink187.xml"/><Relationship Id="rId500" Type="http://schemas.openxmlformats.org/officeDocument/2006/relationships/image" Target="../media/image253.png"/><Relationship Id="rId5" Type="http://schemas.openxmlformats.org/officeDocument/2006/relationships/customXml" Target="../ink/ink1.xml"/><Relationship Id="rId181" Type="http://schemas.openxmlformats.org/officeDocument/2006/relationships/customXml" Target="../ink/ink89.xml"/><Relationship Id="rId237" Type="http://schemas.openxmlformats.org/officeDocument/2006/relationships/customXml" Target="../ink/ink117.xml"/><Relationship Id="rId402" Type="http://schemas.openxmlformats.org/officeDocument/2006/relationships/image" Target="../media/image204.png"/><Relationship Id="rId279" Type="http://schemas.openxmlformats.org/officeDocument/2006/relationships/customXml" Target="../ink/ink138.xml"/><Relationship Id="rId444" Type="http://schemas.openxmlformats.org/officeDocument/2006/relationships/image" Target="../media/image225.png"/><Relationship Id="rId486" Type="http://schemas.openxmlformats.org/officeDocument/2006/relationships/image" Target="../media/image246.png"/><Relationship Id="rId43" Type="http://schemas.openxmlformats.org/officeDocument/2006/relationships/customXml" Target="../ink/ink20.xml"/><Relationship Id="rId139" Type="http://schemas.openxmlformats.org/officeDocument/2006/relationships/customXml" Target="../ink/ink68.xml"/><Relationship Id="rId290" Type="http://schemas.openxmlformats.org/officeDocument/2006/relationships/image" Target="../media/image148.png"/><Relationship Id="rId304" Type="http://schemas.openxmlformats.org/officeDocument/2006/relationships/image" Target="../media/image155.png"/><Relationship Id="rId346" Type="http://schemas.openxmlformats.org/officeDocument/2006/relationships/image" Target="../media/image176.png"/><Relationship Id="rId388" Type="http://schemas.openxmlformats.org/officeDocument/2006/relationships/image" Target="../media/image197.png"/><Relationship Id="rId85" Type="http://schemas.openxmlformats.org/officeDocument/2006/relationships/customXml" Target="../ink/ink41.xml"/><Relationship Id="rId150" Type="http://schemas.openxmlformats.org/officeDocument/2006/relationships/image" Target="../media/image78.png"/><Relationship Id="rId192" Type="http://schemas.openxmlformats.org/officeDocument/2006/relationships/image" Target="../media/image99.png"/><Relationship Id="rId206" Type="http://schemas.openxmlformats.org/officeDocument/2006/relationships/image" Target="../media/image106.png"/><Relationship Id="rId413" Type="http://schemas.openxmlformats.org/officeDocument/2006/relationships/customXml" Target="../ink/ink205.xml"/><Relationship Id="rId248" Type="http://schemas.openxmlformats.org/officeDocument/2006/relationships/image" Target="../media/image127.png"/><Relationship Id="rId455" Type="http://schemas.openxmlformats.org/officeDocument/2006/relationships/customXml" Target="../ink/ink226.xml"/><Relationship Id="rId497" Type="http://schemas.openxmlformats.org/officeDocument/2006/relationships/customXml" Target="../ink/ink247.xml"/><Relationship Id="rId12" Type="http://schemas.openxmlformats.org/officeDocument/2006/relationships/image" Target="../media/image9.png"/><Relationship Id="rId108" Type="http://schemas.openxmlformats.org/officeDocument/2006/relationships/image" Target="../media/image57.png"/><Relationship Id="rId315" Type="http://schemas.openxmlformats.org/officeDocument/2006/relationships/customXml" Target="../ink/ink156.xml"/><Relationship Id="rId357" Type="http://schemas.openxmlformats.org/officeDocument/2006/relationships/customXml" Target="../ink/ink177.xml"/><Relationship Id="rId54" Type="http://schemas.openxmlformats.org/officeDocument/2006/relationships/image" Target="../media/image30.png"/><Relationship Id="rId96" Type="http://schemas.openxmlformats.org/officeDocument/2006/relationships/image" Target="../media/image51.png"/><Relationship Id="rId161" Type="http://schemas.openxmlformats.org/officeDocument/2006/relationships/customXml" Target="../ink/ink79.xml"/><Relationship Id="rId217" Type="http://schemas.openxmlformats.org/officeDocument/2006/relationships/customXml" Target="../ink/ink107.xml"/><Relationship Id="rId399" Type="http://schemas.openxmlformats.org/officeDocument/2006/relationships/customXml" Target="../ink/ink198.xml"/><Relationship Id="rId259" Type="http://schemas.openxmlformats.org/officeDocument/2006/relationships/customXml" Target="../ink/ink128.xml"/><Relationship Id="rId424" Type="http://schemas.openxmlformats.org/officeDocument/2006/relationships/image" Target="../media/image215.png"/><Relationship Id="rId466" Type="http://schemas.openxmlformats.org/officeDocument/2006/relationships/image" Target="../media/image236.png"/><Relationship Id="rId23" Type="http://schemas.openxmlformats.org/officeDocument/2006/relationships/customXml" Target="../ink/ink10.xml"/><Relationship Id="rId119" Type="http://schemas.openxmlformats.org/officeDocument/2006/relationships/customXml" Target="../ink/ink58.xml"/><Relationship Id="rId270" Type="http://schemas.openxmlformats.org/officeDocument/2006/relationships/image" Target="../media/image138.png"/><Relationship Id="rId326" Type="http://schemas.openxmlformats.org/officeDocument/2006/relationships/image" Target="../media/image166.png"/><Relationship Id="rId65" Type="http://schemas.openxmlformats.org/officeDocument/2006/relationships/customXml" Target="../ink/ink31.xml"/><Relationship Id="rId130" Type="http://schemas.openxmlformats.org/officeDocument/2006/relationships/image" Target="../media/image68.png"/><Relationship Id="rId368" Type="http://schemas.openxmlformats.org/officeDocument/2006/relationships/image" Target="../media/image187.png"/><Relationship Id="rId172" Type="http://schemas.openxmlformats.org/officeDocument/2006/relationships/image" Target="../media/image89.png"/><Relationship Id="rId228" Type="http://schemas.openxmlformats.org/officeDocument/2006/relationships/image" Target="../media/image117.png"/><Relationship Id="rId435" Type="http://schemas.openxmlformats.org/officeDocument/2006/relationships/customXml" Target="../ink/ink216.xml"/><Relationship Id="rId477" Type="http://schemas.openxmlformats.org/officeDocument/2006/relationships/customXml" Target="../ink/ink237.xml"/><Relationship Id="rId281" Type="http://schemas.openxmlformats.org/officeDocument/2006/relationships/customXml" Target="../ink/ink139.xml"/><Relationship Id="rId337" Type="http://schemas.openxmlformats.org/officeDocument/2006/relationships/customXml" Target="../ink/ink167.xml"/><Relationship Id="rId502" Type="http://schemas.openxmlformats.org/officeDocument/2006/relationships/image" Target="../media/image254.png"/><Relationship Id="rId34" Type="http://schemas.openxmlformats.org/officeDocument/2006/relationships/image" Target="../media/image20.png"/><Relationship Id="rId76" Type="http://schemas.openxmlformats.org/officeDocument/2006/relationships/image" Target="../media/image41.png"/><Relationship Id="rId141" Type="http://schemas.openxmlformats.org/officeDocument/2006/relationships/customXml" Target="../ink/ink69.xml"/><Relationship Id="rId379" Type="http://schemas.openxmlformats.org/officeDocument/2006/relationships/customXml" Target="../ink/ink188.xml"/><Relationship Id="rId7" Type="http://schemas.openxmlformats.org/officeDocument/2006/relationships/customXml" Target="../ink/ink2.xml"/><Relationship Id="rId183" Type="http://schemas.openxmlformats.org/officeDocument/2006/relationships/customXml" Target="../ink/ink90.xml"/><Relationship Id="rId239" Type="http://schemas.openxmlformats.org/officeDocument/2006/relationships/customXml" Target="../ink/ink118.xml"/><Relationship Id="rId390" Type="http://schemas.openxmlformats.org/officeDocument/2006/relationships/image" Target="../media/image198.png"/><Relationship Id="rId404" Type="http://schemas.openxmlformats.org/officeDocument/2006/relationships/image" Target="../media/image205.png"/><Relationship Id="rId446" Type="http://schemas.openxmlformats.org/officeDocument/2006/relationships/image" Target="../media/image226.png"/><Relationship Id="rId250" Type="http://schemas.openxmlformats.org/officeDocument/2006/relationships/image" Target="../media/image128.png"/><Relationship Id="rId292" Type="http://schemas.openxmlformats.org/officeDocument/2006/relationships/image" Target="../media/image149.png"/><Relationship Id="rId306" Type="http://schemas.openxmlformats.org/officeDocument/2006/relationships/image" Target="../media/image156.png"/><Relationship Id="rId488" Type="http://schemas.openxmlformats.org/officeDocument/2006/relationships/image" Target="../media/image247.png"/><Relationship Id="rId45" Type="http://schemas.openxmlformats.org/officeDocument/2006/relationships/customXml" Target="../ink/ink21.xml"/><Relationship Id="rId87" Type="http://schemas.openxmlformats.org/officeDocument/2006/relationships/customXml" Target="../ink/ink42.xml"/><Relationship Id="rId110" Type="http://schemas.openxmlformats.org/officeDocument/2006/relationships/image" Target="../media/image58.png"/><Relationship Id="rId348" Type="http://schemas.openxmlformats.org/officeDocument/2006/relationships/image" Target="../media/image177.png"/><Relationship Id="rId152" Type="http://schemas.openxmlformats.org/officeDocument/2006/relationships/image" Target="../media/image79.png"/><Relationship Id="rId194" Type="http://schemas.openxmlformats.org/officeDocument/2006/relationships/image" Target="../media/image100.png"/><Relationship Id="rId208" Type="http://schemas.openxmlformats.org/officeDocument/2006/relationships/image" Target="../media/image107.png"/><Relationship Id="rId415" Type="http://schemas.openxmlformats.org/officeDocument/2006/relationships/customXml" Target="../ink/ink206.xml"/><Relationship Id="rId457" Type="http://schemas.openxmlformats.org/officeDocument/2006/relationships/customXml" Target="../ink/ink227.xml"/><Relationship Id="rId261" Type="http://schemas.openxmlformats.org/officeDocument/2006/relationships/customXml" Target="../ink/ink129.xml"/><Relationship Id="rId499" Type="http://schemas.openxmlformats.org/officeDocument/2006/relationships/customXml" Target="../ink/ink248.xml"/><Relationship Id="rId14" Type="http://schemas.openxmlformats.org/officeDocument/2006/relationships/image" Target="../media/image10.png"/><Relationship Id="rId56" Type="http://schemas.openxmlformats.org/officeDocument/2006/relationships/image" Target="../media/image31.png"/><Relationship Id="rId317" Type="http://schemas.openxmlformats.org/officeDocument/2006/relationships/customXml" Target="../ink/ink157.xml"/><Relationship Id="rId359" Type="http://schemas.openxmlformats.org/officeDocument/2006/relationships/customXml" Target="../ink/ink178.xml"/><Relationship Id="rId98" Type="http://schemas.openxmlformats.org/officeDocument/2006/relationships/image" Target="../media/image52.png"/><Relationship Id="rId121" Type="http://schemas.openxmlformats.org/officeDocument/2006/relationships/customXml" Target="../ink/ink59.xml"/><Relationship Id="rId163" Type="http://schemas.openxmlformats.org/officeDocument/2006/relationships/customXml" Target="../ink/ink80.xml"/><Relationship Id="rId219" Type="http://schemas.openxmlformats.org/officeDocument/2006/relationships/customXml" Target="../ink/ink108.xml"/><Relationship Id="rId370" Type="http://schemas.openxmlformats.org/officeDocument/2006/relationships/image" Target="../media/image188.png"/><Relationship Id="rId426" Type="http://schemas.openxmlformats.org/officeDocument/2006/relationships/image" Target="../media/image216.png"/><Relationship Id="rId230" Type="http://schemas.openxmlformats.org/officeDocument/2006/relationships/image" Target="../media/image118.png"/><Relationship Id="rId468" Type="http://schemas.openxmlformats.org/officeDocument/2006/relationships/image" Target="../media/image237.png"/><Relationship Id="rId25" Type="http://schemas.openxmlformats.org/officeDocument/2006/relationships/customXml" Target="../ink/ink11.xml"/><Relationship Id="rId67" Type="http://schemas.openxmlformats.org/officeDocument/2006/relationships/customXml" Target="../ink/ink32.xml"/><Relationship Id="rId272" Type="http://schemas.openxmlformats.org/officeDocument/2006/relationships/image" Target="../media/image139.png"/><Relationship Id="rId328" Type="http://schemas.openxmlformats.org/officeDocument/2006/relationships/image" Target="../media/image167.png"/><Relationship Id="rId132" Type="http://schemas.openxmlformats.org/officeDocument/2006/relationships/image" Target="../media/image69.png"/><Relationship Id="rId174" Type="http://schemas.openxmlformats.org/officeDocument/2006/relationships/image" Target="../media/image90.png"/><Relationship Id="rId381" Type="http://schemas.openxmlformats.org/officeDocument/2006/relationships/customXml" Target="../ink/ink189.xml"/><Relationship Id="rId241" Type="http://schemas.openxmlformats.org/officeDocument/2006/relationships/customXml" Target="../ink/ink119.xml"/><Relationship Id="rId437" Type="http://schemas.openxmlformats.org/officeDocument/2006/relationships/customXml" Target="../ink/ink217.xml"/><Relationship Id="rId479" Type="http://schemas.openxmlformats.org/officeDocument/2006/relationships/customXml" Target="../ink/ink238.xml"/><Relationship Id="rId36" Type="http://schemas.openxmlformats.org/officeDocument/2006/relationships/image" Target="../media/image21.png"/><Relationship Id="rId283" Type="http://schemas.openxmlformats.org/officeDocument/2006/relationships/customXml" Target="../ink/ink140.xml"/><Relationship Id="rId339" Type="http://schemas.openxmlformats.org/officeDocument/2006/relationships/customXml" Target="../ink/ink168.xml"/><Relationship Id="rId490" Type="http://schemas.openxmlformats.org/officeDocument/2006/relationships/image" Target="../media/image248.png"/><Relationship Id="rId504" Type="http://schemas.openxmlformats.org/officeDocument/2006/relationships/image" Target="../media/image255.png"/><Relationship Id="rId78" Type="http://schemas.openxmlformats.org/officeDocument/2006/relationships/image" Target="../media/image42.png"/><Relationship Id="rId101" Type="http://schemas.openxmlformats.org/officeDocument/2006/relationships/customXml" Target="../ink/ink49.xml"/><Relationship Id="rId143" Type="http://schemas.openxmlformats.org/officeDocument/2006/relationships/customXml" Target="../ink/ink70.xml"/><Relationship Id="rId185" Type="http://schemas.openxmlformats.org/officeDocument/2006/relationships/customXml" Target="../ink/ink91.xml"/><Relationship Id="rId350" Type="http://schemas.openxmlformats.org/officeDocument/2006/relationships/image" Target="../media/image178.png"/><Relationship Id="rId406" Type="http://schemas.openxmlformats.org/officeDocument/2006/relationships/image" Target="../media/image206.png"/><Relationship Id="rId9" Type="http://schemas.openxmlformats.org/officeDocument/2006/relationships/customXml" Target="../ink/ink3.xml"/><Relationship Id="rId210" Type="http://schemas.openxmlformats.org/officeDocument/2006/relationships/image" Target="../media/image108.png"/><Relationship Id="rId392" Type="http://schemas.openxmlformats.org/officeDocument/2006/relationships/image" Target="../media/image199.png"/><Relationship Id="rId448" Type="http://schemas.openxmlformats.org/officeDocument/2006/relationships/image" Target="../media/image227.png"/><Relationship Id="rId252" Type="http://schemas.openxmlformats.org/officeDocument/2006/relationships/image" Target="../media/image129.png"/><Relationship Id="rId294" Type="http://schemas.openxmlformats.org/officeDocument/2006/relationships/image" Target="../media/image150.png"/><Relationship Id="rId308" Type="http://schemas.openxmlformats.org/officeDocument/2006/relationships/image" Target="../media/image157.png"/><Relationship Id="rId47" Type="http://schemas.openxmlformats.org/officeDocument/2006/relationships/customXml" Target="../ink/ink22.xml"/><Relationship Id="rId89" Type="http://schemas.openxmlformats.org/officeDocument/2006/relationships/customXml" Target="../ink/ink43.xml"/><Relationship Id="rId112" Type="http://schemas.openxmlformats.org/officeDocument/2006/relationships/image" Target="../media/image59.png"/><Relationship Id="rId154" Type="http://schemas.openxmlformats.org/officeDocument/2006/relationships/image" Target="../media/image80.png"/><Relationship Id="rId361" Type="http://schemas.openxmlformats.org/officeDocument/2006/relationships/customXml" Target="../ink/ink179.xml"/><Relationship Id="rId196" Type="http://schemas.openxmlformats.org/officeDocument/2006/relationships/image" Target="../media/image101.png"/><Relationship Id="rId417" Type="http://schemas.openxmlformats.org/officeDocument/2006/relationships/customXml" Target="../ink/ink207.xml"/><Relationship Id="rId459" Type="http://schemas.openxmlformats.org/officeDocument/2006/relationships/customXml" Target="../ink/ink228.xml"/><Relationship Id="rId16" Type="http://schemas.openxmlformats.org/officeDocument/2006/relationships/image" Target="../media/image11.png"/><Relationship Id="rId221" Type="http://schemas.openxmlformats.org/officeDocument/2006/relationships/customXml" Target="../ink/ink109.xml"/><Relationship Id="rId263" Type="http://schemas.openxmlformats.org/officeDocument/2006/relationships/customXml" Target="../ink/ink130.xml"/><Relationship Id="rId319" Type="http://schemas.openxmlformats.org/officeDocument/2006/relationships/customXml" Target="../ink/ink158.xml"/><Relationship Id="rId470" Type="http://schemas.openxmlformats.org/officeDocument/2006/relationships/image" Target="../media/image238.png"/><Relationship Id="rId58" Type="http://schemas.openxmlformats.org/officeDocument/2006/relationships/image" Target="../media/image32.png"/><Relationship Id="rId123" Type="http://schemas.openxmlformats.org/officeDocument/2006/relationships/customXml" Target="../ink/ink60.xml"/><Relationship Id="rId330" Type="http://schemas.openxmlformats.org/officeDocument/2006/relationships/image" Target="../media/image168.png"/><Relationship Id="rId165" Type="http://schemas.openxmlformats.org/officeDocument/2006/relationships/customXml" Target="../ink/ink81.xml"/><Relationship Id="rId372" Type="http://schemas.openxmlformats.org/officeDocument/2006/relationships/image" Target="../media/image189.png"/><Relationship Id="rId428" Type="http://schemas.openxmlformats.org/officeDocument/2006/relationships/image" Target="../media/image217.png"/><Relationship Id="rId232" Type="http://schemas.openxmlformats.org/officeDocument/2006/relationships/image" Target="../media/image119.png"/><Relationship Id="rId274" Type="http://schemas.openxmlformats.org/officeDocument/2006/relationships/image" Target="../media/image140.png"/><Relationship Id="rId481" Type="http://schemas.openxmlformats.org/officeDocument/2006/relationships/customXml" Target="../ink/ink239.xml"/><Relationship Id="rId27" Type="http://schemas.openxmlformats.org/officeDocument/2006/relationships/customXml" Target="../ink/ink12.xml"/><Relationship Id="rId69" Type="http://schemas.openxmlformats.org/officeDocument/2006/relationships/customXml" Target="../ink/ink33.xml"/><Relationship Id="rId134" Type="http://schemas.openxmlformats.org/officeDocument/2006/relationships/image" Target="../media/image70.png"/><Relationship Id="rId80" Type="http://schemas.openxmlformats.org/officeDocument/2006/relationships/image" Target="../media/image43.png"/><Relationship Id="rId176" Type="http://schemas.openxmlformats.org/officeDocument/2006/relationships/image" Target="../media/image91.png"/><Relationship Id="rId341" Type="http://schemas.openxmlformats.org/officeDocument/2006/relationships/customXml" Target="../ink/ink169.xml"/><Relationship Id="rId383" Type="http://schemas.openxmlformats.org/officeDocument/2006/relationships/customXml" Target="../ink/ink190.xml"/><Relationship Id="rId439" Type="http://schemas.openxmlformats.org/officeDocument/2006/relationships/customXml" Target="../ink/ink218.xml"/><Relationship Id="rId201" Type="http://schemas.openxmlformats.org/officeDocument/2006/relationships/customXml" Target="../ink/ink99.xml"/><Relationship Id="rId243" Type="http://schemas.openxmlformats.org/officeDocument/2006/relationships/customXml" Target="../ink/ink120.xml"/><Relationship Id="rId285" Type="http://schemas.openxmlformats.org/officeDocument/2006/relationships/customXml" Target="../ink/ink141.xml"/><Relationship Id="rId450" Type="http://schemas.openxmlformats.org/officeDocument/2006/relationships/image" Target="../media/image228.png"/><Relationship Id="rId506" Type="http://schemas.openxmlformats.org/officeDocument/2006/relationships/image" Target="../media/image256.png"/><Relationship Id="rId38" Type="http://schemas.openxmlformats.org/officeDocument/2006/relationships/image" Target="../media/image22.png"/><Relationship Id="rId103" Type="http://schemas.openxmlformats.org/officeDocument/2006/relationships/customXml" Target="../ink/ink50.xml"/><Relationship Id="rId310" Type="http://schemas.openxmlformats.org/officeDocument/2006/relationships/image" Target="../media/image158.png"/><Relationship Id="rId492" Type="http://schemas.openxmlformats.org/officeDocument/2006/relationships/image" Target="../media/image249.png"/><Relationship Id="rId91" Type="http://schemas.openxmlformats.org/officeDocument/2006/relationships/customXml" Target="../ink/ink44.xml"/><Relationship Id="rId145" Type="http://schemas.openxmlformats.org/officeDocument/2006/relationships/customXml" Target="../ink/ink71.xml"/><Relationship Id="rId187" Type="http://schemas.openxmlformats.org/officeDocument/2006/relationships/customXml" Target="../ink/ink92.xml"/><Relationship Id="rId352" Type="http://schemas.openxmlformats.org/officeDocument/2006/relationships/image" Target="../media/image179.png"/><Relationship Id="rId394" Type="http://schemas.openxmlformats.org/officeDocument/2006/relationships/image" Target="../media/image200.png"/><Relationship Id="rId408" Type="http://schemas.openxmlformats.org/officeDocument/2006/relationships/image" Target="../media/image207.png"/><Relationship Id="rId212" Type="http://schemas.openxmlformats.org/officeDocument/2006/relationships/image" Target="../media/image109.png"/><Relationship Id="rId254" Type="http://schemas.openxmlformats.org/officeDocument/2006/relationships/image" Target="../media/image130.png"/><Relationship Id="rId49" Type="http://schemas.openxmlformats.org/officeDocument/2006/relationships/customXml" Target="../ink/ink23.xml"/><Relationship Id="rId114" Type="http://schemas.openxmlformats.org/officeDocument/2006/relationships/image" Target="../media/image60.png"/><Relationship Id="rId296" Type="http://schemas.openxmlformats.org/officeDocument/2006/relationships/image" Target="../media/image151.png"/><Relationship Id="rId461" Type="http://schemas.openxmlformats.org/officeDocument/2006/relationships/customXml" Target="../ink/ink229.xml"/><Relationship Id="rId60" Type="http://schemas.openxmlformats.org/officeDocument/2006/relationships/image" Target="../media/image33.png"/><Relationship Id="rId156" Type="http://schemas.openxmlformats.org/officeDocument/2006/relationships/image" Target="../media/image81.png"/><Relationship Id="rId198" Type="http://schemas.openxmlformats.org/officeDocument/2006/relationships/image" Target="../media/image102.png"/><Relationship Id="rId321" Type="http://schemas.openxmlformats.org/officeDocument/2006/relationships/customXml" Target="../ink/ink159.xml"/><Relationship Id="rId363" Type="http://schemas.openxmlformats.org/officeDocument/2006/relationships/customXml" Target="../ink/ink180.xml"/><Relationship Id="rId419" Type="http://schemas.openxmlformats.org/officeDocument/2006/relationships/customXml" Target="../ink/ink208.xml"/><Relationship Id="rId223" Type="http://schemas.openxmlformats.org/officeDocument/2006/relationships/customXml" Target="../ink/ink110.xml"/><Relationship Id="rId430" Type="http://schemas.openxmlformats.org/officeDocument/2006/relationships/image" Target="../media/image218.png"/><Relationship Id="rId18" Type="http://schemas.openxmlformats.org/officeDocument/2006/relationships/image" Target="../media/image12.png"/><Relationship Id="rId265" Type="http://schemas.openxmlformats.org/officeDocument/2006/relationships/customXml" Target="../ink/ink131.xml"/><Relationship Id="rId472" Type="http://schemas.openxmlformats.org/officeDocument/2006/relationships/image" Target="../media/image239.png"/><Relationship Id="rId125" Type="http://schemas.openxmlformats.org/officeDocument/2006/relationships/customXml" Target="../ink/ink61.xml"/><Relationship Id="rId167" Type="http://schemas.openxmlformats.org/officeDocument/2006/relationships/customXml" Target="../ink/ink82.xml"/><Relationship Id="rId332" Type="http://schemas.openxmlformats.org/officeDocument/2006/relationships/image" Target="../media/image169.png"/><Relationship Id="rId374" Type="http://schemas.openxmlformats.org/officeDocument/2006/relationships/image" Target="../media/image190.png"/><Relationship Id="rId71" Type="http://schemas.openxmlformats.org/officeDocument/2006/relationships/customXml" Target="../ink/ink34.xml"/><Relationship Id="rId234" Type="http://schemas.openxmlformats.org/officeDocument/2006/relationships/image" Target="../media/image120.png"/><Relationship Id="rId2" Type="http://schemas.openxmlformats.org/officeDocument/2006/relationships/image" Target="../media/image4.jpeg"/><Relationship Id="rId29" Type="http://schemas.openxmlformats.org/officeDocument/2006/relationships/customXml" Target="../ink/ink13.xml"/><Relationship Id="rId276" Type="http://schemas.openxmlformats.org/officeDocument/2006/relationships/image" Target="../media/image141.png"/><Relationship Id="rId441" Type="http://schemas.openxmlformats.org/officeDocument/2006/relationships/customXml" Target="../ink/ink219.xml"/><Relationship Id="rId483" Type="http://schemas.openxmlformats.org/officeDocument/2006/relationships/customXml" Target="../ink/ink240.xml"/><Relationship Id="rId40" Type="http://schemas.openxmlformats.org/officeDocument/2006/relationships/image" Target="../media/image23.png"/><Relationship Id="rId136" Type="http://schemas.openxmlformats.org/officeDocument/2006/relationships/image" Target="../media/image71.png"/><Relationship Id="rId178" Type="http://schemas.openxmlformats.org/officeDocument/2006/relationships/image" Target="../media/image92.png"/><Relationship Id="rId301" Type="http://schemas.openxmlformats.org/officeDocument/2006/relationships/customXml" Target="../ink/ink149.xml"/><Relationship Id="rId343" Type="http://schemas.openxmlformats.org/officeDocument/2006/relationships/customXml" Target="../ink/ink170.xml"/><Relationship Id="rId82" Type="http://schemas.openxmlformats.org/officeDocument/2006/relationships/image" Target="../media/image44.png"/><Relationship Id="rId203" Type="http://schemas.openxmlformats.org/officeDocument/2006/relationships/customXml" Target="../ink/ink100.xml"/><Relationship Id="rId385" Type="http://schemas.openxmlformats.org/officeDocument/2006/relationships/customXml" Target="../ink/ink191.xml"/><Relationship Id="rId245" Type="http://schemas.openxmlformats.org/officeDocument/2006/relationships/customXml" Target="../ink/ink121.xml"/><Relationship Id="rId287" Type="http://schemas.openxmlformats.org/officeDocument/2006/relationships/customXml" Target="../ink/ink142.xml"/><Relationship Id="rId410" Type="http://schemas.openxmlformats.org/officeDocument/2006/relationships/image" Target="../media/image208.png"/><Relationship Id="rId452" Type="http://schemas.openxmlformats.org/officeDocument/2006/relationships/image" Target="../media/image229.png"/><Relationship Id="rId494" Type="http://schemas.openxmlformats.org/officeDocument/2006/relationships/image" Target="../media/image250.png"/><Relationship Id="rId508" Type="http://schemas.openxmlformats.org/officeDocument/2006/relationships/image" Target="../media/image257.png"/><Relationship Id="rId105" Type="http://schemas.openxmlformats.org/officeDocument/2006/relationships/customXml" Target="../ink/ink51.xml"/><Relationship Id="rId147" Type="http://schemas.openxmlformats.org/officeDocument/2006/relationships/customXml" Target="../ink/ink72.xml"/><Relationship Id="rId312" Type="http://schemas.openxmlformats.org/officeDocument/2006/relationships/image" Target="../media/image159.png"/><Relationship Id="rId354" Type="http://schemas.openxmlformats.org/officeDocument/2006/relationships/image" Target="../media/image180.png"/><Relationship Id="rId51" Type="http://schemas.openxmlformats.org/officeDocument/2006/relationships/customXml" Target="../ink/ink24.xml"/><Relationship Id="rId93" Type="http://schemas.openxmlformats.org/officeDocument/2006/relationships/customXml" Target="../ink/ink45.xml"/><Relationship Id="rId189" Type="http://schemas.openxmlformats.org/officeDocument/2006/relationships/customXml" Target="../ink/ink93.xml"/><Relationship Id="rId396" Type="http://schemas.openxmlformats.org/officeDocument/2006/relationships/image" Target="../media/image201.png"/><Relationship Id="rId214" Type="http://schemas.openxmlformats.org/officeDocument/2006/relationships/image" Target="../media/image110.png"/><Relationship Id="rId256" Type="http://schemas.openxmlformats.org/officeDocument/2006/relationships/image" Target="../media/image131.png"/><Relationship Id="rId298" Type="http://schemas.openxmlformats.org/officeDocument/2006/relationships/image" Target="../media/image152.png"/><Relationship Id="rId421" Type="http://schemas.openxmlformats.org/officeDocument/2006/relationships/customXml" Target="../ink/ink209.xml"/><Relationship Id="rId463" Type="http://schemas.openxmlformats.org/officeDocument/2006/relationships/customXml" Target="../ink/ink230.xml"/><Relationship Id="rId116" Type="http://schemas.openxmlformats.org/officeDocument/2006/relationships/image" Target="../media/image61.png"/><Relationship Id="rId158" Type="http://schemas.openxmlformats.org/officeDocument/2006/relationships/image" Target="../media/image82.png"/><Relationship Id="rId323" Type="http://schemas.openxmlformats.org/officeDocument/2006/relationships/customXml" Target="../ink/ink160.xml"/><Relationship Id="rId20" Type="http://schemas.openxmlformats.org/officeDocument/2006/relationships/image" Target="../media/image13.png"/><Relationship Id="rId62" Type="http://schemas.openxmlformats.org/officeDocument/2006/relationships/image" Target="../media/image34.png"/><Relationship Id="rId365" Type="http://schemas.openxmlformats.org/officeDocument/2006/relationships/customXml" Target="../ink/ink181.xml"/><Relationship Id="rId225" Type="http://schemas.openxmlformats.org/officeDocument/2006/relationships/customXml" Target="../ink/ink111.xml"/><Relationship Id="rId267" Type="http://schemas.openxmlformats.org/officeDocument/2006/relationships/customXml" Target="../ink/ink132.xml"/><Relationship Id="rId432" Type="http://schemas.openxmlformats.org/officeDocument/2006/relationships/image" Target="../media/image219.png"/><Relationship Id="rId474" Type="http://schemas.openxmlformats.org/officeDocument/2006/relationships/image" Target="../media/image240.png"/><Relationship Id="rId127" Type="http://schemas.openxmlformats.org/officeDocument/2006/relationships/customXml" Target="../ink/ink62.xml"/><Relationship Id="rId31" Type="http://schemas.openxmlformats.org/officeDocument/2006/relationships/customXml" Target="../ink/ink14.xml"/><Relationship Id="rId73" Type="http://schemas.openxmlformats.org/officeDocument/2006/relationships/customXml" Target="../ink/ink35.xml"/><Relationship Id="rId169" Type="http://schemas.openxmlformats.org/officeDocument/2006/relationships/customXml" Target="../ink/ink83.xml"/><Relationship Id="rId334" Type="http://schemas.openxmlformats.org/officeDocument/2006/relationships/image" Target="../media/image170.png"/><Relationship Id="rId376" Type="http://schemas.openxmlformats.org/officeDocument/2006/relationships/image" Target="../media/image191.png"/><Relationship Id="rId4" Type="http://schemas.openxmlformats.org/officeDocument/2006/relationships/image" Target="../media/image5.png"/><Relationship Id="rId180" Type="http://schemas.openxmlformats.org/officeDocument/2006/relationships/image" Target="../media/image93.png"/><Relationship Id="rId215" Type="http://schemas.openxmlformats.org/officeDocument/2006/relationships/customXml" Target="../ink/ink106.xml"/><Relationship Id="rId236" Type="http://schemas.openxmlformats.org/officeDocument/2006/relationships/image" Target="../media/image121.png"/><Relationship Id="rId257" Type="http://schemas.openxmlformats.org/officeDocument/2006/relationships/customXml" Target="../ink/ink127.xml"/><Relationship Id="rId278" Type="http://schemas.openxmlformats.org/officeDocument/2006/relationships/image" Target="../media/image142.png"/><Relationship Id="rId401" Type="http://schemas.openxmlformats.org/officeDocument/2006/relationships/customXml" Target="../ink/ink199.xml"/><Relationship Id="rId422" Type="http://schemas.openxmlformats.org/officeDocument/2006/relationships/image" Target="../media/image214.png"/><Relationship Id="rId443" Type="http://schemas.openxmlformats.org/officeDocument/2006/relationships/customXml" Target="../ink/ink220.xml"/><Relationship Id="rId464" Type="http://schemas.openxmlformats.org/officeDocument/2006/relationships/image" Target="../media/image235.png"/><Relationship Id="rId303" Type="http://schemas.openxmlformats.org/officeDocument/2006/relationships/customXml" Target="../ink/ink150.xml"/><Relationship Id="rId485" Type="http://schemas.openxmlformats.org/officeDocument/2006/relationships/customXml" Target="../ink/ink241.xml"/><Relationship Id="rId42" Type="http://schemas.openxmlformats.org/officeDocument/2006/relationships/image" Target="../media/image24.png"/><Relationship Id="rId84" Type="http://schemas.openxmlformats.org/officeDocument/2006/relationships/image" Target="../media/image45.png"/><Relationship Id="rId138" Type="http://schemas.openxmlformats.org/officeDocument/2006/relationships/image" Target="../media/image72.png"/><Relationship Id="rId345" Type="http://schemas.openxmlformats.org/officeDocument/2006/relationships/customXml" Target="../ink/ink171.xml"/><Relationship Id="rId387" Type="http://schemas.openxmlformats.org/officeDocument/2006/relationships/customXml" Target="../ink/ink192.xml"/><Relationship Id="rId191" Type="http://schemas.openxmlformats.org/officeDocument/2006/relationships/customXml" Target="../ink/ink94.xml"/><Relationship Id="rId205" Type="http://schemas.openxmlformats.org/officeDocument/2006/relationships/customXml" Target="../ink/ink101.xml"/><Relationship Id="rId247" Type="http://schemas.openxmlformats.org/officeDocument/2006/relationships/customXml" Target="../ink/ink122.xml"/><Relationship Id="rId412" Type="http://schemas.openxmlformats.org/officeDocument/2006/relationships/image" Target="../media/image209.png"/><Relationship Id="rId107" Type="http://schemas.openxmlformats.org/officeDocument/2006/relationships/customXml" Target="../ink/ink52.xml"/><Relationship Id="rId289" Type="http://schemas.openxmlformats.org/officeDocument/2006/relationships/customXml" Target="../ink/ink143.xml"/><Relationship Id="rId454" Type="http://schemas.openxmlformats.org/officeDocument/2006/relationships/image" Target="../media/image230.png"/><Relationship Id="rId496" Type="http://schemas.openxmlformats.org/officeDocument/2006/relationships/image" Target="../media/image251.png"/><Relationship Id="rId11" Type="http://schemas.openxmlformats.org/officeDocument/2006/relationships/customXml" Target="../ink/ink4.xml"/><Relationship Id="rId53" Type="http://schemas.openxmlformats.org/officeDocument/2006/relationships/customXml" Target="../ink/ink25.xml"/><Relationship Id="rId149" Type="http://schemas.openxmlformats.org/officeDocument/2006/relationships/customXml" Target="../ink/ink73.xml"/><Relationship Id="rId314" Type="http://schemas.openxmlformats.org/officeDocument/2006/relationships/image" Target="../media/image160.png"/><Relationship Id="rId356" Type="http://schemas.openxmlformats.org/officeDocument/2006/relationships/image" Target="../media/image181.png"/><Relationship Id="rId398" Type="http://schemas.openxmlformats.org/officeDocument/2006/relationships/image" Target="../media/image202.png"/><Relationship Id="rId95" Type="http://schemas.openxmlformats.org/officeDocument/2006/relationships/customXml" Target="../ink/ink46.xml"/><Relationship Id="rId160" Type="http://schemas.openxmlformats.org/officeDocument/2006/relationships/image" Target="../media/image83.png"/><Relationship Id="rId216" Type="http://schemas.openxmlformats.org/officeDocument/2006/relationships/image" Target="../media/image111.png"/><Relationship Id="rId423" Type="http://schemas.openxmlformats.org/officeDocument/2006/relationships/customXml" Target="../ink/ink210.xml"/><Relationship Id="rId258" Type="http://schemas.openxmlformats.org/officeDocument/2006/relationships/image" Target="../media/image132.png"/><Relationship Id="rId465" Type="http://schemas.openxmlformats.org/officeDocument/2006/relationships/customXml" Target="../ink/ink231.xml"/><Relationship Id="rId22" Type="http://schemas.openxmlformats.org/officeDocument/2006/relationships/image" Target="../media/image14.png"/><Relationship Id="rId64" Type="http://schemas.openxmlformats.org/officeDocument/2006/relationships/image" Target="../media/image35.png"/><Relationship Id="rId118" Type="http://schemas.openxmlformats.org/officeDocument/2006/relationships/image" Target="../media/image62.png"/><Relationship Id="rId325" Type="http://schemas.openxmlformats.org/officeDocument/2006/relationships/customXml" Target="../ink/ink161.xml"/><Relationship Id="rId367" Type="http://schemas.openxmlformats.org/officeDocument/2006/relationships/customXml" Target="../ink/ink182.xml"/><Relationship Id="rId171" Type="http://schemas.openxmlformats.org/officeDocument/2006/relationships/customXml" Target="../ink/ink84.xml"/><Relationship Id="rId227" Type="http://schemas.openxmlformats.org/officeDocument/2006/relationships/customXml" Target="../ink/ink112.xml"/><Relationship Id="rId269" Type="http://schemas.openxmlformats.org/officeDocument/2006/relationships/customXml" Target="../ink/ink133.xml"/><Relationship Id="rId434" Type="http://schemas.openxmlformats.org/officeDocument/2006/relationships/image" Target="../media/image220.png"/><Relationship Id="rId476" Type="http://schemas.openxmlformats.org/officeDocument/2006/relationships/image" Target="../media/image241.png"/><Relationship Id="rId33" Type="http://schemas.openxmlformats.org/officeDocument/2006/relationships/customXml" Target="../ink/ink15.xml"/><Relationship Id="rId129" Type="http://schemas.openxmlformats.org/officeDocument/2006/relationships/customXml" Target="../ink/ink63.xml"/><Relationship Id="rId280" Type="http://schemas.openxmlformats.org/officeDocument/2006/relationships/image" Target="../media/image143.png"/><Relationship Id="rId336" Type="http://schemas.openxmlformats.org/officeDocument/2006/relationships/image" Target="../media/image171.png"/><Relationship Id="rId501" Type="http://schemas.openxmlformats.org/officeDocument/2006/relationships/customXml" Target="../ink/ink249.xml"/><Relationship Id="rId75" Type="http://schemas.openxmlformats.org/officeDocument/2006/relationships/customXml" Target="../ink/ink36.xml"/><Relationship Id="rId140" Type="http://schemas.openxmlformats.org/officeDocument/2006/relationships/image" Target="../media/image73.png"/><Relationship Id="rId182" Type="http://schemas.openxmlformats.org/officeDocument/2006/relationships/image" Target="../media/image94.png"/><Relationship Id="rId378" Type="http://schemas.openxmlformats.org/officeDocument/2006/relationships/image" Target="../media/image192.png"/><Relationship Id="rId403" Type="http://schemas.openxmlformats.org/officeDocument/2006/relationships/customXml" Target="../ink/ink200.xml"/><Relationship Id="rId6" Type="http://schemas.openxmlformats.org/officeDocument/2006/relationships/image" Target="../media/image6.png"/><Relationship Id="rId238" Type="http://schemas.openxmlformats.org/officeDocument/2006/relationships/image" Target="../media/image122.png"/><Relationship Id="rId445" Type="http://schemas.openxmlformats.org/officeDocument/2006/relationships/customXml" Target="../ink/ink221.xml"/><Relationship Id="rId487" Type="http://schemas.openxmlformats.org/officeDocument/2006/relationships/customXml" Target="../ink/ink242.xml"/><Relationship Id="rId291" Type="http://schemas.openxmlformats.org/officeDocument/2006/relationships/customXml" Target="../ink/ink144.xml"/><Relationship Id="rId305" Type="http://schemas.openxmlformats.org/officeDocument/2006/relationships/customXml" Target="../ink/ink151.xml"/><Relationship Id="rId347" Type="http://schemas.openxmlformats.org/officeDocument/2006/relationships/customXml" Target="../ink/ink172.xml"/><Relationship Id="rId44" Type="http://schemas.openxmlformats.org/officeDocument/2006/relationships/image" Target="../media/image25.png"/><Relationship Id="rId86" Type="http://schemas.openxmlformats.org/officeDocument/2006/relationships/image" Target="../media/image46.png"/><Relationship Id="rId151" Type="http://schemas.openxmlformats.org/officeDocument/2006/relationships/customXml" Target="../ink/ink74.xml"/><Relationship Id="rId389" Type="http://schemas.openxmlformats.org/officeDocument/2006/relationships/customXml" Target="../ink/ink193.xml"/><Relationship Id="rId193" Type="http://schemas.openxmlformats.org/officeDocument/2006/relationships/customXml" Target="../ink/ink95.xml"/><Relationship Id="rId207" Type="http://schemas.openxmlformats.org/officeDocument/2006/relationships/customXml" Target="../ink/ink102.xml"/><Relationship Id="rId249" Type="http://schemas.openxmlformats.org/officeDocument/2006/relationships/customXml" Target="../ink/ink123.xml"/><Relationship Id="rId414" Type="http://schemas.openxmlformats.org/officeDocument/2006/relationships/image" Target="../media/image210.png"/><Relationship Id="rId456" Type="http://schemas.openxmlformats.org/officeDocument/2006/relationships/image" Target="../media/image231.png"/><Relationship Id="rId498" Type="http://schemas.openxmlformats.org/officeDocument/2006/relationships/image" Target="../media/image252.png"/><Relationship Id="rId13" Type="http://schemas.openxmlformats.org/officeDocument/2006/relationships/customXml" Target="../ink/ink5.xml"/><Relationship Id="rId109" Type="http://schemas.openxmlformats.org/officeDocument/2006/relationships/customXml" Target="../ink/ink53.xml"/><Relationship Id="rId260" Type="http://schemas.openxmlformats.org/officeDocument/2006/relationships/image" Target="../media/image133.png"/><Relationship Id="rId316" Type="http://schemas.openxmlformats.org/officeDocument/2006/relationships/image" Target="../media/image161.png"/><Relationship Id="rId55" Type="http://schemas.openxmlformats.org/officeDocument/2006/relationships/customXml" Target="../ink/ink26.xml"/><Relationship Id="rId97" Type="http://schemas.openxmlformats.org/officeDocument/2006/relationships/customXml" Target="../ink/ink47.xml"/><Relationship Id="rId120" Type="http://schemas.openxmlformats.org/officeDocument/2006/relationships/image" Target="../media/image63.png"/><Relationship Id="rId358" Type="http://schemas.openxmlformats.org/officeDocument/2006/relationships/image" Target="../media/image182.png"/><Relationship Id="rId162" Type="http://schemas.openxmlformats.org/officeDocument/2006/relationships/image" Target="../media/image84.png"/><Relationship Id="rId218" Type="http://schemas.openxmlformats.org/officeDocument/2006/relationships/image" Target="../media/image112.png"/><Relationship Id="rId425" Type="http://schemas.openxmlformats.org/officeDocument/2006/relationships/customXml" Target="../ink/ink211.xml"/><Relationship Id="rId467" Type="http://schemas.openxmlformats.org/officeDocument/2006/relationships/customXml" Target="../ink/ink232.xml"/><Relationship Id="rId271" Type="http://schemas.openxmlformats.org/officeDocument/2006/relationships/customXml" Target="../ink/ink134.xml"/><Relationship Id="rId24" Type="http://schemas.openxmlformats.org/officeDocument/2006/relationships/image" Target="../media/image15.png"/><Relationship Id="rId66" Type="http://schemas.openxmlformats.org/officeDocument/2006/relationships/image" Target="../media/image36.png"/><Relationship Id="rId131" Type="http://schemas.openxmlformats.org/officeDocument/2006/relationships/customXml" Target="../ink/ink64.xml"/><Relationship Id="rId327" Type="http://schemas.openxmlformats.org/officeDocument/2006/relationships/customXml" Target="../ink/ink162.xml"/><Relationship Id="rId369" Type="http://schemas.openxmlformats.org/officeDocument/2006/relationships/customXml" Target="../ink/ink183.xml"/><Relationship Id="rId173" Type="http://schemas.openxmlformats.org/officeDocument/2006/relationships/customXml" Target="../ink/ink85.xml"/><Relationship Id="rId229" Type="http://schemas.openxmlformats.org/officeDocument/2006/relationships/customXml" Target="../ink/ink113.xml"/><Relationship Id="rId380" Type="http://schemas.openxmlformats.org/officeDocument/2006/relationships/image" Target="../media/image193.png"/><Relationship Id="rId436" Type="http://schemas.openxmlformats.org/officeDocument/2006/relationships/image" Target="../media/image221.png"/><Relationship Id="rId240" Type="http://schemas.openxmlformats.org/officeDocument/2006/relationships/image" Target="../media/image123.png"/><Relationship Id="rId478" Type="http://schemas.openxmlformats.org/officeDocument/2006/relationships/image" Target="../media/image242.png"/><Relationship Id="rId35" Type="http://schemas.openxmlformats.org/officeDocument/2006/relationships/customXml" Target="../ink/ink16.xml"/><Relationship Id="rId77" Type="http://schemas.openxmlformats.org/officeDocument/2006/relationships/customXml" Target="../ink/ink37.xml"/><Relationship Id="rId100" Type="http://schemas.openxmlformats.org/officeDocument/2006/relationships/image" Target="../media/image53.png"/><Relationship Id="rId282" Type="http://schemas.openxmlformats.org/officeDocument/2006/relationships/image" Target="../media/image144.png"/><Relationship Id="rId338" Type="http://schemas.openxmlformats.org/officeDocument/2006/relationships/image" Target="../media/image172.png"/><Relationship Id="rId503" Type="http://schemas.openxmlformats.org/officeDocument/2006/relationships/customXml" Target="../ink/ink250.xml"/><Relationship Id="rId8" Type="http://schemas.openxmlformats.org/officeDocument/2006/relationships/image" Target="../media/image7.png"/><Relationship Id="rId142" Type="http://schemas.openxmlformats.org/officeDocument/2006/relationships/image" Target="../media/image74.png"/><Relationship Id="rId184" Type="http://schemas.openxmlformats.org/officeDocument/2006/relationships/image" Target="../media/image95.png"/><Relationship Id="rId391" Type="http://schemas.openxmlformats.org/officeDocument/2006/relationships/customXml" Target="../ink/ink194.xml"/><Relationship Id="rId405" Type="http://schemas.openxmlformats.org/officeDocument/2006/relationships/customXml" Target="../ink/ink201.xml"/><Relationship Id="rId447" Type="http://schemas.openxmlformats.org/officeDocument/2006/relationships/customXml" Target="../ink/ink222.xml"/><Relationship Id="rId251" Type="http://schemas.openxmlformats.org/officeDocument/2006/relationships/customXml" Target="../ink/ink124.xml"/><Relationship Id="rId489" Type="http://schemas.openxmlformats.org/officeDocument/2006/relationships/customXml" Target="../ink/ink243.xml"/><Relationship Id="rId46" Type="http://schemas.openxmlformats.org/officeDocument/2006/relationships/image" Target="../media/image26.png"/><Relationship Id="rId293" Type="http://schemas.openxmlformats.org/officeDocument/2006/relationships/customXml" Target="../ink/ink145.xml"/><Relationship Id="rId307" Type="http://schemas.openxmlformats.org/officeDocument/2006/relationships/customXml" Target="../ink/ink152.xml"/><Relationship Id="rId349" Type="http://schemas.openxmlformats.org/officeDocument/2006/relationships/customXml" Target="../ink/ink173.xml"/><Relationship Id="rId88" Type="http://schemas.openxmlformats.org/officeDocument/2006/relationships/image" Target="../media/image47.png"/><Relationship Id="rId111" Type="http://schemas.openxmlformats.org/officeDocument/2006/relationships/customXml" Target="../ink/ink54.xml"/><Relationship Id="rId153" Type="http://schemas.openxmlformats.org/officeDocument/2006/relationships/customXml" Target="../ink/ink75.xml"/><Relationship Id="rId195" Type="http://schemas.openxmlformats.org/officeDocument/2006/relationships/customXml" Target="../ink/ink96.xml"/><Relationship Id="rId209" Type="http://schemas.openxmlformats.org/officeDocument/2006/relationships/customXml" Target="../ink/ink103.xml"/><Relationship Id="rId360" Type="http://schemas.openxmlformats.org/officeDocument/2006/relationships/image" Target="../media/image183.png"/><Relationship Id="rId416" Type="http://schemas.openxmlformats.org/officeDocument/2006/relationships/image" Target="../media/image211.png"/><Relationship Id="rId220" Type="http://schemas.openxmlformats.org/officeDocument/2006/relationships/image" Target="../media/image113.png"/><Relationship Id="rId458" Type="http://schemas.openxmlformats.org/officeDocument/2006/relationships/image" Target="../media/image232.png"/><Relationship Id="rId15" Type="http://schemas.openxmlformats.org/officeDocument/2006/relationships/customXml" Target="../ink/ink6.xml"/><Relationship Id="rId57" Type="http://schemas.openxmlformats.org/officeDocument/2006/relationships/customXml" Target="../ink/ink27.xml"/><Relationship Id="rId262" Type="http://schemas.openxmlformats.org/officeDocument/2006/relationships/image" Target="../media/image134.png"/><Relationship Id="rId318" Type="http://schemas.openxmlformats.org/officeDocument/2006/relationships/image" Target="../media/image162.png"/><Relationship Id="rId99" Type="http://schemas.openxmlformats.org/officeDocument/2006/relationships/customXml" Target="../ink/ink48.xml"/><Relationship Id="rId122" Type="http://schemas.openxmlformats.org/officeDocument/2006/relationships/image" Target="../media/image64.png"/><Relationship Id="rId164" Type="http://schemas.openxmlformats.org/officeDocument/2006/relationships/image" Target="../media/image85.png"/><Relationship Id="rId371" Type="http://schemas.openxmlformats.org/officeDocument/2006/relationships/customXml" Target="../ink/ink184.xml"/><Relationship Id="rId427" Type="http://schemas.openxmlformats.org/officeDocument/2006/relationships/customXml" Target="../ink/ink212.xml"/><Relationship Id="rId469" Type="http://schemas.openxmlformats.org/officeDocument/2006/relationships/customXml" Target="../ink/ink233.xml"/><Relationship Id="rId26" Type="http://schemas.openxmlformats.org/officeDocument/2006/relationships/image" Target="../media/image16.png"/><Relationship Id="rId231" Type="http://schemas.openxmlformats.org/officeDocument/2006/relationships/customXml" Target="../ink/ink114.xml"/><Relationship Id="rId273" Type="http://schemas.openxmlformats.org/officeDocument/2006/relationships/customXml" Target="../ink/ink135.xml"/><Relationship Id="rId329" Type="http://schemas.openxmlformats.org/officeDocument/2006/relationships/customXml" Target="../ink/ink163.xml"/><Relationship Id="rId480" Type="http://schemas.openxmlformats.org/officeDocument/2006/relationships/image" Target="../media/image243.png"/><Relationship Id="rId68" Type="http://schemas.openxmlformats.org/officeDocument/2006/relationships/image" Target="../media/image37.png"/><Relationship Id="rId133" Type="http://schemas.openxmlformats.org/officeDocument/2006/relationships/customXml" Target="../ink/ink65.xml"/><Relationship Id="rId175" Type="http://schemas.openxmlformats.org/officeDocument/2006/relationships/customXml" Target="../ink/ink86.xml"/><Relationship Id="rId340" Type="http://schemas.openxmlformats.org/officeDocument/2006/relationships/image" Target="../media/image173.png"/><Relationship Id="rId200" Type="http://schemas.openxmlformats.org/officeDocument/2006/relationships/image" Target="../media/image103.png"/><Relationship Id="rId382" Type="http://schemas.openxmlformats.org/officeDocument/2006/relationships/image" Target="../media/image194.png"/><Relationship Id="rId438" Type="http://schemas.openxmlformats.org/officeDocument/2006/relationships/image" Target="../media/image222.png"/><Relationship Id="rId242" Type="http://schemas.openxmlformats.org/officeDocument/2006/relationships/image" Target="../media/image124.png"/><Relationship Id="rId284" Type="http://schemas.openxmlformats.org/officeDocument/2006/relationships/image" Target="../media/image145.png"/><Relationship Id="rId491" Type="http://schemas.openxmlformats.org/officeDocument/2006/relationships/customXml" Target="../ink/ink244.xml"/><Relationship Id="rId505" Type="http://schemas.openxmlformats.org/officeDocument/2006/relationships/customXml" Target="../ink/ink251.xml"/><Relationship Id="rId37" Type="http://schemas.openxmlformats.org/officeDocument/2006/relationships/customXml" Target="../ink/ink17.xml"/><Relationship Id="rId79" Type="http://schemas.openxmlformats.org/officeDocument/2006/relationships/customXml" Target="../ink/ink38.xml"/><Relationship Id="rId102" Type="http://schemas.openxmlformats.org/officeDocument/2006/relationships/image" Target="../media/image54.png"/><Relationship Id="rId144" Type="http://schemas.openxmlformats.org/officeDocument/2006/relationships/image" Target="../media/image75.png"/><Relationship Id="rId90" Type="http://schemas.openxmlformats.org/officeDocument/2006/relationships/image" Target="../media/image48.png"/><Relationship Id="rId186" Type="http://schemas.openxmlformats.org/officeDocument/2006/relationships/image" Target="../media/image96.png"/><Relationship Id="rId351" Type="http://schemas.openxmlformats.org/officeDocument/2006/relationships/customXml" Target="../ink/ink174.xml"/><Relationship Id="rId393" Type="http://schemas.openxmlformats.org/officeDocument/2006/relationships/customXml" Target="../ink/ink195.xml"/><Relationship Id="rId407" Type="http://schemas.openxmlformats.org/officeDocument/2006/relationships/customXml" Target="../ink/ink202.xml"/><Relationship Id="rId449" Type="http://schemas.openxmlformats.org/officeDocument/2006/relationships/customXml" Target="../ink/ink223.xml"/><Relationship Id="rId211" Type="http://schemas.openxmlformats.org/officeDocument/2006/relationships/customXml" Target="../ink/ink104.xml"/><Relationship Id="rId253" Type="http://schemas.openxmlformats.org/officeDocument/2006/relationships/customXml" Target="../ink/ink125.xml"/><Relationship Id="rId295" Type="http://schemas.openxmlformats.org/officeDocument/2006/relationships/customXml" Target="../ink/ink146.xml"/><Relationship Id="rId309" Type="http://schemas.openxmlformats.org/officeDocument/2006/relationships/customXml" Target="../ink/ink153.xml"/><Relationship Id="rId460" Type="http://schemas.openxmlformats.org/officeDocument/2006/relationships/image" Target="../media/image233.png"/><Relationship Id="rId48" Type="http://schemas.openxmlformats.org/officeDocument/2006/relationships/image" Target="../media/image27.png"/><Relationship Id="rId113" Type="http://schemas.openxmlformats.org/officeDocument/2006/relationships/customXml" Target="../ink/ink55.xml"/><Relationship Id="rId320" Type="http://schemas.openxmlformats.org/officeDocument/2006/relationships/image" Target="../media/image163.png"/><Relationship Id="rId155" Type="http://schemas.openxmlformats.org/officeDocument/2006/relationships/customXml" Target="../ink/ink76.xml"/><Relationship Id="rId197" Type="http://schemas.openxmlformats.org/officeDocument/2006/relationships/customXml" Target="../ink/ink97.xml"/><Relationship Id="rId362" Type="http://schemas.openxmlformats.org/officeDocument/2006/relationships/image" Target="../media/image184.png"/><Relationship Id="rId418" Type="http://schemas.openxmlformats.org/officeDocument/2006/relationships/image" Target="../media/image212.png"/><Relationship Id="rId222" Type="http://schemas.openxmlformats.org/officeDocument/2006/relationships/image" Target="../media/image114.png"/><Relationship Id="rId264" Type="http://schemas.openxmlformats.org/officeDocument/2006/relationships/image" Target="../media/image135.png"/><Relationship Id="rId471" Type="http://schemas.openxmlformats.org/officeDocument/2006/relationships/customXml" Target="../ink/ink234.xml"/><Relationship Id="rId17" Type="http://schemas.openxmlformats.org/officeDocument/2006/relationships/customXml" Target="../ink/ink7.xml"/><Relationship Id="rId59" Type="http://schemas.openxmlformats.org/officeDocument/2006/relationships/customXml" Target="../ink/ink28.xml"/><Relationship Id="rId124" Type="http://schemas.openxmlformats.org/officeDocument/2006/relationships/image" Target="../media/image65.png"/><Relationship Id="rId70" Type="http://schemas.openxmlformats.org/officeDocument/2006/relationships/image" Target="../media/image38.png"/><Relationship Id="rId166" Type="http://schemas.openxmlformats.org/officeDocument/2006/relationships/image" Target="../media/image86.png"/><Relationship Id="rId331" Type="http://schemas.openxmlformats.org/officeDocument/2006/relationships/customXml" Target="../ink/ink164.xml"/><Relationship Id="rId373" Type="http://schemas.openxmlformats.org/officeDocument/2006/relationships/customXml" Target="../ink/ink185.xml"/><Relationship Id="rId429" Type="http://schemas.openxmlformats.org/officeDocument/2006/relationships/customXml" Target="../ink/ink213.xml"/><Relationship Id="rId1" Type="http://schemas.openxmlformats.org/officeDocument/2006/relationships/slideLayout" Target="../slideLayouts/slideLayout9.xml"/><Relationship Id="rId233" Type="http://schemas.openxmlformats.org/officeDocument/2006/relationships/customXml" Target="../ink/ink115.xml"/><Relationship Id="rId440" Type="http://schemas.openxmlformats.org/officeDocument/2006/relationships/image" Target="../media/image223.png"/><Relationship Id="rId28" Type="http://schemas.openxmlformats.org/officeDocument/2006/relationships/image" Target="../media/image17.png"/><Relationship Id="rId275" Type="http://schemas.openxmlformats.org/officeDocument/2006/relationships/customXml" Target="../ink/ink136.xml"/><Relationship Id="rId300" Type="http://schemas.openxmlformats.org/officeDocument/2006/relationships/image" Target="../media/image153.png"/><Relationship Id="rId482" Type="http://schemas.openxmlformats.org/officeDocument/2006/relationships/image" Target="../media/image244.png"/><Relationship Id="rId81" Type="http://schemas.openxmlformats.org/officeDocument/2006/relationships/customXml" Target="../ink/ink39.xml"/><Relationship Id="rId135" Type="http://schemas.openxmlformats.org/officeDocument/2006/relationships/customXml" Target="../ink/ink66.xml"/><Relationship Id="rId177" Type="http://schemas.openxmlformats.org/officeDocument/2006/relationships/customXml" Target="../ink/ink87.xml"/><Relationship Id="rId342" Type="http://schemas.openxmlformats.org/officeDocument/2006/relationships/image" Target="../media/image174.png"/><Relationship Id="rId384" Type="http://schemas.openxmlformats.org/officeDocument/2006/relationships/image" Target="../media/image195.png"/><Relationship Id="rId202" Type="http://schemas.openxmlformats.org/officeDocument/2006/relationships/image" Target="../media/image104.png"/><Relationship Id="rId244" Type="http://schemas.openxmlformats.org/officeDocument/2006/relationships/image" Target="../media/image125.png"/><Relationship Id="rId39" Type="http://schemas.openxmlformats.org/officeDocument/2006/relationships/customXml" Target="../ink/ink18.xml"/><Relationship Id="rId286" Type="http://schemas.openxmlformats.org/officeDocument/2006/relationships/image" Target="../media/image146.png"/><Relationship Id="rId451" Type="http://schemas.openxmlformats.org/officeDocument/2006/relationships/customXml" Target="../ink/ink224.xml"/><Relationship Id="rId493" Type="http://schemas.openxmlformats.org/officeDocument/2006/relationships/customXml" Target="../ink/ink245.xml"/><Relationship Id="rId507" Type="http://schemas.openxmlformats.org/officeDocument/2006/relationships/customXml" Target="../ink/ink252.xml"/><Relationship Id="rId50" Type="http://schemas.openxmlformats.org/officeDocument/2006/relationships/image" Target="../media/image28.png"/><Relationship Id="rId104" Type="http://schemas.openxmlformats.org/officeDocument/2006/relationships/image" Target="../media/image55.png"/><Relationship Id="rId146" Type="http://schemas.openxmlformats.org/officeDocument/2006/relationships/image" Target="../media/image76.png"/><Relationship Id="rId188" Type="http://schemas.openxmlformats.org/officeDocument/2006/relationships/image" Target="../media/image97.png"/><Relationship Id="rId311" Type="http://schemas.openxmlformats.org/officeDocument/2006/relationships/customXml" Target="../ink/ink154.xml"/><Relationship Id="rId353" Type="http://schemas.openxmlformats.org/officeDocument/2006/relationships/customXml" Target="../ink/ink175.xml"/><Relationship Id="rId395" Type="http://schemas.openxmlformats.org/officeDocument/2006/relationships/customXml" Target="../ink/ink196.xml"/><Relationship Id="rId409" Type="http://schemas.openxmlformats.org/officeDocument/2006/relationships/customXml" Target="../ink/ink203.xml"/><Relationship Id="rId92" Type="http://schemas.openxmlformats.org/officeDocument/2006/relationships/image" Target="../media/image49.png"/><Relationship Id="rId213" Type="http://schemas.openxmlformats.org/officeDocument/2006/relationships/customXml" Target="../ink/ink105.xml"/><Relationship Id="rId420" Type="http://schemas.openxmlformats.org/officeDocument/2006/relationships/image" Target="../media/image213.png"/><Relationship Id="rId255" Type="http://schemas.openxmlformats.org/officeDocument/2006/relationships/customXml" Target="../ink/ink126.xml"/><Relationship Id="rId297" Type="http://schemas.openxmlformats.org/officeDocument/2006/relationships/customXml" Target="../ink/ink147.xml"/><Relationship Id="rId462" Type="http://schemas.openxmlformats.org/officeDocument/2006/relationships/image" Target="../media/image234.png"/><Relationship Id="rId115" Type="http://schemas.openxmlformats.org/officeDocument/2006/relationships/customXml" Target="../ink/ink56.xml"/><Relationship Id="rId157" Type="http://schemas.openxmlformats.org/officeDocument/2006/relationships/customXml" Target="../ink/ink77.xml"/><Relationship Id="rId322" Type="http://schemas.openxmlformats.org/officeDocument/2006/relationships/image" Target="../media/image164.png"/><Relationship Id="rId364" Type="http://schemas.openxmlformats.org/officeDocument/2006/relationships/image" Target="../media/image185.png"/><Relationship Id="rId61" Type="http://schemas.openxmlformats.org/officeDocument/2006/relationships/customXml" Target="../ink/ink29.xml"/><Relationship Id="rId199" Type="http://schemas.openxmlformats.org/officeDocument/2006/relationships/customXml" Target="../ink/ink98.xml"/><Relationship Id="rId19" Type="http://schemas.openxmlformats.org/officeDocument/2006/relationships/customXml" Target="../ink/ink8.xml"/><Relationship Id="rId224" Type="http://schemas.openxmlformats.org/officeDocument/2006/relationships/image" Target="../media/image115.png"/><Relationship Id="rId266" Type="http://schemas.openxmlformats.org/officeDocument/2006/relationships/image" Target="../media/image136.png"/><Relationship Id="rId431" Type="http://schemas.openxmlformats.org/officeDocument/2006/relationships/customXml" Target="../ink/ink214.xml"/><Relationship Id="rId473" Type="http://schemas.openxmlformats.org/officeDocument/2006/relationships/customXml" Target="../ink/ink235.xml"/><Relationship Id="rId30" Type="http://schemas.openxmlformats.org/officeDocument/2006/relationships/image" Target="../media/image18.png"/><Relationship Id="rId126" Type="http://schemas.openxmlformats.org/officeDocument/2006/relationships/image" Target="../media/image66.png"/><Relationship Id="rId168" Type="http://schemas.openxmlformats.org/officeDocument/2006/relationships/image" Target="../media/image87.png"/><Relationship Id="rId333" Type="http://schemas.openxmlformats.org/officeDocument/2006/relationships/customXml" Target="../ink/ink165.xml"/><Relationship Id="rId72" Type="http://schemas.openxmlformats.org/officeDocument/2006/relationships/image" Target="../media/image39.png"/><Relationship Id="rId375" Type="http://schemas.openxmlformats.org/officeDocument/2006/relationships/customXml" Target="../ink/ink186.xml"/><Relationship Id="rId3" Type="http://schemas.openxmlformats.org/officeDocument/2006/relationships/image" Target="../media/image1.png"/><Relationship Id="rId235" Type="http://schemas.openxmlformats.org/officeDocument/2006/relationships/customXml" Target="../ink/ink116.xml"/><Relationship Id="rId277" Type="http://schemas.openxmlformats.org/officeDocument/2006/relationships/customXml" Target="../ink/ink137.xml"/><Relationship Id="rId400" Type="http://schemas.openxmlformats.org/officeDocument/2006/relationships/image" Target="../media/image203.png"/><Relationship Id="rId442" Type="http://schemas.openxmlformats.org/officeDocument/2006/relationships/image" Target="../media/image224.png"/><Relationship Id="rId484" Type="http://schemas.openxmlformats.org/officeDocument/2006/relationships/image" Target="../media/image245.png"/><Relationship Id="rId137" Type="http://schemas.openxmlformats.org/officeDocument/2006/relationships/customXml" Target="../ink/ink67.xml"/><Relationship Id="rId302" Type="http://schemas.openxmlformats.org/officeDocument/2006/relationships/image" Target="../media/image154.png"/><Relationship Id="rId344" Type="http://schemas.openxmlformats.org/officeDocument/2006/relationships/image" Target="../media/image175.png"/><Relationship Id="rId41" Type="http://schemas.openxmlformats.org/officeDocument/2006/relationships/customXml" Target="../ink/ink19.xml"/><Relationship Id="rId83" Type="http://schemas.openxmlformats.org/officeDocument/2006/relationships/customXml" Target="../ink/ink40.xml"/><Relationship Id="rId179" Type="http://schemas.openxmlformats.org/officeDocument/2006/relationships/customXml" Target="../ink/ink88.xml"/><Relationship Id="rId386" Type="http://schemas.openxmlformats.org/officeDocument/2006/relationships/image" Target="../media/image196.png"/><Relationship Id="rId190" Type="http://schemas.openxmlformats.org/officeDocument/2006/relationships/image" Target="../media/image98.png"/><Relationship Id="rId204" Type="http://schemas.openxmlformats.org/officeDocument/2006/relationships/image" Target="../media/image105.png"/><Relationship Id="rId246" Type="http://schemas.openxmlformats.org/officeDocument/2006/relationships/image" Target="../media/image126.png"/><Relationship Id="rId288" Type="http://schemas.openxmlformats.org/officeDocument/2006/relationships/image" Target="../media/image147.png"/><Relationship Id="rId411" Type="http://schemas.openxmlformats.org/officeDocument/2006/relationships/customXml" Target="../ink/ink204.xml"/><Relationship Id="rId453" Type="http://schemas.openxmlformats.org/officeDocument/2006/relationships/customXml" Target="../ink/ink225.xml"/><Relationship Id="rId106" Type="http://schemas.openxmlformats.org/officeDocument/2006/relationships/image" Target="../media/image56.png"/><Relationship Id="rId313" Type="http://schemas.openxmlformats.org/officeDocument/2006/relationships/customXml" Target="../ink/ink155.xml"/><Relationship Id="rId495" Type="http://schemas.openxmlformats.org/officeDocument/2006/relationships/customXml" Target="../ink/ink246.xml"/><Relationship Id="rId10" Type="http://schemas.openxmlformats.org/officeDocument/2006/relationships/image" Target="../media/image8.png"/><Relationship Id="rId52" Type="http://schemas.openxmlformats.org/officeDocument/2006/relationships/image" Target="../media/image29.png"/><Relationship Id="rId94" Type="http://schemas.openxmlformats.org/officeDocument/2006/relationships/image" Target="../media/image50.png"/><Relationship Id="rId148" Type="http://schemas.openxmlformats.org/officeDocument/2006/relationships/image" Target="../media/image77.png"/><Relationship Id="rId355" Type="http://schemas.openxmlformats.org/officeDocument/2006/relationships/customXml" Target="../ink/ink176.xml"/><Relationship Id="rId397" Type="http://schemas.openxmlformats.org/officeDocument/2006/relationships/customXml" Target="../ink/ink197.xml"/></Relationships>
</file>

<file path=ppt/slides/_rels/slide3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315.png"/><Relationship Id="rId21" Type="http://schemas.openxmlformats.org/officeDocument/2006/relationships/image" Target="../media/image267.png"/><Relationship Id="rId42" Type="http://schemas.openxmlformats.org/officeDocument/2006/relationships/customXml" Target="../ink/ink271.xml"/><Relationship Id="rId63" Type="http://schemas.openxmlformats.org/officeDocument/2006/relationships/image" Target="../media/image288.png"/><Relationship Id="rId84" Type="http://schemas.openxmlformats.org/officeDocument/2006/relationships/customXml" Target="../ink/ink292.xml"/><Relationship Id="rId138" Type="http://schemas.openxmlformats.org/officeDocument/2006/relationships/customXml" Target="../ink/ink319.xml"/><Relationship Id="rId107" Type="http://schemas.openxmlformats.org/officeDocument/2006/relationships/image" Target="../media/image310.png"/><Relationship Id="rId11" Type="http://schemas.openxmlformats.org/officeDocument/2006/relationships/image" Target="../media/image262.png"/><Relationship Id="rId32" Type="http://schemas.openxmlformats.org/officeDocument/2006/relationships/customXml" Target="../ink/ink266.xml"/><Relationship Id="rId53" Type="http://schemas.openxmlformats.org/officeDocument/2006/relationships/image" Target="../media/image283.png"/><Relationship Id="rId74" Type="http://schemas.openxmlformats.org/officeDocument/2006/relationships/customXml" Target="../ink/ink287.xml"/><Relationship Id="rId128" Type="http://schemas.openxmlformats.org/officeDocument/2006/relationships/customXml" Target="../ink/ink314.xml"/><Relationship Id="rId149" Type="http://schemas.openxmlformats.org/officeDocument/2006/relationships/image" Target="../media/image331.png"/><Relationship Id="rId5" Type="http://schemas.openxmlformats.org/officeDocument/2006/relationships/image" Target="../media/image259.png"/><Relationship Id="rId95" Type="http://schemas.openxmlformats.org/officeDocument/2006/relationships/image" Target="../media/image304.png"/><Relationship Id="rId22" Type="http://schemas.openxmlformats.org/officeDocument/2006/relationships/customXml" Target="../ink/ink261.xml"/><Relationship Id="rId43" Type="http://schemas.openxmlformats.org/officeDocument/2006/relationships/image" Target="../media/image278.png"/><Relationship Id="rId64" Type="http://schemas.openxmlformats.org/officeDocument/2006/relationships/customXml" Target="../ink/ink282.xml"/><Relationship Id="rId118" Type="http://schemas.openxmlformats.org/officeDocument/2006/relationships/customXml" Target="../ink/ink309.xml"/><Relationship Id="rId139" Type="http://schemas.openxmlformats.org/officeDocument/2006/relationships/image" Target="../media/image326.png"/><Relationship Id="rId80" Type="http://schemas.openxmlformats.org/officeDocument/2006/relationships/customXml" Target="../ink/ink290.xml"/><Relationship Id="rId85" Type="http://schemas.openxmlformats.org/officeDocument/2006/relationships/image" Target="../media/image299.png"/><Relationship Id="rId150" Type="http://schemas.openxmlformats.org/officeDocument/2006/relationships/customXml" Target="../ink/ink325.xml"/><Relationship Id="rId155" Type="http://schemas.openxmlformats.org/officeDocument/2006/relationships/image" Target="../media/image334.png"/><Relationship Id="rId12" Type="http://schemas.openxmlformats.org/officeDocument/2006/relationships/customXml" Target="../ink/ink256.xml"/><Relationship Id="rId17" Type="http://schemas.openxmlformats.org/officeDocument/2006/relationships/image" Target="../media/image265.png"/><Relationship Id="rId33" Type="http://schemas.openxmlformats.org/officeDocument/2006/relationships/image" Target="../media/image273.png"/><Relationship Id="rId38" Type="http://schemas.openxmlformats.org/officeDocument/2006/relationships/customXml" Target="../ink/ink269.xml"/><Relationship Id="rId59" Type="http://schemas.openxmlformats.org/officeDocument/2006/relationships/image" Target="../media/image286.png"/><Relationship Id="rId103" Type="http://schemas.openxmlformats.org/officeDocument/2006/relationships/image" Target="../media/image308.png"/><Relationship Id="rId108" Type="http://schemas.openxmlformats.org/officeDocument/2006/relationships/customXml" Target="../ink/ink304.xml"/><Relationship Id="rId124" Type="http://schemas.openxmlformats.org/officeDocument/2006/relationships/customXml" Target="../ink/ink312.xml"/><Relationship Id="rId129" Type="http://schemas.openxmlformats.org/officeDocument/2006/relationships/image" Target="../media/image321.png"/><Relationship Id="rId54" Type="http://schemas.openxmlformats.org/officeDocument/2006/relationships/customXml" Target="../ink/ink277.xml"/><Relationship Id="rId70" Type="http://schemas.openxmlformats.org/officeDocument/2006/relationships/customXml" Target="../ink/ink285.xml"/><Relationship Id="rId75" Type="http://schemas.openxmlformats.org/officeDocument/2006/relationships/image" Target="../media/image294.png"/><Relationship Id="rId91" Type="http://schemas.openxmlformats.org/officeDocument/2006/relationships/image" Target="../media/image302.png"/><Relationship Id="rId96" Type="http://schemas.openxmlformats.org/officeDocument/2006/relationships/customXml" Target="../ink/ink298.xml"/><Relationship Id="rId140" Type="http://schemas.openxmlformats.org/officeDocument/2006/relationships/customXml" Target="../ink/ink320.xml"/><Relationship Id="rId145" Type="http://schemas.openxmlformats.org/officeDocument/2006/relationships/image" Target="../media/image329.png"/><Relationship Id="rId1" Type="http://schemas.openxmlformats.org/officeDocument/2006/relationships/slideLayout" Target="../slideLayouts/slideLayout9.xml"/><Relationship Id="rId6" Type="http://schemas.openxmlformats.org/officeDocument/2006/relationships/customXml" Target="../ink/ink253.xml"/><Relationship Id="rId23" Type="http://schemas.openxmlformats.org/officeDocument/2006/relationships/image" Target="../media/image268.png"/><Relationship Id="rId28" Type="http://schemas.openxmlformats.org/officeDocument/2006/relationships/customXml" Target="../ink/ink264.xml"/><Relationship Id="rId49" Type="http://schemas.openxmlformats.org/officeDocument/2006/relationships/image" Target="../media/image281.png"/><Relationship Id="rId114" Type="http://schemas.openxmlformats.org/officeDocument/2006/relationships/customXml" Target="../ink/ink307.xml"/><Relationship Id="rId119" Type="http://schemas.openxmlformats.org/officeDocument/2006/relationships/image" Target="../media/image316.png"/><Relationship Id="rId44" Type="http://schemas.openxmlformats.org/officeDocument/2006/relationships/customXml" Target="../ink/ink272.xml"/><Relationship Id="rId60" Type="http://schemas.openxmlformats.org/officeDocument/2006/relationships/customXml" Target="../ink/ink280.xml"/><Relationship Id="rId65" Type="http://schemas.openxmlformats.org/officeDocument/2006/relationships/image" Target="../media/image289.png"/><Relationship Id="rId81" Type="http://schemas.openxmlformats.org/officeDocument/2006/relationships/image" Target="../media/image297.png"/><Relationship Id="rId86" Type="http://schemas.openxmlformats.org/officeDocument/2006/relationships/customXml" Target="../ink/ink293.xml"/><Relationship Id="rId130" Type="http://schemas.openxmlformats.org/officeDocument/2006/relationships/customXml" Target="../ink/ink315.xml"/><Relationship Id="rId135" Type="http://schemas.openxmlformats.org/officeDocument/2006/relationships/image" Target="../media/image324.png"/><Relationship Id="rId151" Type="http://schemas.openxmlformats.org/officeDocument/2006/relationships/image" Target="../media/image332.png"/><Relationship Id="rId156" Type="http://schemas.openxmlformats.org/officeDocument/2006/relationships/customXml" Target="../ink/ink328.xml"/><Relationship Id="rId13" Type="http://schemas.openxmlformats.org/officeDocument/2006/relationships/image" Target="../media/image263.png"/><Relationship Id="rId18" Type="http://schemas.openxmlformats.org/officeDocument/2006/relationships/customXml" Target="../ink/ink259.xml"/><Relationship Id="rId39" Type="http://schemas.openxmlformats.org/officeDocument/2006/relationships/image" Target="../media/image276.png"/><Relationship Id="rId109" Type="http://schemas.openxmlformats.org/officeDocument/2006/relationships/image" Target="../media/image311.png"/><Relationship Id="rId34" Type="http://schemas.openxmlformats.org/officeDocument/2006/relationships/customXml" Target="../ink/ink267.xml"/><Relationship Id="rId50" Type="http://schemas.openxmlformats.org/officeDocument/2006/relationships/customXml" Target="../ink/ink275.xml"/><Relationship Id="rId55" Type="http://schemas.openxmlformats.org/officeDocument/2006/relationships/image" Target="../media/image284.png"/><Relationship Id="rId76" Type="http://schemas.openxmlformats.org/officeDocument/2006/relationships/customXml" Target="../ink/ink288.xml"/><Relationship Id="rId97" Type="http://schemas.openxmlformats.org/officeDocument/2006/relationships/image" Target="../media/image305.png"/><Relationship Id="rId104" Type="http://schemas.openxmlformats.org/officeDocument/2006/relationships/customXml" Target="../ink/ink302.xml"/><Relationship Id="rId120" Type="http://schemas.openxmlformats.org/officeDocument/2006/relationships/customXml" Target="../ink/ink310.xml"/><Relationship Id="rId125" Type="http://schemas.openxmlformats.org/officeDocument/2006/relationships/image" Target="../media/image319.png"/><Relationship Id="rId141" Type="http://schemas.openxmlformats.org/officeDocument/2006/relationships/image" Target="../media/image327.png"/><Relationship Id="rId146" Type="http://schemas.openxmlformats.org/officeDocument/2006/relationships/customXml" Target="../ink/ink323.xml"/><Relationship Id="rId7" Type="http://schemas.openxmlformats.org/officeDocument/2006/relationships/image" Target="../media/image260.png"/><Relationship Id="rId71" Type="http://schemas.openxmlformats.org/officeDocument/2006/relationships/image" Target="../media/image292.png"/><Relationship Id="rId92" Type="http://schemas.openxmlformats.org/officeDocument/2006/relationships/customXml" Target="../ink/ink296.xml"/><Relationship Id="rId2" Type="http://schemas.openxmlformats.org/officeDocument/2006/relationships/image" Target="../media/image4.jpeg"/><Relationship Id="rId29" Type="http://schemas.openxmlformats.org/officeDocument/2006/relationships/image" Target="../media/image271.png"/><Relationship Id="rId24" Type="http://schemas.openxmlformats.org/officeDocument/2006/relationships/customXml" Target="../ink/ink262.xml"/><Relationship Id="rId40" Type="http://schemas.openxmlformats.org/officeDocument/2006/relationships/customXml" Target="../ink/ink270.xml"/><Relationship Id="rId45" Type="http://schemas.openxmlformats.org/officeDocument/2006/relationships/image" Target="../media/image279.png"/><Relationship Id="rId66" Type="http://schemas.openxmlformats.org/officeDocument/2006/relationships/customXml" Target="../ink/ink283.xml"/><Relationship Id="rId87" Type="http://schemas.openxmlformats.org/officeDocument/2006/relationships/image" Target="../media/image300.png"/><Relationship Id="rId110" Type="http://schemas.openxmlformats.org/officeDocument/2006/relationships/customXml" Target="../ink/ink305.xml"/><Relationship Id="rId115" Type="http://schemas.openxmlformats.org/officeDocument/2006/relationships/image" Target="../media/image314.png"/><Relationship Id="rId131" Type="http://schemas.openxmlformats.org/officeDocument/2006/relationships/image" Target="../media/image322.png"/><Relationship Id="rId136" Type="http://schemas.openxmlformats.org/officeDocument/2006/relationships/customXml" Target="../ink/ink318.xml"/><Relationship Id="rId157" Type="http://schemas.openxmlformats.org/officeDocument/2006/relationships/image" Target="../media/image335.png"/><Relationship Id="rId61" Type="http://schemas.openxmlformats.org/officeDocument/2006/relationships/image" Target="../media/image287.png"/><Relationship Id="rId82" Type="http://schemas.openxmlformats.org/officeDocument/2006/relationships/customXml" Target="../ink/ink291.xml"/><Relationship Id="rId152" Type="http://schemas.openxmlformats.org/officeDocument/2006/relationships/customXml" Target="../ink/ink326.xml"/><Relationship Id="rId19" Type="http://schemas.openxmlformats.org/officeDocument/2006/relationships/image" Target="../media/image266.png"/><Relationship Id="rId14" Type="http://schemas.openxmlformats.org/officeDocument/2006/relationships/customXml" Target="../ink/ink257.xml"/><Relationship Id="rId30" Type="http://schemas.openxmlformats.org/officeDocument/2006/relationships/customXml" Target="../ink/ink265.xml"/><Relationship Id="rId35" Type="http://schemas.openxmlformats.org/officeDocument/2006/relationships/image" Target="../media/image274.png"/><Relationship Id="rId56" Type="http://schemas.openxmlformats.org/officeDocument/2006/relationships/customXml" Target="../ink/ink278.xml"/><Relationship Id="rId77" Type="http://schemas.openxmlformats.org/officeDocument/2006/relationships/image" Target="../media/image295.png"/><Relationship Id="rId100" Type="http://schemas.openxmlformats.org/officeDocument/2006/relationships/customXml" Target="../ink/ink300.xml"/><Relationship Id="rId105" Type="http://schemas.openxmlformats.org/officeDocument/2006/relationships/image" Target="../media/image309.png"/><Relationship Id="rId126" Type="http://schemas.openxmlformats.org/officeDocument/2006/relationships/customXml" Target="../ink/ink313.xml"/><Relationship Id="rId147" Type="http://schemas.openxmlformats.org/officeDocument/2006/relationships/image" Target="../media/image330.png"/><Relationship Id="rId8" Type="http://schemas.openxmlformats.org/officeDocument/2006/relationships/customXml" Target="../ink/ink254.xml"/><Relationship Id="rId51" Type="http://schemas.openxmlformats.org/officeDocument/2006/relationships/image" Target="../media/image282.png"/><Relationship Id="rId72" Type="http://schemas.openxmlformats.org/officeDocument/2006/relationships/customXml" Target="../ink/ink286.xml"/><Relationship Id="rId93" Type="http://schemas.openxmlformats.org/officeDocument/2006/relationships/image" Target="../media/image303.png"/><Relationship Id="rId98" Type="http://schemas.openxmlformats.org/officeDocument/2006/relationships/customXml" Target="../ink/ink299.xml"/><Relationship Id="rId121" Type="http://schemas.openxmlformats.org/officeDocument/2006/relationships/image" Target="../media/image317.png"/><Relationship Id="rId142" Type="http://schemas.openxmlformats.org/officeDocument/2006/relationships/customXml" Target="../ink/ink321.xml"/><Relationship Id="rId3" Type="http://schemas.openxmlformats.org/officeDocument/2006/relationships/image" Target="../media/image1.png"/><Relationship Id="rId25" Type="http://schemas.openxmlformats.org/officeDocument/2006/relationships/image" Target="../media/image269.png"/><Relationship Id="rId46" Type="http://schemas.openxmlformats.org/officeDocument/2006/relationships/customXml" Target="../ink/ink273.xml"/><Relationship Id="rId67" Type="http://schemas.openxmlformats.org/officeDocument/2006/relationships/image" Target="../media/image290.png"/><Relationship Id="rId116" Type="http://schemas.openxmlformats.org/officeDocument/2006/relationships/customXml" Target="../ink/ink308.xml"/><Relationship Id="rId137" Type="http://schemas.openxmlformats.org/officeDocument/2006/relationships/image" Target="../media/image325.png"/><Relationship Id="rId20" Type="http://schemas.openxmlformats.org/officeDocument/2006/relationships/customXml" Target="../ink/ink260.xml"/><Relationship Id="rId41" Type="http://schemas.openxmlformats.org/officeDocument/2006/relationships/image" Target="../media/image277.png"/><Relationship Id="rId62" Type="http://schemas.openxmlformats.org/officeDocument/2006/relationships/customXml" Target="../ink/ink281.xml"/><Relationship Id="rId83" Type="http://schemas.openxmlformats.org/officeDocument/2006/relationships/image" Target="../media/image298.png"/><Relationship Id="rId88" Type="http://schemas.openxmlformats.org/officeDocument/2006/relationships/customXml" Target="../ink/ink294.xml"/><Relationship Id="rId111" Type="http://schemas.openxmlformats.org/officeDocument/2006/relationships/image" Target="../media/image312.png"/><Relationship Id="rId132" Type="http://schemas.openxmlformats.org/officeDocument/2006/relationships/customXml" Target="../ink/ink316.xml"/><Relationship Id="rId153" Type="http://schemas.openxmlformats.org/officeDocument/2006/relationships/image" Target="../media/image333.png"/><Relationship Id="rId15" Type="http://schemas.openxmlformats.org/officeDocument/2006/relationships/image" Target="../media/image264.png"/><Relationship Id="rId36" Type="http://schemas.openxmlformats.org/officeDocument/2006/relationships/customXml" Target="../ink/ink268.xml"/><Relationship Id="rId57" Type="http://schemas.openxmlformats.org/officeDocument/2006/relationships/image" Target="../media/image285.png"/><Relationship Id="rId106" Type="http://schemas.openxmlformats.org/officeDocument/2006/relationships/customXml" Target="../ink/ink303.xml"/><Relationship Id="rId127" Type="http://schemas.openxmlformats.org/officeDocument/2006/relationships/image" Target="../media/image320.png"/><Relationship Id="rId10" Type="http://schemas.openxmlformats.org/officeDocument/2006/relationships/customXml" Target="../ink/ink255.xml"/><Relationship Id="rId31" Type="http://schemas.openxmlformats.org/officeDocument/2006/relationships/image" Target="../media/image272.png"/><Relationship Id="rId52" Type="http://schemas.openxmlformats.org/officeDocument/2006/relationships/customXml" Target="../ink/ink276.xml"/><Relationship Id="rId73" Type="http://schemas.openxmlformats.org/officeDocument/2006/relationships/image" Target="../media/image293.png"/><Relationship Id="rId78" Type="http://schemas.openxmlformats.org/officeDocument/2006/relationships/customXml" Target="../ink/ink289.xml"/><Relationship Id="rId94" Type="http://schemas.openxmlformats.org/officeDocument/2006/relationships/customXml" Target="../ink/ink297.xml"/><Relationship Id="rId99" Type="http://schemas.openxmlformats.org/officeDocument/2006/relationships/image" Target="../media/image306.png"/><Relationship Id="rId101" Type="http://schemas.openxmlformats.org/officeDocument/2006/relationships/image" Target="../media/image307.png"/><Relationship Id="rId122" Type="http://schemas.openxmlformats.org/officeDocument/2006/relationships/customXml" Target="../ink/ink311.xml"/><Relationship Id="rId143" Type="http://schemas.openxmlformats.org/officeDocument/2006/relationships/image" Target="../media/image328.png"/><Relationship Id="rId148" Type="http://schemas.openxmlformats.org/officeDocument/2006/relationships/customXml" Target="../ink/ink324.xml"/><Relationship Id="rId4" Type="http://schemas.openxmlformats.org/officeDocument/2006/relationships/image" Target="../media/image258.png"/><Relationship Id="rId9" Type="http://schemas.openxmlformats.org/officeDocument/2006/relationships/image" Target="../media/image261.png"/><Relationship Id="rId26" Type="http://schemas.openxmlformats.org/officeDocument/2006/relationships/customXml" Target="../ink/ink263.xml"/><Relationship Id="rId47" Type="http://schemas.openxmlformats.org/officeDocument/2006/relationships/image" Target="../media/image280.png"/><Relationship Id="rId68" Type="http://schemas.openxmlformats.org/officeDocument/2006/relationships/customXml" Target="../ink/ink284.xml"/><Relationship Id="rId89" Type="http://schemas.openxmlformats.org/officeDocument/2006/relationships/image" Target="../media/image301.png"/><Relationship Id="rId112" Type="http://schemas.openxmlformats.org/officeDocument/2006/relationships/customXml" Target="../ink/ink306.xml"/><Relationship Id="rId133" Type="http://schemas.openxmlformats.org/officeDocument/2006/relationships/image" Target="../media/image323.png"/><Relationship Id="rId154" Type="http://schemas.openxmlformats.org/officeDocument/2006/relationships/customXml" Target="../ink/ink327.xml"/><Relationship Id="rId16" Type="http://schemas.openxmlformats.org/officeDocument/2006/relationships/customXml" Target="../ink/ink258.xml"/><Relationship Id="rId37" Type="http://schemas.openxmlformats.org/officeDocument/2006/relationships/image" Target="../media/image275.png"/><Relationship Id="rId58" Type="http://schemas.openxmlformats.org/officeDocument/2006/relationships/customXml" Target="../ink/ink279.xml"/><Relationship Id="rId79" Type="http://schemas.openxmlformats.org/officeDocument/2006/relationships/image" Target="../media/image296.png"/><Relationship Id="rId102" Type="http://schemas.openxmlformats.org/officeDocument/2006/relationships/customXml" Target="../ink/ink301.xml"/><Relationship Id="rId123" Type="http://schemas.openxmlformats.org/officeDocument/2006/relationships/image" Target="../media/image318.png"/><Relationship Id="rId144" Type="http://schemas.openxmlformats.org/officeDocument/2006/relationships/customXml" Target="../ink/ink322.xml"/><Relationship Id="rId90" Type="http://schemas.openxmlformats.org/officeDocument/2006/relationships/customXml" Target="../ink/ink295.xml"/><Relationship Id="rId27" Type="http://schemas.openxmlformats.org/officeDocument/2006/relationships/image" Target="../media/image270.png"/><Relationship Id="rId48" Type="http://schemas.openxmlformats.org/officeDocument/2006/relationships/customXml" Target="../ink/ink274.xml"/><Relationship Id="rId69" Type="http://schemas.openxmlformats.org/officeDocument/2006/relationships/image" Target="../media/image291.png"/><Relationship Id="rId113" Type="http://schemas.openxmlformats.org/officeDocument/2006/relationships/image" Target="../media/image313.png"/><Relationship Id="rId134" Type="http://schemas.openxmlformats.org/officeDocument/2006/relationships/customXml" Target="../ink/ink317.xml"/></Relationships>
</file>

<file path=ppt/slides/_rels/slide4.xml.rels><?xml version="1.0" encoding="UTF-8" standalone="yes"?>
<Relationships xmlns="http://schemas.openxmlformats.org/package/2006/relationships"><Relationship Id="rId117" Type="http://schemas.openxmlformats.org/officeDocument/2006/relationships/customXml" Target="../ink/ink385.xml"/><Relationship Id="rId21" Type="http://schemas.openxmlformats.org/officeDocument/2006/relationships/customXml" Target="../ink/ink337.xml"/><Relationship Id="rId42" Type="http://schemas.openxmlformats.org/officeDocument/2006/relationships/image" Target="../media/image355.png"/><Relationship Id="rId47" Type="http://schemas.openxmlformats.org/officeDocument/2006/relationships/customXml" Target="../ink/ink350.xml"/><Relationship Id="rId63" Type="http://schemas.openxmlformats.org/officeDocument/2006/relationships/customXml" Target="../ink/ink358.xml"/><Relationship Id="rId68" Type="http://schemas.openxmlformats.org/officeDocument/2006/relationships/image" Target="../media/image368.png"/><Relationship Id="rId84" Type="http://schemas.openxmlformats.org/officeDocument/2006/relationships/image" Target="../media/image376.png"/><Relationship Id="rId89" Type="http://schemas.openxmlformats.org/officeDocument/2006/relationships/customXml" Target="../ink/ink371.xml"/><Relationship Id="rId112" Type="http://schemas.openxmlformats.org/officeDocument/2006/relationships/image" Target="../media/image390.png"/><Relationship Id="rId16" Type="http://schemas.openxmlformats.org/officeDocument/2006/relationships/image" Target="../media/image342.png"/><Relationship Id="rId107" Type="http://schemas.openxmlformats.org/officeDocument/2006/relationships/customXml" Target="../ink/ink380.xml"/><Relationship Id="rId11" Type="http://schemas.openxmlformats.org/officeDocument/2006/relationships/customXml" Target="../ink/ink332.xml"/><Relationship Id="rId32" Type="http://schemas.openxmlformats.org/officeDocument/2006/relationships/image" Target="../media/image350.png"/><Relationship Id="rId37" Type="http://schemas.openxmlformats.org/officeDocument/2006/relationships/customXml" Target="../ink/ink345.xml"/><Relationship Id="rId53" Type="http://schemas.openxmlformats.org/officeDocument/2006/relationships/customXml" Target="../ink/ink353.xml"/><Relationship Id="rId58" Type="http://schemas.openxmlformats.org/officeDocument/2006/relationships/image" Target="../media/image363.png"/><Relationship Id="rId74" Type="http://schemas.openxmlformats.org/officeDocument/2006/relationships/image" Target="../media/image371.png"/><Relationship Id="rId79" Type="http://schemas.openxmlformats.org/officeDocument/2006/relationships/customXml" Target="../ink/ink366.xml"/><Relationship Id="rId102" Type="http://schemas.openxmlformats.org/officeDocument/2006/relationships/image" Target="../media/image385.png"/><Relationship Id="rId123" Type="http://schemas.openxmlformats.org/officeDocument/2006/relationships/customXml" Target="../ink/ink388.xml"/><Relationship Id="rId128" Type="http://schemas.openxmlformats.org/officeDocument/2006/relationships/image" Target="../media/image398.png"/><Relationship Id="rId5" Type="http://schemas.openxmlformats.org/officeDocument/2006/relationships/customXml" Target="../ink/ink329.xml"/><Relationship Id="rId90" Type="http://schemas.openxmlformats.org/officeDocument/2006/relationships/image" Target="../media/image379.png"/><Relationship Id="rId95" Type="http://schemas.openxmlformats.org/officeDocument/2006/relationships/customXml" Target="../ink/ink374.xml"/><Relationship Id="rId22" Type="http://schemas.openxmlformats.org/officeDocument/2006/relationships/image" Target="../media/image345.png"/><Relationship Id="rId27" Type="http://schemas.openxmlformats.org/officeDocument/2006/relationships/customXml" Target="../ink/ink340.xml"/><Relationship Id="rId43" Type="http://schemas.openxmlformats.org/officeDocument/2006/relationships/customXml" Target="../ink/ink348.xml"/><Relationship Id="rId48" Type="http://schemas.openxmlformats.org/officeDocument/2006/relationships/image" Target="../media/image358.png"/><Relationship Id="rId64" Type="http://schemas.openxmlformats.org/officeDocument/2006/relationships/image" Target="../media/image366.png"/><Relationship Id="rId69" Type="http://schemas.openxmlformats.org/officeDocument/2006/relationships/customXml" Target="../ink/ink361.xml"/><Relationship Id="rId113" Type="http://schemas.openxmlformats.org/officeDocument/2006/relationships/customXml" Target="../ink/ink383.xml"/><Relationship Id="rId118" Type="http://schemas.openxmlformats.org/officeDocument/2006/relationships/image" Target="../media/image393.png"/><Relationship Id="rId80" Type="http://schemas.openxmlformats.org/officeDocument/2006/relationships/image" Target="../media/image374.png"/><Relationship Id="rId85" Type="http://schemas.openxmlformats.org/officeDocument/2006/relationships/customXml" Target="../ink/ink369.xml"/><Relationship Id="rId12" Type="http://schemas.openxmlformats.org/officeDocument/2006/relationships/image" Target="../media/image340.png"/><Relationship Id="rId17" Type="http://schemas.openxmlformats.org/officeDocument/2006/relationships/customXml" Target="../ink/ink335.xml"/><Relationship Id="rId33" Type="http://schemas.openxmlformats.org/officeDocument/2006/relationships/customXml" Target="../ink/ink343.xml"/><Relationship Id="rId38" Type="http://schemas.openxmlformats.org/officeDocument/2006/relationships/image" Target="../media/image353.png"/><Relationship Id="rId59" Type="http://schemas.openxmlformats.org/officeDocument/2006/relationships/customXml" Target="../ink/ink356.xml"/><Relationship Id="rId103" Type="http://schemas.openxmlformats.org/officeDocument/2006/relationships/customXml" Target="../ink/ink378.xml"/><Relationship Id="rId108" Type="http://schemas.openxmlformats.org/officeDocument/2006/relationships/image" Target="../media/image388.png"/><Relationship Id="rId124" Type="http://schemas.openxmlformats.org/officeDocument/2006/relationships/image" Target="../media/image396.png"/><Relationship Id="rId129" Type="http://schemas.openxmlformats.org/officeDocument/2006/relationships/customXml" Target="../ink/ink391.xml"/><Relationship Id="rId54" Type="http://schemas.openxmlformats.org/officeDocument/2006/relationships/image" Target="../media/image361.png"/><Relationship Id="rId70" Type="http://schemas.openxmlformats.org/officeDocument/2006/relationships/image" Target="../media/image369.png"/><Relationship Id="rId75" Type="http://schemas.openxmlformats.org/officeDocument/2006/relationships/customXml" Target="../ink/ink364.xml"/><Relationship Id="rId91" Type="http://schemas.openxmlformats.org/officeDocument/2006/relationships/customXml" Target="../ink/ink372.xml"/><Relationship Id="rId96" Type="http://schemas.openxmlformats.org/officeDocument/2006/relationships/image" Target="../media/image382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337.png"/><Relationship Id="rId23" Type="http://schemas.openxmlformats.org/officeDocument/2006/relationships/customXml" Target="../ink/ink338.xml"/><Relationship Id="rId28" Type="http://schemas.openxmlformats.org/officeDocument/2006/relationships/image" Target="../media/image348.png"/><Relationship Id="rId49" Type="http://schemas.openxmlformats.org/officeDocument/2006/relationships/customXml" Target="../ink/ink351.xml"/><Relationship Id="rId114" Type="http://schemas.openxmlformats.org/officeDocument/2006/relationships/image" Target="../media/image391.png"/><Relationship Id="rId119" Type="http://schemas.openxmlformats.org/officeDocument/2006/relationships/customXml" Target="../ink/ink386.xml"/><Relationship Id="rId44" Type="http://schemas.openxmlformats.org/officeDocument/2006/relationships/image" Target="../media/image356.png"/><Relationship Id="rId60" Type="http://schemas.openxmlformats.org/officeDocument/2006/relationships/image" Target="../media/image364.png"/><Relationship Id="rId65" Type="http://schemas.openxmlformats.org/officeDocument/2006/relationships/customXml" Target="../ink/ink359.xml"/><Relationship Id="rId81" Type="http://schemas.openxmlformats.org/officeDocument/2006/relationships/customXml" Target="../ink/ink367.xml"/><Relationship Id="rId86" Type="http://schemas.openxmlformats.org/officeDocument/2006/relationships/image" Target="../media/image377.png"/><Relationship Id="rId130" Type="http://schemas.openxmlformats.org/officeDocument/2006/relationships/image" Target="../media/image399.png"/><Relationship Id="rId13" Type="http://schemas.openxmlformats.org/officeDocument/2006/relationships/customXml" Target="../ink/ink333.xml"/><Relationship Id="rId18" Type="http://schemas.openxmlformats.org/officeDocument/2006/relationships/image" Target="../media/image343.png"/><Relationship Id="rId39" Type="http://schemas.openxmlformats.org/officeDocument/2006/relationships/customXml" Target="../ink/ink346.xml"/><Relationship Id="rId109" Type="http://schemas.openxmlformats.org/officeDocument/2006/relationships/customXml" Target="../ink/ink381.xml"/><Relationship Id="rId34" Type="http://schemas.openxmlformats.org/officeDocument/2006/relationships/image" Target="../media/image351.png"/><Relationship Id="rId50" Type="http://schemas.openxmlformats.org/officeDocument/2006/relationships/image" Target="../media/image359.png"/><Relationship Id="rId55" Type="http://schemas.openxmlformats.org/officeDocument/2006/relationships/customXml" Target="../ink/ink354.xml"/><Relationship Id="rId76" Type="http://schemas.openxmlformats.org/officeDocument/2006/relationships/image" Target="../media/image372.png"/><Relationship Id="rId97" Type="http://schemas.openxmlformats.org/officeDocument/2006/relationships/customXml" Target="../ink/ink375.xml"/><Relationship Id="rId104" Type="http://schemas.openxmlformats.org/officeDocument/2006/relationships/image" Target="../media/image386.png"/><Relationship Id="rId120" Type="http://schemas.openxmlformats.org/officeDocument/2006/relationships/image" Target="../media/image394.png"/><Relationship Id="rId125" Type="http://schemas.openxmlformats.org/officeDocument/2006/relationships/customXml" Target="../ink/ink389.xml"/><Relationship Id="rId7" Type="http://schemas.openxmlformats.org/officeDocument/2006/relationships/customXml" Target="../ink/ink330.xml"/><Relationship Id="rId71" Type="http://schemas.openxmlformats.org/officeDocument/2006/relationships/customXml" Target="../ink/ink362.xml"/><Relationship Id="rId92" Type="http://schemas.openxmlformats.org/officeDocument/2006/relationships/image" Target="../media/image380.png"/><Relationship Id="rId2" Type="http://schemas.openxmlformats.org/officeDocument/2006/relationships/image" Target="../media/image4.jpeg"/><Relationship Id="rId29" Type="http://schemas.openxmlformats.org/officeDocument/2006/relationships/customXml" Target="../ink/ink341.xml"/><Relationship Id="rId24" Type="http://schemas.openxmlformats.org/officeDocument/2006/relationships/image" Target="../media/image346.png"/><Relationship Id="rId40" Type="http://schemas.openxmlformats.org/officeDocument/2006/relationships/image" Target="../media/image354.png"/><Relationship Id="rId45" Type="http://schemas.openxmlformats.org/officeDocument/2006/relationships/customXml" Target="../ink/ink349.xml"/><Relationship Id="rId66" Type="http://schemas.openxmlformats.org/officeDocument/2006/relationships/image" Target="../media/image367.png"/><Relationship Id="rId87" Type="http://schemas.openxmlformats.org/officeDocument/2006/relationships/customXml" Target="../ink/ink370.xml"/><Relationship Id="rId110" Type="http://schemas.openxmlformats.org/officeDocument/2006/relationships/image" Target="../media/image389.png"/><Relationship Id="rId115" Type="http://schemas.openxmlformats.org/officeDocument/2006/relationships/customXml" Target="../ink/ink384.xml"/><Relationship Id="rId131" Type="http://schemas.openxmlformats.org/officeDocument/2006/relationships/customXml" Target="../ink/ink392.xml"/><Relationship Id="rId61" Type="http://schemas.openxmlformats.org/officeDocument/2006/relationships/customXml" Target="../ink/ink357.xml"/><Relationship Id="rId82" Type="http://schemas.openxmlformats.org/officeDocument/2006/relationships/image" Target="../media/image375.png"/><Relationship Id="rId19" Type="http://schemas.openxmlformats.org/officeDocument/2006/relationships/customXml" Target="../ink/ink336.xml"/><Relationship Id="rId14" Type="http://schemas.openxmlformats.org/officeDocument/2006/relationships/image" Target="../media/image341.png"/><Relationship Id="rId30" Type="http://schemas.openxmlformats.org/officeDocument/2006/relationships/image" Target="../media/image349.png"/><Relationship Id="rId35" Type="http://schemas.openxmlformats.org/officeDocument/2006/relationships/customXml" Target="../ink/ink344.xml"/><Relationship Id="rId56" Type="http://schemas.openxmlformats.org/officeDocument/2006/relationships/image" Target="../media/image362.png"/><Relationship Id="rId77" Type="http://schemas.openxmlformats.org/officeDocument/2006/relationships/customXml" Target="../ink/ink365.xml"/><Relationship Id="rId100" Type="http://schemas.openxmlformats.org/officeDocument/2006/relationships/image" Target="../media/image384.png"/><Relationship Id="rId105" Type="http://schemas.openxmlformats.org/officeDocument/2006/relationships/customXml" Target="../ink/ink379.xml"/><Relationship Id="rId126" Type="http://schemas.openxmlformats.org/officeDocument/2006/relationships/image" Target="../media/image397.png"/><Relationship Id="rId8" Type="http://schemas.openxmlformats.org/officeDocument/2006/relationships/image" Target="../media/image338.png"/><Relationship Id="rId51" Type="http://schemas.openxmlformats.org/officeDocument/2006/relationships/customXml" Target="../ink/ink352.xml"/><Relationship Id="rId72" Type="http://schemas.openxmlformats.org/officeDocument/2006/relationships/image" Target="../media/image370.png"/><Relationship Id="rId93" Type="http://schemas.openxmlformats.org/officeDocument/2006/relationships/customXml" Target="../ink/ink373.xml"/><Relationship Id="rId98" Type="http://schemas.openxmlformats.org/officeDocument/2006/relationships/image" Target="../media/image383.png"/><Relationship Id="rId121" Type="http://schemas.openxmlformats.org/officeDocument/2006/relationships/customXml" Target="../ink/ink387.xml"/><Relationship Id="rId3" Type="http://schemas.openxmlformats.org/officeDocument/2006/relationships/image" Target="../media/image1.png"/><Relationship Id="rId25" Type="http://schemas.openxmlformats.org/officeDocument/2006/relationships/customXml" Target="../ink/ink339.xml"/><Relationship Id="rId46" Type="http://schemas.openxmlformats.org/officeDocument/2006/relationships/image" Target="../media/image357.png"/><Relationship Id="rId67" Type="http://schemas.openxmlformats.org/officeDocument/2006/relationships/customXml" Target="../ink/ink360.xml"/><Relationship Id="rId116" Type="http://schemas.openxmlformats.org/officeDocument/2006/relationships/image" Target="../media/image392.png"/><Relationship Id="rId20" Type="http://schemas.openxmlformats.org/officeDocument/2006/relationships/image" Target="../media/image344.png"/><Relationship Id="rId41" Type="http://schemas.openxmlformats.org/officeDocument/2006/relationships/customXml" Target="../ink/ink347.xml"/><Relationship Id="rId62" Type="http://schemas.openxmlformats.org/officeDocument/2006/relationships/image" Target="../media/image365.png"/><Relationship Id="rId83" Type="http://schemas.openxmlformats.org/officeDocument/2006/relationships/customXml" Target="../ink/ink368.xml"/><Relationship Id="rId88" Type="http://schemas.openxmlformats.org/officeDocument/2006/relationships/image" Target="../media/image378.png"/><Relationship Id="rId111" Type="http://schemas.openxmlformats.org/officeDocument/2006/relationships/customXml" Target="../ink/ink382.xml"/><Relationship Id="rId132" Type="http://schemas.openxmlformats.org/officeDocument/2006/relationships/image" Target="../media/image400.png"/><Relationship Id="rId15" Type="http://schemas.openxmlformats.org/officeDocument/2006/relationships/customXml" Target="../ink/ink334.xml"/><Relationship Id="rId36" Type="http://schemas.openxmlformats.org/officeDocument/2006/relationships/image" Target="../media/image352.png"/><Relationship Id="rId57" Type="http://schemas.openxmlformats.org/officeDocument/2006/relationships/customXml" Target="../ink/ink355.xml"/><Relationship Id="rId106" Type="http://schemas.openxmlformats.org/officeDocument/2006/relationships/image" Target="../media/image387.png"/><Relationship Id="rId127" Type="http://schemas.openxmlformats.org/officeDocument/2006/relationships/customXml" Target="../ink/ink390.xml"/><Relationship Id="rId10" Type="http://schemas.openxmlformats.org/officeDocument/2006/relationships/image" Target="../media/image339.png"/><Relationship Id="rId31" Type="http://schemas.openxmlformats.org/officeDocument/2006/relationships/customXml" Target="../ink/ink342.xml"/><Relationship Id="rId52" Type="http://schemas.openxmlformats.org/officeDocument/2006/relationships/image" Target="../media/image360.png"/><Relationship Id="rId73" Type="http://schemas.openxmlformats.org/officeDocument/2006/relationships/customXml" Target="../ink/ink363.xml"/><Relationship Id="rId78" Type="http://schemas.openxmlformats.org/officeDocument/2006/relationships/image" Target="../media/image373.png"/><Relationship Id="rId94" Type="http://schemas.openxmlformats.org/officeDocument/2006/relationships/image" Target="../media/image381.png"/><Relationship Id="rId99" Type="http://schemas.openxmlformats.org/officeDocument/2006/relationships/customXml" Target="../ink/ink376.xml"/><Relationship Id="rId101" Type="http://schemas.openxmlformats.org/officeDocument/2006/relationships/customXml" Target="../ink/ink377.xml"/><Relationship Id="rId122" Type="http://schemas.openxmlformats.org/officeDocument/2006/relationships/image" Target="../media/image395.png"/><Relationship Id="rId4" Type="http://schemas.openxmlformats.org/officeDocument/2006/relationships/image" Target="../media/image336.png"/><Relationship Id="rId9" Type="http://schemas.openxmlformats.org/officeDocument/2006/relationships/customXml" Target="../ink/ink331.xml"/><Relationship Id="rId26" Type="http://schemas.openxmlformats.org/officeDocument/2006/relationships/image" Target="../media/image347.png"/></Relationships>
</file>

<file path=ppt/slides/_rels/slide5.xml.rels><?xml version="1.0" encoding="UTF-8" standalone="yes"?>
<Relationships xmlns="http://schemas.openxmlformats.org/package/2006/relationships"><Relationship Id="rId13" Type="http://schemas.openxmlformats.org/officeDocument/2006/relationships/customXml" Target="../ink/ink397.xml"/><Relationship Id="rId18" Type="http://schemas.openxmlformats.org/officeDocument/2006/relationships/image" Target="../media/image408.png"/><Relationship Id="rId26" Type="http://schemas.openxmlformats.org/officeDocument/2006/relationships/image" Target="../media/image412.png"/><Relationship Id="rId39" Type="http://schemas.openxmlformats.org/officeDocument/2006/relationships/customXml" Target="../ink/ink410.xml"/><Relationship Id="rId21" Type="http://schemas.openxmlformats.org/officeDocument/2006/relationships/customXml" Target="../ink/ink401.xml"/><Relationship Id="rId34" Type="http://schemas.openxmlformats.org/officeDocument/2006/relationships/image" Target="../media/image416.png"/><Relationship Id="rId7" Type="http://schemas.openxmlformats.org/officeDocument/2006/relationships/customXml" Target="../ink/ink394.xml"/><Relationship Id="rId12" Type="http://schemas.openxmlformats.org/officeDocument/2006/relationships/image" Target="../media/image405.png"/><Relationship Id="rId17" Type="http://schemas.openxmlformats.org/officeDocument/2006/relationships/customXml" Target="../ink/ink399.xml"/><Relationship Id="rId25" Type="http://schemas.openxmlformats.org/officeDocument/2006/relationships/customXml" Target="../ink/ink403.xml"/><Relationship Id="rId33" Type="http://schemas.openxmlformats.org/officeDocument/2006/relationships/customXml" Target="../ink/ink407.xml"/><Relationship Id="rId38" Type="http://schemas.openxmlformats.org/officeDocument/2006/relationships/image" Target="../media/image418.png"/><Relationship Id="rId2" Type="http://schemas.openxmlformats.org/officeDocument/2006/relationships/image" Target="../media/image4.jpeg"/><Relationship Id="rId16" Type="http://schemas.openxmlformats.org/officeDocument/2006/relationships/image" Target="../media/image407.png"/><Relationship Id="rId20" Type="http://schemas.openxmlformats.org/officeDocument/2006/relationships/image" Target="../media/image409.png"/><Relationship Id="rId29" Type="http://schemas.openxmlformats.org/officeDocument/2006/relationships/customXml" Target="../ink/ink405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402.png"/><Relationship Id="rId11" Type="http://schemas.openxmlformats.org/officeDocument/2006/relationships/customXml" Target="../ink/ink396.xml"/><Relationship Id="rId24" Type="http://schemas.openxmlformats.org/officeDocument/2006/relationships/image" Target="../media/image411.png"/><Relationship Id="rId32" Type="http://schemas.openxmlformats.org/officeDocument/2006/relationships/image" Target="../media/image415.png"/><Relationship Id="rId37" Type="http://schemas.openxmlformats.org/officeDocument/2006/relationships/customXml" Target="../ink/ink409.xml"/><Relationship Id="rId40" Type="http://schemas.openxmlformats.org/officeDocument/2006/relationships/image" Target="../media/image419.png"/><Relationship Id="rId5" Type="http://schemas.openxmlformats.org/officeDocument/2006/relationships/customXml" Target="../ink/ink393.xml"/><Relationship Id="rId15" Type="http://schemas.openxmlformats.org/officeDocument/2006/relationships/customXml" Target="../ink/ink398.xml"/><Relationship Id="rId23" Type="http://schemas.openxmlformats.org/officeDocument/2006/relationships/customXml" Target="../ink/ink402.xml"/><Relationship Id="rId28" Type="http://schemas.openxmlformats.org/officeDocument/2006/relationships/image" Target="../media/image413.png"/><Relationship Id="rId36" Type="http://schemas.openxmlformats.org/officeDocument/2006/relationships/image" Target="../media/image417.png"/><Relationship Id="rId10" Type="http://schemas.openxmlformats.org/officeDocument/2006/relationships/image" Target="../media/image404.png"/><Relationship Id="rId19" Type="http://schemas.openxmlformats.org/officeDocument/2006/relationships/customXml" Target="../ink/ink400.xml"/><Relationship Id="rId31" Type="http://schemas.openxmlformats.org/officeDocument/2006/relationships/customXml" Target="../ink/ink406.xml"/><Relationship Id="rId4" Type="http://schemas.openxmlformats.org/officeDocument/2006/relationships/image" Target="../media/image401.png"/><Relationship Id="rId9" Type="http://schemas.openxmlformats.org/officeDocument/2006/relationships/customXml" Target="../ink/ink395.xml"/><Relationship Id="rId14" Type="http://schemas.openxmlformats.org/officeDocument/2006/relationships/image" Target="../media/image406.png"/><Relationship Id="rId22" Type="http://schemas.openxmlformats.org/officeDocument/2006/relationships/image" Target="../media/image410.png"/><Relationship Id="rId27" Type="http://schemas.openxmlformats.org/officeDocument/2006/relationships/customXml" Target="../ink/ink404.xml"/><Relationship Id="rId30" Type="http://schemas.openxmlformats.org/officeDocument/2006/relationships/image" Target="../media/image414.png"/><Relationship Id="rId35" Type="http://schemas.openxmlformats.org/officeDocument/2006/relationships/customXml" Target="../ink/ink408.xml"/><Relationship Id="rId8" Type="http://schemas.openxmlformats.org/officeDocument/2006/relationships/image" Target="../media/image403.png"/><Relationship Id="rId3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117" Type="http://schemas.openxmlformats.org/officeDocument/2006/relationships/customXml" Target="../ink/ink467.xml"/><Relationship Id="rId299" Type="http://schemas.openxmlformats.org/officeDocument/2006/relationships/image" Target="../media/image567.png"/><Relationship Id="rId21" Type="http://schemas.openxmlformats.org/officeDocument/2006/relationships/customXml" Target="../ink/ink419.xml"/><Relationship Id="rId63" Type="http://schemas.openxmlformats.org/officeDocument/2006/relationships/customXml" Target="../ink/ink440.xml"/><Relationship Id="rId159" Type="http://schemas.openxmlformats.org/officeDocument/2006/relationships/customXml" Target="../ink/ink488.xml"/><Relationship Id="rId324" Type="http://schemas.openxmlformats.org/officeDocument/2006/relationships/customXml" Target="../ink/ink571.xml"/><Relationship Id="rId170" Type="http://schemas.openxmlformats.org/officeDocument/2006/relationships/image" Target="../media/image503.png"/><Relationship Id="rId226" Type="http://schemas.openxmlformats.org/officeDocument/2006/relationships/image" Target="../media/image531.png"/><Relationship Id="rId268" Type="http://schemas.openxmlformats.org/officeDocument/2006/relationships/customXml" Target="../ink/ink543.xml"/><Relationship Id="rId32" Type="http://schemas.openxmlformats.org/officeDocument/2006/relationships/image" Target="../media/image434.png"/><Relationship Id="rId74" Type="http://schemas.openxmlformats.org/officeDocument/2006/relationships/image" Target="../media/image455.png"/><Relationship Id="rId128" Type="http://schemas.openxmlformats.org/officeDocument/2006/relationships/image" Target="../media/image482.png"/><Relationship Id="rId335" Type="http://schemas.openxmlformats.org/officeDocument/2006/relationships/image" Target="../media/image585.png"/><Relationship Id="rId5" Type="http://schemas.openxmlformats.org/officeDocument/2006/relationships/customXml" Target="../ink/ink411.xml"/><Relationship Id="rId181" Type="http://schemas.openxmlformats.org/officeDocument/2006/relationships/customXml" Target="../ink/ink499.xml"/><Relationship Id="rId237" Type="http://schemas.openxmlformats.org/officeDocument/2006/relationships/customXml" Target="../ink/ink527.xml"/><Relationship Id="rId279" Type="http://schemas.openxmlformats.org/officeDocument/2006/relationships/image" Target="../media/image557.png"/><Relationship Id="rId43" Type="http://schemas.openxmlformats.org/officeDocument/2006/relationships/customXml" Target="../ink/ink430.xml"/><Relationship Id="rId139" Type="http://schemas.openxmlformats.org/officeDocument/2006/relationships/customXml" Target="../ink/ink478.xml"/><Relationship Id="rId290" Type="http://schemas.openxmlformats.org/officeDocument/2006/relationships/customXml" Target="../ink/ink554.xml"/><Relationship Id="rId304" Type="http://schemas.openxmlformats.org/officeDocument/2006/relationships/customXml" Target="../ink/ink561.xml"/><Relationship Id="rId346" Type="http://schemas.openxmlformats.org/officeDocument/2006/relationships/customXml" Target="../ink/ink582.xml"/><Relationship Id="rId85" Type="http://schemas.openxmlformats.org/officeDocument/2006/relationships/customXml" Target="../ink/ink451.xml"/><Relationship Id="rId150" Type="http://schemas.openxmlformats.org/officeDocument/2006/relationships/image" Target="../media/image493.png"/><Relationship Id="rId192" Type="http://schemas.openxmlformats.org/officeDocument/2006/relationships/image" Target="../media/image514.png"/><Relationship Id="rId206" Type="http://schemas.openxmlformats.org/officeDocument/2006/relationships/image" Target="../media/image521.png"/><Relationship Id="rId248" Type="http://schemas.openxmlformats.org/officeDocument/2006/relationships/image" Target="../media/image542.png"/><Relationship Id="rId12" Type="http://schemas.openxmlformats.org/officeDocument/2006/relationships/image" Target="../media/image424.png"/><Relationship Id="rId108" Type="http://schemas.openxmlformats.org/officeDocument/2006/relationships/image" Target="../media/image472.png"/><Relationship Id="rId315" Type="http://schemas.openxmlformats.org/officeDocument/2006/relationships/image" Target="../media/image575.png"/><Relationship Id="rId357" Type="http://schemas.openxmlformats.org/officeDocument/2006/relationships/image" Target="../media/image596.png"/><Relationship Id="rId54" Type="http://schemas.openxmlformats.org/officeDocument/2006/relationships/image" Target="../media/image445.png"/><Relationship Id="rId96" Type="http://schemas.openxmlformats.org/officeDocument/2006/relationships/image" Target="../media/image466.png"/><Relationship Id="rId161" Type="http://schemas.openxmlformats.org/officeDocument/2006/relationships/customXml" Target="../ink/ink489.xml"/><Relationship Id="rId217" Type="http://schemas.openxmlformats.org/officeDocument/2006/relationships/customXml" Target="../ink/ink517.xml"/><Relationship Id="rId259" Type="http://schemas.openxmlformats.org/officeDocument/2006/relationships/image" Target="../media/image547.png"/><Relationship Id="rId23" Type="http://schemas.openxmlformats.org/officeDocument/2006/relationships/customXml" Target="../ink/ink420.xml"/><Relationship Id="rId119" Type="http://schemas.openxmlformats.org/officeDocument/2006/relationships/customXml" Target="../ink/ink468.xml"/><Relationship Id="rId270" Type="http://schemas.openxmlformats.org/officeDocument/2006/relationships/customXml" Target="../ink/ink544.xml"/><Relationship Id="rId326" Type="http://schemas.openxmlformats.org/officeDocument/2006/relationships/customXml" Target="../ink/ink572.xml"/><Relationship Id="rId65" Type="http://schemas.openxmlformats.org/officeDocument/2006/relationships/customXml" Target="../ink/ink441.xml"/><Relationship Id="rId130" Type="http://schemas.openxmlformats.org/officeDocument/2006/relationships/image" Target="../media/image483.png"/><Relationship Id="rId172" Type="http://schemas.openxmlformats.org/officeDocument/2006/relationships/image" Target="../media/image504.png"/><Relationship Id="rId228" Type="http://schemas.openxmlformats.org/officeDocument/2006/relationships/image" Target="../media/image532.png"/><Relationship Id="rId281" Type="http://schemas.openxmlformats.org/officeDocument/2006/relationships/image" Target="../media/image558.png"/><Relationship Id="rId337" Type="http://schemas.openxmlformats.org/officeDocument/2006/relationships/image" Target="../media/image586.png"/><Relationship Id="rId34" Type="http://schemas.openxmlformats.org/officeDocument/2006/relationships/image" Target="../media/image435.png"/><Relationship Id="rId76" Type="http://schemas.openxmlformats.org/officeDocument/2006/relationships/image" Target="../media/image456.png"/><Relationship Id="rId141" Type="http://schemas.openxmlformats.org/officeDocument/2006/relationships/customXml" Target="../ink/ink479.xml"/><Relationship Id="rId7" Type="http://schemas.openxmlformats.org/officeDocument/2006/relationships/customXml" Target="../ink/ink412.xml"/><Relationship Id="rId183" Type="http://schemas.openxmlformats.org/officeDocument/2006/relationships/customXml" Target="../ink/ink500.xml"/><Relationship Id="rId239" Type="http://schemas.openxmlformats.org/officeDocument/2006/relationships/customXml" Target="../ink/ink528.xml"/><Relationship Id="rId250" Type="http://schemas.openxmlformats.org/officeDocument/2006/relationships/image" Target="../media/image543.png"/><Relationship Id="rId292" Type="http://schemas.openxmlformats.org/officeDocument/2006/relationships/customXml" Target="../ink/ink555.xml"/><Relationship Id="rId306" Type="http://schemas.openxmlformats.org/officeDocument/2006/relationships/customXml" Target="../ink/ink562.xml"/><Relationship Id="rId45" Type="http://schemas.openxmlformats.org/officeDocument/2006/relationships/customXml" Target="../ink/ink431.xml"/><Relationship Id="rId87" Type="http://schemas.openxmlformats.org/officeDocument/2006/relationships/customXml" Target="../ink/ink452.xml"/><Relationship Id="rId110" Type="http://schemas.openxmlformats.org/officeDocument/2006/relationships/image" Target="../media/image473.png"/><Relationship Id="rId348" Type="http://schemas.openxmlformats.org/officeDocument/2006/relationships/customXml" Target="../ink/ink583.xml"/><Relationship Id="rId152" Type="http://schemas.openxmlformats.org/officeDocument/2006/relationships/image" Target="../media/image494.png"/><Relationship Id="rId194" Type="http://schemas.openxmlformats.org/officeDocument/2006/relationships/image" Target="../media/image515.png"/><Relationship Id="rId208" Type="http://schemas.openxmlformats.org/officeDocument/2006/relationships/image" Target="../media/image522.png"/><Relationship Id="rId261" Type="http://schemas.openxmlformats.org/officeDocument/2006/relationships/image" Target="../media/image548.png"/><Relationship Id="rId14" Type="http://schemas.openxmlformats.org/officeDocument/2006/relationships/image" Target="../media/image425.png"/><Relationship Id="rId56" Type="http://schemas.openxmlformats.org/officeDocument/2006/relationships/image" Target="../media/image446.png"/><Relationship Id="rId317" Type="http://schemas.openxmlformats.org/officeDocument/2006/relationships/image" Target="../media/image576.png"/><Relationship Id="rId359" Type="http://schemas.openxmlformats.org/officeDocument/2006/relationships/image" Target="../media/image597.png"/><Relationship Id="rId98" Type="http://schemas.openxmlformats.org/officeDocument/2006/relationships/image" Target="../media/image467.png"/><Relationship Id="rId121" Type="http://schemas.openxmlformats.org/officeDocument/2006/relationships/customXml" Target="../ink/ink469.xml"/><Relationship Id="rId163" Type="http://schemas.openxmlformats.org/officeDocument/2006/relationships/customXml" Target="../ink/ink490.xml"/><Relationship Id="rId219" Type="http://schemas.openxmlformats.org/officeDocument/2006/relationships/customXml" Target="../ink/ink518.xml"/><Relationship Id="rId230" Type="http://schemas.openxmlformats.org/officeDocument/2006/relationships/image" Target="../media/image533.png"/><Relationship Id="rId25" Type="http://schemas.openxmlformats.org/officeDocument/2006/relationships/customXml" Target="../ink/ink421.xml"/><Relationship Id="rId67" Type="http://schemas.openxmlformats.org/officeDocument/2006/relationships/customXml" Target="../ink/ink442.xml"/><Relationship Id="rId272" Type="http://schemas.openxmlformats.org/officeDocument/2006/relationships/customXml" Target="../ink/ink545.xml"/><Relationship Id="rId328" Type="http://schemas.openxmlformats.org/officeDocument/2006/relationships/customXml" Target="../ink/ink573.xml"/><Relationship Id="rId132" Type="http://schemas.openxmlformats.org/officeDocument/2006/relationships/image" Target="../media/image484.png"/><Relationship Id="rId174" Type="http://schemas.openxmlformats.org/officeDocument/2006/relationships/image" Target="../media/image505.png"/><Relationship Id="rId220" Type="http://schemas.openxmlformats.org/officeDocument/2006/relationships/image" Target="../media/image528.png"/><Relationship Id="rId241" Type="http://schemas.openxmlformats.org/officeDocument/2006/relationships/customXml" Target="../ink/ink529.xml"/><Relationship Id="rId15" Type="http://schemas.openxmlformats.org/officeDocument/2006/relationships/customXml" Target="../ink/ink416.xml"/><Relationship Id="rId36" Type="http://schemas.openxmlformats.org/officeDocument/2006/relationships/image" Target="../media/image436.png"/><Relationship Id="rId57" Type="http://schemas.openxmlformats.org/officeDocument/2006/relationships/customXml" Target="../ink/ink437.xml"/><Relationship Id="rId262" Type="http://schemas.openxmlformats.org/officeDocument/2006/relationships/customXml" Target="../ink/ink540.xml"/><Relationship Id="rId283" Type="http://schemas.openxmlformats.org/officeDocument/2006/relationships/image" Target="../media/image559.png"/><Relationship Id="rId318" Type="http://schemas.openxmlformats.org/officeDocument/2006/relationships/customXml" Target="../ink/ink568.xml"/><Relationship Id="rId339" Type="http://schemas.openxmlformats.org/officeDocument/2006/relationships/image" Target="../media/image587.png"/><Relationship Id="rId78" Type="http://schemas.openxmlformats.org/officeDocument/2006/relationships/image" Target="../media/image457.png"/><Relationship Id="rId99" Type="http://schemas.openxmlformats.org/officeDocument/2006/relationships/customXml" Target="../ink/ink458.xml"/><Relationship Id="rId101" Type="http://schemas.openxmlformats.org/officeDocument/2006/relationships/customXml" Target="../ink/ink459.xml"/><Relationship Id="rId122" Type="http://schemas.openxmlformats.org/officeDocument/2006/relationships/image" Target="../media/image479.png"/><Relationship Id="rId143" Type="http://schemas.openxmlformats.org/officeDocument/2006/relationships/customXml" Target="../ink/ink480.xml"/><Relationship Id="rId164" Type="http://schemas.openxmlformats.org/officeDocument/2006/relationships/image" Target="../media/image500.png"/><Relationship Id="rId185" Type="http://schemas.openxmlformats.org/officeDocument/2006/relationships/customXml" Target="../ink/ink501.xml"/><Relationship Id="rId350" Type="http://schemas.openxmlformats.org/officeDocument/2006/relationships/customXml" Target="../ink/ink584.xml"/><Relationship Id="rId9" Type="http://schemas.openxmlformats.org/officeDocument/2006/relationships/customXml" Target="../ink/ink413.xml"/><Relationship Id="rId210" Type="http://schemas.openxmlformats.org/officeDocument/2006/relationships/image" Target="../media/image523.png"/><Relationship Id="rId26" Type="http://schemas.openxmlformats.org/officeDocument/2006/relationships/image" Target="../media/image431.png"/><Relationship Id="rId231" Type="http://schemas.openxmlformats.org/officeDocument/2006/relationships/customXml" Target="../ink/ink524.xml"/><Relationship Id="rId252" Type="http://schemas.openxmlformats.org/officeDocument/2006/relationships/image" Target="../media/image544.png"/><Relationship Id="rId273" Type="http://schemas.openxmlformats.org/officeDocument/2006/relationships/image" Target="../media/image554.png"/><Relationship Id="rId294" Type="http://schemas.openxmlformats.org/officeDocument/2006/relationships/customXml" Target="../ink/ink556.xml"/><Relationship Id="rId308" Type="http://schemas.openxmlformats.org/officeDocument/2006/relationships/customXml" Target="../ink/ink563.xml"/><Relationship Id="rId329" Type="http://schemas.openxmlformats.org/officeDocument/2006/relationships/image" Target="../media/image582.png"/><Relationship Id="rId47" Type="http://schemas.openxmlformats.org/officeDocument/2006/relationships/customXml" Target="../ink/ink432.xml"/><Relationship Id="rId68" Type="http://schemas.openxmlformats.org/officeDocument/2006/relationships/image" Target="../media/image452.png"/><Relationship Id="rId89" Type="http://schemas.openxmlformats.org/officeDocument/2006/relationships/customXml" Target="../ink/ink453.xml"/><Relationship Id="rId112" Type="http://schemas.openxmlformats.org/officeDocument/2006/relationships/image" Target="../media/image474.png"/><Relationship Id="rId133" Type="http://schemas.openxmlformats.org/officeDocument/2006/relationships/customXml" Target="../ink/ink475.xml"/><Relationship Id="rId154" Type="http://schemas.openxmlformats.org/officeDocument/2006/relationships/image" Target="../media/image495.png"/><Relationship Id="rId175" Type="http://schemas.openxmlformats.org/officeDocument/2006/relationships/customXml" Target="../ink/ink496.xml"/><Relationship Id="rId340" Type="http://schemas.openxmlformats.org/officeDocument/2006/relationships/customXml" Target="../ink/ink579.xml"/><Relationship Id="rId361" Type="http://schemas.openxmlformats.org/officeDocument/2006/relationships/image" Target="../media/image598.png"/><Relationship Id="rId196" Type="http://schemas.openxmlformats.org/officeDocument/2006/relationships/image" Target="../media/image516.png"/><Relationship Id="rId200" Type="http://schemas.openxmlformats.org/officeDocument/2006/relationships/image" Target="../media/image518.png"/><Relationship Id="rId16" Type="http://schemas.openxmlformats.org/officeDocument/2006/relationships/image" Target="../media/image426.png"/><Relationship Id="rId221" Type="http://schemas.openxmlformats.org/officeDocument/2006/relationships/customXml" Target="../ink/ink519.xml"/><Relationship Id="rId242" Type="http://schemas.openxmlformats.org/officeDocument/2006/relationships/image" Target="../media/image539.png"/><Relationship Id="rId263" Type="http://schemas.openxmlformats.org/officeDocument/2006/relationships/image" Target="../media/image549.png"/><Relationship Id="rId284" Type="http://schemas.openxmlformats.org/officeDocument/2006/relationships/customXml" Target="../ink/ink551.xml"/><Relationship Id="rId319" Type="http://schemas.openxmlformats.org/officeDocument/2006/relationships/image" Target="../media/image577.png"/><Relationship Id="rId37" Type="http://schemas.openxmlformats.org/officeDocument/2006/relationships/customXml" Target="../ink/ink427.xml"/><Relationship Id="rId58" Type="http://schemas.openxmlformats.org/officeDocument/2006/relationships/image" Target="../media/image447.png"/><Relationship Id="rId79" Type="http://schemas.openxmlformats.org/officeDocument/2006/relationships/customXml" Target="../ink/ink448.xml"/><Relationship Id="rId102" Type="http://schemas.openxmlformats.org/officeDocument/2006/relationships/image" Target="../media/image469.png"/><Relationship Id="rId123" Type="http://schemas.openxmlformats.org/officeDocument/2006/relationships/customXml" Target="../ink/ink470.xml"/><Relationship Id="rId144" Type="http://schemas.openxmlformats.org/officeDocument/2006/relationships/image" Target="../media/image490.png"/><Relationship Id="rId330" Type="http://schemas.openxmlformats.org/officeDocument/2006/relationships/customXml" Target="../ink/ink574.xml"/><Relationship Id="rId90" Type="http://schemas.openxmlformats.org/officeDocument/2006/relationships/image" Target="../media/image463.png"/><Relationship Id="rId165" Type="http://schemas.openxmlformats.org/officeDocument/2006/relationships/customXml" Target="../ink/ink491.xml"/><Relationship Id="rId186" Type="http://schemas.openxmlformats.org/officeDocument/2006/relationships/image" Target="../media/image511.png"/><Relationship Id="rId351" Type="http://schemas.openxmlformats.org/officeDocument/2006/relationships/image" Target="../media/image593.png"/><Relationship Id="rId211" Type="http://schemas.openxmlformats.org/officeDocument/2006/relationships/customXml" Target="../ink/ink514.xml"/><Relationship Id="rId232" Type="http://schemas.openxmlformats.org/officeDocument/2006/relationships/image" Target="../media/image534.png"/><Relationship Id="rId253" Type="http://schemas.openxmlformats.org/officeDocument/2006/relationships/customXml" Target="../ink/ink535.xml"/><Relationship Id="rId274" Type="http://schemas.openxmlformats.org/officeDocument/2006/relationships/customXml" Target="../ink/ink546.xml"/><Relationship Id="rId295" Type="http://schemas.openxmlformats.org/officeDocument/2006/relationships/image" Target="../media/image565.png"/><Relationship Id="rId309" Type="http://schemas.openxmlformats.org/officeDocument/2006/relationships/image" Target="../media/image572.png"/><Relationship Id="rId27" Type="http://schemas.openxmlformats.org/officeDocument/2006/relationships/customXml" Target="../ink/ink422.xml"/><Relationship Id="rId48" Type="http://schemas.openxmlformats.org/officeDocument/2006/relationships/image" Target="../media/image442.png"/><Relationship Id="rId69" Type="http://schemas.openxmlformats.org/officeDocument/2006/relationships/customXml" Target="../ink/ink443.xml"/><Relationship Id="rId113" Type="http://schemas.openxmlformats.org/officeDocument/2006/relationships/customXml" Target="../ink/ink465.xml"/><Relationship Id="rId134" Type="http://schemas.openxmlformats.org/officeDocument/2006/relationships/image" Target="../media/image485.png"/><Relationship Id="rId320" Type="http://schemas.openxmlformats.org/officeDocument/2006/relationships/customXml" Target="../ink/ink569.xml"/><Relationship Id="rId80" Type="http://schemas.openxmlformats.org/officeDocument/2006/relationships/image" Target="../media/image458.png"/><Relationship Id="rId155" Type="http://schemas.openxmlformats.org/officeDocument/2006/relationships/customXml" Target="../ink/ink486.xml"/><Relationship Id="rId176" Type="http://schemas.openxmlformats.org/officeDocument/2006/relationships/image" Target="../media/image506.png"/><Relationship Id="rId197" Type="http://schemas.openxmlformats.org/officeDocument/2006/relationships/customXml" Target="../ink/ink507.xml"/><Relationship Id="rId341" Type="http://schemas.openxmlformats.org/officeDocument/2006/relationships/image" Target="../media/image588.png"/><Relationship Id="rId362" Type="http://schemas.openxmlformats.org/officeDocument/2006/relationships/customXml" Target="../ink/ink590.xml"/><Relationship Id="rId201" Type="http://schemas.openxmlformats.org/officeDocument/2006/relationships/customXml" Target="../ink/ink509.xml"/><Relationship Id="rId222" Type="http://schemas.openxmlformats.org/officeDocument/2006/relationships/image" Target="../media/image529.png"/><Relationship Id="rId243" Type="http://schemas.openxmlformats.org/officeDocument/2006/relationships/customXml" Target="../ink/ink530.xml"/><Relationship Id="rId264" Type="http://schemas.openxmlformats.org/officeDocument/2006/relationships/customXml" Target="../ink/ink541.xml"/><Relationship Id="rId285" Type="http://schemas.openxmlformats.org/officeDocument/2006/relationships/image" Target="../media/image560.png"/><Relationship Id="rId17" Type="http://schemas.openxmlformats.org/officeDocument/2006/relationships/customXml" Target="../ink/ink417.xml"/><Relationship Id="rId38" Type="http://schemas.openxmlformats.org/officeDocument/2006/relationships/image" Target="../media/image437.png"/><Relationship Id="rId59" Type="http://schemas.openxmlformats.org/officeDocument/2006/relationships/customXml" Target="../ink/ink438.xml"/><Relationship Id="rId103" Type="http://schemas.openxmlformats.org/officeDocument/2006/relationships/customXml" Target="../ink/ink460.xml"/><Relationship Id="rId124" Type="http://schemas.openxmlformats.org/officeDocument/2006/relationships/image" Target="../media/image480.png"/><Relationship Id="rId310" Type="http://schemas.openxmlformats.org/officeDocument/2006/relationships/customXml" Target="../ink/ink564.xml"/><Relationship Id="rId70" Type="http://schemas.openxmlformats.org/officeDocument/2006/relationships/image" Target="../media/image453.png"/><Relationship Id="rId91" Type="http://schemas.openxmlformats.org/officeDocument/2006/relationships/customXml" Target="../ink/ink454.xml"/><Relationship Id="rId145" Type="http://schemas.openxmlformats.org/officeDocument/2006/relationships/customXml" Target="../ink/ink481.xml"/><Relationship Id="rId166" Type="http://schemas.openxmlformats.org/officeDocument/2006/relationships/image" Target="../media/image501.png"/><Relationship Id="rId187" Type="http://schemas.openxmlformats.org/officeDocument/2006/relationships/customXml" Target="../ink/ink502.xml"/><Relationship Id="rId331" Type="http://schemas.openxmlformats.org/officeDocument/2006/relationships/image" Target="../media/image583.png"/><Relationship Id="rId352" Type="http://schemas.openxmlformats.org/officeDocument/2006/relationships/customXml" Target="../ink/ink585.xml"/><Relationship Id="rId1" Type="http://schemas.openxmlformats.org/officeDocument/2006/relationships/slideLayout" Target="../slideLayouts/slideLayout9.xml"/><Relationship Id="rId212" Type="http://schemas.openxmlformats.org/officeDocument/2006/relationships/image" Target="../media/image524.png"/><Relationship Id="rId233" Type="http://schemas.openxmlformats.org/officeDocument/2006/relationships/customXml" Target="../ink/ink525.xml"/><Relationship Id="rId254" Type="http://schemas.openxmlformats.org/officeDocument/2006/relationships/image" Target="../media/image545.png"/><Relationship Id="rId28" Type="http://schemas.openxmlformats.org/officeDocument/2006/relationships/image" Target="../media/image432.png"/><Relationship Id="rId49" Type="http://schemas.openxmlformats.org/officeDocument/2006/relationships/customXml" Target="../ink/ink433.xml"/><Relationship Id="rId114" Type="http://schemas.openxmlformats.org/officeDocument/2006/relationships/image" Target="../media/image475.png"/><Relationship Id="rId275" Type="http://schemas.openxmlformats.org/officeDocument/2006/relationships/image" Target="../media/image555.png"/><Relationship Id="rId296" Type="http://schemas.openxmlformats.org/officeDocument/2006/relationships/customXml" Target="../ink/ink557.xml"/><Relationship Id="rId300" Type="http://schemas.openxmlformats.org/officeDocument/2006/relationships/customXml" Target="../ink/ink559.xml"/><Relationship Id="rId60" Type="http://schemas.openxmlformats.org/officeDocument/2006/relationships/image" Target="../media/image448.png"/><Relationship Id="rId81" Type="http://schemas.openxmlformats.org/officeDocument/2006/relationships/customXml" Target="../ink/ink449.xml"/><Relationship Id="rId135" Type="http://schemas.openxmlformats.org/officeDocument/2006/relationships/customXml" Target="../ink/ink476.xml"/><Relationship Id="rId156" Type="http://schemas.openxmlformats.org/officeDocument/2006/relationships/image" Target="../media/image496.png"/><Relationship Id="rId177" Type="http://schemas.openxmlformats.org/officeDocument/2006/relationships/customXml" Target="../ink/ink497.xml"/><Relationship Id="rId198" Type="http://schemas.openxmlformats.org/officeDocument/2006/relationships/image" Target="../media/image517.png"/><Relationship Id="rId321" Type="http://schemas.openxmlformats.org/officeDocument/2006/relationships/image" Target="../media/image578.png"/><Relationship Id="rId342" Type="http://schemas.openxmlformats.org/officeDocument/2006/relationships/customXml" Target="../ink/ink580.xml"/><Relationship Id="rId363" Type="http://schemas.openxmlformats.org/officeDocument/2006/relationships/image" Target="../media/image599.png"/><Relationship Id="rId202" Type="http://schemas.openxmlformats.org/officeDocument/2006/relationships/image" Target="../media/image519.png"/><Relationship Id="rId223" Type="http://schemas.openxmlformats.org/officeDocument/2006/relationships/customXml" Target="../ink/ink520.xml"/><Relationship Id="rId244" Type="http://schemas.openxmlformats.org/officeDocument/2006/relationships/image" Target="../media/image540.png"/><Relationship Id="rId18" Type="http://schemas.openxmlformats.org/officeDocument/2006/relationships/image" Target="../media/image427.png"/><Relationship Id="rId39" Type="http://schemas.openxmlformats.org/officeDocument/2006/relationships/customXml" Target="../ink/ink428.xml"/><Relationship Id="rId265" Type="http://schemas.openxmlformats.org/officeDocument/2006/relationships/image" Target="../media/image550.png"/><Relationship Id="rId286" Type="http://schemas.openxmlformats.org/officeDocument/2006/relationships/customXml" Target="../ink/ink552.xml"/><Relationship Id="rId50" Type="http://schemas.openxmlformats.org/officeDocument/2006/relationships/image" Target="../media/image443.png"/><Relationship Id="rId104" Type="http://schemas.openxmlformats.org/officeDocument/2006/relationships/image" Target="../media/image470.png"/><Relationship Id="rId125" Type="http://schemas.openxmlformats.org/officeDocument/2006/relationships/customXml" Target="../ink/ink471.xml"/><Relationship Id="rId146" Type="http://schemas.openxmlformats.org/officeDocument/2006/relationships/image" Target="../media/image491.png"/><Relationship Id="rId167" Type="http://schemas.openxmlformats.org/officeDocument/2006/relationships/customXml" Target="../ink/ink492.xml"/><Relationship Id="rId188" Type="http://schemas.openxmlformats.org/officeDocument/2006/relationships/image" Target="../media/image512.png"/><Relationship Id="rId311" Type="http://schemas.openxmlformats.org/officeDocument/2006/relationships/image" Target="../media/image573.png"/><Relationship Id="rId332" Type="http://schemas.openxmlformats.org/officeDocument/2006/relationships/customXml" Target="../ink/ink575.xml"/><Relationship Id="rId353" Type="http://schemas.openxmlformats.org/officeDocument/2006/relationships/image" Target="../media/image594.png"/><Relationship Id="rId71" Type="http://schemas.openxmlformats.org/officeDocument/2006/relationships/customXml" Target="../ink/ink444.xml"/><Relationship Id="rId92" Type="http://schemas.openxmlformats.org/officeDocument/2006/relationships/image" Target="../media/image464.png"/><Relationship Id="rId213" Type="http://schemas.openxmlformats.org/officeDocument/2006/relationships/customXml" Target="../ink/ink515.xml"/><Relationship Id="rId234" Type="http://schemas.openxmlformats.org/officeDocument/2006/relationships/image" Target="../media/image535.png"/><Relationship Id="rId2" Type="http://schemas.openxmlformats.org/officeDocument/2006/relationships/image" Target="../media/image4.jpeg"/><Relationship Id="rId29" Type="http://schemas.openxmlformats.org/officeDocument/2006/relationships/customXml" Target="../ink/ink423.xml"/><Relationship Id="rId255" Type="http://schemas.openxmlformats.org/officeDocument/2006/relationships/customXml" Target="../ink/ink536.xml"/><Relationship Id="rId276" Type="http://schemas.openxmlformats.org/officeDocument/2006/relationships/customXml" Target="../ink/ink547.xml"/><Relationship Id="rId297" Type="http://schemas.openxmlformats.org/officeDocument/2006/relationships/image" Target="../media/image566.png"/><Relationship Id="rId40" Type="http://schemas.openxmlformats.org/officeDocument/2006/relationships/image" Target="../media/image438.png"/><Relationship Id="rId115" Type="http://schemas.openxmlformats.org/officeDocument/2006/relationships/customXml" Target="../ink/ink466.xml"/><Relationship Id="rId136" Type="http://schemas.openxmlformats.org/officeDocument/2006/relationships/image" Target="../media/image486.png"/><Relationship Id="rId157" Type="http://schemas.openxmlformats.org/officeDocument/2006/relationships/customXml" Target="../ink/ink487.xml"/><Relationship Id="rId178" Type="http://schemas.openxmlformats.org/officeDocument/2006/relationships/image" Target="../media/image507.png"/><Relationship Id="rId301" Type="http://schemas.openxmlformats.org/officeDocument/2006/relationships/image" Target="../media/image568.png"/><Relationship Id="rId322" Type="http://schemas.openxmlformats.org/officeDocument/2006/relationships/customXml" Target="../ink/ink570.xml"/><Relationship Id="rId343" Type="http://schemas.openxmlformats.org/officeDocument/2006/relationships/image" Target="../media/image589.png"/><Relationship Id="rId364" Type="http://schemas.openxmlformats.org/officeDocument/2006/relationships/customXml" Target="../ink/ink591.xml"/><Relationship Id="rId61" Type="http://schemas.openxmlformats.org/officeDocument/2006/relationships/customXml" Target="../ink/ink439.xml"/><Relationship Id="rId82" Type="http://schemas.openxmlformats.org/officeDocument/2006/relationships/image" Target="../media/image459.png"/><Relationship Id="rId199" Type="http://schemas.openxmlformats.org/officeDocument/2006/relationships/customXml" Target="../ink/ink508.xml"/><Relationship Id="rId203" Type="http://schemas.openxmlformats.org/officeDocument/2006/relationships/customXml" Target="../ink/ink510.xml"/><Relationship Id="rId19" Type="http://schemas.openxmlformats.org/officeDocument/2006/relationships/customXml" Target="../ink/ink418.xml"/><Relationship Id="rId224" Type="http://schemas.openxmlformats.org/officeDocument/2006/relationships/image" Target="../media/image530.png"/><Relationship Id="rId245" Type="http://schemas.openxmlformats.org/officeDocument/2006/relationships/customXml" Target="../ink/ink531.xml"/><Relationship Id="rId266" Type="http://schemas.openxmlformats.org/officeDocument/2006/relationships/customXml" Target="../ink/ink542.xml"/><Relationship Id="rId287" Type="http://schemas.openxmlformats.org/officeDocument/2006/relationships/image" Target="../media/image561.png"/><Relationship Id="rId30" Type="http://schemas.openxmlformats.org/officeDocument/2006/relationships/image" Target="../media/image433.png"/><Relationship Id="rId105" Type="http://schemas.openxmlformats.org/officeDocument/2006/relationships/customXml" Target="../ink/ink461.xml"/><Relationship Id="rId126" Type="http://schemas.openxmlformats.org/officeDocument/2006/relationships/image" Target="../media/image481.png"/><Relationship Id="rId147" Type="http://schemas.openxmlformats.org/officeDocument/2006/relationships/customXml" Target="../ink/ink482.xml"/><Relationship Id="rId168" Type="http://schemas.openxmlformats.org/officeDocument/2006/relationships/image" Target="../media/image502.png"/><Relationship Id="rId312" Type="http://schemas.openxmlformats.org/officeDocument/2006/relationships/customXml" Target="../ink/ink565.xml"/><Relationship Id="rId333" Type="http://schemas.openxmlformats.org/officeDocument/2006/relationships/image" Target="../media/image584.png"/><Relationship Id="rId354" Type="http://schemas.openxmlformats.org/officeDocument/2006/relationships/customXml" Target="../ink/ink586.xml"/><Relationship Id="rId51" Type="http://schemas.openxmlformats.org/officeDocument/2006/relationships/customXml" Target="../ink/ink434.xml"/><Relationship Id="rId72" Type="http://schemas.openxmlformats.org/officeDocument/2006/relationships/image" Target="../media/image454.png"/><Relationship Id="rId93" Type="http://schemas.openxmlformats.org/officeDocument/2006/relationships/customXml" Target="../ink/ink455.xml"/><Relationship Id="rId189" Type="http://schemas.openxmlformats.org/officeDocument/2006/relationships/customXml" Target="../ink/ink503.xml"/><Relationship Id="rId3" Type="http://schemas.openxmlformats.org/officeDocument/2006/relationships/image" Target="../media/image1.png"/><Relationship Id="rId214" Type="http://schemas.openxmlformats.org/officeDocument/2006/relationships/image" Target="../media/image525.png"/><Relationship Id="rId235" Type="http://schemas.openxmlformats.org/officeDocument/2006/relationships/customXml" Target="../ink/ink526.xml"/><Relationship Id="rId256" Type="http://schemas.openxmlformats.org/officeDocument/2006/relationships/customXml" Target="../ink/ink537.xml"/><Relationship Id="rId277" Type="http://schemas.openxmlformats.org/officeDocument/2006/relationships/image" Target="../media/image556.png"/><Relationship Id="rId298" Type="http://schemas.openxmlformats.org/officeDocument/2006/relationships/customXml" Target="../ink/ink558.xml"/><Relationship Id="rId116" Type="http://schemas.openxmlformats.org/officeDocument/2006/relationships/image" Target="../media/image476.png"/><Relationship Id="rId137" Type="http://schemas.openxmlformats.org/officeDocument/2006/relationships/customXml" Target="../ink/ink477.xml"/><Relationship Id="rId158" Type="http://schemas.openxmlformats.org/officeDocument/2006/relationships/image" Target="../media/image497.png"/><Relationship Id="rId302" Type="http://schemas.openxmlformats.org/officeDocument/2006/relationships/customXml" Target="../ink/ink560.xml"/><Relationship Id="rId323" Type="http://schemas.openxmlformats.org/officeDocument/2006/relationships/image" Target="../media/image579.png"/><Relationship Id="rId344" Type="http://schemas.openxmlformats.org/officeDocument/2006/relationships/customXml" Target="../ink/ink581.xml"/><Relationship Id="rId20" Type="http://schemas.openxmlformats.org/officeDocument/2006/relationships/image" Target="../media/image428.png"/><Relationship Id="rId41" Type="http://schemas.openxmlformats.org/officeDocument/2006/relationships/customXml" Target="../ink/ink429.xml"/><Relationship Id="rId62" Type="http://schemas.openxmlformats.org/officeDocument/2006/relationships/image" Target="../media/image449.png"/><Relationship Id="rId83" Type="http://schemas.openxmlformats.org/officeDocument/2006/relationships/customXml" Target="../ink/ink450.xml"/><Relationship Id="rId179" Type="http://schemas.openxmlformats.org/officeDocument/2006/relationships/customXml" Target="../ink/ink498.xml"/><Relationship Id="rId365" Type="http://schemas.openxmlformats.org/officeDocument/2006/relationships/image" Target="../media/image600.png"/><Relationship Id="rId190" Type="http://schemas.openxmlformats.org/officeDocument/2006/relationships/image" Target="../media/image513.png"/><Relationship Id="rId204" Type="http://schemas.openxmlformats.org/officeDocument/2006/relationships/image" Target="../media/image520.png"/><Relationship Id="rId225" Type="http://schemas.openxmlformats.org/officeDocument/2006/relationships/customXml" Target="../ink/ink521.xml"/><Relationship Id="rId246" Type="http://schemas.openxmlformats.org/officeDocument/2006/relationships/image" Target="../media/image541.png"/><Relationship Id="rId267" Type="http://schemas.openxmlformats.org/officeDocument/2006/relationships/image" Target="../media/image551.png"/><Relationship Id="rId288" Type="http://schemas.openxmlformats.org/officeDocument/2006/relationships/customXml" Target="../ink/ink553.xml"/><Relationship Id="rId106" Type="http://schemas.openxmlformats.org/officeDocument/2006/relationships/image" Target="../media/image471.png"/><Relationship Id="rId127" Type="http://schemas.openxmlformats.org/officeDocument/2006/relationships/customXml" Target="../ink/ink472.xml"/><Relationship Id="rId313" Type="http://schemas.openxmlformats.org/officeDocument/2006/relationships/image" Target="../media/image574.png"/><Relationship Id="rId10" Type="http://schemas.openxmlformats.org/officeDocument/2006/relationships/image" Target="../media/image423.png"/><Relationship Id="rId31" Type="http://schemas.openxmlformats.org/officeDocument/2006/relationships/customXml" Target="../ink/ink424.xml"/><Relationship Id="rId52" Type="http://schemas.openxmlformats.org/officeDocument/2006/relationships/image" Target="../media/image444.png"/><Relationship Id="rId73" Type="http://schemas.openxmlformats.org/officeDocument/2006/relationships/customXml" Target="../ink/ink445.xml"/><Relationship Id="rId94" Type="http://schemas.openxmlformats.org/officeDocument/2006/relationships/image" Target="../media/image465.png"/><Relationship Id="rId148" Type="http://schemas.openxmlformats.org/officeDocument/2006/relationships/image" Target="../media/image492.png"/><Relationship Id="rId169" Type="http://schemas.openxmlformats.org/officeDocument/2006/relationships/customXml" Target="../ink/ink493.xml"/><Relationship Id="rId334" Type="http://schemas.openxmlformats.org/officeDocument/2006/relationships/customXml" Target="../ink/ink576.xml"/><Relationship Id="rId355" Type="http://schemas.openxmlformats.org/officeDocument/2006/relationships/image" Target="../media/image595.png"/><Relationship Id="rId4" Type="http://schemas.openxmlformats.org/officeDocument/2006/relationships/image" Target="../media/image420.png"/><Relationship Id="rId180" Type="http://schemas.openxmlformats.org/officeDocument/2006/relationships/image" Target="../media/image508.png"/><Relationship Id="rId215" Type="http://schemas.openxmlformats.org/officeDocument/2006/relationships/customXml" Target="../ink/ink516.xml"/><Relationship Id="rId236" Type="http://schemas.openxmlformats.org/officeDocument/2006/relationships/image" Target="../media/image536.png"/><Relationship Id="rId257" Type="http://schemas.openxmlformats.org/officeDocument/2006/relationships/image" Target="../media/image546.png"/><Relationship Id="rId278" Type="http://schemas.openxmlformats.org/officeDocument/2006/relationships/customXml" Target="../ink/ink548.xml"/><Relationship Id="rId303" Type="http://schemas.openxmlformats.org/officeDocument/2006/relationships/image" Target="../media/image569.png"/><Relationship Id="rId42" Type="http://schemas.openxmlformats.org/officeDocument/2006/relationships/image" Target="../media/image439.png"/><Relationship Id="rId84" Type="http://schemas.openxmlformats.org/officeDocument/2006/relationships/image" Target="../media/image460.png"/><Relationship Id="rId138" Type="http://schemas.openxmlformats.org/officeDocument/2006/relationships/image" Target="../media/image487.png"/><Relationship Id="rId345" Type="http://schemas.openxmlformats.org/officeDocument/2006/relationships/image" Target="../media/image590.png"/><Relationship Id="rId191" Type="http://schemas.openxmlformats.org/officeDocument/2006/relationships/customXml" Target="../ink/ink504.xml"/><Relationship Id="rId205" Type="http://schemas.openxmlformats.org/officeDocument/2006/relationships/customXml" Target="../ink/ink511.xml"/><Relationship Id="rId247" Type="http://schemas.openxmlformats.org/officeDocument/2006/relationships/customXml" Target="../ink/ink532.xml"/><Relationship Id="rId107" Type="http://schemas.openxmlformats.org/officeDocument/2006/relationships/customXml" Target="../ink/ink462.xml"/><Relationship Id="rId289" Type="http://schemas.openxmlformats.org/officeDocument/2006/relationships/image" Target="../media/image562.png"/><Relationship Id="rId11" Type="http://schemas.openxmlformats.org/officeDocument/2006/relationships/customXml" Target="../ink/ink414.xml"/><Relationship Id="rId53" Type="http://schemas.openxmlformats.org/officeDocument/2006/relationships/customXml" Target="../ink/ink435.xml"/><Relationship Id="rId149" Type="http://schemas.openxmlformats.org/officeDocument/2006/relationships/customXml" Target="../ink/ink483.xml"/><Relationship Id="rId314" Type="http://schemas.openxmlformats.org/officeDocument/2006/relationships/customXml" Target="../ink/ink566.xml"/><Relationship Id="rId356" Type="http://schemas.openxmlformats.org/officeDocument/2006/relationships/customXml" Target="../ink/ink587.xml"/><Relationship Id="rId95" Type="http://schemas.openxmlformats.org/officeDocument/2006/relationships/customXml" Target="../ink/ink456.xml"/><Relationship Id="rId160" Type="http://schemas.openxmlformats.org/officeDocument/2006/relationships/image" Target="../media/image498.png"/><Relationship Id="rId216" Type="http://schemas.openxmlformats.org/officeDocument/2006/relationships/image" Target="../media/image526.png"/><Relationship Id="rId258" Type="http://schemas.openxmlformats.org/officeDocument/2006/relationships/customXml" Target="../ink/ink538.xml"/><Relationship Id="rId22" Type="http://schemas.openxmlformats.org/officeDocument/2006/relationships/image" Target="../media/image429.png"/><Relationship Id="rId64" Type="http://schemas.openxmlformats.org/officeDocument/2006/relationships/image" Target="../media/image450.png"/><Relationship Id="rId118" Type="http://schemas.openxmlformats.org/officeDocument/2006/relationships/image" Target="../media/image477.png"/><Relationship Id="rId325" Type="http://schemas.openxmlformats.org/officeDocument/2006/relationships/image" Target="../media/image580.png"/><Relationship Id="rId171" Type="http://schemas.openxmlformats.org/officeDocument/2006/relationships/customXml" Target="../ink/ink494.xml"/><Relationship Id="rId227" Type="http://schemas.openxmlformats.org/officeDocument/2006/relationships/customXml" Target="../ink/ink522.xml"/><Relationship Id="rId269" Type="http://schemas.openxmlformats.org/officeDocument/2006/relationships/image" Target="../media/image552.png"/><Relationship Id="rId33" Type="http://schemas.openxmlformats.org/officeDocument/2006/relationships/customXml" Target="../ink/ink425.xml"/><Relationship Id="rId129" Type="http://schemas.openxmlformats.org/officeDocument/2006/relationships/customXml" Target="../ink/ink473.xml"/><Relationship Id="rId280" Type="http://schemas.openxmlformats.org/officeDocument/2006/relationships/customXml" Target="../ink/ink549.xml"/><Relationship Id="rId336" Type="http://schemas.openxmlformats.org/officeDocument/2006/relationships/customXml" Target="../ink/ink577.xml"/><Relationship Id="rId75" Type="http://schemas.openxmlformats.org/officeDocument/2006/relationships/customXml" Target="../ink/ink446.xml"/><Relationship Id="rId140" Type="http://schemas.openxmlformats.org/officeDocument/2006/relationships/image" Target="../media/image488.png"/><Relationship Id="rId182" Type="http://schemas.openxmlformats.org/officeDocument/2006/relationships/image" Target="../media/image509.png"/><Relationship Id="rId6" Type="http://schemas.openxmlformats.org/officeDocument/2006/relationships/image" Target="../media/image421.png"/><Relationship Id="rId238" Type="http://schemas.openxmlformats.org/officeDocument/2006/relationships/image" Target="../media/image537.png"/><Relationship Id="rId291" Type="http://schemas.openxmlformats.org/officeDocument/2006/relationships/image" Target="../media/image563.png"/><Relationship Id="rId305" Type="http://schemas.openxmlformats.org/officeDocument/2006/relationships/image" Target="../media/image570.png"/><Relationship Id="rId347" Type="http://schemas.openxmlformats.org/officeDocument/2006/relationships/image" Target="../media/image591.png"/><Relationship Id="rId44" Type="http://schemas.openxmlformats.org/officeDocument/2006/relationships/image" Target="../media/image440.png"/><Relationship Id="rId86" Type="http://schemas.openxmlformats.org/officeDocument/2006/relationships/image" Target="../media/image461.png"/><Relationship Id="rId151" Type="http://schemas.openxmlformats.org/officeDocument/2006/relationships/customXml" Target="../ink/ink484.xml"/><Relationship Id="rId193" Type="http://schemas.openxmlformats.org/officeDocument/2006/relationships/customXml" Target="../ink/ink505.xml"/><Relationship Id="rId207" Type="http://schemas.openxmlformats.org/officeDocument/2006/relationships/customXml" Target="../ink/ink512.xml"/><Relationship Id="rId249" Type="http://schemas.openxmlformats.org/officeDocument/2006/relationships/customXml" Target="../ink/ink533.xml"/><Relationship Id="rId13" Type="http://schemas.openxmlformats.org/officeDocument/2006/relationships/customXml" Target="../ink/ink415.xml"/><Relationship Id="rId109" Type="http://schemas.openxmlformats.org/officeDocument/2006/relationships/customXml" Target="../ink/ink463.xml"/><Relationship Id="rId260" Type="http://schemas.openxmlformats.org/officeDocument/2006/relationships/customXml" Target="../ink/ink539.xml"/><Relationship Id="rId316" Type="http://schemas.openxmlformats.org/officeDocument/2006/relationships/customXml" Target="../ink/ink567.xml"/><Relationship Id="rId55" Type="http://schemas.openxmlformats.org/officeDocument/2006/relationships/customXml" Target="../ink/ink436.xml"/><Relationship Id="rId97" Type="http://schemas.openxmlformats.org/officeDocument/2006/relationships/customXml" Target="../ink/ink457.xml"/><Relationship Id="rId120" Type="http://schemas.openxmlformats.org/officeDocument/2006/relationships/image" Target="../media/image478.png"/><Relationship Id="rId358" Type="http://schemas.openxmlformats.org/officeDocument/2006/relationships/customXml" Target="../ink/ink588.xml"/><Relationship Id="rId162" Type="http://schemas.openxmlformats.org/officeDocument/2006/relationships/image" Target="../media/image499.png"/><Relationship Id="rId218" Type="http://schemas.openxmlformats.org/officeDocument/2006/relationships/image" Target="../media/image527.png"/><Relationship Id="rId271" Type="http://schemas.openxmlformats.org/officeDocument/2006/relationships/image" Target="../media/image553.png"/><Relationship Id="rId24" Type="http://schemas.openxmlformats.org/officeDocument/2006/relationships/image" Target="../media/image430.png"/><Relationship Id="rId66" Type="http://schemas.openxmlformats.org/officeDocument/2006/relationships/image" Target="../media/image451.png"/><Relationship Id="rId131" Type="http://schemas.openxmlformats.org/officeDocument/2006/relationships/customXml" Target="../ink/ink474.xml"/><Relationship Id="rId327" Type="http://schemas.openxmlformats.org/officeDocument/2006/relationships/image" Target="../media/image581.png"/><Relationship Id="rId173" Type="http://schemas.openxmlformats.org/officeDocument/2006/relationships/customXml" Target="../ink/ink495.xml"/><Relationship Id="rId229" Type="http://schemas.openxmlformats.org/officeDocument/2006/relationships/customXml" Target="../ink/ink523.xml"/><Relationship Id="rId240" Type="http://schemas.openxmlformats.org/officeDocument/2006/relationships/image" Target="../media/image538.png"/><Relationship Id="rId35" Type="http://schemas.openxmlformats.org/officeDocument/2006/relationships/customXml" Target="../ink/ink426.xml"/><Relationship Id="rId77" Type="http://schemas.openxmlformats.org/officeDocument/2006/relationships/customXml" Target="../ink/ink447.xml"/><Relationship Id="rId100" Type="http://schemas.openxmlformats.org/officeDocument/2006/relationships/image" Target="../media/image468.png"/><Relationship Id="rId282" Type="http://schemas.openxmlformats.org/officeDocument/2006/relationships/customXml" Target="../ink/ink550.xml"/><Relationship Id="rId338" Type="http://schemas.openxmlformats.org/officeDocument/2006/relationships/customXml" Target="../ink/ink578.xml"/><Relationship Id="rId8" Type="http://schemas.openxmlformats.org/officeDocument/2006/relationships/image" Target="../media/image422.png"/><Relationship Id="rId142" Type="http://schemas.openxmlformats.org/officeDocument/2006/relationships/image" Target="../media/image489.png"/><Relationship Id="rId184" Type="http://schemas.openxmlformats.org/officeDocument/2006/relationships/image" Target="../media/image510.png"/><Relationship Id="rId251" Type="http://schemas.openxmlformats.org/officeDocument/2006/relationships/customXml" Target="../ink/ink534.xml"/><Relationship Id="rId46" Type="http://schemas.openxmlformats.org/officeDocument/2006/relationships/image" Target="../media/image441.png"/><Relationship Id="rId293" Type="http://schemas.openxmlformats.org/officeDocument/2006/relationships/image" Target="../media/image564.png"/><Relationship Id="rId307" Type="http://schemas.openxmlformats.org/officeDocument/2006/relationships/image" Target="../media/image571.png"/><Relationship Id="rId349" Type="http://schemas.openxmlformats.org/officeDocument/2006/relationships/image" Target="../media/image592.png"/><Relationship Id="rId88" Type="http://schemas.openxmlformats.org/officeDocument/2006/relationships/image" Target="../media/image462.png"/><Relationship Id="rId111" Type="http://schemas.openxmlformats.org/officeDocument/2006/relationships/customXml" Target="../ink/ink464.xml"/><Relationship Id="rId153" Type="http://schemas.openxmlformats.org/officeDocument/2006/relationships/customXml" Target="../ink/ink485.xml"/><Relationship Id="rId195" Type="http://schemas.openxmlformats.org/officeDocument/2006/relationships/customXml" Target="../ink/ink506.xml"/><Relationship Id="rId209" Type="http://schemas.openxmlformats.org/officeDocument/2006/relationships/customXml" Target="../ink/ink513.xml"/><Relationship Id="rId360" Type="http://schemas.openxmlformats.org/officeDocument/2006/relationships/customXml" Target="../ink/ink589.xml"/></Relationships>
</file>

<file path=ppt/slides/_rels/slide7.xml.rels><?xml version="1.0" encoding="UTF-8" standalone="yes"?>
<Relationships xmlns="http://schemas.openxmlformats.org/package/2006/relationships"><Relationship Id="rId117" Type="http://schemas.openxmlformats.org/officeDocument/2006/relationships/customXml" Target="../ink/ink648.xml"/><Relationship Id="rId21" Type="http://schemas.openxmlformats.org/officeDocument/2006/relationships/customXml" Target="../ink/ink600.xml"/><Relationship Id="rId324" Type="http://schemas.openxmlformats.org/officeDocument/2006/relationships/image" Target="../media/image760.png"/><Relationship Id="rId531" Type="http://schemas.openxmlformats.org/officeDocument/2006/relationships/customXml" Target="../ink/ink855.xml"/><Relationship Id="rId629" Type="http://schemas.openxmlformats.org/officeDocument/2006/relationships/customXml" Target="../ink/ink904.xml"/><Relationship Id="rId170" Type="http://schemas.openxmlformats.org/officeDocument/2006/relationships/image" Target="../media/image683.png"/><Relationship Id="rId268" Type="http://schemas.openxmlformats.org/officeDocument/2006/relationships/image" Target="../media/image732.png"/><Relationship Id="rId475" Type="http://schemas.openxmlformats.org/officeDocument/2006/relationships/customXml" Target="../ink/ink827.xml"/><Relationship Id="rId32" Type="http://schemas.openxmlformats.org/officeDocument/2006/relationships/image" Target="../media/image615.png"/><Relationship Id="rId128" Type="http://schemas.openxmlformats.org/officeDocument/2006/relationships/image" Target="../media/image662.png"/><Relationship Id="rId335" Type="http://schemas.openxmlformats.org/officeDocument/2006/relationships/customXml" Target="../ink/ink757.xml"/><Relationship Id="rId542" Type="http://schemas.openxmlformats.org/officeDocument/2006/relationships/image" Target="../media/image869.png"/><Relationship Id="rId181" Type="http://schemas.openxmlformats.org/officeDocument/2006/relationships/customXml" Target="../ink/ink680.xml"/><Relationship Id="rId402" Type="http://schemas.openxmlformats.org/officeDocument/2006/relationships/image" Target="../media/image799.png"/><Relationship Id="rId279" Type="http://schemas.openxmlformats.org/officeDocument/2006/relationships/customXml" Target="../ink/ink729.xml"/><Relationship Id="rId486" Type="http://schemas.openxmlformats.org/officeDocument/2006/relationships/image" Target="../media/image841.png"/><Relationship Id="rId43" Type="http://schemas.openxmlformats.org/officeDocument/2006/relationships/customXml" Target="../ink/ink611.xml"/><Relationship Id="rId139" Type="http://schemas.openxmlformats.org/officeDocument/2006/relationships/customXml" Target="../ink/ink659.xml"/><Relationship Id="rId346" Type="http://schemas.openxmlformats.org/officeDocument/2006/relationships/image" Target="../media/image771.png"/><Relationship Id="rId553" Type="http://schemas.openxmlformats.org/officeDocument/2006/relationships/customXml" Target="../ink/ink866.xml"/><Relationship Id="rId192" Type="http://schemas.openxmlformats.org/officeDocument/2006/relationships/image" Target="../media/image694.png"/><Relationship Id="rId206" Type="http://schemas.openxmlformats.org/officeDocument/2006/relationships/image" Target="../media/image701.png"/><Relationship Id="rId413" Type="http://schemas.openxmlformats.org/officeDocument/2006/relationships/customXml" Target="../ink/ink796.xml"/><Relationship Id="rId497" Type="http://schemas.openxmlformats.org/officeDocument/2006/relationships/customXml" Target="../ink/ink838.xml"/><Relationship Id="rId620" Type="http://schemas.openxmlformats.org/officeDocument/2006/relationships/image" Target="../media/image908.png"/><Relationship Id="rId357" Type="http://schemas.openxmlformats.org/officeDocument/2006/relationships/customXml" Target="../ink/ink768.xml"/><Relationship Id="rId54" Type="http://schemas.openxmlformats.org/officeDocument/2006/relationships/image" Target="../media/image626.png"/><Relationship Id="rId217" Type="http://schemas.openxmlformats.org/officeDocument/2006/relationships/customXml" Target="../ink/ink698.xml"/><Relationship Id="rId564" Type="http://schemas.openxmlformats.org/officeDocument/2006/relationships/image" Target="../media/image880.png"/><Relationship Id="rId424" Type="http://schemas.openxmlformats.org/officeDocument/2006/relationships/image" Target="../media/image810.png"/><Relationship Id="rId631" Type="http://schemas.openxmlformats.org/officeDocument/2006/relationships/customXml" Target="../ink/ink905.xml"/><Relationship Id="rId270" Type="http://schemas.openxmlformats.org/officeDocument/2006/relationships/image" Target="../media/image733.png"/><Relationship Id="rId65" Type="http://schemas.openxmlformats.org/officeDocument/2006/relationships/customXml" Target="../ink/ink622.xml"/><Relationship Id="rId130" Type="http://schemas.openxmlformats.org/officeDocument/2006/relationships/image" Target="../media/image663.png"/><Relationship Id="rId368" Type="http://schemas.openxmlformats.org/officeDocument/2006/relationships/image" Target="../media/image782.png"/><Relationship Id="rId575" Type="http://schemas.openxmlformats.org/officeDocument/2006/relationships/customXml" Target="../ink/ink877.xml"/><Relationship Id="rId228" Type="http://schemas.openxmlformats.org/officeDocument/2006/relationships/image" Target="../media/image712.png"/><Relationship Id="rId435" Type="http://schemas.openxmlformats.org/officeDocument/2006/relationships/customXml" Target="../ink/ink807.xml"/><Relationship Id="rId281" Type="http://schemas.openxmlformats.org/officeDocument/2006/relationships/customXml" Target="../ink/ink730.xml"/><Relationship Id="rId502" Type="http://schemas.openxmlformats.org/officeDocument/2006/relationships/image" Target="../media/image849.png"/><Relationship Id="rId76" Type="http://schemas.openxmlformats.org/officeDocument/2006/relationships/image" Target="../media/image637.png"/><Relationship Id="rId141" Type="http://schemas.openxmlformats.org/officeDocument/2006/relationships/customXml" Target="../ink/ink660.xml"/><Relationship Id="rId379" Type="http://schemas.openxmlformats.org/officeDocument/2006/relationships/customXml" Target="../ink/ink779.xml"/><Relationship Id="rId586" Type="http://schemas.openxmlformats.org/officeDocument/2006/relationships/image" Target="../media/image891.png"/><Relationship Id="rId7" Type="http://schemas.openxmlformats.org/officeDocument/2006/relationships/customXml" Target="../ink/ink593.xml"/><Relationship Id="rId239" Type="http://schemas.openxmlformats.org/officeDocument/2006/relationships/customXml" Target="../ink/ink709.xml"/><Relationship Id="rId446" Type="http://schemas.openxmlformats.org/officeDocument/2006/relationships/image" Target="../media/image821.png"/><Relationship Id="rId292" Type="http://schemas.openxmlformats.org/officeDocument/2006/relationships/image" Target="../media/image744.png"/><Relationship Id="rId306" Type="http://schemas.openxmlformats.org/officeDocument/2006/relationships/image" Target="../media/image751.png"/><Relationship Id="rId87" Type="http://schemas.openxmlformats.org/officeDocument/2006/relationships/customXml" Target="../ink/ink633.xml"/><Relationship Id="rId513" Type="http://schemas.openxmlformats.org/officeDocument/2006/relationships/customXml" Target="../ink/ink846.xml"/><Relationship Id="rId597" Type="http://schemas.openxmlformats.org/officeDocument/2006/relationships/customXml" Target="../ink/ink888.xml"/><Relationship Id="rId152" Type="http://schemas.openxmlformats.org/officeDocument/2006/relationships/image" Target="../media/image674.png"/><Relationship Id="rId457" Type="http://schemas.openxmlformats.org/officeDocument/2006/relationships/customXml" Target="../ink/ink818.xml"/><Relationship Id="rId14" Type="http://schemas.openxmlformats.org/officeDocument/2006/relationships/image" Target="../media/image606.png"/><Relationship Id="rId317" Type="http://schemas.openxmlformats.org/officeDocument/2006/relationships/customXml" Target="../ink/ink748.xml"/><Relationship Id="rId524" Type="http://schemas.openxmlformats.org/officeDocument/2006/relationships/image" Target="../media/image860.png"/><Relationship Id="rId98" Type="http://schemas.openxmlformats.org/officeDocument/2006/relationships/image" Target="../media/image648.png"/><Relationship Id="rId163" Type="http://schemas.openxmlformats.org/officeDocument/2006/relationships/customXml" Target="../ink/ink671.xml"/><Relationship Id="rId370" Type="http://schemas.openxmlformats.org/officeDocument/2006/relationships/image" Target="../media/image783.png"/><Relationship Id="rId230" Type="http://schemas.openxmlformats.org/officeDocument/2006/relationships/image" Target="../media/image713.png"/><Relationship Id="rId468" Type="http://schemas.openxmlformats.org/officeDocument/2006/relationships/image" Target="../media/image832.png"/><Relationship Id="rId25" Type="http://schemas.openxmlformats.org/officeDocument/2006/relationships/customXml" Target="../ink/ink602.xml"/><Relationship Id="rId328" Type="http://schemas.openxmlformats.org/officeDocument/2006/relationships/image" Target="../media/image762.png"/><Relationship Id="rId535" Type="http://schemas.openxmlformats.org/officeDocument/2006/relationships/customXml" Target="../ink/ink857.xml"/><Relationship Id="rId174" Type="http://schemas.openxmlformats.org/officeDocument/2006/relationships/image" Target="../media/image685.png"/><Relationship Id="rId381" Type="http://schemas.openxmlformats.org/officeDocument/2006/relationships/customXml" Target="../ink/ink780.xml"/><Relationship Id="rId602" Type="http://schemas.openxmlformats.org/officeDocument/2006/relationships/image" Target="../media/image899.png"/><Relationship Id="rId241" Type="http://schemas.openxmlformats.org/officeDocument/2006/relationships/customXml" Target="../ink/ink710.xml"/><Relationship Id="rId479" Type="http://schemas.openxmlformats.org/officeDocument/2006/relationships/customXml" Target="../ink/ink829.xml"/><Relationship Id="rId36" Type="http://schemas.openxmlformats.org/officeDocument/2006/relationships/image" Target="../media/image617.png"/><Relationship Id="rId339" Type="http://schemas.openxmlformats.org/officeDocument/2006/relationships/customXml" Target="../ink/ink759.xml"/><Relationship Id="rId546" Type="http://schemas.openxmlformats.org/officeDocument/2006/relationships/image" Target="../media/image871.png"/><Relationship Id="rId101" Type="http://schemas.openxmlformats.org/officeDocument/2006/relationships/customXml" Target="../ink/ink640.xml"/><Relationship Id="rId185" Type="http://schemas.openxmlformats.org/officeDocument/2006/relationships/customXml" Target="../ink/ink682.xml"/><Relationship Id="rId406" Type="http://schemas.openxmlformats.org/officeDocument/2006/relationships/image" Target="../media/image801.png"/><Relationship Id="rId392" Type="http://schemas.openxmlformats.org/officeDocument/2006/relationships/image" Target="../media/image794.png"/><Relationship Id="rId613" Type="http://schemas.openxmlformats.org/officeDocument/2006/relationships/customXml" Target="../ink/ink896.xml"/><Relationship Id="rId252" Type="http://schemas.openxmlformats.org/officeDocument/2006/relationships/image" Target="../media/image724.png"/><Relationship Id="rId294" Type="http://schemas.openxmlformats.org/officeDocument/2006/relationships/image" Target="../media/image745.png"/><Relationship Id="rId308" Type="http://schemas.openxmlformats.org/officeDocument/2006/relationships/image" Target="../media/image752.png"/><Relationship Id="rId515" Type="http://schemas.openxmlformats.org/officeDocument/2006/relationships/customXml" Target="../ink/ink847.xml"/><Relationship Id="rId47" Type="http://schemas.openxmlformats.org/officeDocument/2006/relationships/customXml" Target="../ink/ink613.xml"/><Relationship Id="rId89" Type="http://schemas.openxmlformats.org/officeDocument/2006/relationships/customXml" Target="../ink/ink634.xml"/><Relationship Id="rId112" Type="http://schemas.openxmlformats.org/officeDocument/2006/relationships/image" Target="../media/image654.png"/><Relationship Id="rId154" Type="http://schemas.openxmlformats.org/officeDocument/2006/relationships/image" Target="../media/image675.png"/><Relationship Id="rId361" Type="http://schemas.openxmlformats.org/officeDocument/2006/relationships/customXml" Target="../ink/ink770.xml"/><Relationship Id="rId557" Type="http://schemas.openxmlformats.org/officeDocument/2006/relationships/customXml" Target="../ink/ink868.xml"/><Relationship Id="rId599" Type="http://schemas.openxmlformats.org/officeDocument/2006/relationships/customXml" Target="../ink/ink889.xml"/><Relationship Id="rId196" Type="http://schemas.openxmlformats.org/officeDocument/2006/relationships/image" Target="../media/image696.png"/><Relationship Id="rId417" Type="http://schemas.openxmlformats.org/officeDocument/2006/relationships/customXml" Target="../ink/ink798.xml"/><Relationship Id="rId459" Type="http://schemas.openxmlformats.org/officeDocument/2006/relationships/customXml" Target="../ink/ink819.xml"/><Relationship Id="rId624" Type="http://schemas.openxmlformats.org/officeDocument/2006/relationships/image" Target="../media/image910.png"/><Relationship Id="rId16" Type="http://schemas.openxmlformats.org/officeDocument/2006/relationships/image" Target="../media/image607.png"/><Relationship Id="rId221" Type="http://schemas.openxmlformats.org/officeDocument/2006/relationships/customXml" Target="../ink/ink700.xml"/><Relationship Id="rId263" Type="http://schemas.openxmlformats.org/officeDocument/2006/relationships/customXml" Target="../ink/ink721.xml"/><Relationship Id="rId319" Type="http://schemas.openxmlformats.org/officeDocument/2006/relationships/customXml" Target="../ink/ink749.xml"/><Relationship Id="rId470" Type="http://schemas.openxmlformats.org/officeDocument/2006/relationships/image" Target="../media/image833.png"/><Relationship Id="rId526" Type="http://schemas.openxmlformats.org/officeDocument/2006/relationships/image" Target="../media/image861.png"/><Relationship Id="rId58" Type="http://schemas.openxmlformats.org/officeDocument/2006/relationships/image" Target="../media/image628.png"/><Relationship Id="rId123" Type="http://schemas.openxmlformats.org/officeDocument/2006/relationships/customXml" Target="../ink/ink651.xml"/><Relationship Id="rId330" Type="http://schemas.openxmlformats.org/officeDocument/2006/relationships/image" Target="../media/image763.png"/><Relationship Id="rId568" Type="http://schemas.openxmlformats.org/officeDocument/2006/relationships/image" Target="../media/image882.png"/><Relationship Id="rId165" Type="http://schemas.openxmlformats.org/officeDocument/2006/relationships/customXml" Target="../ink/ink672.xml"/><Relationship Id="rId372" Type="http://schemas.openxmlformats.org/officeDocument/2006/relationships/image" Target="../media/image784.png"/><Relationship Id="rId428" Type="http://schemas.openxmlformats.org/officeDocument/2006/relationships/image" Target="../media/image812.png"/><Relationship Id="rId635" Type="http://schemas.openxmlformats.org/officeDocument/2006/relationships/customXml" Target="../ink/ink907.xml"/><Relationship Id="rId232" Type="http://schemas.openxmlformats.org/officeDocument/2006/relationships/image" Target="../media/image714.png"/><Relationship Id="rId274" Type="http://schemas.openxmlformats.org/officeDocument/2006/relationships/image" Target="../media/image735.png"/><Relationship Id="rId481" Type="http://schemas.openxmlformats.org/officeDocument/2006/relationships/customXml" Target="../ink/ink830.xml"/><Relationship Id="rId27" Type="http://schemas.openxmlformats.org/officeDocument/2006/relationships/customXml" Target="../ink/ink603.xml"/><Relationship Id="rId69" Type="http://schemas.openxmlformats.org/officeDocument/2006/relationships/customXml" Target="../ink/ink624.xml"/><Relationship Id="rId134" Type="http://schemas.openxmlformats.org/officeDocument/2006/relationships/image" Target="../media/image665.png"/><Relationship Id="rId537" Type="http://schemas.openxmlformats.org/officeDocument/2006/relationships/customXml" Target="../ink/ink858.xml"/><Relationship Id="rId579" Type="http://schemas.openxmlformats.org/officeDocument/2006/relationships/customXml" Target="../ink/ink879.xml"/><Relationship Id="rId80" Type="http://schemas.openxmlformats.org/officeDocument/2006/relationships/image" Target="../media/image639.png"/><Relationship Id="rId176" Type="http://schemas.openxmlformats.org/officeDocument/2006/relationships/image" Target="../media/image686.png"/><Relationship Id="rId341" Type="http://schemas.openxmlformats.org/officeDocument/2006/relationships/customXml" Target="../ink/ink760.xml"/><Relationship Id="rId383" Type="http://schemas.openxmlformats.org/officeDocument/2006/relationships/customXml" Target="../ink/ink781.xml"/><Relationship Id="rId439" Type="http://schemas.openxmlformats.org/officeDocument/2006/relationships/customXml" Target="../ink/ink809.xml"/><Relationship Id="rId590" Type="http://schemas.openxmlformats.org/officeDocument/2006/relationships/image" Target="../media/image893.png"/><Relationship Id="rId604" Type="http://schemas.openxmlformats.org/officeDocument/2006/relationships/image" Target="../media/image900.png"/><Relationship Id="rId201" Type="http://schemas.openxmlformats.org/officeDocument/2006/relationships/customXml" Target="../ink/ink690.xml"/><Relationship Id="rId243" Type="http://schemas.openxmlformats.org/officeDocument/2006/relationships/customXml" Target="../ink/ink711.xml"/><Relationship Id="rId285" Type="http://schemas.openxmlformats.org/officeDocument/2006/relationships/customXml" Target="../ink/ink732.xml"/><Relationship Id="rId450" Type="http://schemas.openxmlformats.org/officeDocument/2006/relationships/image" Target="../media/image823.png"/><Relationship Id="rId506" Type="http://schemas.openxmlformats.org/officeDocument/2006/relationships/image" Target="../media/image851.png"/><Relationship Id="rId38" Type="http://schemas.openxmlformats.org/officeDocument/2006/relationships/image" Target="../media/image618.png"/><Relationship Id="rId103" Type="http://schemas.openxmlformats.org/officeDocument/2006/relationships/customXml" Target="../ink/ink641.xml"/><Relationship Id="rId310" Type="http://schemas.openxmlformats.org/officeDocument/2006/relationships/image" Target="../media/image753.png"/><Relationship Id="rId492" Type="http://schemas.openxmlformats.org/officeDocument/2006/relationships/image" Target="../media/image844.png"/><Relationship Id="rId548" Type="http://schemas.openxmlformats.org/officeDocument/2006/relationships/image" Target="../media/image872.png"/><Relationship Id="rId91" Type="http://schemas.openxmlformats.org/officeDocument/2006/relationships/customXml" Target="../ink/ink635.xml"/><Relationship Id="rId145" Type="http://schemas.openxmlformats.org/officeDocument/2006/relationships/customXml" Target="../ink/ink662.xml"/><Relationship Id="rId187" Type="http://schemas.openxmlformats.org/officeDocument/2006/relationships/customXml" Target="../ink/ink683.xml"/><Relationship Id="rId352" Type="http://schemas.openxmlformats.org/officeDocument/2006/relationships/image" Target="../media/image774.png"/><Relationship Id="rId394" Type="http://schemas.openxmlformats.org/officeDocument/2006/relationships/image" Target="../media/image795.png"/><Relationship Id="rId408" Type="http://schemas.openxmlformats.org/officeDocument/2006/relationships/image" Target="../media/image802.png"/><Relationship Id="rId615" Type="http://schemas.openxmlformats.org/officeDocument/2006/relationships/customXml" Target="../ink/ink897.xml"/><Relationship Id="rId212" Type="http://schemas.openxmlformats.org/officeDocument/2006/relationships/image" Target="../media/image704.png"/><Relationship Id="rId254" Type="http://schemas.openxmlformats.org/officeDocument/2006/relationships/image" Target="../media/image725.png"/><Relationship Id="rId49" Type="http://schemas.openxmlformats.org/officeDocument/2006/relationships/customXml" Target="../ink/ink614.xml"/><Relationship Id="rId114" Type="http://schemas.openxmlformats.org/officeDocument/2006/relationships/image" Target="../media/image655.png"/><Relationship Id="rId296" Type="http://schemas.openxmlformats.org/officeDocument/2006/relationships/image" Target="../media/image746.png"/><Relationship Id="rId461" Type="http://schemas.openxmlformats.org/officeDocument/2006/relationships/customXml" Target="../ink/ink820.xml"/><Relationship Id="rId517" Type="http://schemas.openxmlformats.org/officeDocument/2006/relationships/customXml" Target="../ink/ink848.xml"/><Relationship Id="rId559" Type="http://schemas.openxmlformats.org/officeDocument/2006/relationships/customXml" Target="../ink/ink869.xml"/><Relationship Id="rId60" Type="http://schemas.openxmlformats.org/officeDocument/2006/relationships/image" Target="../media/image629.png"/><Relationship Id="rId156" Type="http://schemas.openxmlformats.org/officeDocument/2006/relationships/image" Target="../media/image676.png"/><Relationship Id="rId198" Type="http://schemas.openxmlformats.org/officeDocument/2006/relationships/image" Target="../media/image697.png"/><Relationship Id="rId321" Type="http://schemas.openxmlformats.org/officeDocument/2006/relationships/customXml" Target="../ink/ink750.xml"/><Relationship Id="rId363" Type="http://schemas.openxmlformats.org/officeDocument/2006/relationships/customXml" Target="../ink/ink771.xml"/><Relationship Id="rId419" Type="http://schemas.openxmlformats.org/officeDocument/2006/relationships/customXml" Target="../ink/ink799.xml"/><Relationship Id="rId570" Type="http://schemas.openxmlformats.org/officeDocument/2006/relationships/image" Target="../media/image883.png"/><Relationship Id="rId626" Type="http://schemas.openxmlformats.org/officeDocument/2006/relationships/image" Target="../media/image911.png"/><Relationship Id="rId223" Type="http://schemas.openxmlformats.org/officeDocument/2006/relationships/customXml" Target="../ink/ink701.xml"/><Relationship Id="rId430" Type="http://schemas.openxmlformats.org/officeDocument/2006/relationships/image" Target="../media/image813.png"/><Relationship Id="rId18" Type="http://schemas.openxmlformats.org/officeDocument/2006/relationships/image" Target="../media/image608.png"/><Relationship Id="rId265" Type="http://schemas.openxmlformats.org/officeDocument/2006/relationships/customXml" Target="../ink/ink722.xml"/><Relationship Id="rId472" Type="http://schemas.openxmlformats.org/officeDocument/2006/relationships/image" Target="../media/image834.png"/><Relationship Id="rId528" Type="http://schemas.openxmlformats.org/officeDocument/2006/relationships/image" Target="../media/image862.png"/><Relationship Id="rId125" Type="http://schemas.openxmlformats.org/officeDocument/2006/relationships/customXml" Target="../ink/ink652.xml"/><Relationship Id="rId167" Type="http://schemas.openxmlformats.org/officeDocument/2006/relationships/customXml" Target="../ink/ink673.xml"/><Relationship Id="rId332" Type="http://schemas.openxmlformats.org/officeDocument/2006/relationships/image" Target="../media/image764.png"/><Relationship Id="rId374" Type="http://schemas.openxmlformats.org/officeDocument/2006/relationships/image" Target="../media/image785.png"/><Relationship Id="rId581" Type="http://schemas.openxmlformats.org/officeDocument/2006/relationships/customXml" Target="../ink/ink880.xml"/><Relationship Id="rId71" Type="http://schemas.openxmlformats.org/officeDocument/2006/relationships/customXml" Target="../ink/ink625.xml"/><Relationship Id="rId234" Type="http://schemas.openxmlformats.org/officeDocument/2006/relationships/image" Target="../media/image715.png"/><Relationship Id="rId637" Type="http://schemas.openxmlformats.org/officeDocument/2006/relationships/customXml" Target="../ink/ink908.xml"/><Relationship Id="rId2" Type="http://schemas.openxmlformats.org/officeDocument/2006/relationships/image" Target="../media/image4.jpeg"/><Relationship Id="rId29" Type="http://schemas.openxmlformats.org/officeDocument/2006/relationships/customXml" Target="../ink/ink604.xml"/><Relationship Id="rId276" Type="http://schemas.openxmlformats.org/officeDocument/2006/relationships/image" Target="../media/image736.png"/><Relationship Id="rId441" Type="http://schemas.openxmlformats.org/officeDocument/2006/relationships/customXml" Target="../ink/ink810.xml"/><Relationship Id="rId483" Type="http://schemas.openxmlformats.org/officeDocument/2006/relationships/customXml" Target="../ink/ink831.xml"/><Relationship Id="rId539" Type="http://schemas.openxmlformats.org/officeDocument/2006/relationships/customXml" Target="../ink/ink859.xml"/><Relationship Id="rId40" Type="http://schemas.openxmlformats.org/officeDocument/2006/relationships/image" Target="../media/image619.png"/><Relationship Id="rId136" Type="http://schemas.openxmlformats.org/officeDocument/2006/relationships/image" Target="../media/image666.png"/><Relationship Id="rId178" Type="http://schemas.openxmlformats.org/officeDocument/2006/relationships/image" Target="../media/image687.png"/><Relationship Id="rId301" Type="http://schemas.openxmlformats.org/officeDocument/2006/relationships/customXml" Target="../ink/ink740.xml"/><Relationship Id="rId343" Type="http://schemas.openxmlformats.org/officeDocument/2006/relationships/customXml" Target="../ink/ink761.xml"/><Relationship Id="rId550" Type="http://schemas.openxmlformats.org/officeDocument/2006/relationships/image" Target="../media/image873.png"/><Relationship Id="rId82" Type="http://schemas.openxmlformats.org/officeDocument/2006/relationships/image" Target="../media/image640.png"/><Relationship Id="rId203" Type="http://schemas.openxmlformats.org/officeDocument/2006/relationships/customXml" Target="../ink/ink691.xml"/><Relationship Id="rId385" Type="http://schemas.openxmlformats.org/officeDocument/2006/relationships/customXml" Target="../ink/ink782.xml"/><Relationship Id="rId592" Type="http://schemas.openxmlformats.org/officeDocument/2006/relationships/image" Target="../media/image894.png"/><Relationship Id="rId606" Type="http://schemas.openxmlformats.org/officeDocument/2006/relationships/image" Target="../media/image901.png"/><Relationship Id="rId245" Type="http://schemas.openxmlformats.org/officeDocument/2006/relationships/customXml" Target="../ink/ink712.xml"/><Relationship Id="rId287" Type="http://schemas.openxmlformats.org/officeDocument/2006/relationships/customXml" Target="../ink/ink733.xml"/><Relationship Id="rId410" Type="http://schemas.openxmlformats.org/officeDocument/2006/relationships/image" Target="../media/image803.png"/><Relationship Id="rId452" Type="http://schemas.openxmlformats.org/officeDocument/2006/relationships/image" Target="../media/image824.png"/><Relationship Id="rId494" Type="http://schemas.openxmlformats.org/officeDocument/2006/relationships/image" Target="../media/image845.png"/><Relationship Id="rId508" Type="http://schemas.openxmlformats.org/officeDocument/2006/relationships/image" Target="../media/image852.png"/><Relationship Id="rId105" Type="http://schemas.openxmlformats.org/officeDocument/2006/relationships/customXml" Target="../ink/ink642.xml"/><Relationship Id="rId147" Type="http://schemas.openxmlformats.org/officeDocument/2006/relationships/customXml" Target="../ink/ink663.xml"/><Relationship Id="rId312" Type="http://schemas.openxmlformats.org/officeDocument/2006/relationships/image" Target="../media/image754.png"/><Relationship Id="rId354" Type="http://schemas.openxmlformats.org/officeDocument/2006/relationships/image" Target="../media/image775.png"/><Relationship Id="rId51" Type="http://schemas.openxmlformats.org/officeDocument/2006/relationships/customXml" Target="../ink/ink615.xml"/><Relationship Id="rId93" Type="http://schemas.openxmlformats.org/officeDocument/2006/relationships/customXml" Target="../ink/ink636.xml"/><Relationship Id="rId189" Type="http://schemas.openxmlformats.org/officeDocument/2006/relationships/customXml" Target="../ink/ink684.xml"/><Relationship Id="rId396" Type="http://schemas.openxmlformats.org/officeDocument/2006/relationships/image" Target="../media/image796.png"/><Relationship Id="rId561" Type="http://schemas.openxmlformats.org/officeDocument/2006/relationships/customXml" Target="../ink/ink870.xml"/><Relationship Id="rId617" Type="http://schemas.openxmlformats.org/officeDocument/2006/relationships/customXml" Target="../ink/ink898.xml"/><Relationship Id="rId214" Type="http://schemas.openxmlformats.org/officeDocument/2006/relationships/image" Target="../media/image705.png"/><Relationship Id="rId256" Type="http://schemas.openxmlformats.org/officeDocument/2006/relationships/image" Target="../media/image726.png"/><Relationship Id="rId298" Type="http://schemas.openxmlformats.org/officeDocument/2006/relationships/image" Target="../media/image747.png"/><Relationship Id="rId421" Type="http://schemas.openxmlformats.org/officeDocument/2006/relationships/customXml" Target="../ink/ink800.xml"/><Relationship Id="rId463" Type="http://schemas.openxmlformats.org/officeDocument/2006/relationships/customXml" Target="../ink/ink821.xml"/><Relationship Id="rId519" Type="http://schemas.openxmlformats.org/officeDocument/2006/relationships/customXml" Target="../ink/ink849.xml"/><Relationship Id="rId116" Type="http://schemas.openxmlformats.org/officeDocument/2006/relationships/image" Target="../media/image656.png"/><Relationship Id="rId158" Type="http://schemas.openxmlformats.org/officeDocument/2006/relationships/image" Target="../media/image677.png"/><Relationship Id="rId323" Type="http://schemas.openxmlformats.org/officeDocument/2006/relationships/customXml" Target="../ink/ink751.xml"/><Relationship Id="rId530" Type="http://schemas.openxmlformats.org/officeDocument/2006/relationships/image" Target="../media/image863.png"/><Relationship Id="rId20" Type="http://schemas.openxmlformats.org/officeDocument/2006/relationships/image" Target="../media/image609.png"/><Relationship Id="rId62" Type="http://schemas.openxmlformats.org/officeDocument/2006/relationships/image" Target="../media/image630.png"/><Relationship Id="rId365" Type="http://schemas.openxmlformats.org/officeDocument/2006/relationships/customXml" Target="../ink/ink772.xml"/><Relationship Id="rId572" Type="http://schemas.openxmlformats.org/officeDocument/2006/relationships/image" Target="../media/image884.png"/><Relationship Id="rId628" Type="http://schemas.openxmlformats.org/officeDocument/2006/relationships/image" Target="../media/image912.png"/><Relationship Id="rId225" Type="http://schemas.openxmlformats.org/officeDocument/2006/relationships/customXml" Target="../ink/ink702.xml"/><Relationship Id="rId267" Type="http://schemas.openxmlformats.org/officeDocument/2006/relationships/customXml" Target="../ink/ink723.xml"/><Relationship Id="rId432" Type="http://schemas.openxmlformats.org/officeDocument/2006/relationships/image" Target="../media/image814.png"/><Relationship Id="rId474" Type="http://schemas.openxmlformats.org/officeDocument/2006/relationships/image" Target="../media/image835.png"/><Relationship Id="rId127" Type="http://schemas.openxmlformats.org/officeDocument/2006/relationships/customXml" Target="../ink/ink653.xml"/><Relationship Id="rId31" Type="http://schemas.openxmlformats.org/officeDocument/2006/relationships/customXml" Target="../ink/ink605.xml"/><Relationship Id="rId73" Type="http://schemas.openxmlformats.org/officeDocument/2006/relationships/customXml" Target="../ink/ink626.xml"/><Relationship Id="rId169" Type="http://schemas.openxmlformats.org/officeDocument/2006/relationships/customXml" Target="../ink/ink674.xml"/><Relationship Id="rId334" Type="http://schemas.openxmlformats.org/officeDocument/2006/relationships/image" Target="../media/image765.png"/><Relationship Id="rId376" Type="http://schemas.openxmlformats.org/officeDocument/2006/relationships/image" Target="../media/image786.png"/><Relationship Id="rId541" Type="http://schemas.openxmlformats.org/officeDocument/2006/relationships/customXml" Target="../ink/ink860.xml"/><Relationship Id="rId583" Type="http://schemas.openxmlformats.org/officeDocument/2006/relationships/customXml" Target="../ink/ink881.xml"/><Relationship Id="rId639" Type="http://schemas.openxmlformats.org/officeDocument/2006/relationships/customXml" Target="../ink/ink909.xml"/><Relationship Id="rId4" Type="http://schemas.openxmlformats.org/officeDocument/2006/relationships/image" Target="../media/image601.png"/><Relationship Id="rId180" Type="http://schemas.openxmlformats.org/officeDocument/2006/relationships/image" Target="../media/image688.png"/><Relationship Id="rId236" Type="http://schemas.openxmlformats.org/officeDocument/2006/relationships/image" Target="../media/image716.png"/><Relationship Id="rId278" Type="http://schemas.openxmlformats.org/officeDocument/2006/relationships/image" Target="../media/image737.png"/><Relationship Id="rId401" Type="http://schemas.openxmlformats.org/officeDocument/2006/relationships/customXml" Target="../ink/ink790.xml"/><Relationship Id="rId443" Type="http://schemas.openxmlformats.org/officeDocument/2006/relationships/customXml" Target="../ink/ink811.xml"/><Relationship Id="rId303" Type="http://schemas.openxmlformats.org/officeDocument/2006/relationships/customXml" Target="../ink/ink741.xml"/><Relationship Id="rId485" Type="http://schemas.openxmlformats.org/officeDocument/2006/relationships/customXml" Target="../ink/ink832.xml"/><Relationship Id="rId42" Type="http://schemas.openxmlformats.org/officeDocument/2006/relationships/image" Target="../media/image620.png"/><Relationship Id="rId84" Type="http://schemas.openxmlformats.org/officeDocument/2006/relationships/image" Target="../media/image641.png"/><Relationship Id="rId138" Type="http://schemas.openxmlformats.org/officeDocument/2006/relationships/image" Target="../media/image667.png"/><Relationship Id="rId345" Type="http://schemas.openxmlformats.org/officeDocument/2006/relationships/customXml" Target="../ink/ink762.xml"/><Relationship Id="rId387" Type="http://schemas.openxmlformats.org/officeDocument/2006/relationships/customXml" Target="../ink/ink783.xml"/><Relationship Id="rId510" Type="http://schemas.openxmlformats.org/officeDocument/2006/relationships/image" Target="../media/image853.png"/><Relationship Id="rId552" Type="http://schemas.openxmlformats.org/officeDocument/2006/relationships/image" Target="../media/image874.png"/><Relationship Id="rId594" Type="http://schemas.openxmlformats.org/officeDocument/2006/relationships/image" Target="../media/image895.png"/><Relationship Id="rId608" Type="http://schemas.openxmlformats.org/officeDocument/2006/relationships/image" Target="../media/image902.png"/><Relationship Id="rId191" Type="http://schemas.openxmlformats.org/officeDocument/2006/relationships/customXml" Target="../ink/ink685.xml"/><Relationship Id="rId205" Type="http://schemas.openxmlformats.org/officeDocument/2006/relationships/customXml" Target="../ink/ink692.xml"/><Relationship Id="rId247" Type="http://schemas.openxmlformats.org/officeDocument/2006/relationships/customXml" Target="../ink/ink713.xml"/><Relationship Id="rId412" Type="http://schemas.openxmlformats.org/officeDocument/2006/relationships/image" Target="../media/image804.png"/><Relationship Id="rId107" Type="http://schemas.openxmlformats.org/officeDocument/2006/relationships/customXml" Target="../ink/ink643.xml"/><Relationship Id="rId289" Type="http://schemas.openxmlformats.org/officeDocument/2006/relationships/customXml" Target="../ink/ink734.xml"/><Relationship Id="rId454" Type="http://schemas.openxmlformats.org/officeDocument/2006/relationships/image" Target="../media/image825.png"/><Relationship Id="rId496" Type="http://schemas.openxmlformats.org/officeDocument/2006/relationships/image" Target="../media/image846.png"/><Relationship Id="rId11" Type="http://schemas.openxmlformats.org/officeDocument/2006/relationships/customXml" Target="../ink/ink595.xml"/><Relationship Id="rId53" Type="http://schemas.openxmlformats.org/officeDocument/2006/relationships/customXml" Target="../ink/ink616.xml"/><Relationship Id="rId149" Type="http://schemas.openxmlformats.org/officeDocument/2006/relationships/customXml" Target="../ink/ink664.xml"/><Relationship Id="rId314" Type="http://schemas.openxmlformats.org/officeDocument/2006/relationships/image" Target="../media/image755.png"/><Relationship Id="rId356" Type="http://schemas.openxmlformats.org/officeDocument/2006/relationships/image" Target="../media/image776.png"/><Relationship Id="rId398" Type="http://schemas.openxmlformats.org/officeDocument/2006/relationships/image" Target="../media/image797.png"/><Relationship Id="rId521" Type="http://schemas.openxmlformats.org/officeDocument/2006/relationships/customXml" Target="../ink/ink850.xml"/><Relationship Id="rId563" Type="http://schemas.openxmlformats.org/officeDocument/2006/relationships/customXml" Target="../ink/ink871.xml"/><Relationship Id="rId619" Type="http://schemas.openxmlformats.org/officeDocument/2006/relationships/customXml" Target="../ink/ink899.xml"/><Relationship Id="rId95" Type="http://schemas.openxmlformats.org/officeDocument/2006/relationships/customXml" Target="../ink/ink637.xml"/><Relationship Id="rId160" Type="http://schemas.openxmlformats.org/officeDocument/2006/relationships/image" Target="../media/image678.png"/><Relationship Id="rId216" Type="http://schemas.openxmlformats.org/officeDocument/2006/relationships/image" Target="../media/image706.png"/><Relationship Id="rId423" Type="http://schemas.openxmlformats.org/officeDocument/2006/relationships/customXml" Target="../ink/ink801.xml"/><Relationship Id="rId258" Type="http://schemas.openxmlformats.org/officeDocument/2006/relationships/image" Target="../media/image727.png"/><Relationship Id="rId465" Type="http://schemas.openxmlformats.org/officeDocument/2006/relationships/customXml" Target="../ink/ink822.xml"/><Relationship Id="rId630" Type="http://schemas.openxmlformats.org/officeDocument/2006/relationships/image" Target="../media/image913.png"/><Relationship Id="rId22" Type="http://schemas.openxmlformats.org/officeDocument/2006/relationships/image" Target="../media/image610.png"/><Relationship Id="rId64" Type="http://schemas.openxmlformats.org/officeDocument/2006/relationships/image" Target="../media/image631.png"/><Relationship Id="rId118" Type="http://schemas.openxmlformats.org/officeDocument/2006/relationships/image" Target="../media/image657.png"/><Relationship Id="rId325" Type="http://schemas.openxmlformats.org/officeDocument/2006/relationships/customXml" Target="../ink/ink752.xml"/><Relationship Id="rId367" Type="http://schemas.openxmlformats.org/officeDocument/2006/relationships/customXml" Target="../ink/ink773.xml"/><Relationship Id="rId532" Type="http://schemas.openxmlformats.org/officeDocument/2006/relationships/image" Target="../media/image864.png"/><Relationship Id="rId574" Type="http://schemas.openxmlformats.org/officeDocument/2006/relationships/image" Target="../media/image885.png"/><Relationship Id="rId171" Type="http://schemas.openxmlformats.org/officeDocument/2006/relationships/customXml" Target="../ink/ink675.xml"/><Relationship Id="rId227" Type="http://schemas.openxmlformats.org/officeDocument/2006/relationships/customXml" Target="../ink/ink703.xml"/><Relationship Id="rId269" Type="http://schemas.openxmlformats.org/officeDocument/2006/relationships/customXml" Target="../ink/ink724.xml"/><Relationship Id="rId434" Type="http://schemas.openxmlformats.org/officeDocument/2006/relationships/image" Target="../media/image815.png"/><Relationship Id="rId476" Type="http://schemas.openxmlformats.org/officeDocument/2006/relationships/image" Target="../media/image836.png"/><Relationship Id="rId33" Type="http://schemas.openxmlformats.org/officeDocument/2006/relationships/customXml" Target="../ink/ink606.xml"/><Relationship Id="rId129" Type="http://schemas.openxmlformats.org/officeDocument/2006/relationships/customXml" Target="../ink/ink654.xml"/><Relationship Id="rId280" Type="http://schemas.openxmlformats.org/officeDocument/2006/relationships/image" Target="../media/image738.png"/><Relationship Id="rId336" Type="http://schemas.openxmlformats.org/officeDocument/2006/relationships/image" Target="../media/image766.png"/><Relationship Id="rId501" Type="http://schemas.openxmlformats.org/officeDocument/2006/relationships/customXml" Target="../ink/ink840.xml"/><Relationship Id="rId543" Type="http://schemas.openxmlformats.org/officeDocument/2006/relationships/customXml" Target="../ink/ink861.xml"/><Relationship Id="rId75" Type="http://schemas.openxmlformats.org/officeDocument/2006/relationships/customXml" Target="../ink/ink627.xml"/><Relationship Id="rId140" Type="http://schemas.openxmlformats.org/officeDocument/2006/relationships/image" Target="../media/image668.png"/><Relationship Id="rId182" Type="http://schemas.openxmlformats.org/officeDocument/2006/relationships/image" Target="../media/image689.png"/><Relationship Id="rId378" Type="http://schemas.openxmlformats.org/officeDocument/2006/relationships/image" Target="../media/image787.png"/><Relationship Id="rId403" Type="http://schemas.openxmlformats.org/officeDocument/2006/relationships/customXml" Target="../ink/ink791.xml"/><Relationship Id="rId585" Type="http://schemas.openxmlformats.org/officeDocument/2006/relationships/customXml" Target="../ink/ink882.xml"/><Relationship Id="rId6" Type="http://schemas.openxmlformats.org/officeDocument/2006/relationships/image" Target="../media/image602.png"/><Relationship Id="rId238" Type="http://schemas.openxmlformats.org/officeDocument/2006/relationships/image" Target="../media/image717.png"/><Relationship Id="rId445" Type="http://schemas.openxmlformats.org/officeDocument/2006/relationships/customXml" Target="../ink/ink812.xml"/><Relationship Id="rId487" Type="http://schemas.openxmlformats.org/officeDocument/2006/relationships/customXml" Target="../ink/ink833.xml"/><Relationship Id="rId610" Type="http://schemas.openxmlformats.org/officeDocument/2006/relationships/image" Target="../media/image903.png"/><Relationship Id="rId291" Type="http://schemas.openxmlformats.org/officeDocument/2006/relationships/customXml" Target="../ink/ink735.xml"/><Relationship Id="rId305" Type="http://schemas.openxmlformats.org/officeDocument/2006/relationships/customXml" Target="../ink/ink742.xml"/><Relationship Id="rId347" Type="http://schemas.openxmlformats.org/officeDocument/2006/relationships/customXml" Target="../ink/ink763.xml"/><Relationship Id="rId512" Type="http://schemas.openxmlformats.org/officeDocument/2006/relationships/image" Target="../media/image854.png"/><Relationship Id="rId44" Type="http://schemas.openxmlformats.org/officeDocument/2006/relationships/image" Target="../media/image621.png"/><Relationship Id="rId86" Type="http://schemas.openxmlformats.org/officeDocument/2006/relationships/image" Target="../media/image642.png"/><Relationship Id="rId151" Type="http://schemas.openxmlformats.org/officeDocument/2006/relationships/customXml" Target="../ink/ink665.xml"/><Relationship Id="rId389" Type="http://schemas.openxmlformats.org/officeDocument/2006/relationships/customXml" Target="../ink/ink784.xml"/><Relationship Id="rId554" Type="http://schemas.openxmlformats.org/officeDocument/2006/relationships/image" Target="../media/image875.png"/><Relationship Id="rId596" Type="http://schemas.openxmlformats.org/officeDocument/2006/relationships/image" Target="../media/image896.png"/><Relationship Id="rId193" Type="http://schemas.openxmlformats.org/officeDocument/2006/relationships/customXml" Target="../ink/ink686.xml"/><Relationship Id="rId207" Type="http://schemas.openxmlformats.org/officeDocument/2006/relationships/customXml" Target="../ink/ink693.xml"/><Relationship Id="rId249" Type="http://schemas.openxmlformats.org/officeDocument/2006/relationships/customXml" Target="../ink/ink714.xml"/><Relationship Id="rId414" Type="http://schemas.openxmlformats.org/officeDocument/2006/relationships/image" Target="../media/image805.png"/><Relationship Id="rId456" Type="http://schemas.openxmlformats.org/officeDocument/2006/relationships/image" Target="../media/image826.png"/><Relationship Id="rId498" Type="http://schemas.openxmlformats.org/officeDocument/2006/relationships/image" Target="../media/image847.png"/><Relationship Id="rId621" Type="http://schemas.openxmlformats.org/officeDocument/2006/relationships/customXml" Target="../ink/ink900.xml"/><Relationship Id="rId13" Type="http://schemas.openxmlformats.org/officeDocument/2006/relationships/customXml" Target="../ink/ink596.xml"/><Relationship Id="rId109" Type="http://schemas.openxmlformats.org/officeDocument/2006/relationships/customXml" Target="../ink/ink644.xml"/><Relationship Id="rId260" Type="http://schemas.openxmlformats.org/officeDocument/2006/relationships/image" Target="../media/image728.png"/><Relationship Id="rId316" Type="http://schemas.openxmlformats.org/officeDocument/2006/relationships/image" Target="../media/image756.png"/><Relationship Id="rId523" Type="http://schemas.openxmlformats.org/officeDocument/2006/relationships/customXml" Target="../ink/ink851.xml"/><Relationship Id="rId55" Type="http://schemas.openxmlformats.org/officeDocument/2006/relationships/customXml" Target="../ink/ink617.xml"/><Relationship Id="rId97" Type="http://schemas.openxmlformats.org/officeDocument/2006/relationships/customXml" Target="../ink/ink638.xml"/><Relationship Id="rId120" Type="http://schemas.openxmlformats.org/officeDocument/2006/relationships/image" Target="../media/image658.png"/><Relationship Id="rId358" Type="http://schemas.openxmlformats.org/officeDocument/2006/relationships/image" Target="../media/image777.png"/><Relationship Id="rId565" Type="http://schemas.openxmlformats.org/officeDocument/2006/relationships/customXml" Target="../ink/ink872.xml"/><Relationship Id="rId162" Type="http://schemas.openxmlformats.org/officeDocument/2006/relationships/image" Target="../media/image679.png"/><Relationship Id="rId218" Type="http://schemas.openxmlformats.org/officeDocument/2006/relationships/image" Target="../media/image707.png"/><Relationship Id="rId425" Type="http://schemas.openxmlformats.org/officeDocument/2006/relationships/customXml" Target="../ink/ink802.xml"/><Relationship Id="rId467" Type="http://schemas.openxmlformats.org/officeDocument/2006/relationships/customXml" Target="../ink/ink823.xml"/><Relationship Id="rId632" Type="http://schemas.openxmlformats.org/officeDocument/2006/relationships/image" Target="../media/image914.png"/><Relationship Id="rId271" Type="http://schemas.openxmlformats.org/officeDocument/2006/relationships/customXml" Target="../ink/ink725.xml"/><Relationship Id="rId24" Type="http://schemas.openxmlformats.org/officeDocument/2006/relationships/image" Target="../media/image611.png"/><Relationship Id="rId66" Type="http://schemas.openxmlformats.org/officeDocument/2006/relationships/image" Target="../media/image632.png"/><Relationship Id="rId131" Type="http://schemas.openxmlformats.org/officeDocument/2006/relationships/customXml" Target="../ink/ink655.xml"/><Relationship Id="rId327" Type="http://schemas.openxmlformats.org/officeDocument/2006/relationships/customXml" Target="../ink/ink753.xml"/><Relationship Id="rId369" Type="http://schemas.openxmlformats.org/officeDocument/2006/relationships/customXml" Target="../ink/ink774.xml"/><Relationship Id="rId534" Type="http://schemas.openxmlformats.org/officeDocument/2006/relationships/image" Target="../media/image865.png"/><Relationship Id="rId576" Type="http://schemas.openxmlformats.org/officeDocument/2006/relationships/image" Target="../media/image886.png"/><Relationship Id="rId173" Type="http://schemas.openxmlformats.org/officeDocument/2006/relationships/customXml" Target="../ink/ink676.xml"/><Relationship Id="rId229" Type="http://schemas.openxmlformats.org/officeDocument/2006/relationships/customXml" Target="../ink/ink704.xml"/><Relationship Id="rId380" Type="http://schemas.openxmlformats.org/officeDocument/2006/relationships/image" Target="../media/image788.png"/><Relationship Id="rId436" Type="http://schemas.openxmlformats.org/officeDocument/2006/relationships/image" Target="../media/image816.png"/><Relationship Id="rId601" Type="http://schemas.openxmlformats.org/officeDocument/2006/relationships/customXml" Target="../ink/ink890.xml"/><Relationship Id="rId240" Type="http://schemas.openxmlformats.org/officeDocument/2006/relationships/image" Target="../media/image718.png"/><Relationship Id="rId478" Type="http://schemas.openxmlformats.org/officeDocument/2006/relationships/image" Target="../media/image837.png"/><Relationship Id="rId35" Type="http://schemas.openxmlformats.org/officeDocument/2006/relationships/customXml" Target="../ink/ink607.xml"/><Relationship Id="rId77" Type="http://schemas.openxmlformats.org/officeDocument/2006/relationships/customXml" Target="../ink/ink628.xml"/><Relationship Id="rId100" Type="http://schemas.openxmlformats.org/officeDocument/2006/relationships/image" Target="../media/image545.png"/><Relationship Id="rId282" Type="http://schemas.openxmlformats.org/officeDocument/2006/relationships/image" Target="../media/image739.png"/><Relationship Id="rId338" Type="http://schemas.openxmlformats.org/officeDocument/2006/relationships/image" Target="../media/image767.png"/><Relationship Id="rId503" Type="http://schemas.openxmlformats.org/officeDocument/2006/relationships/customXml" Target="../ink/ink841.xml"/><Relationship Id="rId545" Type="http://schemas.openxmlformats.org/officeDocument/2006/relationships/customXml" Target="../ink/ink862.xml"/><Relationship Id="rId587" Type="http://schemas.openxmlformats.org/officeDocument/2006/relationships/customXml" Target="../ink/ink883.xml"/><Relationship Id="rId8" Type="http://schemas.openxmlformats.org/officeDocument/2006/relationships/image" Target="../media/image603.png"/><Relationship Id="rId142" Type="http://schemas.openxmlformats.org/officeDocument/2006/relationships/image" Target="../media/image669.png"/><Relationship Id="rId184" Type="http://schemas.openxmlformats.org/officeDocument/2006/relationships/image" Target="../media/image690.png"/><Relationship Id="rId391" Type="http://schemas.openxmlformats.org/officeDocument/2006/relationships/customXml" Target="../ink/ink785.xml"/><Relationship Id="rId405" Type="http://schemas.openxmlformats.org/officeDocument/2006/relationships/customXml" Target="../ink/ink792.xml"/><Relationship Id="rId447" Type="http://schemas.openxmlformats.org/officeDocument/2006/relationships/customXml" Target="../ink/ink813.xml"/><Relationship Id="rId612" Type="http://schemas.openxmlformats.org/officeDocument/2006/relationships/image" Target="../media/image904.png"/><Relationship Id="rId251" Type="http://schemas.openxmlformats.org/officeDocument/2006/relationships/customXml" Target="../ink/ink715.xml"/><Relationship Id="rId489" Type="http://schemas.openxmlformats.org/officeDocument/2006/relationships/customXml" Target="../ink/ink834.xml"/><Relationship Id="rId46" Type="http://schemas.openxmlformats.org/officeDocument/2006/relationships/image" Target="../media/image622.png"/><Relationship Id="rId293" Type="http://schemas.openxmlformats.org/officeDocument/2006/relationships/customXml" Target="../ink/ink736.xml"/><Relationship Id="rId307" Type="http://schemas.openxmlformats.org/officeDocument/2006/relationships/customXml" Target="../ink/ink743.xml"/><Relationship Id="rId349" Type="http://schemas.openxmlformats.org/officeDocument/2006/relationships/customXml" Target="../ink/ink764.xml"/><Relationship Id="rId514" Type="http://schemas.openxmlformats.org/officeDocument/2006/relationships/image" Target="../media/image855.png"/><Relationship Id="rId556" Type="http://schemas.openxmlformats.org/officeDocument/2006/relationships/image" Target="../media/image876.png"/><Relationship Id="rId88" Type="http://schemas.openxmlformats.org/officeDocument/2006/relationships/image" Target="../media/image643.png"/><Relationship Id="rId111" Type="http://schemas.openxmlformats.org/officeDocument/2006/relationships/customXml" Target="../ink/ink645.xml"/><Relationship Id="rId153" Type="http://schemas.openxmlformats.org/officeDocument/2006/relationships/customXml" Target="../ink/ink666.xml"/><Relationship Id="rId195" Type="http://schemas.openxmlformats.org/officeDocument/2006/relationships/customXml" Target="../ink/ink687.xml"/><Relationship Id="rId209" Type="http://schemas.openxmlformats.org/officeDocument/2006/relationships/customXml" Target="../ink/ink694.xml"/><Relationship Id="rId360" Type="http://schemas.openxmlformats.org/officeDocument/2006/relationships/image" Target="../media/image778.png"/><Relationship Id="rId416" Type="http://schemas.openxmlformats.org/officeDocument/2006/relationships/image" Target="../media/image806.png"/><Relationship Id="rId598" Type="http://schemas.openxmlformats.org/officeDocument/2006/relationships/image" Target="../media/image897.png"/><Relationship Id="rId220" Type="http://schemas.openxmlformats.org/officeDocument/2006/relationships/image" Target="../media/image708.png"/><Relationship Id="rId458" Type="http://schemas.openxmlformats.org/officeDocument/2006/relationships/image" Target="../media/image827.png"/><Relationship Id="rId623" Type="http://schemas.openxmlformats.org/officeDocument/2006/relationships/customXml" Target="../ink/ink901.xml"/><Relationship Id="rId15" Type="http://schemas.openxmlformats.org/officeDocument/2006/relationships/customXml" Target="../ink/ink597.xml"/><Relationship Id="rId57" Type="http://schemas.openxmlformats.org/officeDocument/2006/relationships/customXml" Target="../ink/ink618.xml"/><Relationship Id="rId262" Type="http://schemas.openxmlformats.org/officeDocument/2006/relationships/image" Target="../media/image729.png"/><Relationship Id="rId318" Type="http://schemas.openxmlformats.org/officeDocument/2006/relationships/image" Target="../media/image757.png"/><Relationship Id="rId525" Type="http://schemas.openxmlformats.org/officeDocument/2006/relationships/customXml" Target="../ink/ink852.xml"/><Relationship Id="rId567" Type="http://schemas.openxmlformats.org/officeDocument/2006/relationships/customXml" Target="../ink/ink873.xml"/><Relationship Id="rId99" Type="http://schemas.openxmlformats.org/officeDocument/2006/relationships/customXml" Target="../ink/ink639.xml"/><Relationship Id="rId122" Type="http://schemas.openxmlformats.org/officeDocument/2006/relationships/image" Target="../media/image659.png"/><Relationship Id="rId164" Type="http://schemas.openxmlformats.org/officeDocument/2006/relationships/image" Target="../media/image680.png"/><Relationship Id="rId371" Type="http://schemas.openxmlformats.org/officeDocument/2006/relationships/customXml" Target="../ink/ink775.xml"/><Relationship Id="rId427" Type="http://schemas.openxmlformats.org/officeDocument/2006/relationships/customXml" Target="../ink/ink803.xml"/><Relationship Id="rId469" Type="http://schemas.openxmlformats.org/officeDocument/2006/relationships/customXml" Target="../ink/ink824.xml"/><Relationship Id="rId634" Type="http://schemas.openxmlformats.org/officeDocument/2006/relationships/image" Target="../media/image915.png"/><Relationship Id="rId26" Type="http://schemas.openxmlformats.org/officeDocument/2006/relationships/image" Target="../media/image612.png"/><Relationship Id="rId231" Type="http://schemas.openxmlformats.org/officeDocument/2006/relationships/customXml" Target="../ink/ink705.xml"/><Relationship Id="rId273" Type="http://schemas.openxmlformats.org/officeDocument/2006/relationships/customXml" Target="../ink/ink726.xml"/><Relationship Id="rId329" Type="http://schemas.openxmlformats.org/officeDocument/2006/relationships/customXml" Target="../ink/ink754.xml"/><Relationship Id="rId480" Type="http://schemas.openxmlformats.org/officeDocument/2006/relationships/image" Target="../media/image838.png"/><Relationship Id="rId536" Type="http://schemas.openxmlformats.org/officeDocument/2006/relationships/image" Target="../media/image866.png"/><Relationship Id="rId68" Type="http://schemas.openxmlformats.org/officeDocument/2006/relationships/image" Target="../media/image633.png"/><Relationship Id="rId133" Type="http://schemas.openxmlformats.org/officeDocument/2006/relationships/customXml" Target="../ink/ink656.xml"/><Relationship Id="rId175" Type="http://schemas.openxmlformats.org/officeDocument/2006/relationships/customXml" Target="../ink/ink677.xml"/><Relationship Id="rId340" Type="http://schemas.openxmlformats.org/officeDocument/2006/relationships/image" Target="../media/image768.png"/><Relationship Id="rId578" Type="http://schemas.openxmlformats.org/officeDocument/2006/relationships/image" Target="../media/image887.png"/><Relationship Id="rId200" Type="http://schemas.openxmlformats.org/officeDocument/2006/relationships/image" Target="../media/image698.png"/><Relationship Id="rId382" Type="http://schemas.openxmlformats.org/officeDocument/2006/relationships/image" Target="../media/image789.png"/><Relationship Id="rId438" Type="http://schemas.openxmlformats.org/officeDocument/2006/relationships/image" Target="../media/image817.png"/><Relationship Id="rId603" Type="http://schemas.openxmlformats.org/officeDocument/2006/relationships/customXml" Target="../ink/ink891.xml"/><Relationship Id="rId242" Type="http://schemas.openxmlformats.org/officeDocument/2006/relationships/image" Target="../media/image719.png"/><Relationship Id="rId284" Type="http://schemas.openxmlformats.org/officeDocument/2006/relationships/image" Target="../media/image740.png"/><Relationship Id="rId491" Type="http://schemas.openxmlformats.org/officeDocument/2006/relationships/customXml" Target="../ink/ink835.xml"/><Relationship Id="rId505" Type="http://schemas.openxmlformats.org/officeDocument/2006/relationships/customXml" Target="../ink/ink842.xml"/><Relationship Id="rId37" Type="http://schemas.openxmlformats.org/officeDocument/2006/relationships/customXml" Target="../ink/ink608.xml"/><Relationship Id="rId79" Type="http://schemas.openxmlformats.org/officeDocument/2006/relationships/customXml" Target="../ink/ink629.xml"/><Relationship Id="rId102" Type="http://schemas.openxmlformats.org/officeDocument/2006/relationships/image" Target="../media/image649.png"/><Relationship Id="rId144" Type="http://schemas.openxmlformats.org/officeDocument/2006/relationships/image" Target="../media/image670.png"/><Relationship Id="rId547" Type="http://schemas.openxmlformats.org/officeDocument/2006/relationships/customXml" Target="../ink/ink863.xml"/><Relationship Id="rId589" Type="http://schemas.openxmlformats.org/officeDocument/2006/relationships/customXml" Target="../ink/ink884.xml"/><Relationship Id="rId90" Type="http://schemas.openxmlformats.org/officeDocument/2006/relationships/image" Target="../media/image644.png"/><Relationship Id="rId186" Type="http://schemas.openxmlformats.org/officeDocument/2006/relationships/image" Target="../media/image691.png"/><Relationship Id="rId351" Type="http://schemas.openxmlformats.org/officeDocument/2006/relationships/customXml" Target="../ink/ink765.xml"/><Relationship Id="rId393" Type="http://schemas.openxmlformats.org/officeDocument/2006/relationships/customXml" Target="../ink/ink786.xml"/><Relationship Id="rId407" Type="http://schemas.openxmlformats.org/officeDocument/2006/relationships/customXml" Target="../ink/ink793.xml"/><Relationship Id="rId449" Type="http://schemas.openxmlformats.org/officeDocument/2006/relationships/customXml" Target="../ink/ink814.xml"/><Relationship Id="rId614" Type="http://schemas.openxmlformats.org/officeDocument/2006/relationships/image" Target="../media/image905.png"/><Relationship Id="rId211" Type="http://schemas.openxmlformats.org/officeDocument/2006/relationships/customXml" Target="../ink/ink695.xml"/><Relationship Id="rId253" Type="http://schemas.openxmlformats.org/officeDocument/2006/relationships/customXml" Target="../ink/ink716.xml"/><Relationship Id="rId295" Type="http://schemas.openxmlformats.org/officeDocument/2006/relationships/customXml" Target="../ink/ink737.xml"/><Relationship Id="rId309" Type="http://schemas.openxmlformats.org/officeDocument/2006/relationships/customXml" Target="../ink/ink744.xml"/><Relationship Id="rId460" Type="http://schemas.openxmlformats.org/officeDocument/2006/relationships/image" Target="../media/image828.png"/><Relationship Id="rId516" Type="http://schemas.openxmlformats.org/officeDocument/2006/relationships/image" Target="../media/image856.png"/><Relationship Id="rId48" Type="http://schemas.openxmlformats.org/officeDocument/2006/relationships/image" Target="../media/image623.png"/><Relationship Id="rId113" Type="http://schemas.openxmlformats.org/officeDocument/2006/relationships/customXml" Target="../ink/ink646.xml"/><Relationship Id="rId320" Type="http://schemas.openxmlformats.org/officeDocument/2006/relationships/image" Target="../media/image758.png"/><Relationship Id="rId558" Type="http://schemas.openxmlformats.org/officeDocument/2006/relationships/image" Target="../media/image877.png"/><Relationship Id="rId155" Type="http://schemas.openxmlformats.org/officeDocument/2006/relationships/customXml" Target="../ink/ink667.xml"/><Relationship Id="rId197" Type="http://schemas.openxmlformats.org/officeDocument/2006/relationships/customXml" Target="../ink/ink688.xml"/><Relationship Id="rId362" Type="http://schemas.openxmlformats.org/officeDocument/2006/relationships/image" Target="../media/image779.png"/><Relationship Id="rId418" Type="http://schemas.openxmlformats.org/officeDocument/2006/relationships/image" Target="../media/image807.png"/><Relationship Id="rId625" Type="http://schemas.openxmlformats.org/officeDocument/2006/relationships/customXml" Target="../ink/ink902.xml"/><Relationship Id="rId222" Type="http://schemas.openxmlformats.org/officeDocument/2006/relationships/image" Target="../media/image709.png"/><Relationship Id="rId264" Type="http://schemas.openxmlformats.org/officeDocument/2006/relationships/image" Target="../media/image730.png"/><Relationship Id="rId471" Type="http://schemas.openxmlformats.org/officeDocument/2006/relationships/customXml" Target="../ink/ink825.xml"/><Relationship Id="rId17" Type="http://schemas.openxmlformats.org/officeDocument/2006/relationships/customXml" Target="../ink/ink598.xml"/><Relationship Id="rId59" Type="http://schemas.openxmlformats.org/officeDocument/2006/relationships/customXml" Target="../ink/ink619.xml"/><Relationship Id="rId124" Type="http://schemas.openxmlformats.org/officeDocument/2006/relationships/image" Target="../media/image660.png"/><Relationship Id="rId527" Type="http://schemas.openxmlformats.org/officeDocument/2006/relationships/customXml" Target="../ink/ink853.xml"/><Relationship Id="rId569" Type="http://schemas.openxmlformats.org/officeDocument/2006/relationships/customXml" Target="../ink/ink874.xml"/><Relationship Id="rId70" Type="http://schemas.openxmlformats.org/officeDocument/2006/relationships/image" Target="../media/image634.png"/><Relationship Id="rId166" Type="http://schemas.openxmlformats.org/officeDocument/2006/relationships/image" Target="../media/image681.png"/><Relationship Id="rId331" Type="http://schemas.openxmlformats.org/officeDocument/2006/relationships/customXml" Target="../ink/ink755.xml"/><Relationship Id="rId373" Type="http://schemas.openxmlformats.org/officeDocument/2006/relationships/customXml" Target="../ink/ink776.xml"/><Relationship Id="rId429" Type="http://schemas.openxmlformats.org/officeDocument/2006/relationships/customXml" Target="../ink/ink804.xml"/><Relationship Id="rId580" Type="http://schemas.openxmlformats.org/officeDocument/2006/relationships/image" Target="../media/image888.png"/><Relationship Id="rId636" Type="http://schemas.openxmlformats.org/officeDocument/2006/relationships/image" Target="../media/image916.png"/><Relationship Id="rId1" Type="http://schemas.openxmlformats.org/officeDocument/2006/relationships/slideLayout" Target="../slideLayouts/slideLayout9.xml"/><Relationship Id="rId233" Type="http://schemas.openxmlformats.org/officeDocument/2006/relationships/customXml" Target="../ink/ink706.xml"/><Relationship Id="rId440" Type="http://schemas.openxmlformats.org/officeDocument/2006/relationships/image" Target="../media/image818.png"/><Relationship Id="rId28" Type="http://schemas.openxmlformats.org/officeDocument/2006/relationships/image" Target="../media/image613.png"/><Relationship Id="rId275" Type="http://schemas.openxmlformats.org/officeDocument/2006/relationships/customXml" Target="../ink/ink727.xml"/><Relationship Id="rId300" Type="http://schemas.openxmlformats.org/officeDocument/2006/relationships/image" Target="../media/image748.png"/><Relationship Id="rId482" Type="http://schemas.openxmlformats.org/officeDocument/2006/relationships/image" Target="../media/image839.png"/><Relationship Id="rId538" Type="http://schemas.openxmlformats.org/officeDocument/2006/relationships/image" Target="../media/image867.png"/><Relationship Id="rId81" Type="http://schemas.openxmlformats.org/officeDocument/2006/relationships/customXml" Target="../ink/ink630.xml"/><Relationship Id="rId135" Type="http://schemas.openxmlformats.org/officeDocument/2006/relationships/customXml" Target="../ink/ink657.xml"/><Relationship Id="rId177" Type="http://schemas.openxmlformats.org/officeDocument/2006/relationships/customXml" Target="../ink/ink678.xml"/><Relationship Id="rId342" Type="http://schemas.openxmlformats.org/officeDocument/2006/relationships/image" Target="../media/image769.png"/><Relationship Id="rId384" Type="http://schemas.openxmlformats.org/officeDocument/2006/relationships/image" Target="../media/image790.png"/><Relationship Id="rId591" Type="http://schemas.openxmlformats.org/officeDocument/2006/relationships/customXml" Target="../ink/ink885.xml"/><Relationship Id="rId605" Type="http://schemas.openxmlformats.org/officeDocument/2006/relationships/customXml" Target="../ink/ink892.xml"/><Relationship Id="rId202" Type="http://schemas.openxmlformats.org/officeDocument/2006/relationships/image" Target="../media/image699.png"/><Relationship Id="rId244" Type="http://schemas.openxmlformats.org/officeDocument/2006/relationships/image" Target="../media/image720.png"/><Relationship Id="rId39" Type="http://schemas.openxmlformats.org/officeDocument/2006/relationships/customXml" Target="../ink/ink609.xml"/><Relationship Id="rId286" Type="http://schemas.openxmlformats.org/officeDocument/2006/relationships/image" Target="../media/image741.png"/><Relationship Id="rId451" Type="http://schemas.openxmlformats.org/officeDocument/2006/relationships/customXml" Target="../ink/ink815.xml"/><Relationship Id="rId493" Type="http://schemas.openxmlformats.org/officeDocument/2006/relationships/customXml" Target="../ink/ink836.xml"/><Relationship Id="rId507" Type="http://schemas.openxmlformats.org/officeDocument/2006/relationships/customXml" Target="../ink/ink843.xml"/><Relationship Id="rId549" Type="http://schemas.openxmlformats.org/officeDocument/2006/relationships/customXml" Target="../ink/ink864.xml"/><Relationship Id="rId50" Type="http://schemas.openxmlformats.org/officeDocument/2006/relationships/image" Target="../media/image624.png"/><Relationship Id="rId104" Type="http://schemas.openxmlformats.org/officeDocument/2006/relationships/image" Target="../media/image650.png"/><Relationship Id="rId146" Type="http://schemas.openxmlformats.org/officeDocument/2006/relationships/image" Target="../media/image671.png"/><Relationship Id="rId188" Type="http://schemas.openxmlformats.org/officeDocument/2006/relationships/image" Target="../media/image692.png"/><Relationship Id="rId311" Type="http://schemas.openxmlformats.org/officeDocument/2006/relationships/customXml" Target="../ink/ink745.xml"/><Relationship Id="rId353" Type="http://schemas.openxmlformats.org/officeDocument/2006/relationships/customXml" Target="../ink/ink766.xml"/><Relationship Id="rId395" Type="http://schemas.openxmlformats.org/officeDocument/2006/relationships/customXml" Target="../ink/ink787.xml"/><Relationship Id="rId409" Type="http://schemas.openxmlformats.org/officeDocument/2006/relationships/customXml" Target="../ink/ink794.xml"/><Relationship Id="rId560" Type="http://schemas.openxmlformats.org/officeDocument/2006/relationships/image" Target="../media/image878.png"/><Relationship Id="rId92" Type="http://schemas.openxmlformats.org/officeDocument/2006/relationships/image" Target="../media/image645.png"/><Relationship Id="rId213" Type="http://schemas.openxmlformats.org/officeDocument/2006/relationships/customXml" Target="../ink/ink696.xml"/><Relationship Id="rId420" Type="http://schemas.openxmlformats.org/officeDocument/2006/relationships/image" Target="../media/image808.png"/><Relationship Id="rId616" Type="http://schemas.openxmlformats.org/officeDocument/2006/relationships/image" Target="../media/image906.png"/><Relationship Id="rId255" Type="http://schemas.openxmlformats.org/officeDocument/2006/relationships/customXml" Target="../ink/ink717.xml"/><Relationship Id="rId297" Type="http://schemas.openxmlformats.org/officeDocument/2006/relationships/customXml" Target="../ink/ink738.xml"/><Relationship Id="rId462" Type="http://schemas.openxmlformats.org/officeDocument/2006/relationships/image" Target="../media/image829.png"/><Relationship Id="rId518" Type="http://schemas.openxmlformats.org/officeDocument/2006/relationships/image" Target="../media/image857.png"/><Relationship Id="rId115" Type="http://schemas.openxmlformats.org/officeDocument/2006/relationships/customXml" Target="../ink/ink647.xml"/><Relationship Id="rId157" Type="http://schemas.openxmlformats.org/officeDocument/2006/relationships/customXml" Target="../ink/ink668.xml"/><Relationship Id="rId322" Type="http://schemas.openxmlformats.org/officeDocument/2006/relationships/image" Target="../media/image759.png"/><Relationship Id="rId364" Type="http://schemas.openxmlformats.org/officeDocument/2006/relationships/image" Target="../media/image780.png"/><Relationship Id="rId61" Type="http://schemas.openxmlformats.org/officeDocument/2006/relationships/customXml" Target="../ink/ink620.xml"/><Relationship Id="rId199" Type="http://schemas.openxmlformats.org/officeDocument/2006/relationships/customXml" Target="../ink/ink689.xml"/><Relationship Id="rId571" Type="http://schemas.openxmlformats.org/officeDocument/2006/relationships/customXml" Target="../ink/ink875.xml"/><Relationship Id="rId627" Type="http://schemas.openxmlformats.org/officeDocument/2006/relationships/customXml" Target="../ink/ink903.xml"/><Relationship Id="rId19" Type="http://schemas.openxmlformats.org/officeDocument/2006/relationships/customXml" Target="../ink/ink599.xml"/><Relationship Id="rId224" Type="http://schemas.openxmlformats.org/officeDocument/2006/relationships/image" Target="../media/image710.png"/><Relationship Id="rId266" Type="http://schemas.openxmlformats.org/officeDocument/2006/relationships/image" Target="../media/image731.png"/><Relationship Id="rId431" Type="http://schemas.openxmlformats.org/officeDocument/2006/relationships/customXml" Target="../ink/ink805.xml"/><Relationship Id="rId473" Type="http://schemas.openxmlformats.org/officeDocument/2006/relationships/customXml" Target="../ink/ink826.xml"/><Relationship Id="rId529" Type="http://schemas.openxmlformats.org/officeDocument/2006/relationships/customXml" Target="../ink/ink854.xml"/><Relationship Id="rId30" Type="http://schemas.openxmlformats.org/officeDocument/2006/relationships/image" Target="../media/image614.png"/><Relationship Id="rId126" Type="http://schemas.openxmlformats.org/officeDocument/2006/relationships/image" Target="../media/image661.png"/><Relationship Id="rId168" Type="http://schemas.openxmlformats.org/officeDocument/2006/relationships/image" Target="../media/image682.png"/><Relationship Id="rId333" Type="http://schemas.openxmlformats.org/officeDocument/2006/relationships/customXml" Target="../ink/ink756.xml"/><Relationship Id="rId540" Type="http://schemas.openxmlformats.org/officeDocument/2006/relationships/image" Target="../media/image868.png"/><Relationship Id="rId72" Type="http://schemas.openxmlformats.org/officeDocument/2006/relationships/image" Target="../media/image635.png"/><Relationship Id="rId375" Type="http://schemas.openxmlformats.org/officeDocument/2006/relationships/customXml" Target="../ink/ink777.xml"/><Relationship Id="rId582" Type="http://schemas.openxmlformats.org/officeDocument/2006/relationships/image" Target="../media/image889.png"/><Relationship Id="rId638" Type="http://schemas.openxmlformats.org/officeDocument/2006/relationships/image" Target="../media/image917.png"/><Relationship Id="rId3" Type="http://schemas.openxmlformats.org/officeDocument/2006/relationships/image" Target="../media/image1.png"/><Relationship Id="rId235" Type="http://schemas.openxmlformats.org/officeDocument/2006/relationships/customXml" Target="../ink/ink707.xml"/><Relationship Id="rId277" Type="http://schemas.openxmlformats.org/officeDocument/2006/relationships/customXml" Target="../ink/ink728.xml"/><Relationship Id="rId400" Type="http://schemas.openxmlformats.org/officeDocument/2006/relationships/image" Target="../media/image798.png"/><Relationship Id="rId442" Type="http://schemas.openxmlformats.org/officeDocument/2006/relationships/image" Target="../media/image819.png"/><Relationship Id="rId484" Type="http://schemas.openxmlformats.org/officeDocument/2006/relationships/image" Target="../media/image840.png"/><Relationship Id="rId137" Type="http://schemas.openxmlformats.org/officeDocument/2006/relationships/customXml" Target="../ink/ink658.xml"/><Relationship Id="rId302" Type="http://schemas.openxmlformats.org/officeDocument/2006/relationships/image" Target="../media/image749.png"/><Relationship Id="rId344" Type="http://schemas.openxmlformats.org/officeDocument/2006/relationships/image" Target="../media/image770.png"/><Relationship Id="rId41" Type="http://schemas.openxmlformats.org/officeDocument/2006/relationships/customXml" Target="../ink/ink610.xml"/><Relationship Id="rId83" Type="http://schemas.openxmlformats.org/officeDocument/2006/relationships/customXml" Target="../ink/ink631.xml"/><Relationship Id="rId179" Type="http://schemas.openxmlformats.org/officeDocument/2006/relationships/customXml" Target="../ink/ink679.xml"/><Relationship Id="rId386" Type="http://schemas.openxmlformats.org/officeDocument/2006/relationships/image" Target="../media/image791.png"/><Relationship Id="rId551" Type="http://schemas.openxmlformats.org/officeDocument/2006/relationships/customXml" Target="../ink/ink865.xml"/><Relationship Id="rId593" Type="http://schemas.openxmlformats.org/officeDocument/2006/relationships/customXml" Target="../ink/ink886.xml"/><Relationship Id="rId607" Type="http://schemas.openxmlformats.org/officeDocument/2006/relationships/customXml" Target="../ink/ink893.xml"/><Relationship Id="rId190" Type="http://schemas.openxmlformats.org/officeDocument/2006/relationships/image" Target="../media/image693.png"/><Relationship Id="rId204" Type="http://schemas.openxmlformats.org/officeDocument/2006/relationships/image" Target="../media/image700.png"/><Relationship Id="rId246" Type="http://schemas.openxmlformats.org/officeDocument/2006/relationships/image" Target="../media/image721.png"/><Relationship Id="rId288" Type="http://schemas.openxmlformats.org/officeDocument/2006/relationships/image" Target="../media/image742.png"/><Relationship Id="rId411" Type="http://schemas.openxmlformats.org/officeDocument/2006/relationships/customXml" Target="../ink/ink795.xml"/><Relationship Id="rId453" Type="http://schemas.openxmlformats.org/officeDocument/2006/relationships/customXml" Target="../ink/ink816.xml"/><Relationship Id="rId509" Type="http://schemas.openxmlformats.org/officeDocument/2006/relationships/customXml" Target="../ink/ink844.xml"/><Relationship Id="rId106" Type="http://schemas.openxmlformats.org/officeDocument/2006/relationships/image" Target="../media/image651.png"/><Relationship Id="rId313" Type="http://schemas.openxmlformats.org/officeDocument/2006/relationships/customXml" Target="../ink/ink746.xml"/><Relationship Id="rId495" Type="http://schemas.openxmlformats.org/officeDocument/2006/relationships/customXml" Target="../ink/ink837.xml"/><Relationship Id="rId10" Type="http://schemas.openxmlformats.org/officeDocument/2006/relationships/image" Target="../media/image604.png"/><Relationship Id="rId52" Type="http://schemas.openxmlformats.org/officeDocument/2006/relationships/image" Target="../media/image625.png"/><Relationship Id="rId94" Type="http://schemas.openxmlformats.org/officeDocument/2006/relationships/image" Target="../media/image646.png"/><Relationship Id="rId148" Type="http://schemas.openxmlformats.org/officeDocument/2006/relationships/image" Target="../media/image672.png"/><Relationship Id="rId355" Type="http://schemas.openxmlformats.org/officeDocument/2006/relationships/customXml" Target="../ink/ink767.xml"/><Relationship Id="rId397" Type="http://schemas.openxmlformats.org/officeDocument/2006/relationships/customXml" Target="../ink/ink788.xml"/><Relationship Id="rId520" Type="http://schemas.openxmlformats.org/officeDocument/2006/relationships/image" Target="../media/image858.png"/><Relationship Id="rId562" Type="http://schemas.openxmlformats.org/officeDocument/2006/relationships/image" Target="../media/image879.png"/><Relationship Id="rId618" Type="http://schemas.openxmlformats.org/officeDocument/2006/relationships/image" Target="../media/image907.png"/><Relationship Id="rId215" Type="http://schemas.openxmlformats.org/officeDocument/2006/relationships/customXml" Target="../ink/ink697.xml"/><Relationship Id="rId257" Type="http://schemas.openxmlformats.org/officeDocument/2006/relationships/customXml" Target="../ink/ink718.xml"/><Relationship Id="rId422" Type="http://schemas.openxmlformats.org/officeDocument/2006/relationships/image" Target="../media/image809.png"/><Relationship Id="rId464" Type="http://schemas.openxmlformats.org/officeDocument/2006/relationships/image" Target="../media/image830.png"/><Relationship Id="rId299" Type="http://schemas.openxmlformats.org/officeDocument/2006/relationships/customXml" Target="../ink/ink739.xml"/><Relationship Id="rId63" Type="http://schemas.openxmlformats.org/officeDocument/2006/relationships/customXml" Target="../ink/ink621.xml"/><Relationship Id="rId159" Type="http://schemas.openxmlformats.org/officeDocument/2006/relationships/customXml" Target="../ink/ink669.xml"/><Relationship Id="rId366" Type="http://schemas.openxmlformats.org/officeDocument/2006/relationships/image" Target="../media/image781.png"/><Relationship Id="rId573" Type="http://schemas.openxmlformats.org/officeDocument/2006/relationships/customXml" Target="../ink/ink876.xml"/><Relationship Id="rId226" Type="http://schemas.openxmlformats.org/officeDocument/2006/relationships/image" Target="../media/image711.png"/><Relationship Id="rId433" Type="http://schemas.openxmlformats.org/officeDocument/2006/relationships/customXml" Target="../ink/ink806.xml"/><Relationship Id="rId640" Type="http://schemas.openxmlformats.org/officeDocument/2006/relationships/image" Target="../media/image918.png"/><Relationship Id="rId74" Type="http://schemas.openxmlformats.org/officeDocument/2006/relationships/image" Target="../media/image636.png"/><Relationship Id="rId377" Type="http://schemas.openxmlformats.org/officeDocument/2006/relationships/customXml" Target="../ink/ink778.xml"/><Relationship Id="rId500" Type="http://schemas.openxmlformats.org/officeDocument/2006/relationships/image" Target="../media/image848.png"/><Relationship Id="rId584" Type="http://schemas.openxmlformats.org/officeDocument/2006/relationships/image" Target="../media/image890.png"/><Relationship Id="rId5" Type="http://schemas.openxmlformats.org/officeDocument/2006/relationships/customXml" Target="../ink/ink592.xml"/><Relationship Id="rId237" Type="http://schemas.openxmlformats.org/officeDocument/2006/relationships/customXml" Target="../ink/ink708.xml"/><Relationship Id="rId444" Type="http://schemas.openxmlformats.org/officeDocument/2006/relationships/image" Target="../media/image820.png"/><Relationship Id="rId290" Type="http://schemas.openxmlformats.org/officeDocument/2006/relationships/image" Target="../media/image743.png"/><Relationship Id="rId304" Type="http://schemas.openxmlformats.org/officeDocument/2006/relationships/image" Target="../media/image750.png"/><Relationship Id="rId388" Type="http://schemas.openxmlformats.org/officeDocument/2006/relationships/image" Target="../media/image792.png"/><Relationship Id="rId511" Type="http://schemas.openxmlformats.org/officeDocument/2006/relationships/customXml" Target="../ink/ink845.xml"/><Relationship Id="rId609" Type="http://schemas.openxmlformats.org/officeDocument/2006/relationships/customXml" Target="../ink/ink894.xml"/><Relationship Id="rId85" Type="http://schemas.openxmlformats.org/officeDocument/2006/relationships/customXml" Target="../ink/ink632.xml"/><Relationship Id="rId150" Type="http://schemas.openxmlformats.org/officeDocument/2006/relationships/image" Target="../media/image673.png"/><Relationship Id="rId595" Type="http://schemas.openxmlformats.org/officeDocument/2006/relationships/customXml" Target="../ink/ink887.xml"/><Relationship Id="rId248" Type="http://schemas.openxmlformats.org/officeDocument/2006/relationships/image" Target="../media/image722.png"/><Relationship Id="rId455" Type="http://schemas.openxmlformats.org/officeDocument/2006/relationships/customXml" Target="../ink/ink817.xml"/><Relationship Id="rId12" Type="http://schemas.openxmlformats.org/officeDocument/2006/relationships/image" Target="../media/image605.png"/><Relationship Id="rId108" Type="http://schemas.openxmlformats.org/officeDocument/2006/relationships/image" Target="../media/image652.png"/><Relationship Id="rId315" Type="http://schemas.openxmlformats.org/officeDocument/2006/relationships/customXml" Target="../ink/ink747.xml"/><Relationship Id="rId522" Type="http://schemas.openxmlformats.org/officeDocument/2006/relationships/image" Target="../media/image859.png"/><Relationship Id="rId96" Type="http://schemas.openxmlformats.org/officeDocument/2006/relationships/image" Target="../media/image647.png"/><Relationship Id="rId161" Type="http://schemas.openxmlformats.org/officeDocument/2006/relationships/customXml" Target="../ink/ink670.xml"/><Relationship Id="rId399" Type="http://schemas.openxmlformats.org/officeDocument/2006/relationships/customXml" Target="../ink/ink789.xml"/><Relationship Id="rId259" Type="http://schemas.openxmlformats.org/officeDocument/2006/relationships/customXml" Target="../ink/ink719.xml"/><Relationship Id="rId466" Type="http://schemas.openxmlformats.org/officeDocument/2006/relationships/image" Target="../media/image831.png"/><Relationship Id="rId23" Type="http://schemas.openxmlformats.org/officeDocument/2006/relationships/customXml" Target="../ink/ink601.xml"/><Relationship Id="rId119" Type="http://schemas.openxmlformats.org/officeDocument/2006/relationships/customXml" Target="../ink/ink649.xml"/><Relationship Id="rId326" Type="http://schemas.openxmlformats.org/officeDocument/2006/relationships/image" Target="../media/image761.png"/><Relationship Id="rId533" Type="http://schemas.openxmlformats.org/officeDocument/2006/relationships/customXml" Target="../ink/ink856.xml"/><Relationship Id="rId172" Type="http://schemas.openxmlformats.org/officeDocument/2006/relationships/image" Target="../media/image684.png"/><Relationship Id="rId477" Type="http://schemas.openxmlformats.org/officeDocument/2006/relationships/customXml" Target="../ink/ink828.xml"/><Relationship Id="rId600" Type="http://schemas.openxmlformats.org/officeDocument/2006/relationships/image" Target="../media/image898.png"/><Relationship Id="rId337" Type="http://schemas.openxmlformats.org/officeDocument/2006/relationships/customXml" Target="../ink/ink758.xml"/><Relationship Id="rId34" Type="http://schemas.openxmlformats.org/officeDocument/2006/relationships/image" Target="../media/image616.png"/><Relationship Id="rId544" Type="http://schemas.openxmlformats.org/officeDocument/2006/relationships/image" Target="../media/image870.png"/><Relationship Id="rId183" Type="http://schemas.openxmlformats.org/officeDocument/2006/relationships/customXml" Target="../ink/ink681.xml"/><Relationship Id="rId390" Type="http://schemas.openxmlformats.org/officeDocument/2006/relationships/image" Target="../media/image793.png"/><Relationship Id="rId404" Type="http://schemas.openxmlformats.org/officeDocument/2006/relationships/image" Target="../media/image800.png"/><Relationship Id="rId611" Type="http://schemas.openxmlformats.org/officeDocument/2006/relationships/customXml" Target="../ink/ink895.xml"/><Relationship Id="rId250" Type="http://schemas.openxmlformats.org/officeDocument/2006/relationships/image" Target="../media/image723.png"/><Relationship Id="rId488" Type="http://schemas.openxmlformats.org/officeDocument/2006/relationships/image" Target="../media/image842.png"/><Relationship Id="rId45" Type="http://schemas.openxmlformats.org/officeDocument/2006/relationships/customXml" Target="../ink/ink612.xml"/><Relationship Id="rId110" Type="http://schemas.openxmlformats.org/officeDocument/2006/relationships/image" Target="../media/image653.png"/><Relationship Id="rId348" Type="http://schemas.openxmlformats.org/officeDocument/2006/relationships/image" Target="../media/image772.png"/><Relationship Id="rId555" Type="http://schemas.openxmlformats.org/officeDocument/2006/relationships/customXml" Target="../ink/ink867.xml"/><Relationship Id="rId194" Type="http://schemas.openxmlformats.org/officeDocument/2006/relationships/image" Target="../media/image695.png"/><Relationship Id="rId208" Type="http://schemas.openxmlformats.org/officeDocument/2006/relationships/image" Target="../media/image702.png"/><Relationship Id="rId415" Type="http://schemas.openxmlformats.org/officeDocument/2006/relationships/customXml" Target="../ink/ink797.xml"/><Relationship Id="rId622" Type="http://schemas.openxmlformats.org/officeDocument/2006/relationships/image" Target="../media/image909.png"/><Relationship Id="rId261" Type="http://schemas.openxmlformats.org/officeDocument/2006/relationships/customXml" Target="../ink/ink720.xml"/><Relationship Id="rId499" Type="http://schemas.openxmlformats.org/officeDocument/2006/relationships/customXml" Target="../ink/ink839.xml"/><Relationship Id="rId56" Type="http://schemas.openxmlformats.org/officeDocument/2006/relationships/image" Target="../media/image627.png"/><Relationship Id="rId359" Type="http://schemas.openxmlformats.org/officeDocument/2006/relationships/customXml" Target="../ink/ink769.xml"/><Relationship Id="rId566" Type="http://schemas.openxmlformats.org/officeDocument/2006/relationships/image" Target="../media/image881.png"/><Relationship Id="rId121" Type="http://schemas.openxmlformats.org/officeDocument/2006/relationships/customXml" Target="../ink/ink650.xml"/><Relationship Id="rId219" Type="http://schemas.openxmlformats.org/officeDocument/2006/relationships/customXml" Target="../ink/ink699.xml"/><Relationship Id="rId426" Type="http://schemas.openxmlformats.org/officeDocument/2006/relationships/image" Target="../media/image811.png"/><Relationship Id="rId633" Type="http://schemas.openxmlformats.org/officeDocument/2006/relationships/customXml" Target="../ink/ink906.xml"/><Relationship Id="rId67" Type="http://schemas.openxmlformats.org/officeDocument/2006/relationships/customXml" Target="../ink/ink623.xml"/><Relationship Id="rId272" Type="http://schemas.openxmlformats.org/officeDocument/2006/relationships/image" Target="../media/image734.png"/><Relationship Id="rId577" Type="http://schemas.openxmlformats.org/officeDocument/2006/relationships/customXml" Target="../ink/ink878.xml"/><Relationship Id="rId132" Type="http://schemas.openxmlformats.org/officeDocument/2006/relationships/image" Target="../media/image664.png"/><Relationship Id="rId437" Type="http://schemas.openxmlformats.org/officeDocument/2006/relationships/customXml" Target="../ink/ink808.xml"/><Relationship Id="rId283" Type="http://schemas.openxmlformats.org/officeDocument/2006/relationships/customXml" Target="../ink/ink731.xml"/><Relationship Id="rId490" Type="http://schemas.openxmlformats.org/officeDocument/2006/relationships/image" Target="../media/image843.png"/><Relationship Id="rId504" Type="http://schemas.openxmlformats.org/officeDocument/2006/relationships/image" Target="../media/image850.png"/><Relationship Id="rId78" Type="http://schemas.openxmlformats.org/officeDocument/2006/relationships/image" Target="../media/image638.png"/><Relationship Id="rId143" Type="http://schemas.openxmlformats.org/officeDocument/2006/relationships/customXml" Target="../ink/ink661.xml"/><Relationship Id="rId350" Type="http://schemas.openxmlformats.org/officeDocument/2006/relationships/image" Target="../media/image773.png"/><Relationship Id="rId588" Type="http://schemas.openxmlformats.org/officeDocument/2006/relationships/image" Target="../media/image892.png"/><Relationship Id="rId9" Type="http://schemas.openxmlformats.org/officeDocument/2006/relationships/customXml" Target="../ink/ink594.xml"/><Relationship Id="rId210" Type="http://schemas.openxmlformats.org/officeDocument/2006/relationships/image" Target="../media/image703.png"/><Relationship Id="rId448" Type="http://schemas.openxmlformats.org/officeDocument/2006/relationships/image" Target="../media/image82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21.png"/><Relationship Id="rId3" Type="http://schemas.openxmlformats.org/officeDocument/2006/relationships/image" Target="../media/image1.png"/><Relationship Id="rId7" Type="http://schemas.openxmlformats.org/officeDocument/2006/relationships/customXml" Target="../ink/ink911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920.png"/><Relationship Id="rId5" Type="http://schemas.openxmlformats.org/officeDocument/2006/relationships/customXml" Target="../ink/ink910.xml"/><Relationship Id="rId10" Type="http://schemas.openxmlformats.org/officeDocument/2006/relationships/image" Target="../media/image922.png"/><Relationship Id="rId4" Type="http://schemas.openxmlformats.org/officeDocument/2006/relationships/image" Target="../media/image919.png"/><Relationship Id="rId9" Type="http://schemas.openxmlformats.org/officeDocument/2006/relationships/customXml" Target="../ink/ink912.xml"/></Relationships>
</file>

<file path=ppt/slides/_rels/slide9.xml.rels><?xml version="1.0" encoding="UTF-8" standalone="yes"?>
<Relationships xmlns="http://schemas.openxmlformats.org/package/2006/relationships"><Relationship Id="rId117" Type="http://schemas.openxmlformats.org/officeDocument/2006/relationships/customXml" Target="../ink/ink969.xml"/><Relationship Id="rId21" Type="http://schemas.openxmlformats.org/officeDocument/2006/relationships/customXml" Target="../ink/ink921.xml"/><Relationship Id="rId42" Type="http://schemas.openxmlformats.org/officeDocument/2006/relationships/image" Target="../media/image942.png"/><Relationship Id="rId63" Type="http://schemas.openxmlformats.org/officeDocument/2006/relationships/customXml" Target="../ink/ink942.xml"/><Relationship Id="rId84" Type="http://schemas.openxmlformats.org/officeDocument/2006/relationships/image" Target="../media/image963.png"/><Relationship Id="rId138" Type="http://schemas.openxmlformats.org/officeDocument/2006/relationships/image" Target="../media/image990.png"/><Relationship Id="rId159" Type="http://schemas.openxmlformats.org/officeDocument/2006/relationships/customXml" Target="../ink/ink990.xml"/><Relationship Id="rId170" Type="http://schemas.openxmlformats.org/officeDocument/2006/relationships/image" Target="../media/image1006.png"/><Relationship Id="rId107" Type="http://schemas.openxmlformats.org/officeDocument/2006/relationships/customXml" Target="../ink/ink964.xml"/><Relationship Id="rId11" Type="http://schemas.openxmlformats.org/officeDocument/2006/relationships/customXml" Target="../ink/ink916.xml"/><Relationship Id="rId32" Type="http://schemas.openxmlformats.org/officeDocument/2006/relationships/image" Target="../media/image937.png"/><Relationship Id="rId53" Type="http://schemas.openxmlformats.org/officeDocument/2006/relationships/customXml" Target="../ink/ink937.xml"/><Relationship Id="rId74" Type="http://schemas.openxmlformats.org/officeDocument/2006/relationships/image" Target="../media/image958.png"/><Relationship Id="rId128" Type="http://schemas.openxmlformats.org/officeDocument/2006/relationships/image" Target="../media/image985.png"/><Relationship Id="rId149" Type="http://schemas.openxmlformats.org/officeDocument/2006/relationships/customXml" Target="../ink/ink985.xml"/><Relationship Id="rId5" Type="http://schemas.openxmlformats.org/officeDocument/2006/relationships/customXml" Target="../ink/ink913.xml"/><Relationship Id="rId95" Type="http://schemas.openxmlformats.org/officeDocument/2006/relationships/customXml" Target="../ink/ink958.xml"/><Relationship Id="rId160" Type="http://schemas.openxmlformats.org/officeDocument/2006/relationships/image" Target="../media/image1001.png"/><Relationship Id="rId22" Type="http://schemas.openxmlformats.org/officeDocument/2006/relationships/image" Target="../media/image932.png"/><Relationship Id="rId43" Type="http://schemas.openxmlformats.org/officeDocument/2006/relationships/customXml" Target="../ink/ink932.xml"/><Relationship Id="rId64" Type="http://schemas.openxmlformats.org/officeDocument/2006/relationships/image" Target="../media/image953.png"/><Relationship Id="rId118" Type="http://schemas.openxmlformats.org/officeDocument/2006/relationships/image" Target="../media/image980.png"/><Relationship Id="rId139" Type="http://schemas.openxmlformats.org/officeDocument/2006/relationships/customXml" Target="../ink/ink980.xml"/><Relationship Id="rId85" Type="http://schemas.openxmlformats.org/officeDocument/2006/relationships/customXml" Target="../ink/ink953.xml"/><Relationship Id="rId150" Type="http://schemas.openxmlformats.org/officeDocument/2006/relationships/image" Target="../media/image996.png"/><Relationship Id="rId171" Type="http://schemas.openxmlformats.org/officeDocument/2006/relationships/customXml" Target="../ink/ink996.xml"/><Relationship Id="rId12" Type="http://schemas.openxmlformats.org/officeDocument/2006/relationships/image" Target="../media/image927.png"/><Relationship Id="rId33" Type="http://schemas.openxmlformats.org/officeDocument/2006/relationships/customXml" Target="../ink/ink927.xml"/><Relationship Id="rId108" Type="http://schemas.openxmlformats.org/officeDocument/2006/relationships/image" Target="../media/image975.png"/><Relationship Id="rId129" Type="http://schemas.openxmlformats.org/officeDocument/2006/relationships/customXml" Target="../ink/ink975.xml"/><Relationship Id="rId54" Type="http://schemas.openxmlformats.org/officeDocument/2006/relationships/image" Target="../media/image948.png"/><Relationship Id="rId75" Type="http://schemas.openxmlformats.org/officeDocument/2006/relationships/customXml" Target="../ink/ink948.xml"/><Relationship Id="rId96" Type="http://schemas.openxmlformats.org/officeDocument/2006/relationships/image" Target="../media/image969.png"/><Relationship Id="rId140" Type="http://schemas.openxmlformats.org/officeDocument/2006/relationships/image" Target="../media/image991.png"/><Relationship Id="rId161" Type="http://schemas.openxmlformats.org/officeDocument/2006/relationships/customXml" Target="../ink/ink991.xml"/><Relationship Id="rId6" Type="http://schemas.openxmlformats.org/officeDocument/2006/relationships/image" Target="../media/image924.png"/><Relationship Id="rId23" Type="http://schemas.openxmlformats.org/officeDocument/2006/relationships/customXml" Target="../ink/ink922.xml"/><Relationship Id="rId28" Type="http://schemas.openxmlformats.org/officeDocument/2006/relationships/image" Target="../media/image935.png"/><Relationship Id="rId49" Type="http://schemas.openxmlformats.org/officeDocument/2006/relationships/customXml" Target="../ink/ink935.xml"/><Relationship Id="rId114" Type="http://schemas.openxmlformats.org/officeDocument/2006/relationships/image" Target="../media/image978.png"/><Relationship Id="rId119" Type="http://schemas.openxmlformats.org/officeDocument/2006/relationships/customXml" Target="../ink/ink970.xml"/><Relationship Id="rId44" Type="http://schemas.openxmlformats.org/officeDocument/2006/relationships/image" Target="../media/image943.png"/><Relationship Id="rId60" Type="http://schemas.openxmlformats.org/officeDocument/2006/relationships/image" Target="../media/image951.png"/><Relationship Id="rId65" Type="http://schemas.openxmlformats.org/officeDocument/2006/relationships/customXml" Target="../ink/ink943.xml"/><Relationship Id="rId81" Type="http://schemas.openxmlformats.org/officeDocument/2006/relationships/customXml" Target="../ink/ink951.xml"/><Relationship Id="rId86" Type="http://schemas.openxmlformats.org/officeDocument/2006/relationships/image" Target="../media/image964.png"/><Relationship Id="rId130" Type="http://schemas.openxmlformats.org/officeDocument/2006/relationships/image" Target="../media/image986.png"/><Relationship Id="rId135" Type="http://schemas.openxmlformats.org/officeDocument/2006/relationships/customXml" Target="../ink/ink978.xml"/><Relationship Id="rId151" Type="http://schemas.openxmlformats.org/officeDocument/2006/relationships/customXml" Target="../ink/ink986.xml"/><Relationship Id="rId156" Type="http://schemas.openxmlformats.org/officeDocument/2006/relationships/image" Target="../media/image999.png"/><Relationship Id="rId177" Type="http://schemas.openxmlformats.org/officeDocument/2006/relationships/customXml" Target="../ink/ink999.xml"/><Relationship Id="rId172" Type="http://schemas.openxmlformats.org/officeDocument/2006/relationships/image" Target="../media/image1007.png"/><Relationship Id="rId13" Type="http://schemas.openxmlformats.org/officeDocument/2006/relationships/customXml" Target="../ink/ink917.xml"/><Relationship Id="rId18" Type="http://schemas.openxmlformats.org/officeDocument/2006/relationships/image" Target="../media/image930.png"/><Relationship Id="rId39" Type="http://schemas.openxmlformats.org/officeDocument/2006/relationships/customXml" Target="../ink/ink930.xml"/><Relationship Id="rId109" Type="http://schemas.openxmlformats.org/officeDocument/2006/relationships/customXml" Target="../ink/ink965.xml"/><Relationship Id="rId34" Type="http://schemas.openxmlformats.org/officeDocument/2006/relationships/image" Target="../media/image938.png"/><Relationship Id="rId50" Type="http://schemas.openxmlformats.org/officeDocument/2006/relationships/image" Target="../media/image946.png"/><Relationship Id="rId55" Type="http://schemas.openxmlformats.org/officeDocument/2006/relationships/customXml" Target="../ink/ink938.xml"/><Relationship Id="rId76" Type="http://schemas.openxmlformats.org/officeDocument/2006/relationships/image" Target="../media/image959.png"/><Relationship Id="rId97" Type="http://schemas.openxmlformats.org/officeDocument/2006/relationships/customXml" Target="../ink/ink959.xml"/><Relationship Id="rId104" Type="http://schemas.openxmlformats.org/officeDocument/2006/relationships/image" Target="../media/image973.png"/><Relationship Id="rId120" Type="http://schemas.openxmlformats.org/officeDocument/2006/relationships/image" Target="../media/image981.png"/><Relationship Id="rId125" Type="http://schemas.openxmlformats.org/officeDocument/2006/relationships/customXml" Target="../ink/ink973.xml"/><Relationship Id="rId141" Type="http://schemas.openxmlformats.org/officeDocument/2006/relationships/customXml" Target="../ink/ink981.xml"/><Relationship Id="rId146" Type="http://schemas.openxmlformats.org/officeDocument/2006/relationships/image" Target="../media/image994.png"/><Relationship Id="rId167" Type="http://schemas.openxmlformats.org/officeDocument/2006/relationships/customXml" Target="../ink/ink994.xml"/><Relationship Id="rId7" Type="http://schemas.openxmlformats.org/officeDocument/2006/relationships/customXml" Target="../ink/ink914.xml"/><Relationship Id="rId71" Type="http://schemas.openxmlformats.org/officeDocument/2006/relationships/customXml" Target="../ink/ink946.xml"/><Relationship Id="rId92" Type="http://schemas.openxmlformats.org/officeDocument/2006/relationships/image" Target="../media/image967.png"/><Relationship Id="rId162" Type="http://schemas.openxmlformats.org/officeDocument/2006/relationships/image" Target="../media/image1002.png"/><Relationship Id="rId2" Type="http://schemas.openxmlformats.org/officeDocument/2006/relationships/image" Target="../media/image4.jpeg"/><Relationship Id="rId29" Type="http://schemas.openxmlformats.org/officeDocument/2006/relationships/customXml" Target="../ink/ink925.xml"/><Relationship Id="rId24" Type="http://schemas.openxmlformats.org/officeDocument/2006/relationships/image" Target="../media/image933.png"/><Relationship Id="rId40" Type="http://schemas.openxmlformats.org/officeDocument/2006/relationships/image" Target="../media/image941.png"/><Relationship Id="rId45" Type="http://schemas.openxmlformats.org/officeDocument/2006/relationships/customXml" Target="../ink/ink933.xml"/><Relationship Id="rId66" Type="http://schemas.openxmlformats.org/officeDocument/2006/relationships/image" Target="../media/image954.png"/><Relationship Id="rId87" Type="http://schemas.openxmlformats.org/officeDocument/2006/relationships/customXml" Target="../ink/ink954.xml"/><Relationship Id="rId110" Type="http://schemas.openxmlformats.org/officeDocument/2006/relationships/image" Target="../media/image976.png"/><Relationship Id="rId115" Type="http://schemas.openxmlformats.org/officeDocument/2006/relationships/customXml" Target="../ink/ink968.xml"/><Relationship Id="rId131" Type="http://schemas.openxmlformats.org/officeDocument/2006/relationships/customXml" Target="../ink/ink976.xml"/><Relationship Id="rId136" Type="http://schemas.openxmlformats.org/officeDocument/2006/relationships/image" Target="../media/image989.png"/><Relationship Id="rId157" Type="http://schemas.openxmlformats.org/officeDocument/2006/relationships/customXml" Target="../ink/ink989.xml"/><Relationship Id="rId178" Type="http://schemas.openxmlformats.org/officeDocument/2006/relationships/image" Target="../media/image1010.png"/><Relationship Id="rId61" Type="http://schemas.openxmlformats.org/officeDocument/2006/relationships/customXml" Target="../ink/ink941.xml"/><Relationship Id="rId82" Type="http://schemas.openxmlformats.org/officeDocument/2006/relationships/image" Target="../media/image962.png"/><Relationship Id="rId152" Type="http://schemas.openxmlformats.org/officeDocument/2006/relationships/image" Target="../media/image997.png"/><Relationship Id="rId173" Type="http://schemas.openxmlformats.org/officeDocument/2006/relationships/customXml" Target="../ink/ink997.xml"/><Relationship Id="rId19" Type="http://schemas.openxmlformats.org/officeDocument/2006/relationships/customXml" Target="../ink/ink920.xml"/><Relationship Id="rId14" Type="http://schemas.openxmlformats.org/officeDocument/2006/relationships/image" Target="../media/image928.png"/><Relationship Id="rId30" Type="http://schemas.openxmlformats.org/officeDocument/2006/relationships/image" Target="../media/image936.png"/><Relationship Id="rId35" Type="http://schemas.openxmlformats.org/officeDocument/2006/relationships/customXml" Target="../ink/ink928.xml"/><Relationship Id="rId56" Type="http://schemas.openxmlformats.org/officeDocument/2006/relationships/image" Target="../media/image949.png"/><Relationship Id="rId77" Type="http://schemas.openxmlformats.org/officeDocument/2006/relationships/customXml" Target="../ink/ink949.xml"/><Relationship Id="rId100" Type="http://schemas.openxmlformats.org/officeDocument/2006/relationships/image" Target="../media/image971.png"/><Relationship Id="rId105" Type="http://schemas.openxmlformats.org/officeDocument/2006/relationships/customXml" Target="../ink/ink963.xml"/><Relationship Id="rId126" Type="http://schemas.openxmlformats.org/officeDocument/2006/relationships/image" Target="../media/image984.png"/><Relationship Id="rId147" Type="http://schemas.openxmlformats.org/officeDocument/2006/relationships/customXml" Target="../ink/ink984.xml"/><Relationship Id="rId168" Type="http://schemas.openxmlformats.org/officeDocument/2006/relationships/image" Target="../media/image1005.png"/><Relationship Id="rId8" Type="http://schemas.openxmlformats.org/officeDocument/2006/relationships/image" Target="../media/image925.png"/><Relationship Id="rId51" Type="http://schemas.openxmlformats.org/officeDocument/2006/relationships/customXml" Target="../ink/ink936.xml"/><Relationship Id="rId72" Type="http://schemas.openxmlformats.org/officeDocument/2006/relationships/image" Target="../media/image957.png"/><Relationship Id="rId93" Type="http://schemas.openxmlformats.org/officeDocument/2006/relationships/customXml" Target="../ink/ink957.xml"/><Relationship Id="rId98" Type="http://schemas.openxmlformats.org/officeDocument/2006/relationships/image" Target="../media/image970.png"/><Relationship Id="rId121" Type="http://schemas.openxmlformats.org/officeDocument/2006/relationships/customXml" Target="../ink/ink971.xml"/><Relationship Id="rId142" Type="http://schemas.openxmlformats.org/officeDocument/2006/relationships/image" Target="../media/image992.png"/><Relationship Id="rId163" Type="http://schemas.openxmlformats.org/officeDocument/2006/relationships/customXml" Target="../ink/ink992.xml"/><Relationship Id="rId3" Type="http://schemas.openxmlformats.org/officeDocument/2006/relationships/image" Target="../media/image1.png"/><Relationship Id="rId25" Type="http://schemas.openxmlformats.org/officeDocument/2006/relationships/customXml" Target="../ink/ink923.xml"/><Relationship Id="rId46" Type="http://schemas.openxmlformats.org/officeDocument/2006/relationships/image" Target="../media/image944.png"/><Relationship Id="rId67" Type="http://schemas.openxmlformats.org/officeDocument/2006/relationships/customXml" Target="../ink/ink944.xml"/><Relationship Id="rId116" Type="http://schemas.openxmlformats.org/officeDocument/2006/relationships/image" Target="../media/image979.png"/><Relationship Id="rId137" Type="http://schemas.openxmlformats.org/officeDocument/2006/relationships/customXml" Target="../ink/ink979.xml"/><Relationship Id="rId158" Type="http://schemas.openxmlformats.org/officeDocument/2006/relationships/image" Target="../media/image1000.png"/><Relationship Id="rId20" Type="http://schemas.openxmlformats.org/officeDocument/2006/relationships/image" Target="../media/image931.png"/><Relationship Id="rId41" Type="http://schemas.openxmlformats.org/officeDocument/2006/relationships/customXml" Target="../ink/ink931.xml"/><Relationship Id="rId62" Type="http://schemas.openxmlformats.org/officeDocument/2006/relationships/image" Target="../media/image952.png"/><Relationship Id="rId83" Type="http://schemas.openxmlformats.org/officeDocument/2006/relationships/customXml" Target="../ink/ink952.xml"/><Relationship Id="rId88" Type="http://schemas.openxmlformats.org/officeDocument/2006/relationships/image" Target="../media/image965.png"/><Relationship Id="rId111" Type="http://schemas.openxmlformats.org/officeDocument/2006/relationships/customXml" Target="../ink/ink966.xml"/><Relationship Id="rId132" Type="http://schemas.openxmlformats.org/officeDocument/2006/relationships/image" Target="../media/image987.png"/><Relationship Id="rId153" Type="http://schemas.openxmlformats.org/officeDocument/2006/relationships/customXml" Target="../ink/ink987.xml"/><Relationship Id="rId174" Type="http://schemas.openxmlformats.org/officeDocument/2006/relationships/image" Target="../media/image1008.png"/><Relationship Id="rId15" Type="http://schemas.openxmlformats.org/officeDocument/2006/relationships/customXml" Target="../ink/ink918.xml"/><Relationship Id="rId36" Type="http://schemas.openxmlformats.org/officeDocument/2006/relationships/image" Target="../media/image939.png"/><Relationship Id="rId57" Type="http://schemas.openxmlformats.org/officeDocument/2006/relationships/customXml" Target="../ink/ink939.xml"/><Relationship Id="rId106" Type="http://schemas.openxmlformats.org/officeDocument/2006/relationships/image" Target="../media/image974.png"/><Relationship Id="rId127" Type="http://schemas.openxmlformats.org/officeDocument/2006/relationships/customXml" Target="../ink/ink974.xml"/><Relationship Id="rId10" Type="http://schemas.openxmlformats.org/officeDocument/2006/relationships/image" Target="../media/image926.png"/><Relationship Id="rId31" Type="http://schemas.openxmlformats.org/officeDocument/2006/relationships/customXml" Target="../ink/ink926.xml"/><Relationship Id="rId52" Type="http://schemas.openxmlformats.org/officeDocument/2006/relationships/image" Target="../media/image947.png"/><Relationship Id="rId73" Type="http://schemas.openxmlformats.org/officeDocument/2006/relationships/customXml" Target="../ink/ink947.xml"/><Relationship Id="rId78" Type="http://schemas.openxmlformats.org/officeDocument/2006/relationships/image" Target="../media/image960.png"/><Relationship Id="rId94" Type="http://schemas.openxmlformats.org/officeDocument/2006/relationships/image" Target="../media/image968.png"/><Relationship Id="rId99" Type="http://schemas.openxmlformats.org/officeDocument/2006/relationships/customXml" Target="../ink/ink960.xml"/><Relationship Id="rId101" Type="http://schemas.openxmlformats.org/officeDocument/2006/relationships/customXml" Target="../ink/ink961.xml"/><Relationship Id="rId122" Type="http://schemas.openxmlformats.org/officeDocument/2006/relationships/image" Target="../media/image982.png"/><Relationship Id="rId143" Type="http://schemas.openxmlformats.org/officeDocument/2006/relationships/customXml" Target="../ink/ink982.xml"/><Relationship Id="rId148" Type="http://schemas.openxmlformats.org/officeDocument/2006/relationships/image" Target="../media/image995.png"/><Relationship Id="rId164" Type="http://schemas.openxmlformats.org/officeDocument/2006/relationships/image" Target="../media/image1003.png"/><Relationship Id="rId169" Type="http://schemas.openxmlformats.org/officeDocument/2006/relationships/customXml" Target="../ink/ink995.xml"/><Relationship Id="rId4" Type="http://schemas.openxmlformats.org/officeDocument/2006/relationships/image" Target="../media/image923.png"/><Relationship Id="rId9" Type="http://schemas.openxmlformats.org/officeDocument/2006/relationships/customXml" Target="../ink/ink915.xml"/><Relationship Id="rId26" Type="http://schemas.openxmlformats.org/officeDocument/2006/relationships/image" Target="../media/image934.png"/><Relationship Id="rId47" Type="http://schemas.openxmlformats.org/officeDocument/2006/relationships/customXml" Target="../ink/ink934.xml"/><Relationship Id="rId68" Type="http://schemas.openxmlformats.org/officeDocument/2006/relationships/image" Target="../media/image955.png"/><Relationship Id="rId89" Type="http://schemas.openxmlformats.org/officeDocument/2006/relationships/customXml" Target="../ink/ink955.xml"/><Relationship Id="rId112" Type="http://schemas.openxmlformats.org/officeDocument/2006/relationships/image" Target="../media/image977.png"/><Relationship Id="rId133" Type="http://schemas.openxmlformats.org/officeDocument/2006/relationships/customXml" Target="../ink/ink977.xml"/><Relationship Id="rId154" Type="http://schemas.openxmlformats.org/officeDocument/2006/relationships/image" Target="../media/image998.png"/><Relationship Id="rId175" Type="http://schemas.openxmlformats.org/officeDocument/2006/relationships/customXml" Target="../ink/ink998.xml"/><Relationship Id="rId16" Type="http://schemas.openxmlformats.org/officeDocument/2006/relationships/image" Target="../media/image929.png"/><Relationship Id="rId37" Type="http://schemas.openxmlformats.org/officeDocument/2006/relationships/customXml" Target="../ink/ink929.xml"/><Relationship Id="rId58" Type="http://schemas.openxmlformats.org/officeDocument/2006/relationships/image" Target="../media/image950.png"/><Relationship Id="rId79" Type="http://schemas.openxmlformats.org/officeDocument/2006/relationships/customXml" Target="../ink/ink950.xml"/><Relationship Id="rId102" Type="http://schemas.openxmlformats.org/officeDocument/2006/relationships/image" Target="../media/image972.png"/><Relationship Id="rId123" Type="http://schemas.openxmlformats.org/officeDocument/2006/relationships/customXml" Target="../ink/ink972.xml"/><Relationship Id="rId144" Type="http://schemas.openxmlformats.org/officeDocument/2006/relationships/image" Target="../media/image993.png"/><Relationship Id="rId90" Type="http://schemas.openxmlformats.org/officeDocument/2006/relationships/image" Target="../media/image966.png"/><Relationship Id="rId165" Type="http://schemas.openxmlformats.org/officeDocument/2006/relationships/customXml" Target="../ink/ink993.xml"/><Relationship Id="rId27" Type="http://schemas.openxmlformats.org/officeDocument/2006/relationships/customXml" Target="../ink/ink924.xml"/><Relationship Id="rId48" Type="http://schemas.openxmlformats.org/officeDocument/2006/relationships/image" Target="../media/image945.png"/><Relationship Id="rId69" Type="http://schemas.openxmlformats.org/officeDocument/2006/relationships/customXml" Target="../ink/ink945.xml"/><Relationship Id="rId113" Type="http://schemas.openxmlformats.org/officeDocument/2006/relationships/customXml" Target="../ink/ink967.xml"/><Relationship Id="rId134" Type="http://schemas.openxmlformats.org/officeDocument/2006/relationships/image" Target="../media/image988.png"/><Relationship Id="rId80" Type="http://schemas.openxmlformats.org/officeDocument/2006/relationships/image" Target="../media/image961.png"/><Relationship Id="rId155" Type="http://schemas.openxmlformats.org/officeDocument/2006/relationships/customXml" Target="../ink/ink988.xml"/><Relationship Id="rId176" Type="http://schemas.openxmlformats.org/officeDocument/2006/relationships/image" Target="../media/image1009.png"/><Relationship Id="rId17" Type="http://schemas.openxmlformats.org/officeDocument/2006/relationships/customXml" Target="../ink/ink919.xml"/><Relationship Id="rId38" Type="http://schemas.openxmlformats.org/officeDocument/2006/relationships/image" Target="../media/image940.png"/><Relationship Id="rId59" Type="http://schemas.openxmlformats.org/officeDocument/2006/relationships/customXml" Target="../ink/ink940.xml"/><Relationship Id="rId103" Type="http://schemas.openxmlformats.org/officeDocument/2006/relationships/customXml" Target="../ink/ink962.xml"/><Relationship Id="rId124" Type="http://schemas.openxmlformats.org/officeDocument/2006/relationships/image" Target="../media/image983.png"/><Relationship Id="rId70" Type="http://schemas.openxmlformats.org/officeDocument/2006/relationships/image" Target="../media/image956.png"/><Relationship Id="rId91" Type="http://schemas.openxmlformats.org/officeDocument/2006/relationships/customXml" Target="../ink/ink956.xml"/><Relationship Id="rId145" Type="http://schemas.openxmlformats.org/officeDocument/2006/relationships/customXml" Target="../ink/ink983.xml"/><Relationship Id="rId166" Type="http://schemas.openxmlformats.org/officeDocument/2006/relationships/image" Target="../media/image1004.pn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1066.png"/><Relationship Id="rId21" Type="http://schemas.openxmlformats.org/officeDocument/2006/relationships/customXml" Target="../ink/ink1008.xml"/><Relationship Id="rId42" Type="http://schemas.openxmlformats.org/officeDocument/2006/relationships/image" Target="../media/image1030.png"/><Relationship Id="rId63" Type="http://schemas.openxmlformats.org/officeDocument/2006/relationships/customXml" Target="../ink/ink1029.xml"/><Relationship Id="rId84" Type="http://schemas.openxmlformats.org/officeDocument/2006/relationships/image" Target="../media/image545.png"/><Relationship Id="rId138" Type="http://schemas.openxmlformats.org/officeDocument/2006/relationships/customXml" Target="../ink/ink1067.xml"/><Relationship Id="rId159" Type="http://schemas.openxmlformats.org/officeDocument/2006/relationships/image" Target="../media/image1087.png"/><Relationship Id="rId170" Type="http://schemas.openxmlformats.org/officeDocument/2006/relationships/customXml" Target="../ink/ink1083.xml"/><Relationship Id="rId191" Type="http://schemas.openxmlformats.org/officeDocument/2006/relationships/image" Target="../media/image1103.png"/><Relationship Id="rId205" Type="http://schemas.openxmlformats.org/officeDocument/2006/relationships/image" Target="../media/image1110.png"/><Relationship Id="rId226" Type="http://schemas.openxmlformats.org/officeDocument/2006/relationships/customXml" Target="../ink/ink1111.xml"/><Relationship Id="rId107" Type="http://schemas.openxmlformats.org/officeDocument/2006/relationships/image" Target="../media/image1061.png"/><Relationship Id="rId11" Type="http://schemas.openxmlformats.org/officeDocument/2006/relationships/customXml" Target="../ink/ink1003.xml"/><Relationship Id="rId32" Type="http://schemas.openxmlformats.org/officeDocument/2006/relationships/image" Target="../media/image1025.png"/><Relationship Id="rId53" Type="http://schemas.openxmlformats.org/officeDocument/2006/relationships/customXml" Target="../ink/ink1024.xml"/><Relationship Id="rId74" Type="http://schemas.openxmlformats.org/officeDocument/2006/relationships/image" Target="../media/image1046.png"/><Relationship Id="rId128" Type="http://schemas.openxmlformats.org/officeDocument/2006/relationships/customXml" Target="../ink/ink1062.xml"/><Relationship Id="rId149" Type="http://schemas.openxmlformats.org/officeDocument/2006/relationships/image" Target="../media/image1082.png"/><Relationship Id="rId5" Type="http://schemas.openxmlformats.org/officeDocument/2006/relationships/customXml" Target="../ink/ink1000.xml"/><Relationship Id="rId95" Type="http://schemas.openxmlformats.org/officeDocument/2006/relationships/image" Target="../media/image1055.png"/><Relationship Id="rId160" Type="http://schemas.openxmlformats.org/officeDocument/2006/relationships/customXml" Target="../ink/ink1078.xml"/><Relationship Id="rId181" Type="http://schemas.openxmlformats.org/officeDocument/2006/relationships/image" Target="../media/image1098.png"/><Relationship Id="rId216" Type="http://schemas.openxmlformats.org/officeDocument/2006/relationships/customXml" Target="../ink/ink1106.xml"/><Relationship Id="rId237" Type="http://schemas.openxmlformats.org/officeDocument/2006/relationships/image" Target="../media/image1126.png"/><Relationship Id="rId22" Type="http://schemas.openxmlformats.org/officeDocument/2006/relationships/image" Target="../media/image1020.png"/><Relationship Id="rId43" Type="http://schemas.openxmlformats.org/officeDocument/2006/relationships/customXml" Target="../ink/ink1019.xml"/><Relationship Id="rId64" Type="http://schemas.openxmlformats.org/officeDocument/2006/relationships/image" Target="../media/image1041.png"/><Relationship Id="rId118" Type="http://schemas.openxmlformats.org/officeDocument/2006/relationships/customXml" Target="../ink/ink1057.xml"/><Relationship Id="rId139" Type="http://schemas.openxmlformats.org/officeDocument/2006/relationships/image" Target="../media/image1077.png"/><Relationship Id="rId85" Type="http://schemas.openxmlformats.org/officeDocument/2006/relationships/customXml" Target="../ink/ink1040.xml"/><Relationship Id="rId150" Type="http://schemas.openxmlformats.org/officeDocument/2006/relationships/customXml" Target="../ink/ink1073.xml"/><Relationship Id="rId171" Type="http://schemas.openxmlformats.org/officeDocument/2006/relationships/image" Target="../media/image1093.png"/><Relationship Id="rId192" Type="http://schemas.openxmlformats.org/officeDocument/2006/relationships/customXml" Target="../ink/ink1094.xml"/><Relationship Id="rId206" Type="http://schemas.openxmlformats.org/officeDocument/2006/relationships/customXml" Target="../ink/ink1101.xml"/><Relationship Id="rId227" Type="http://schemas.openxmlformats.org/officeDocument/2006/relationships/image" Target="../media/image1121.png"/><Relationship Id="rId12" Type="http://schemas.openxmlformats.org/officeDocument/2006/relationships/image" Target="../media/image1015.png"/><Relationship Id="rId33" Type="http://schemas.openxmlformats.org/officeDocument/2006/relationships/customXml" Target="../ink/ink1014.xml"/><Relationship Id="rId108" Type="http://schemas.openxmlformats.org/officeDocument/2006/relationships/customXml" Target="../ink/ink1052.xml"/><Relationship Id="rId129" Type="http://schemas.openxmlformats.org/officeDocument/2006/relationships/image" Target="../media/image1072.png"/><Relationship Id="rId54" Type="http://schemas.openxmlformats.org/officeDocument/2006/relationships/image" Target="../media/image1036.png"/><Relationship Id="rId75" Type="http://schemas.openxmlformats.org/officeDocument/2006/relationships/customXml" Target="../ink/ink1035.xml"/><Relationship Id="rId96" Type="http://schemas.openxmlformats.org/officeDocument/2006/relationships/customXml" Target="../ink/ink1046.xml"/><Relationship Id="rId140" Type="http://schemas.openxmlformats.org/officeDocument/2006/relationships/customXml" Target="../ink/ink1068.xml"/><Relationship Id="rId161" Type="http://schemas.openxmlformats.org/officeDocument/2006/relationships/image" Target="../media/image1088.png"/><Relationship Id="rId182" Type="http://schemas.openxmlformats.org/officeDocument/2006/relationships/customXml" Target="../ink/ink1089.xml"/><Relationship Id="rId217" Type="http://schemas.openxmlformats.org/officeDocument/2006/relationships/image" Target="../media/image1116.png"/><Relationship Id="rId6" Type="http://schemas.openxmlformats.org/officeDocument/2006/relationships/image" Target="../media/image1012.png"/><Relationship Id="rId238" Type="http://schemas.openxmlformats.org/officeDocument/2006/relationships/customXml" Target="../ink/ink1117.xml"/><Relationship Id="rId23" Type="http://schemas.openxmlformats.org/officeDocument/2006/relationships/customXml" Target="../ink/ink1009.xml"/><Relationship Id="rId119" Type="http://schemas.openxmlformats.org/officeDocument/2006/relationships/image" Target="../media/image1067.png"/><Relationship Id="rId44" Type="http://schemas.openxmlformats.org/officeDocument/2006/relationships/image" Target="../media/image1031.png"/><Relationship Id="rId65" Type="http://schemas.openxmlformats.org/officeDocument/2006/relationships/customXml" Target="../ink/ink1030.xml"/><Relationship Id="rId86" Type="http://schemas.openxmlformats.org/officeDocument/2006/relationships/customXml" Target="../ink/ink1041.xml"/><Relationship Id="rId130" Type="http://schemas.openxmlformats.org/officeDocument/2006/relationships/customXml" Target="../ink/ink1063.xml"/><Relationship Id="rId151" Type="http://schemas.openxmlformats.org/officeDocument/2006/relationships/image" Target="../media/image1083.png"/><Relationship Id="rId172" Type="http://schemas.openxmlformats.org/officeDocument/2006/relationships/customXml" Target="../ink/ink1084.xml"/><Relationship Id="rId193" Type="http://schemas.openxmlformats.org/officeDocument/2006/relationships/image" Target="../media/image1104.png"/><Relationship Id="rId207" Type="http://schemas.openxmlformats.org/officeDocument/2006/relationships/image" Target="../media/image1111.png"/><Relationship Id="rId228" Type="http://schemas.openxmlformats.org/officeDocument/2006/relationships/customXml" Target="../ink/ink1112.xml"/><Relationship Id="rId13" Type="http://schemas.openxmlformats.org/officeDocument/2006/relationships/customXml" Target="../ink/ink1004.xml"/><Relationship Id="rId109" Type="http://schemas.openxmlformats.org/officeDocument/2006/relationships/image" Target="../media/image1062.png"/><Relationship Id="rId34" Type="http://schemas.openxmlformats.org/officeDocument/2006/relationships/image" Target="../media/image1026.png"/><Relationship Id="rId55" Type="http://schemas.openxmlformats.org/officeDocument/2006/relationships/customXml" Target="../ink/ink1025.xml"/><Relationship Id="rId76" Type="http://schemas.openxmlformats.org/officeDocument/2006/relationships/image" Target="../media/image1047.png"/><Relationship Id="rId97" Type="http://schemas.openxmlformats.org/officeDocument/2006/relationships/image" Target="../media/image1056.png"/><Relationship Id="rId120" Type="http://schemas.openxmlformats.org/officeDocument/2006/relationships/customXml" Target="../ink/ink1058.xml"/><Relationship Id="rId141" Type="http://schemas.openxmlformats.org/officeDocument/2006/relationships/image" Target="../media/image1078.png"/><Relationship Id="rId7" Type="http://schemas.openxmlformats.org/officeDocument/2006/relationships/customXml" Target="../ink/ink1001.xml"/><Relationship Id="rId162" Type="http://schemas.openxmlformats.org/officeDocument/2006/relationships/customXml" Target="../ink/ink1079.xml"/><Relationship Id="rId183" Type="http://schemas.openxmlformats.org/officeDocument/2006/relationships/image" Target="../media/image1099.png"/><Relationship Id="rId218" Type="http://schemas.openxmlformats.org/officeDocument/2006/relationships/customXml" Target="../ink/ink1107.xml"/><Relationship Id="rId239" Type="http://schemas.openxmlformats.org/officeDocument/2006/relationships/image" Target="../media/image1127.png"/><Relationship Id="rId24" Type="http://schemas.openxmlformats.org/officeDocument/2006/relationships/image" Target="../media/image1021.png"/><Relationship Id="rId45" Type="http://schemas.openxmlformats.org/officeDocument/2006/relationships/customXml" Target="../ink/ink1020.xml"/><Relationship Id="rId66" Type="http://schemas.openxmlformats.org/officeDocument/2006/relationships/image" Target="../media/image1042.png"/><Relationship Id="rId87" Type="http://schemas.openxmlformats.org/officeDocument/2006/relationships/image" Target="../media/image1051.png"/><Relationship Id="rId110" Type="http://schemas.openxmlformats.org/officeDocument/2006/relationships/customXml" Target="../ink/ink1053.xml"/><Relationship Id="rId131" Type="http://schemas.openxmlformats.org/officeDocument/2006/relationships/image" Target="../media/image1073.png"/><Relationship Id="rId152" Type="http://schemas.openxmlformats.org/officeDocument/2006/relationships/customXml" Target="../ink/ink1074.xml"/><Relationship Id="rId173" Type="http://schemas.openxmlformats.org/officeDocument/2006/relationships/image" Target="../media/image1094.png"/><Relationship Id="rId194" Type="http://schemas.openxmlformats.org/officeDocument/2006/relationships/customXml" Target="../ink/ink1095.xml"/><Relationship Id="rId208" Type="http://schemas.openxmlformats.org/officeDocument/2006/relationships/customXml" Target="../ink/ink1102.xml"/><Relationship Id="rId229" Type="http://schemas.openxmlformats.org/officeDocument/2006/relationships/image" Target="../media/image1122.png"/><Relationship Id="rId240" Type="http://schemas.openxmlformats.org/officeDocument/2006/relationships/customXml" Target="../ink/ink1118.xml"/><Relationship Id="rId14" Type="http://schemas.openxmlformats.org/officeDocument/2006/relationships/image" Target="../media/image1016.png"/><Relationship Id="rId35" Type="http://schemas.openxmlformats.org/officeDocument/2006/relationships/customXml" Target="../ink/ink1015.xml"/><Relationship Id="rId56" Type="http://schemas.openxmlformats.org/officeDocument/2006/relationships/image" Target="../media/image1037.png"/><Relationship Id="rId77" Type="http://schemas.openxmlformats.org/officeDocument/2006/relationships/customXml" Target="../ink/ink1036.xml"/><Relationship Id="rId100" Type="http://schemas.openxmlformats.org/officeDocument/2006/relationships/customXml" Target="../ink/ink1048.xml"/><Relationship Id="rId8" Type="http://schemas.openxmlformats.org/officeDocument/2006/relationships/image" Target="../media/image1013.png"/><Relationship Id="rId98" Type="http://schemas.openxmlformats.org/officeDocument/2006/relationships/customXml" Target="../ink/ink1047.xml"/><Relationship Id="rId121" Type="http://schemas.openxmlformats.org/officeDocument/2006/relationships/image" Target="../media/image1068.png"/><Relationship Id="rId142" Type="http://schemas.openxmlformats.org/officeDocument/2006/relationships/customXml" Target="../ink/ink1069.xml"/><Relationship Id="rId163" Type="http://schemas.openxmlformats.org/officeDocument/2006/relationships/image" Target="../media/image1089.png"/><Relationship Id="rId184" Type="http://schemas.openxmlformats.org/officeDocument/2006/relationships/customXml" Target="../ink/ink1090.xml"/><Relationship Id="rId219" Type="http://schemas.openxmlformats.org/officeDocument/2006/relationships/image" Target="../media/image1117.png"/><Relationship Id="rId230" Type="http://schemas.openxmlformats.org/officeDocument/2006/relationships/customXml" Target="../ink/ink1113.xml"/><Relationship Id="rId25" Type="http://schemas.openxmlformats.org/officeDocument/2006/relationships/customXml" Target="../ink/ink1010.xml"/><Relationship Id="rId46" Type="http://schemas.openxmlformats.org/officeDocument/2006/relationships/image" Target="../media/image1032.png"/><Relationship Id="rId67" Type="http://schemas.openxmlformats.org/officeDocument/2006/relationships/customXml" Target="../ink/ink1031.xml"/><Relationship Id="rId88" Type="http://schemas.openxmlformats.org/officeDocument/2006/relationships/customXml" Target="../ink/ink1042.xml"/><Relationship Id="rId111" Type="http://schemas.openxmlformats.org/officeDocument/2006/relationships/image" Target="../media/image1063.png"/><Relationship Id="rId132" Type="http://schemas.openxmlformats.org/officeDocument/2006/relationships/customXml" Target="../ink/ink1064.xml"/><Relationship Id="rId153" Type="http://schemas.openxmlformats.org/officeDocument/2006/relationships/image" Target="../media/image1084.png"/><Relationship Id="rId174" Type="http://schemas.openxmlformats.org/officeDocument/2006/relationships/customXml" Target="../ink/ink1085.xml"/><Relationship Id="rId195" Type="http://schemas.openxmlformats.org/officeDocument/2006/relationships/image" Target="../media/image1105.png"/><Relationship Id="rId209" Type="http://schemas.openxmlformats.org/officeDocument/2006/relationships/image" Target="../media/image1112.png"/><Relationship Id="rId220" Type="http://schemas.openxmlformats.org/officeDocument/2006/relationships/customXml" Target="../ink/ink1108.xml"/><Relationship Id="rId241" Type="http://schemas.openxmlformats.org/officeDocument/2006/relationships/image" Target="../media/image1128.png"/><Relationship Id="rId15" Type="http://schemas.openxmlformats.org/officeDocument/2006/relationships/customXml" Target="../ink/ink1005.xml"/><Relationship Id="rId36" Type="http://schemas.openxmlformats.org/officeDocument/2006/relationships/image" Target="../media/image1027.png"/><Relationship Id="rId57" Type="http://schemas.openxmlformats.org/officeDocument/2006/relationships/customXml" Target="../ink/ink1026.xml"/><Relationship Id="rId106" Type="http://schemas.openxmlformats.org/officeDocument/2006/relationships/customXml" Target="../ink/ink1051.xml"/><Relationship Id="rId127" Type="http://schemas.openxmlformats.org/officeDocument/2006/relationships/image" Target="../media/image1071.png"/><Relationship Id="rId10" Type="http://schemas.openxmlformats.org/officeDocument/2006/relationships/image" Target="../media/image1014.png"/><Relationship Id="rId31" Type="http://schemas.openxmlformats.org/officeDocument/2006/relationships/customXml" Target="../ink/ink1013.xml"/><Relationship Id="rId52" Type="http://schemas.openxmlformats.org/officeDocument/2006/relationships/image" Target="../media/image1035.png"/><Relationship Id="rId73" Type="http://schemas.openxmlformats.org/officeDocument/2006/relationships/customXml" Target="../ink/ink1034.xml"/><Relationship Id="rId78" Type="http://schemas.openxmlformats.org/officeDocument/2006/relationships/image" Target="../media/image1048.png"/><Relationship Id="rId94" Type="http://schemas.openxmlformats.org/officeDocument/2006/relationships/customXml" Target="../ink/ink1045.xml"/><Relationship Id="rId99" Type="http://schemas.openxmlformats.org/officeDocument/2006/relationships/image" Target="../media/image1057.png"/><Relationship Id="rId101" Type="http://schemas.openxmlformats.org/officeDocument/2006/relationships/image" Target="../media/image1058.png"/><Relationship Id="rId122" Type="http://schemas.openxmlformats.org/officeDocument/2006/relationships/customXml" Target="../ink/ink1059.xml"/><Relationship Id="rId143" Type="http://schemas.openxmlformats.org/officeDocument/2006/relationships/image" Target="../media/image1079.png"/><Relationship Id="rId148" Type="http://schemas.openxmlformats.org/officeDocument/2006/relationships/customXml" Target="../ink/ink1072.xml"/><Relationship Id="rId164" Type="http://schemas.openxmlformats.org/officeDocument/2006/relationships/customXml" Target="../ink/ink1080.xml"/><Relationship Id="rId169" Type="http://schemas.openxmlformats.org/officeDocument/2006/relationships/image" Target="../media/image1092.png"/><Relationship Id="rId185" Type="http://schemas.openxmlformats.org/officeDocument/2006/relationships/image" Target="../media/image1100.png"/><Relationship Id="rId4" Type="http://schemas.openxmlformats.org/officeDocument/2006/relationships/image" Target="../media/image1011.png"/><Relationship Id="rId9" Type="http://schemas.openxmlformats.org/officeDocument/2006/relationships/customXml" Target="../ink/ink1002.xml"/><Relationship Id="rId180" Type="http://schemas.openxmlformats.org/officeDocument/2006/relationships/customXml" Target="../ink/ink1088.xml"/><Relationship Id="rId210" Type="http://schemas.openxmlformats.org/officeDocument/2006/relationships/customXml" Target="../ink/ink1103.xml"/><Relationship Id="rId215" Type="http://schemas.openxmlformats.org/officeDocument/2006/relationships/image" Target="../media/image1115.png"/><Relationship Id="rId236" Type="http://schemas.openxmlformats.org/officeDocument/2006/relationships/customXml" Target="../ink/ink1116.xml"/><Relationship Id="rId26" Type="http://schemas.openxmlformats.org/officeDocument/2006/relationships/image" Target="../media/image1022.png"/><Relationship Id="rId231" Type="http://schemas.openxmlformats.org/officeDocument/2006/relationships/image" Target="../media/image1123.png"/><Relationship Id="rId47" Type="http://schemas.openxmlformats.org/officeDocument/2006/relationships/customXml" Target="../ink/ink1021.xml"/><Relationship Id="rId68" Type="http://schemas.openxmlformats.org/officeDocument/2006/relationships/image" Target="../media/image1043.png"/><Relationship Id="rId89" Type="http://schemas.openxmlformats.org/officeDocument/2006/relationships/image" Target="../media/image1052.png"/><Relationship Id="rId112" Type="http://schemas.openxmlformats.org/officeDocument/2006/relationships/customXml" Target="../ink/ink1054.xml"/><Relationship Id="rId133" Type="http://schemas.openxmlformats.org/officeDocument/2006/relationships/image" Target="../media/image1074.png"/><Relationship Id="rId154" Type="http://schemas.openxmlformats.org/officeDocument/2006/relationships/customXml" Target="../ink/ink1075.xml"/><Relationship Id="rId175" Type="http://schemas.openxmlformats.org/officeDocument/2006/relationships/image" Target="../media/image1095.png"/><Relationship Id="rId196" Type="http://schemas.openxmlformats.org/officeDocument/2006/relationships/customXml" Target="../ink/ink1096.xml"/><Relationship Id="rId200" Type="http://schemas.openxmlformats.org/officeDocument/2006/relationships/customXml" Target="../ink/ink1098.xml"/><Relationship Id="rId16" Type="http://schemas.openxmlformats.org/officeDocument/2006/relationships/image" Target="../media/image1017.png"/><Relationship Id="rId221" Type="http://schemas.openxmlformats.org/officeDocument/2006/relationships/image" Target="../media/image1118.png"/><Relationship Id="rId242" Type="http://schemas.openxmlformats.org/officeDocument/2006/relationships/customXml" Target="../ink/ink1119.xml"/><Relationship Id="rId37" Type="http://schemas.openxmlformats.org/officeDocument/2006/relationships/customXml" Target="../ink/ink1016.xml"/><Relationship Id="rId58" Type="http://schemas.openxmlformats.org/officeDocument/2006/relationships/image" Target="../media/image1038.png"/><Relationship Id="rId79" Type="http://schemas.openxmlformats.org/officeDocument/2006/relationships/customXml" Target="../ink/ink1037.xml"/><Relationship Id="rId102" Type="http://schemas.openxmlformats.org/officeDocument/2006/relationships/customXml" Target="../ink/ink1049.xml"/><Relationship Id="rId123" Type="http://schemas.openxmlformats.org/officeDocument/2006/relationships/image" Target="../media/image1069.png"/><Relationship Id="rId144" Type="http://schemas.openxmlformats.org/officeDocument/2006/relationships/customXml" Target="../ink/ink1070.xml"/><Relationship Id="rId90" Type="http://schemas.openxmlformats.org/officeDocument/2006/relationships/customXml" Target="../ink/ink1043.xml"/><Relationship Id="rId165" Type="http://schemas.openxmlformats.org/officeDocument/2006/relationships/image" Target="../media/image1090.png"/><Relationship Id="rId186" Type="http://schemas.openxmlformats.org/officeDocument/2006/relationships/customXml" Target="../ink/ink1091.xml"/><Relationship Id="rId211" Type="http://schemas.openxmlformats.org/officeDocument/2006/relationships/image" Target="../media/image1113.png"/><Relationship Id="rId232" Type="http://schemas.openxmlformats.org/officeDocument/2006/relationships/customXml" Target="../ink/ink1114.xml"/><Relationship Id="rId27" Type="http://schemas.openxmlformats.org/officeDocument/2006/relationships/customXml" Target="../ink/ink1011.xml"/><Relationship Id="rId48" Type="http://schemas.openxmlformats.org/officeDocument/2006/relationships/image" Target="../media/image1033.png"/><Relationship Id="rId69" Type="http://schemas.openxmlformats.org/officeDocument/2006/relationships/customXml" Target="../ink/ink1032.xml"/><Relationship Id="rId113" Type="http://schemas.openxmlformats.org/officeDocument/2006/relationships/image" Target="../media/image1064.png"/><Relationship Id="rId134" Type="http://schemas.openxmlformats.org/officeDocument/2006/relationships/customXml" Target="../ink/ink1065.xml"/><Relationship Id="rId80" Type="http://schemas.openxmlformats.org/officeDocument/2006/relationships/image" Target="../media/image1049.png"/><Relationship Id="rId155" Type="http://schemas.openxmlformats.org/officeDocument/2006/relationships/image" Target="../media/image1085.png"/><Relationship Id="rId176" Type="http://schemas.openxmlformats.org/officeDocument/2006/relationships/customXml" Target="../ink/ink1086.xml"/><Relationship Id="rId197" Type="http://schemas.openxmlformats.org/officeDocument/2006/relationships/image" Target="../media/image1106.png"/><Relationship Id="rId201" Type="http://schemas.openxmlformats.org/officeDocument/2006/relationships/image" Target="../media/image1108.png"/><Relationship Id="rId222" Type="http://schemas.openxmlformats.org/officeDocument/2006/relationships/customXml" Target="../ink/ink1109.xml"/><Relationship Id="rId243" Type="http://schemas.openxmlformats.org/officeDocument/2006/relationships/image" Target="../media/image1129.png"/><Relationship Id="rId17" Type="http://schemas.openxmlformats.org/officeDocument/2006/relationships/customXml" Target="../ink/ink1006.xml"/><Relationship Id="rId38" Type="http://schemas.openxmlformats.org/officeDocument/2006/relationships/image" Target="../media/image1028.png"/><Relationship Id="rId59" Type="http://schemas.openxmlformats.org/officeDocument/2006/relationships/customXml" Target="../ink/ink1027.xml"/><Relationship Id="rId103" Type="http://schemas.openxmlformats.org/officeDocument/2006/relationships/image" Target="../media/image1059.png"/><Relationship Id="rId124" Type="http://schemas.openxmlformats.org/officeDocument/2006/relationships/customXml" Target="../ink/ink1060.xml"/><Relationship Id="rId70" Type="http://schemas.openxmlformats.org/officeDocument/2006/relationships/image" Target="../media/image1044.png"/><Relationship Id="rId91" Type="http://schemas.openxmlformats.org/officeDocument/2006/relationships/image" Target="../media/image1053.png"/><Relationship Id="rId145" Type="http://schemas.openxmlformats.org/officeDocument/2006/relationships/image" Target="../media/image1080.png"/><Relationship Id="rId166" Type="http://schemas.openxmlformats.org/officeDocument/2006/relationships/customXml" Target="../ink/ink1081.xml"/><Relationship Id="rId187" Type="http://schemas.openxmlformats.org/officeDocument/2006/relationships/image" Target="../media/image1101.png"/><Relationship Id="rId1" Type="http://schemas.openxmlformats.org/officeDocument/2006/relationships/slideLayout" Target="../slideLayouts/slideLayout9.xml"/><Relationship Id="rId212" Type="http://schemas.openxmlformats.org/officeDocument/2006/relationships/customXml" Target="../ink/ink1104.xml"/><Relationship Id="rId233" Type="http://schemas.openxmlformats.org/officeDocument/2006/relationships/image" Target="../media/image1124.png"/><Relationship Id="rId28" Type="http://schemas.openxmlformats.org/officeDocument/2006/relationships/image" Target="../media/image1023.png"/><Relationship Id="rId49" Type="http://schemas.openxmlformats.org/officeDocument/2006/relationships/customXml" Target="../ink/ink1022.xml"/><Relationship Id="rId114" Type="http://schemas.openxmlformats.org/officeDocument/2006/relationships/customXml" Target="../ink/ink1055.xml"/><Relationship Id="rId60" Type="http://schemas.openxmlformats.org/officeDocument/2006/relationships/image" Target="../media/image1039.png"/><Relationship Id="rId81" Type="http://schemas.openxmlformats.org/officeDocument/2006/relationships/customXml" Target="../ink/ink1038.xml"/><Relationship Id="rId135" Type="http://schemas.openxmlformats.org/officeDocument/2006/relationships/image" Target="../media/image1075.png"/><Relationship Id="rId156" Type="http://schemas.openxmlformats.org/officeDocument/2006/relationships/customXml" Target="../ink/ink1076.xml"/><Relationship Id="rId177" Type="http://schemas.openxmlformats.org/officeDocument/2006/relationships/image" Target="../media/image1096.png"/><Relationship Id="rId198" Type="http://schemas.openxmlformats.org/officeDocument/2006/relationships/customXml" Target="../ink/ink1097.xml"/><Relationship Id="rId202" Type="http://schemas.openxmlformats.org/officeDocument/2006/relationships/customXml" Target="../ink/ink1099.xml"/><Relationship Id="rId223" Type="http://schemas.openxmlformats.org/officeDocument/2006/relationships/image" Target="../media/image1119.png"/><Relationship Id="rId18" Type="http://schemas.openxmlformats.org/officeDocument/2006/relationships/image" Target="../media/image1018.png"/><Relationship Id="rId39" Type="http://schemas.openxmlformats.org/officeDocument/2006/relationships/customXml" Target="../ink/ink1017.xml"/><Relationship Id="rId50" Type="http://schemas.openxmlformats.org/officeDocument/2006/relationships/image" Target="../media/image1034.png"/><Relationship Id="rId104" Type="http://schemas.openxmlformats.org/officeDocument/2006/relationships/customXml" Target="../ink/ink1050.xml"/><Relationship Id="rId125" Type="http://schemas.openxmlformats.org/officeDocument/2006/relationships/image" Target="../media/image1070.png"/><Relationship Id="rId146" Type="http://schemas.openxmlformats.org/officeDocument/2006/relationships/customXml" Target="../ink/ink1071.xml"/><Relationship Id="rId167" Type="http://schemas.openxmlformats.org/officeDocument/2006/relationships/image" Target="../media/image1091.png"/><Relationship Id="rId188" Type="http://schemas.openxmlformats.org/officeDocument/2006/relationships/customXml" Target="../ink/ink1092.xml"/><Relationship Id="rId71" Type="http://schemas.openxmlformats.org/officeDocument/2006/relationships/customXml" Target="../ink/ink1033.xml"/><Relationship Id="rId92" Type="http://schemas.openxmlformats.org/officeDocument/2006/relationships/customXml" Target="../ink/ink1044.xml"/><Relationship Id="rId213" Type="http://schemas.openxmlformats.org/officeDocument/2006/relationships/image" Target="../media/image1114.png"/><Relationship Id="rId234" Type="http://schemas.openxmlformats.org/officeDocument/2006/relationships/customXml" Target="../ink/ink1115.xml"/><Relationship Id="rId2" Type="http://schemas.openxmlformats.org/officeDocument/2006/relationships/image" Target="../media/image4.jpeg"/><Relationship Id="rId29" Type="http://schemas.openxmlformats.org/officeDocument/2006/relationships/customXml" Target="../ink/ink1012.xml"/><Relationship Id="rId40" Type="http://schemas.openxmlformats.org/officeDocument/2006/relationships/image" Target="../media/image1029.png"/><Relationship Id="rId115" Type="http://schemas.openxmlformats.org/officeDocument/2006/relationships/image" Target="../media/image1065.png"/><Relationship Id="rId136" Type="http://schemas.openxmlformats.org/officeDocument/2006/relationships/customXml" Target="../ink/ink1066.xml"/><Relationship Id="rId157" Type="http://schemas.openxmlformats.org/officeDocument/2006/relationships/image" Target="../media/image1086.png"/><Relationship Id="rId178" Type="http://schemas.openxmlformats.org/officeDocument/2006/relationships/customXml" Target="../ink/ink1087.xml"/><Relationship Id="rId61" Type="http://schemas.openxmlformats.org/officeDocument/2006/relationships/customXml" Target="../ink/ink1028.xml"/><Relationship Id="rId82" Type="http://schemas.openxmlformats.org/officeDocument/2006/relationships/image" Target="../media/image1050.png"/><Relationship Id="rId199" Type="http://schemas.openxmlformats.org/officeDocument/2006/relationships/image" Target="../media/image1107.png"/><Relationship Id="rId203" Type="http://schemas.openxmlformats.org/officeDocument/2006/relationships/image" Target="../media/image1109.png"/><Relationship Id="rId19" Type="http://schemas.openxmlformats.org/officeDocument/2006/relationships/customXml" Target="../ink/ink1007.xml"/><Relationship Id="rId224" Type="http://schemas.openxmlformats.org/officeDocument/2006/relationships/customXml" Target="../ink/ink1110.xml"/><Relationship Id="rId30" Type="http://schemas.openxmlformats.org/officeDocument/2006/relationships/image" Target="../media/image1024.png"/><Relationship Id="rId105" Type="http://schemas.openxmlformats.org/officeDocument/2006/relationships/image" Target="../media/image1060.png"/><Relationship Id="rId126" Type="http://schemas.openxmlformats.org/officeDocument/2006/relationships/customXml" Target="../ink/ink1061.xml"/><Relationship Id="rId147" Type="http://schemas.openxmlformats.org/officeDocument/2006/relationships/image" Target="../media/image1081.png"/><Relationship Id="rId168" Type="http://schemas.openxmlformats.org/officeDocument/2006/relationships/customXml" Target="../ink/ink1082.xml"/><Relationship Id="rId51" Type="http://schemas.openxmlformats.org/officeDocument/2006/relationships/customXml" Target="../ink/ink1023.xml"/><Relationship Id="rId72" Type="http://schemas.openxmlformats.org/officeDocument/2006/relationships/image" Target="../media/image1045.png"/><Relationship Id="rId93" Type="http://schemas.openxmlformats.org/officeDocument/2006/relationships/image" Target="../media/image1054.png"/><Relationship Id="rId189" Type="http://schemas.openxmlformats.org/officeDocument/2006/relationships/image" Target="../media/image1102.png"/><Relationship Id="rId3" Type="http://schemas.openxmlformats.org/officeDocument/2006/relationships/image" Target="../media/image1.png"/><Relationship Id="rId214" Type="http://schemas.openxmlformats.org/officeDocument/2006/relationships/customXml" Target="../ink/ink1105.xml"/><Relationship Id="rId235" Type="http://schemas.openxmlformats.org/officeDocument/2006/relationships/image" Target="../media/image1125.png"/><Relationship Id="rId116" Type="http://schemas.openxmlformats.org/officeDocument/2006/relationships/customXml" Target="../ink/ink1056.xml"/><Relationship Id="rId137" Type="http://schemas.openxmlformats.org/officeDocument/2006/relationships/image" Target="../media/image1076.png"/><Relationship Id="rId158" Type="http://schemas.openxmlformats.org/officeDocument/2006/relationships/customXml" Target="../ink/ink1077.xml"/><Relationship Id="rId20" Type="http://schemas.openxmlformats.org/officeDocument/2006/relationships/image" Target="../media/image1019.png"/><Relationship Id="rId41" Type="http://schemas.openxmlformats.org/officeDocument/2006/relationships/customXml" Target="../ink/ink1018.xml"/><Relationship Id="rId62" Type="http://schemas.openxmlformats.org/officeDocument/2006/relationships/image" Target="../media/image1040.png"/><Relationship Id="rId83" Type="http://schemas.openxmlformats.org/officeDocument/2006/relationships/customXml" Target="../ink/ink1039.xml"/><Relationship Id="rId179" Type="http://schemas.openxmlformats.org/officeDocument/2006/relationships/image" Target="../media/image1097.png"/><Relationship Id="rId190" Type="http://schemas.openxmlformats.org/officeDocument/2006/relationships/customXml" Target="../ink/ink1093.xml"/><Relationship Id="rId204" Type="http://schemas.openxmlformats.org/officeDocument/2006/relationships/customXml" Target="../ink/ink1100.xml"/><Relationship Id="rId225" Type="http://schemas.openxmlformats.org/officeDocument/2006/relationships/image" Target="../media/image112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13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131.png"/></Relationships>
</file>

<file path=ppt/slides/_rels/slide13.xml.rels><?xml version="1.0" encoding="UTF-8" standalone="yes"?>
<Relationships xmlns="http://schemas.openxmlformats.org/package/2006/relationships"><Relationship Id="rId26" Type="http://schemas.openxmlformats.org/officeDocument/2006/relationships/image" Target="../media/image1143.png"/><Relationship Id="rId21" Type="http://schemas.openxmlformats.org/officeDocument/2006/relationships/customXml" Target="../ink/ink1128.xml"/><Relationship Id="rId42" Type="http://schemas.openxmlformats.org/officeDocument/2006/relationships/image" Target="../media/image1151.png"/><Relationship Id="rId47" Type="http://schemas.openxmlformats.org/officeDocument/2006/relationships/customXml" Target="../ink/ink1141.xml"/><Relationship Id="rId63" Type="http://schemas.openxmlformats.org/officeDocument/2006/relationships/customXml" Target="../ink/ink1149.xml"/><Relationship Id="rId68" Type="http://schemas.openxmlformats.org/officeDocument/2006/relationships/image" Target="../media/image1164.png"/><Relationship Id="rId7" Type="http://schemas.openxmlformats.org/officeDocument/2006/relationships/customXml" Target="../ink/ink1121.xml"/><Relationship Id="rId71" Type="http://schemas.openxmlformats.org/officeDocument/2006/relationships/customXml" Target="../ink/ink1153.xml"/><Relationship Id="rId2" Type="http://schemas.openxmlformats.org/officeDocument/2006/relationships/image" Target="../media/image4.jpeg"/><Relationship Id="rId16" Type="http://schemas.openxmlformats.org/officeDocument/2006/relationships/image" Target="../media/image1138.png"/><Relationship Id="rId29" Type="http://schemas.openxmlformats.org/officeDocument/2006/relationships/customXml" Target="../ink/ink1132.xml"/><Relationship Id="rId11" Type="http://schemas.openxmlformats.org/officeDocument/2006/relationships/customXml" Target="../ink/ink1123.xml"/><Relationship Id="rId24" Type="http://schemas.openxmlformats.org/officeDocument/2006/relationships/image" Target="../media/image1142.png"/><Relationship Id="rId32" Type="http://schemas.openxmlformats.org/officeDocument/2006/relationships/image" Target="../media/image1146.png"/><Relationship Id="rId37" Type="http://schemas.openxmlformats.org/officeDocument/2006/relationships/customXml" Target="../ink/ink1136.xml"/><Relationship Id="rId40" Type="http://schemas.openxmlformats.org/officeDocument/2006/relationships/image" Target="../media/image1150.png"/><Relationship Id="rId45" Type="http://schemas.openxmlformats.org/officeDocument/2006/relationships/customXml" Target="../ink/ink1140.xml"/><Relationship Id="rId53" Type="http://schemas.openxmlformats.org/officeDocument/2006/relationships/customXml" Target="../ink/ink1144.xml"/><Relationship Id="rId58" Type="http://schemas.openxmlformats.org/officeDocument/2006/relationships/image" Target="../media/image1159.png"/><Relationship Id="rId66" Type="http://schemas.openxmlformats.org/officeDocument/2006/relationships/image" Target="../media/image1163.png"/><Relationship Id="rId5" Type="http://schemas.openxmlformats.org/officeDocument/2006/relationships/customXml" Target="../ink/ink1120.xml"/><Relationship Id="rId61" Type="http://schemas.openxmlformats.org/officeDocument/2006/relationships/customXml" Target="../ink/ink1148.xml"/><Relationship Id="rId19" Type="http://schemas.openxmlformats.org/officeDocument/2006/relationships/customXml" Target="../ink/ink1127.xml"/><Relationship Id="rId14" Type="http://schemas.openxmlformats.org/officeDocument/2006/relationships/image" Target="../media/image1137.png"/><Relationship Id="rId22" Type="http://schemas.openxmlformats.org/officeDocument/2006/relationships/image" Target="../media/image1141.png"/><Relationship Id="rId27" Type="http://schemas.openxmlformats.org/officeDocument/2006/relationships/customXml" Target="../ink/ink1131.xml"/><Relationship Id="rId30" Type="http://schemas.openxmlformats.org/officeDocument/2006/relationships/image" Target="../media/image1145.png"/><Relationship Id="rId35" Type="http://schemas.openxmlformats.org/officeDocument/2006/relationships/customXml" Target="../ink/ink1135.xml"/><Relationship Id="rId43" Type="http://schemas.openxmlformats.org/officeDocument/2006/relationships/customXml" Target="../ink/ink1139.xml"/><Relationship Id="rId48" Type="http://schemas.openxmlformats.org/officeDocument/2006/relationships/image" Target="../media/image1154.png"/><Relationship Id="rId56" Type="http://schemas.openxmlformats.org/officeDocument/2006/relationships/image" Target="../media/image1158.png"/><Relationship Id="rId64" Type="http://schemas.openxmlformats.org/officeDocument/2006/relationships/image" Target="../media/image1162.png"/><Relationship Id="rId69" Type="http://schemas.openxmlformats.org/officeDocument/2006/relationships/customXml" Target="../ink/ink1152.xml"/><Relationship Id="rId8" Type="http://schemas.openxmlformats.org/officeDocument/2006/relationships/image" Target="../media/image1134.png"/><Relationship Id="rId51" Type="http://schemas.openxmlformats.org/officeDocument/2006/relationships/customXml" Target="../ink/ink1143.xml"/><Relationship Id="rId72" Type="http://schemas.openxmlformats.org/officeDocument/2006/relationships/image" Target="../media/image1166.png"/><Relationship Id="rId3" Type="http://schemas.openxmlformats.org/officeDocument/2006/relationships/image" Target="../media/image1.png"/><Relationship Id="rId12" Type="http://schemas.openxmlformats.org/officeDocument/2006/relationships/image" Target="../media/image1136.png"/><Relationship Id="rId17" Type="http://schemas.openxmlformats.org/officeDocument/2006/relationships/customXml" Target="../ink/ink1126.xml"/><Relationship Id="rId25" Type="http://schemas.openxmlformats.org/officeDocument/2006/relationships/customXml" Target="../ink/ink1130.xml"/><Relationship Id="rId33" Type="http://schemas.openxmlformats.org/officeDocument/2006/relationships/customXml" Target="../ink/ink1134.xml"/><Relationship Id="rId38" Type="http://schemas.openxmlformats.org/officeDocument/2006/relationships/image" Target="../media/image1149.png"/><Relationship Id="rId46" Type="http://schemas.openxmlformats.org/officeDocument/2006/relationships/image" Target="../media/image1153.png"/><Relationship Id="rId59" Type="http://schemas.openxmlformats.org/officeDocument/2006/relationships/customXml" Target="../ink/ink1147.xml"/><Relationship Id="rId67" Type="http://schemas.openxmlformats.org/officeDocument/2006/relationships/customXml" Target="../ink/ink1151.xml"/><Relationship Id="rId20" Type="http://schemas.openxmlformats.org/officeDocument/2006/relationships/image" Target="../media/image1140.png"/><Relationship Id="rId41" Type="http://schemas.openxmlformats.org/officeDocument/2006/relationships/customXml" Target="../ink/ink1138.xml"/><Relationship Id="rId54" Type="http://schemas.openxmlformats.org/officeDocument/2006/relationships/image" Target="../media/image1157.png"/><Relationship Id="rId62" Type="http://schemas.openxmlformats.org/officeDocument/2006/relationships/image" Target="../media/image1161.png"/><Relationship Id="rId70" Type="http://schemas.openxmlformats.org/officeDocument/2006/relationships/image" Target="../media/image1165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133.png"/><Relationship Id="rId15" Type="http://schemas.openxmlformats.org/officeDocument/2006/relationships/customXml" Target="../ink/ink1125.xml"/><Relationship Id="rId23" Type="http://schemas.openxmlformats.org/officeDocument/2006/relationships/customXml" Target="../ink/ink1129.xml"/><Relationship Id="rId28" Type="http://schemas.openxmlformats.org/officeDocument/2006/relationships/image" Target="../media/image1144.png"/><Relationship Id="rId36" Type="http://schemas.openxmlformats.org/officeDocument/2006/relationships/image" Target="../media/image1148.png"/><Relationship Id="rId49" Type="http://schemas.openxmlformats.org/officeDocument/2006/relationships/customXml" Target="../ink/ink1142.xml"/><Relationship Id="rId57" Type="http://schemas.openxmlformats.org/officeDocument/2006/relationships/customXml" Target="../ink/ink1146.xml"/><Relationship Id="rId10" Type="http://schemas.openxmlformats.org/officeDocument/2006/relationships/image" Target="../media/image1135.png"/><Relationship Id="rId31" Type="http://schemas.openxmlformats.org/officeDocument/2006/relationships/customXml" Target="../ink/ink1133.xml"/><Relationship Id="rId44" Type="http://schemas.openxmlformats.org/officeDocument/2006/relationships/image" Target="../media/image1152.png"/><Relationship Id="rId52" Type="http://schemas.openxmlformats.org/officeDocument/2006/relationships/image" Target="../media/image1156.png"/><Relationship Id="rId60" Type="http://schemas.openxmlformats.org/officeDocument/2006/relationships/image" Target="../media/image1160.png"/><Relationship Id="rId65" Type="http://schemas.openxmlformats.org/officeDocument/2006/relationships/customXml" Target="../ink/ink1150.xml"/><Relationship Id="rId4" Type="http://schemas.openxmlformats.org/officeDocument/2006/relationships/image" Target="../media/image1132.png"/><Relationship Id="rId9" Type="http://schemas.openxmlformats.org/officeDocument/2006/relationships/customXml" Target="../ink/ink1122.xml"/><Relationship Id="rId13" Type="http://schemas.openxmlformats.org/officeDocument/2006/relationships/customXml" Target="../ink/ink1124.xml"/><Relationship Id="rId18" Type="http://schemas.openxmlformats.org/officeDocument/2006/relationships/image" Target="../media/image1139.png"/><Relationship Id="rId39" Type="http://schemas.openxmlformats.org/officeDocument/2006/relationships/customXml" Target="../ink/ink1137.xml"/><Relationship Id="rId34" Type="http://schemas.openxmlformats.org/officeDocument/2006/relationships/image" Target="../media/image1147.png"/><Relationship Id="rId50" Type="http://schemas.openxmlformats.org/officeDocument/2006/relationships/image" Target="../media/image1155.png"/><Relationship Id="rId55" Type="http://schemas.openxmlformats.org/officeDocument/2006/relationships/customXml" Target="../ink/ink1145.xml"/></Relationships>
</file>

<file path=ppt/slides/_rels/slide14.xml.rels><?xml version="1.0" encoding="UTF-8" standalone="yes"?>
<Relationships xmlns="http://schemas.openxmlformats.org/package/2006/relationships"><Relationship Id="rId117" Type="http://schemas.openxmlformats.org/officeDocument/2006/relationships/customXml" Target="../ink/ink1210.xml"/><Relationship Id="rId299" Type="http://schemas.openxmlformats.org/officeDocument/2006/relationships/image" Target="../media/image1313.png"/><Relationship Id="rId21" Type="http://schemas.openxmlformats.org/officeDocument/2006/relationships/customXml" Target="../ink/ink1162.xml"/><Relationship Id="rId63" Type="http://schemas.openxmlformats.org/officeDocument/2006/relationships/customXml" Target="../ink/ink1183.xml"/><Relationship Id="rId159" Type="http://schemas.openxmlformats.org/officeDocument/2006/relationships/customXml" Target="../ink/ink1231.xml"/><Relationship Id="rId324" Type="http://schemas.openxmlformats.org/officeDocument/2006/relationships/customXml" Target="../ink/ink1315.xml"/><Relationship Id="rId366" Type="http://schemas.openxmlformats.org/officeDocument/2006/relationships/customXml" Target="../ink/ink1336.xml"/><Relationship Id="rId170" Type="http://schemas.openxmlformats.org/officeDocument/2006/relationships/image" Target="../media/image1250.png"/><Relationship Id="rId226" Type="http://schemas.openxmlformats.org/officeDocument/2006/relationships/image" Target="../media/image1278.png"/><Relationship Id="rId268" Type="http://schemas.openxmlformats.org/officeDocument/2006/relationships/customXml" Target="../ink/ink1286.xml"/><Relationship Id="rId32" Type="http://schemas.openxmlformats.org/officeDocument/2006/relationships/image" Target="../media/image1181.png"/><Relationship Id="rId74" Type="http://schemas.openxmlformats.org/officeDocument/2006/relationships/image" Target="../media/image1202.png"/><Relationship Id="rId128" Type="http://schemas.openxmlformats.org/officeDocument/2006/relationships/image" Target="../media/image1229.png"/><Relationship Id="rId335" Type="http://schemas.openxmlformats.org/officeDocument/2006/relationships/image" Target="../media/image1330.png"/><Relationship Id="rId377" Type="http://schemas.openxmlformats.org/officeDocument/2006/relationships/image" Target="../media/image1351.png"/><Relationship Id="rId5" Type="http://schemas.openxmlformats.org/officeDocument/2006/relationships/customXml" Target="../ink/ink1154.xml"/><Relationship Id="rId181" Type="http://schemas.openxmlformats.org/officeDocument/2006/relationships/customXml" Target="../ink/ink1242.xml"/><Relationship Id="rId237" Type="http://schemas.openxmlformats.org/officeDocument/2006/relationships/customXml" Target="../ink/ink1270.xml"/><Relationship Id="rId279" Type="http://schemas.openxmlformats.org/officeDocument/2006/relationships/image" Target="../media/image1303.png"/><Relationship Id="rId43" Type="http://schemas.openxmlformats.org/officeDocument/2006/relationships/customXml" Target="../ink/ink1173.xml"/><Relationship Id="rId139" Type="http://schemas.openxmlformats.org/officeDocument/2006/relationships/customXml" Target="../ink/ink1221.xml"/><Relationship Id="rId290" Type="http://schemas.openxmlformats.org/officeDocument/2006/relationships/customXml" Target="../ink/ink1297.xml"/><Relationship Id="rId304" Type="http://schemas.openxmlformats.org/officeDocument/2006/relationships/customXml" Target="../ink/ink1304.xml"/><Relationship Id="rId346" Type="http://schemas.openxmlformats.org/officeDocument/2006/relationships/customXml" Target="../ink/ink1326.xml"/><Relationship Id="rId388" Type="http://schemas.openxmlformats.org/officeDocument/2006/relationships/customXml" Target="../ink/ink1347.xml"/><Relationship Id="rId85" Type="http://schemas.openxmlformats.org/officeDocument/2006/relationships/customXml" Target="../ink/ink1194.xml"/><Relationship Id="rId150" Type="http://schemas.openxmlformats.org/officeDocument/2006/relationships/image" Target="../media/image1240.png"/><Relationship Id="rId192" Type="http://schemas.openxmlformats.org/officeDocument/2006/relationships/image" Target="../media/image1261.png"/><Relationship Id="rId206" Type="http://schemas.openxmlformats.org/officeDocument/2006/relationships/image" Target="../media/image1268.png"/><Relationship Id="rId248" Type="http://schemas.openxmlformats.org/officeDocument/2006/relationships/image" Target="../media/image1289.png"/><Relationship Id="rId12" Type="http://schemas.openxmlformats.org/officeDocument/2006/relationships/image" Target="../media/image1171.png"/><Relationship Id="rId108" Type="http://schemas.openxmlformats.org/officeDocument/2006/relationships/image" Target="../media/image1219.png"/><Relationship Id="rId315" Type="http://schemas.openxmlformats.org/officeDocument/2006/relationships/image" Target="../media/image1320.png"/><Relationship Id="rId357" Type="http://schemas.openxmlformats.org/officeDocument/2006/relationships/image" Target="../media/image1341.png"/><Relationship Id="rId54" Type="http://schemas.openxmlformats.org/officeDocument/2006/relationships/image" Target="../media/image1192.png"/><Relationship Id="rId96" Type="http://schemas.openxmlformats.org/officeDocument/2006/relationships/image" Target="../media/image1213.png"/><Relationship Id="rId161" Type="http://schemas.openxmlformats.org/officeDocument/2006/relationships/customXml" Target="../ink/ink1232.xml"/><Relationship Id="rId217" Type="http://schemas.openxmlformats.org/officeDocument/2006/relationships/customXml" Target="../ink/ink1260.xml"/><Relationship Id="rId399" Type="http://schemas.openxmlformats.org/officeDocument/2006/relationships/image" Target="../media/image1362.png"/><Relationship Id="rId259" Type="http://schemas.openxmlformats.org/officeDocument/2006/relationships/image" Target="../media/image1293.png"/><Relationship Id="rId23" Type="http://schemas.openxmlformats.org/officeDocument/2006/relationships/customXml" Target="../ink/ink1163.xml"/><Relationship Id="rId119" Type="http://schemas.openxmlformats.org/officeDocument/2006/relationships/customXml" Target="../ink/ink1211.xml"/><Relationship Id="rId270" Type="http://schemas.openxmlformats.org/officeDocument/2006/relationships/customXml" Target="../ink/ink1287.xml"/><Relationship Id="rId326" Type="http://schemas.openxmlformats.org/officeDocument/2006/relationships/customXml" Target="../ink/ink1316.xml"/><Relationship Id="rId65" Type="http://schemas.openxmlformats.org/officeDocument/2006/relationships/customXml" Target="../ink/ink1184.xml"/><Relationship Id="rId130" Type="http://schemas.openxmlformats.org/officeDocument/2006/relationships/image" Target="../media/image1230.png"/><Relationship Id="rId368" Type="http://schemas.openxmlformats.org/officeDocument/2006/relationships/customXml" Target="../ink/ink1337.xml"/><Relationship Id="rId172" Type="http://schemas.openxmlformats.org/officeDocument/2006/relationships/image" Target="../media/image1251.png"/><Relationship Id="rId228" Type="http://schemas.openxmlformats.org/officeDocument/2006/relationships/image" Target="../media/image1279.png"/><Relationship Id="rId281" Type="http://schemas.openxmlformats.org/officeDocument/2006/relationships/image" Target="../media/image1304.png"/><Relationship Id="rId337" Type="http://schemas.openxmlformats.org/officeDocument/2006/relationships/image" Target="../media/image1331.png"/><Relationship Id="rId34" Type="http://schemas.openxmlformats.org/officeDocument/2006/relationships/image" Target="../media/image1182.png"/><Relationship Id="rId76" Type="http://schemas.openxmlformats.org/officeDocument/2006/relationships/image" Target="../media/image1203.png"/><Relationship Id="rId141" Type="http://schemas.openxmlformats.org/officeDocument/2006/relationships/customXml" Target="../ink/ink1222.xml"/><Relationship Id="rId379" Type="http://schemas.openxmlformats.org/officeDocument/2006/relationships/image" Target="../media/image1352.png"/><Relationship Id="rId7" Type="http://schemas.openxmlformats.org/officeDocument/2006/relationships/customXml" Target="../ink/ink1155.xml"/><Relationship Id="rId183" Type="http://schemas.openxmlformats.org/officeDocument/2006/relationships/customXml" Target="../ink/ink1243.xml"/><Relationship Id="rId239" Type="http://schemas.openxmlformats.org/officeDocument/2006/relationships/customXml" Target="../ink/ink1271.xml"/><Relationship Id="rId390" Type="http://schemas.openxmlformats.org/officeDocument/2006/relationships/customXml" Target="../ink/ink1348.xml"/><Relationship Id="rId250" Type="http://schemas.openxmlformats.org/officeDocument/2006/relationships/image" Target="../media/image545.png"/><Relationship Id="rId292" Type="http://schemas.openxmlformats.org/officeDocument/2006/relationships/customXml" Target="../ink/ink1298.xml"/><Relationship Id="rId306" Type="http://schemas.openxmlformats.org/officeDocument/2006/relationships/customXml" Target="../ink/ink1305.xml"/><Relationship Id="rId45" Type="http://schemas.openxmlformats.org/officeDocument/2006/relationships/customXml" Target="../ink/ink1174.xml"/><Relationship Id="rId87" Type="http://schemas.openxmlformats.org/officeDocument/2006/relationships/customXml" Target="../ink/ink1195.xml"/><Relationship Id="rId110" Type="http://schemas.openxmlformats.org/officeDocument/2006/relationships/image" Target="../media/image1220.png"/><Relationship Id="rId348" Type="http://schemas.openxmlformats.org/officeDocument/2006/relationships/customXml" Target="../ink/ink1327.xml"/><Relationship Id="rId152" Type="http://schemas.openxmlformats.org/officeDocument/2006/relationships/image" Target="../media/image1241.png"/><Relationship Id="rId194" Type="http://schemas.openxmlformats.org/officeDocument/2006/relationships/image" Target="../media/image1262.png"/><Relationship Id="rId208" Type="http://schemas.openxmlformats.org/officeDocument/2006/relationships/image" Target="../media/image1269.png"/><Relationship Id="rId261" Type="http://schemas.openxmlformats.org/officeDocument/2006/relationships/image" Target="../media/image1294.png"/><Relationship Id="rId14" Type="http://schemas.openxmlformats.org/officeDocument/2006/relationships/image" Target="../media/image1172.png"/><Relationship Id="rId56" Type="http://schemas.openxmlformats.org/officeDocument/2006/relationships/image" Target="../media/image1193.png"/><Relationship Id="rId317" Type="http://schemas.openxmlformats.org/officeDocument/2006/relationships/image" Target="../media/image1321.png"/><Relationship Id="rId359" Type="http://schemas.openxmlformats.org/officeDocument/2006/relationships/image" Target="../media/image1342.png"/><Relationship Id="rId98" Type="http://schemas.openxmlformats.org/officeDocument/2006/relationships/image" Target="../media/image1214.png"/><Relationship Id="rId121" Type="http://schemas.openxmlformats.org/officeDocument/2006/relationships/customXml" Target="../ink/ink1212.xml"/><Relationship Id="rId163" Type="http://schemas.openxmlformats.org/officeDocument/2006/relationships/customXml" Target="../ink/ink1233.xml"/><Relationship Id="rId219" Type="http://schemas.openxmlformats.org/officeDocument/2006/relationships/customXml" Target="../ink/ink1261.xml"/><Relationship Id="rId370" Type="http://schemas.openxmlformats.org/officeDocument/2006/relationships/customXml" Target="../ink/ink1338.xml"/><Relationship Id="rId230" Type="http://schemas.openxmlformats.org/officeDocument/2006/relationships/image" Target="../media/image1280.png"/><Relationship Id="rId25" Type="http://schemas.openxmlformats.org/officeDocument/2006/relationships/customXml" Target="../ink/ink1164.xml"/><Relationship Id="rId67" Type="http://schemas.openxmlformats.org/officeDocument/2006/relationships/customXml" Target="../ink/ink1185.xml"/><Relationship Id="rId272" Type="http://schemas.openxmlformats.org/officeDocument/2006/relationships/customXml" Target="../ink/ink1288.xml"/><Relationship Id="rId328" Type="http://schemas.openxmlformats.org/officeDocument/2006/relationships/customXml" Target="../ink/ink1317.xml"/><Relationship Id="rId132" Type="http://schemas.openxmlformats.org/officeDocument/2006/relationships/image" Target="../media/image1231.png"/><Relationship Id="rId174" Type="http://schemas.openxmlformats.org/officeDocument/2006/relationships/image" Target="../media/image1252.png"/><Relationship Id="rId381" Type="http://schemas.openxmlformats.org/officeDocument/2006/relationships/image" Target="../media/image1353.png"/><Relationship Id="rId241" Type="http://schemas.openxmlformats.org/officeDocument/2006/relationships/customXml" Target="../ink/ink1272.xml"/><Relationship Id="rId36" Type="http://schemas.openxmlformats.org/officeDocument/2006/relationships/image" Target="../media/image1183.png"/><Relationship Id="rId283" Type="http://schemas.openxmlformats.org/officeDocument/2006/relationships/image" Target="../media/image1305.png"/><Relationship Id="rId339" Type="http://schemas.openxmlformats.org/officeDocument/2006/relationships/image" Target="../media/image1332.png"/><Relationship Id="rId78" Type="http://schemas.openxmlformats.org/officeDocument/2006/relationships/image" Target="../media/image1204.png"/><Relationship Id="rId101" Type="http://schemas.openxmlformats.org/officeDocument/2006/relationships/customXml" Target="../ink/ink1202.xml"/><Relationship Id="rId143" Type="http://schemas.openxmlformats.org/officeDocument/2006/relationships/customXml" Target="../ink/ink1223.xml"/><Relationship Id="rId185" Type="http://schemas.openxmlformats.org/officeDocument/2006/relationships/customXml" Target="../ink/ink1244.xml"/><Relationship Id="rId350" Type="http://schemas.openxmlformats.org/officeDocument/2006/relationships/customXml" Target="../ink/ink1328.xml"/><Relationship Id="rId9" Type="http://schemas.openxmlformats.org/officeDocument/2006/relationships/customXml" Target="../ink/ink1156.xml"/><Relationship Id="rId210" Type="http://schemas.openxmlformats.org/officeDocument/2006/relationships/image" Target="../media/image1270.png"/><Relationship Id="rId392" Type="http://schemas.openxmlformats.org/officeDocument/2006/relationships/customXml" Target="../ink/ink1349.xml"/><Relationship Id="rId252" Type="http://schemas.openxmlformats.org/officeDocument/2006/relationships/customXml" Target="../ink/ink1278.xml"/><Relationship Id="rId294" Type="http://schemas.openxmlformats.org/officeDocument/2006/relationships/customXml" Target="../ink/ink1299.xml"/><Relationship Id="rId308" Type="http://schemas.openxmlformats.org/officeDocument/2006/relationships/customXml" Target="../ink/ink1306.xml"/><Relationship Id="rId47" Type="http://schemas.openxmlformats.org/officeDocument/2006/relationships/customXml" Target="../ink/ink1175.xml"/><Relationship Id="rId89" Type="http://schemas.openxmlformats.org/officeDocument/2006/relationships/customXml" Target="../ink/ink1196.xml"/><Relationship Id="rId112" Type="http://schemas.openxmlformats.org/officeDocument/2006/relationships/image" Target="../media/image1221.png"/><Relationship Id="rId154" Type="http://schemas.openxmlformats.org/officeDocument/2006/relationships/image" Target="../media/image1242.png"/><Relationship Id="rId361" Type="http://schemas.openxmlformats.org/officeDocument/2006/relationships/image" Target="../media/image1343.png"/><Relationship Id="rId196" Type="http://schemas.openxmlformats.org/officeDocument/2006/relationships/image" Target="../media/image1263.png"/><Relationship Id="rId16" Type="http://schemas.openxmlformats.org/officeDocument/2006/relationships/image" Target="../media/image1173.png"/><Relationship Id="rId221" Type="http://schemas.openxmlformats.org/officeDocument/2006/relationships/customXml" Target="../ink/ink1262.xml"/><Relationship Id="rId263" Type="http://schemas.openxmlformats.org/officeDocument/2006/relationships/image" Target="../media/image1295.png"/><Relationship Id="rId319" Type="http://schemas.openxmlformats.org/officeDocument/2006/relationships/image" Target="../media/image1322.png"/><Relationship Id="rId37" Type="http://schemas.openxmlformats.org/officeDocument/2006/relationships/customXml" Target="../ink/ink1170.xml"/><Relationship Id="rId58" Type="http://schemas.openxmlformats.org/officeDocument/2006/relationships/image" Target="../media/image1194.png"/><Relationship Id="rId79" Type="http://schemas.openxmlformats.org/officeDocument/2006/relationships/customXml" Target="../ink/ink1191.xml"/><Relationship Id="rId102" Type="http://schemas.openxmlformats.org/officeDocument/2006/relationships/image" Target="../media/image1216.png"/><Relationship Id="rId123" Type="http://schemas.openxmlformats.org/officeDocument/2006/relationships/customXml" Target="../ink/ink1213.xml"/><Relationship Id="rId144" Type="http://schemas.openxmlformats.org/officeDocument/2006/relationships/image" Target="../media/image1237.png"/><Relationship Id="rId330" Type="http://schemas.openxmlformats.org/officeDocument/2006/relationships/customXml" Target="../ink/ink1318.xml"/><Relationship Id="rId90" Type="http://schemas.openxmlformats.org/officeDocument/2006/relationships/image" Target="../media/image1210.png"/><Relationship Id="rId165" Type="http://schemas.openxmlformats.org/officeDocument/2006/relationships/customXml" Target="../ink/ink1234.xml"/><Relationship Id="rId186" Type="http://schemas.openxmlformats.org/officeDocument/2006/relationships/image" Target="../media/image1258.png"/><Relationship Id="rId351" Type="http://schemas.openxmlformats.org/officeDocument/2006/relationships/image" Target="../media/image1338.png"/><Relationship Id="rId372" Type="http://schemas.openxmlformats.org/officeDocument/2006/relationships/customXml" Target="../ink/ink1339.xml"/><Relationship Id="rId393" Type="http://schemas.openxmlformats.org/officeDocument/2006/relationships/image" Target="../media/image1359.png"/><Relationship Id="rId211" Type="http://schemas.openxmlformats.org/officeDocument/2006/relationships/customXml" Target="../ink/ink1257.xml"/><Relationship Id="rId232" Type="http://schemas.openxmlformats.org/officeDocument/2006/relationships/image" Target="../media/image1281.png"/><Relationship Id="rId253" Type="http://schemas.openxmlformats.org/officeDocument/2006/relationships/image" Target="../media/image1290.png"/><Relationship Id="rId274" Type="http://schemas.openxmlformats.org/officeDocument/2006/relationships/customXml" Target="../ink/ink1289.xml"/><Relationship Id="rId295" Type="http://schemas.openxmlformats.org/officeDocument/2006/relationships/image" Target="../media/image1311.png"/><Relationship Id="rId309" Type="http://schemas.openxmlformats.org/officeDocument/2006/relationships/image" Target="../media/image1318.png"/><Relationship Id="rId27" Type="http://schemas.openxmlformats.org/officeDocument/2006/relationships/customXml" Target="../ink/ink1165.xml"/><Relationship Id="rId48" Type="http://schemas.openxmlformats.org/officeDocument/2006/relationships/image" Target="../media/image1189.png"/><Relationship Id="rId69" Type="http://schemas.openxmlformats.org/officeDocument/2006/relationships/customXml" Target="../ink/ink1186.xml"/><Relationship Id="rId113" Type="http://schemas.openxmlformats.org/officeDocument/2006/relationships/customXml" Target="../ink/ink1208.xml"/><Relationship Id="rId134" Type="http://schemas.openxmlformats.org/officeDocument/2006/relationships/image" Target="../media/image1232.png"/><Relationship Id="rId320" Type="http://schemas.openxmlformats.org/officeDocument/2006/relationships/customXml" Target="../ink/ink1313.xml"/><Relationship Id="rId80" Type="http://schemas.openxmlformats.org/officeDocument/2006/relationships/image" Target="../media/image1205.png"/><Relationship Id="rId155" Type="http://schemas.openxmlformats.org/officeDocument/2006/relationships/customXml" Target="../ink/ink1229.xml"/><Relationship Id="rId176" Type="http://schemas.openxmlformats.org/officeDocument/2006/relationships/image" Target="../media/image1253.png"/><Relationship Id="rId197" Type="http://schemas.openxmlformats.org/officeDocument/2006/relationships/customXml" Target="../ink/ink1250.xml"/><Relationship Id="rId341" Type="http://schemas.openxmlformats.org/officeDocument/2006/relationships/image" Target="../media/image1333.png"/><Relationship Id="rId362" Type="http://schemas.openxmlformats.org/officeDocument/2006/relationships/customXml" Target="../ink/ink1334.xml"/><Relationship Id="rId383" Type="http://schemas.openxmlformats.org/officeDocument/2006/relationships/image" Target="../media/image1354.png"/><Relationship Id="rId201" Type="http://schemas.openxmlformats.org/officeDocument/2006/relationships/customXml" Target="../ink/ink1252.xml"/><Relationship Id="rId222" Type="http://schemas.openxmlformats.org/officeDocument/2006/relationships/image" Target="../media/image1276.png"/><Relationship Id="rId243" Type="http://schemas.openxmlformats.org/officeDocument/2006/relationships/customXml" Target="../ink/ink1273.xml"/><Relationship Id="rId264" Type="http://schemas.openxmlformats.org/officeDocument/2006/relationships/customXml" Target="../ink/ink1284.xml"/><Relationship Id="rId285" Type="http://schemas.openxmlformats.org/officeDocument/2006/relationships/image" Target="../media/image1306.png"/><Relationship Id="rId17" Type="http://schemas.openxmlformats.org/officeDocument/2006/relationships/customXml" Target="../ink/ink1160.xml"/><Relationship Id="rId38" Type="http://schemas.openxmlformats.org/officeDocument/2006/relationships/image" Target="../media/image1184.png"/><Relationship Id="rId59" Type="http://schemas.openxmlformats.org/officeDocument/2006/relationships/customXml" Target="../ink/ink1181.xml"/><Relationship Id="rId103" Type="http://schemas.openxmlformats.org/officeDocument/2006/relationships/customXml" Target="../ink/ink1203.xml"/><Relationship Id="rId124" Type="http://schemas.openxmlformats.org/officeDocument/2006/relationships/image" Target="../media/image1227.png"/><Relationship Id="rId310" Type="http://schemas.openxmlformats.org/officeDocument/2006/relationships/customXml" Target="../ink/ink1307.xml"/><Relationship Id="rId70" Type="http://schemas.openxmlformats.org/officeDocument/2006/relationships/image" Target="../media/image1200.png"/><Relationship Id="rId91" Type="http://schemas.openxmlformats.org/officeDocument/2006/relationships/customXml" Target="../ink/ink1197.xml"/><Relationship Id="rId145" Type="http://schemas.openxmlformats.org/officeDocument/2006/relationships/customXml" Target="../ink/ink1224.xml"/><Relationship Id="rId166" Type="http://schemas.openxmlformats.org/officeDocument/2006/relationships/image" Target="../media/image1248.png"/><Relationship Id="rId187" Type="http://schemas.openxmlformats.org/officeDocument/2006/relationships/customXml" Target="../ink/ink1245.xml"/><Relationship Id="rId331" Type="http://schemas.openxmlformats.org/officeDocument/2006/relationships/image" Target="../media/image1328.png"/><Relationship Id="rId352" Type="http://schemas.openxmlformats.org/officeDocument/2006/relationships/customXml" Target="../ink/ink1329.xml"/><Relationship Id="rId373" Type="http://schemas.openxmlformats.org/officeDocument/2006/relationships/image" Target="../media/image1349.png"/><Relationship Id="rId394" Type="http://schemas.openxmlformats.org/officeDocument/2006/relationships/customXml" Target="../ink/ink1350.xml"/><Relationship Id="rId1" Type="http://schemas.openxmlformats.org/officeDocument/2006/relationships/slideLayout" Target="../slideLayouts/slideLayout9.xml"/><Relationship Id="rId212" Type="http://schemas.openxmlformats.org/officeDocument/2006/relationships/image" Target="../media/image1271.png"/><Relationship Id="rId233" Type="http://schemas.openxmlformats.org/officeDocument/2006/relationships/customXml" Target="../ink/ink1268.xml"/><Relationship Id="rId254" Type="http://schemas.openxmlformats.org/officeDocument/2006/relationships/customXml" Target="../ink/ink1279.xml"/><Relationship Id="rId28" Type="http://schemas.openxmlformats.org/officeDocument/2006/relationships/image" Target="../media/image1179.png"/><Relationship Id="rId49" Type="http://schemas.openxmlformats.org/officeDocument/2006/relationships/customXml" Target="../ink/ink1176.xml"/><Relationship Id="rId114" Type="http://schemas.openxmlformats.org/officeDocument/2006/relationships/image" Target="../media/image1222.png"/><Relationship Id="rId275" Type="http://schemas.openxmlformats.org/officeDocument/2006/relationships/image" Target="../media/image1301.png"/><Relationship Id="rId296" Type="http://schemas.openxmlformats.org/officeDocument/2006/relationships/customXml" Target="../ink/ink1300.xml"/><Relationship Id="rId300" Type="http://schemas.openxmlformats.org/officeDocument/2006/relationships/customXml" Target="../ink/ink1302.xml"/><Relationship Id="rId60" Type="http://schemas.openxmlformats.org/officeDocument/2006/relationships/image" Target="../media/image1195.png"/><Relationship Id="rId81" Type="http://schemas.openxmlformats.org/officeDocument/2006/relationships/customXml" Target="../ink/ink1192.xml"/><Relationship Id="rId135" Type="http://schemas.openxmlformats.org/officeDocument/2006/relationships/customXml" Target="../ink/ink1219.xml"/><Relationship Id="rId156" Type="http://schemas.openxmlformats.org/officeDocument/2006/relationships/image" Target="../media/image1243.png"/><Relationship Id="rId177" Type="http://schemas.openxmlformats.org/officeDocument/2006/relationships/customXml" Target="../ink/ink1240.xml"/><Relationship Id="rId198" Type="http://schemas.openxmlformats.org/officeDocument/2006/relationships/image" Target="../media/image1264.png"/><Relationship Id="rId321" Type="http://schemas.openxmlformats.org/officeDocument/2006/relationships/image" Target="../media/image1323.png"/><Relationship Id="rId342" Type="http://schemas.openxmlformats.org/officeDocument/2006/relationships/customXml" Target="../ink/ink1324.xml"/><Relationship Id="rId363" Type="http://schemas.openxmlformats.org/officeDocument/2006/relationships/image" Target="../media/image1344.png"/><Relationship Id="rId384" Type="http://schemas.openxmlformats.org/officeDocument/2006/relationships/customXml" Target="../ink/ink1345.xml"/><Relationship Id="rId202" Type="http://schemas.openxmlformats.org/officeDocument/2006/relationships/image" Target="../media/image1266.png"/><Relationship Id="rId223" Type="http://schemas.openxmlformats.org/officeDocument/2006/relationships/customXml" Target="../ink/ink1263.xml"/><Relationship Id="rId244" Type="http://schemas.openxmlformats.org/officeDocument/2006/relationships/image" Target="../media/image1287.png"/><Relationship Id="rId18" Type="http://schemas.openxmlformats.org/officeDocument/2006/relationships/image" Target="../media/image1174.png"/><Relationship Id="rId39" Type="http://schemas.openxmlformats.org/officeDocument/2006/relationships/customXml" Target="../ink/ink1171.xml"/><Relationship Id="rId265" Type="http://schemas.openxmlformats.org/officeDocument/2006/relationships/image" Target="../media/image1296.png"/><Relationship Id="rId286" Type="http://schemas.openxmlformats.org/officeDocument/2006/relationships/customXml" Target="../ink/ink1295.xml"/><Relationship Id="rId50" Type="http://schemas.openxmlformats.org/officeDocument/2006/relationships/image" Target="../media/image1190.png"/><Relationship Id="rId104" Type="http://schemas.openxmlformats.org/officeDocument/2006/relationships/image" Target="../media/image1217.png"/><Relationship Id="rId125" Type="http://schemas.openxmlformats.org/officeDocument/2006/relationships/customXml" Target="../ink/ink1214.xml"/><Relationship Id="rId146" Type="http://schemas.openxmlformats.org/officeDocument/2006/relationships/image" Target="../media/image1238.png"/><Relationship Id="rId167" Type="http://schemas.openxmlformats.org/officeDocument/2006/relationships/customXml" Target="../ink/ink1235.xml"/><Relationship Id="rId188" Type="http://schemas.openxmlformats.org/officeDocument/2006/relationships/image" Target="../media/image1259.png"/><Relationship Id="rId311" Type="http://schemas.openxmlformats.org/officeDocument/2006/relationships/customXml" Target="../ink/ink1308.xml"/><Relationship Id="rId332" Type="http://schemas.openxmlformats.org/officeDocument/2006/relationships/customXml" Target="../ink/ink1319.xml"/><Relationship Id="rId353" Type="http://schemas.openxmlformats.org/officeDocument/2006/relationships/image" Target="../media/image1339.png"/><Relationship Id="rId374" Type="http://schemas.openxmlformats.org/officeDocument/2006/relationships/customXml" Target="../ink/ink1340.xml"/><Relationship Id="rId395" Type="http://schemas.openxmlformats.org/officeDocument/2006/relationships/image" Target="../media/image1360.png"/><Relationship Id="rId71" Type="http://schemas.openxmlformats.org/officeDocument/2006/relationships/customXml" Target="../ink/ink1187.xml"/><Relationship Id="rId92" Type="http://schemas.openxmlformats.org/officeDocument/2006/relationships/image" Target="../media/image1211.png"/><Relationship Id="rId213" Type="http://schemas.openxmlformats.org/officeDocument/2006/relationships/customXml" Target="../ink/ink1258.xml"/><Relationship Id="rId234" Type="http://schemas.openxmlformats.org/officeDocument/2006/relationships/image" Target="../media/image1282.png"/><Relationship Id="rId2" Type="http://schemas.openxmlformats.org/officeDocument/2006/relationships/image" Target="../media/image4.jpeg"/><Relationship Id="rId29" Type="http://schemas.openxmlformats.org/officeDocument/2006/relationships/customXml" Target="../ink/ink1166.xml"/><Relationship Id="rId255" Type="http://schemas.openxmlformats.org/officeDocument/2006/relationships/image" Target="../media/image1291.png"/><Relationship Id="rId276" Type="http://schemas.openxmlformats.org/officeDocument/2006/relationships/customXml" Target="../ink/ink1290.xml"/><Relationship Id="rId297" Type="http://schemas.openxmlformats.org/officeDocument/2006/relationships/image" Target="../media/image1312.png"/><Relationship Id="rId40" Type="http://schemas.openxmlformats.org/officeDocument/2006/relationships/image" Target="../media/image1185.png"/><Relationship Id="rId115" Type="http://schemas.openxmlformats.org/officeDocument/2006/relationships/customXml" Target="../ink/ink1209.xml"/><Relationship Id="rId136" Type="http://schemas.openxmlformats.org/officeDocument/2006/relationships/image" Target="../media/image1233.png"/><Relationship Id="rId157" Type="http://schemas.openxmlformats.org/officeDocument/2006/relationships/customXml" Target="../ink/ink1230.xml"/><Relationship Id="rId178" Type="http://schemas.openxmlformats.org/officeDocument/2006/relationships/image" Target="../media/image1254.png"/><Relationship Id="rId301" Type="http://schemas.openxmlformats.org/officeDocument/2006/relationships/image" Target="../media/image1314.png"/><Relationship Id="rId322" Type="http://schemas.openxmlformats.org/officeDocument/2006/relationships/customXml" Target="../ink/ink1314.xml"/><Relationship Id="rId343" Type="http://schemas.openxmlformats.org/officeDocument/2006/relationships/image" Target="../media/image1334.png"/><Relationship Id="rId364" Type="http://schemas.openxmlformats.org/officeDocument/2006/relationships/customXml" Target="../ink/ink1335.xml"/><Relationship Id="rId61" Type="http://schemas.openxmlformats.org/officeDocument/2006/relationships/customXml" Target="../ink/ink1182.xml"/><Relationship Id="rId82" Type="http://schemas.openxmlformats.org/officeDocument/2006/relationships/image" Target="../media/image1206.png"/><Relationship Id="rId199" Type="http://schemas.openxmlformats.org/officeDocument/2006/relationships/customXml" Target="../ink/ink1251.xml"/><Relationship Id="rId203" Type="http://schemas.openxmlformats.org/officeDocument/2006/relationships/customXml" Target="../ink/ink1253.xml"/><Relationship Id="rId385" Type="http://schemas.openxmlformats.org/officeDocument/2006/relationships/image" Target="../media/image1355.png"/><Relationship Id="rId19" Type="http://schemas.openxmlformats.org/officeDocument/2006/relationships/customXml" Target="../ink/ink1161.xml"/><Relationship Id="rId224" Type="http://schemas.openxmlformats.org/officeDocument/2006/relationships/image" Target="../media/image1277.png"/><Relationship Id="rId245" Type="http://schemas.openxmlformats.org/officeDocument/2006/relationships/customXml" Target="../ink/ink1274.xml"/><Relationship Id="rId266" Type="http://schemas.openxmlformats.org/officeDocument/2006/relationships/customXml" Target="../ink/ink1285.xml"/><Relationship Id="rId287" Type="http://schemas.openxmlformats.org/officeDocument/2006/relationships/image" Target="../media/image1307.png"/><Relationship Id="rId30" Type="http://schemas.openxmlformats.org/officeDocument/2006/relationships/image" Target="../media/image1180.png"/><Relationship Id="rId105" Type="http://schemas.openxmlformats.org/officeDocument/2006/relationships/customXml" Target="../ink/ink1204.xml"/><Relationship Id="rId126" Type="http://schemas.openxmlformats.org/officeDocument/2006/relationships/image" Target="../media/image1228.png"/><Relationship Id="rId147" Type="http://schemas.openxmlformats.org/officeDocument/2006/relationships/customXml" Target="../ink/ink1225.xml"/><Relationship Id="rId168" Type="http://schemas.openxmlformats.org/officeDocument/2006/relationships/image" Target="../media/image1249.png"/><Relationship Id="rId312" Type="http://schemas.openxmlformats.org/officeDocument/2006/relationships/customXml" Target="../ink/ink1309.xml"/><Relationship Id="rId333" Type="http://schemas.openxmlformats.org/officeDocument/2006/relationships/image" Target="../media/image1329.png"/><Relationship Id="rId354" Type="http://schemas.openxmlformats.org/officeDocument/2006/relationships/customXml" Target="../ink/ink1330.xml"/><Relationship Id="rId51" Type="http://schemas.openxmlformats.org/officeDocument/2006/relationships/customXml" Target="../ink/ink1177.xml"/><Relationship Id="rId72" Type="http://schemas.openxmlformats.org/officeDocument/2006/relationships/image" Target="../media/image1201.png"/><Relationship Id="rId93" Type="http://schemas.openxmlformats.org/officeDocument/2006/relationships/customXml" Target="../ink/ink1198.xml"/><Relationship Id="rId189" Type="http://schemas.openxmlformats.org/officeDocument/2006/relationships/customXml" Target="../ink/ink1246.xml"/><Relationship Id="rId375" Type="http://schemas.openxmlformats.org/officeDocument/2006/relationships/image" Target="../media/image1350.png"/><Relationship Id="rId396" Type="http://schemas.openxmlformats.org/officeDocument/2006/relationships/customXml" Target="../ink/ink1351.xml"/><Relationship Id="rId3" Type="http://schemas.openxmlformats.org/officeDocument/2006/relationships/image" Target="../media/image1.png"/><Relationship Id="rId214" Type="http://schemas.openxmlformats.org/officeDocument/2006/relationships/image" Target="../media/image1272.png"/><Relationship Id="rId235" Type="http://schemas.openxmlformats.org/officeDocument/2006/relationships/customXml" Target="../ink/ink1269.xml"/><Relationship Id="rId256" Type="http://schemas.openxmlformats.org/officeDocument/2006/relationships/customXml" Target="../ink/ink1280.xml"/><Relationship Id="rId277" Type="http://schemas.openxmlformats.org/officeDocument/2006/relationships/image" Target="../media/image1302.png"/><Relationship Id="rId298" Type="http://schemas.openxmlformats.org/officeDocument/2006/relationships/customXml" Target="../ink/ink1301.xml"/><Relationship Id="rId116" Type="http://schemas.openxmlformats.org/officeDocument/2006/relationships/image" Target="../media/image1223.png"/><Relationship Id="rId137" Type="http://schemas.openxmlformats.org/officeDocument/2006/relationships/customXml" Target="../ink/ink1220.xml"/><Relationship Id="rId158" Type="http://schemas.openxmlformats.org/officeDocument/2006/relationships/image" Target="../media/image1244.png"/><Relationship Id="rId302" Type="http://schemas.openxmlformats.org/officeDocument/2006/relationships/customXml" Target="../ink/ink1303.xml"/><Relationship Id="rId323" Type="http://schemas.openxmlformats.org/officeDocument/2006/relationships/image" Target="../media/image1324.png"/><Relationship Id="rId344" Type="http://schemas.openxmlformats.org/officeDocument/2006/relationships/customXml" Target="../ink/ink1325.xml"/><Relationship Id="rId20" Type="http://schemas.openxmlformats.org/officeDocument/2006/relationships/image" Target="../media/image1175.png"/><Relationship Id="rId41" Type="http://schemas.openxmlformats.org/officeDocument/2006/relationships/customXml" Target="../ink/ink1172.xml"/><Relationship Id="rId62" Type="http://schemas.openxmlformats.org/officeDocument/2006/relationships/image" Target="../media/image1196.png"/><Relationship Id="rId83" Type="http://schemas.openxmlformats.org/officeDocument/2006/relationships/customXml" Target="../ink/ink1193.xml"/><Relationship Id="rId179" Type="http://schemas.openxmlformats.org/officeDocument/2006/relationships/customXml" Target="../ink/ink1241.xml"/><Relationship Id="rId365" Type="http://schemas.openxmlformats.org/officeDocument/2006/relationships/image" Target="../media/image1345.png"/><Relationship Id="rId386" Type="http://schemas.openxmlformats.org/officeDocument/2006/relationships/customXml" Target="../ink/ink1346.xml"/><Relationship Id="rId190" Type="http://schemas.openxmlformats.org/officeDocument/2006/relationships/image" Target="../media/image1260.png"/><Relationship Id="rId204" Type="http://schemas.openxmlformats.org/officeDocument/2006/relationships/image" Target="../media/image1267.png"/><Relationship Id="rId225" Type="http://schemas.openxmlformats.org/officeDocument/2006/relationships/customXml" Target="../ink/ink1264.xml"/><Relationship Id="rId246" Type="http://schemas.openxmlformats.org/officeDocument/2006/relationships/image" Target="../media/image1288.png"/><Relationship Id="rId267" Type="http://schemas.openxmlformats.org/officeDocument/2006/relationships/image" Target="../media/image1297.png"/><Relationship Id="rId288" Type="http://schemas.openxmlformats.org/officeDocument/2006/relationships/customXml" Target="../ink/ink1296.xml"/><Relationship Id="rId106" Type="http://schemas.openxmlformats.org/officeDocument/2006/relationships/image" Target="../media/image1218.png"/><Relationship Id="rId127" Type="http://schemas.openxmlformats.org/officeDocument/2006/relationships/customXml" Target="../ink/ink1215.xml"/><Relationship Id="rId313" Type="http://schemas.openxmlformats.org/officeDocument/2006/relationships/image" Target="../media/image1319.png"/><Relationship Id="rId10" Type="http://schemas.openxmlformats.org/officeDocument/2006/relationships/image" Target="../media/image1170.png"/><Relationship Id="rId31" Type="http://schemas.openxmlformats.org/officeDocument/2006/relationships/customXml" Target="../ink/ink1167.xml"/><Relationship Id="rId52" Type="http://schemas.openxmlformats.org/officeDocument/2006/relationships/image" Target="../media/image1191.png"/><Relationship Id="rId73" Type="http://schemas.openxmlformats.org/officeDocument/2006/relationships/customXml" Target="../ink/ink1188.xml"/><Relationship Id="rId94" Type="http://schemas.openxmlformats.org/officeDocument/2006/relationships/image" Target="../media/image1212.png"/><Relationship Id="rId148" Type="http://schemas.openxmlformats.org/officeDocument/2006/relationships/image" Target="../media/image1239.png"/><Relationship Id="rId169" Type="http://schemas.openxmlformats.org/officeDocument/2006/relationships/customXml" Target="../ink/ink1236.xml"/><Relationship Id="rId334" Type="http://schemas.openxmlformats.org/officeDocument/2006/relationships/customXml" Target="../ink/ink1320.xml"/><Relationship Id="rId355" Type="http://schemas.openxmlformats.org/officeDocument/2006/relationships/image" Target="../media/image1340.png"/><Relationship Id="rId376" Type="http://schemas.openxmlformats.org/officeDocument/2006/relationships/customXml" Target="../ink/ink1341.xml"/><Relationship Id="rId397" Type="http://schemas.openxmlformats.org/officeDocument/2006/relationships/image" Target="../media/image1361.png"/><Relationship Id="rId4" Type="http://schemas.openxmlformats.org/officeDocument/2006/relationships/image" Target="../media/image1167.png"/><Relationship Id="rId180" Type="http://schemas.openxmlformats.org/officeDocument/2006/relationships/image" Target="../media/image1255.png"/><Relationship Id="rId215" Type="http://schemas.openxmlformats.org/officeDocument/2006/relationships/customXml" Target="../ink/ink1259.xml"/><Relationship Id="rId236" Type="http://schemas.openxmlformats.org/officeDocument/2006/relationships/image" Target="../media/image1283.png"/><Relationship Id="rId257" Type="http://schemas.openxmlformats.org/officeDocument/2006/relationships/image" Target="../media/image1292.png"/><Relationship Id="rId278" Type="http://schemas.openxmlformats.org/officeDocument/2006/relationships/customXml" Target="../ink/ink1291.xml"/><Relationship Id="rId303" Type="http://schemas.openxmlformats.org/officeDocument/2006/relationships/image" Target="../media/image1315.png"/><Relationship Id="rId42" Type="http://schemas.openxmlformats.org/officeDocument/2006/relationships/image" Target="../media/image1186.png"/><Relationship Id="rId84" Type="http://schemas.openxmlformats.org/officeDocument/2006/relationships/image" Target="../media/image1207.png"/><Relationship Id="rId138" Type="http://schemas.openxmlformats.org/officeDocument/2006/relationships/image" Target="../media/image1234.png"/><Relationship Id="rId345" Type="http://schemas.openxmlformats.org/officeDocument/2006/relationships/image" Target="../media/image1335.png"/><Relationship Id="rId387" Type="http://schemas.openxmlformats.org/officeDocument/2006/relationships/image" Target="../media/image1356.png"/><Relationship Id="rId191" Type="http://schemas.openxmlformats.org/officeDocument/2006/relationships/customXml" Target="../ink/ink1247.xml"/><Relationship Id="rId205" Type="http://schemas.openxmlformats.org/officeDocument/2006/relationships/customXml" Target="../ink/ink1254.xml"/><Relationship Id="rId247" Type="http://schemas.openxmlformats.org/officeDocument/2006/relationships/customXml" Target="../ink/ink1275.xml"/><Relationship Id="rId107" Type="http://schemas.openxmlformats.org/officeDocument/2006/relationships/customXml" Target="../ink/ink1205.xml"/><Relationship Id="rId289" Type="http://schemas.openxmlformats.org/officeDocument/2006/relationships/image" Target="../media/image1308.png"/><Relationship Id="rId11" Type="http://schemas.openxmlformats.org/officeDocument/2006/relationships/customXml" Target="../ink/ink1157.xml"/><Relationship Id="rId53" Type="http://schemas.openxmlformats.org/officeDocument/2006/relationships/customXml" Target="../ink/ink1178.xml"/><Relationship Id="rId149" Type="http://schemas.openxmlformats.org/officeDocument/2006/relationships/customXml" Target="../ink/ink1226.xml"/><Relationship Id="rId314" Type="http://schemas.openxmlformats.org/officeDocument/2006/relationships/customXml" Target="../ink/ink1310.xml"/><Relationship Id="rId356" Type="http://schemas.openxmlformats.org/officeDocument/2006/relationships/customXml" Target="../ink/ink1331.xml"/><Relationship Id="rId398" Type="http://schemas.openxmlformats.org/officeDocument/2006/relationships/customXml" Target="../ink/ink1352.xml"/><Relationship Id="rId95" Type="http://schemas.openxmlformats.org/officeDocument/2006/relationships/customXml" Target="../ink/ink1199.xml"/><Relationship Id="rId160" Type="http://schemas.openxmlformats.org/officeDocument/2006/relationships/image" Target="../media/image1245.png"/><Relationship Id="rId216" Type="http://schemas.openxmlformats.org/officeDocument/2006/relationships/image" Target="../media/image1273.png"/><Relationship Id="rId258" Type="http://schemas.openxmlformats.org/officeDocument/2006/relationships/customXml" Target="../ink/ink1281.xml"/><Relationship Id="rId22" Type="http://schemas.openxmlformats.org/officeDocument/2006/relationships/image" Target="../media/image1176.png"/><Relationship Id="rId64" Type="http://schemas.openxmlformats.org/officeDocument/2006/relationships/image" Target="../media/image1197.png"/><Relationship Id="rId118" Type="http://schemas.openxmlformats.org/officeDocument/2006/relationships/image" Target="../media/image1224.png"/><Relationship Id="rId325" Type="http://schemas.openxmlformats.org/officeDocument/2006/relationships/image" Target="../media/image1325.png"/><Relationship Id="rId367" Type="http://schemas.openxmlformats.org/officeDocument/2006/relationships/image" Target="../media/image1346.png"/><Relationship Id="rId171" Type="http://schemas.openxmlformats.org/officeDocument/2006/relationships/customXml" Target="../ink/ink1237.xml"/><Relationship Id="rId227" Type="http://schemas.openxmlformats.org/officeDocument/2006/relationships/customXml" Target="../ink/ink1265.xml"/><Relationship Id="rId269" Type="http://schemas.openxmlformats.org/officeDocument/2006/relationships/image" Target="../media/image1298.png"/><Relationship Id="rId33" Type="http://schemas.openxmlformats.org/officeDocument/2006/relationships/customXml" Target="../ink/ink1168.xml"/><Relationship Id="rId129" Type="http://schemas.openxmlformats.org/officeDocument/2006/relationships/customXml" Target="../ink/ink1216.xml"/><Relationship Id="rId280" Type="http://schemas.openxmlformats.org/officeDocument/2006/relationships/customXml" Target="../ink/ink1292.xml"/><Relationship Id="rId336" Type="http://schemas.openxmlformats.org/officeDocument/2006/relationships/customXml" Target="../ink/ink1321.xml"/><Relationship Id="rId75" Type="http://schemas.openxmlformats.org/officeDocument/2006/relationships/customXml" Target="../ink/ink1189.xml"/><Relationship Id="rId140" Type="http://schemas.openxmlformats.org/officeDocument/2006/relationships/image" Target="../media/image1235.png"/><Relationship Id="rId182" Type="http://schemas.openxmlformats.org/officeDocument/2006/relationships/image" Target="../media/image1256.png"/><Relationship Id="rId378" Type="http://schemas.openxmlformats.org/officeDocument/2006/relationships/customXml" Target="../ink/ink1342.xml"/><Relationship Id="rId6" Type="http://schemas.openxmlformats.org/officeDocument/2006/relationships/image" Target="../media/image1168.png"/><Relationship Id="rId238" Type="http://schemas.openxmlformats.org/officeDocument/2006/relationships/image" Target="../media/image1284.png"/><Relationship Id="rId291" Type="http://schemas.openxmlformats.org/officeDocument/2006/relationships/image" Target="../media/image1309.png"/><Relationship Id="rId305" Type="http://schemas.openxmlformats.org/officeDocument/2006/relationships/image" Target="../media/image1316.png"/><Relationship Id="rId347" Type="http://schemas.openxmlformats.org/officeDocument/2006/relationships/image" Target="../media/image1336.png"/><Relationship Id="rId44" Type="http://schemas.openxmlformats.org/officeDocument/2006/relationships/image" Target="../media/image1187.png"/><Relationship Id="rId86" Type="http://schemas.openxmlformats.org/officeDocument/2006/relationships/image" Target="../media/image1208.png"/><Relationship Id="rId151" Type="http://schemas.openxmlformats.org/officeDocument/2006/relationships/customXml" Target="../ink/ink1227.xml"/><Relationship Id="rId389" Type="http://schemas.openxmlformats.org/officeDocument/2006/relationships/image" Target="../media/image1357.png"/><Relationship Id="rId193" Type="http://schemas.openxmlformats.org/officeDocument/2006/relationships/customXml" Target="../ink/ink1248.xml"/><Relationship Id="rId207" Type="http://schemas.openxmlformats.org/officeDocument/2006/relationships/customXml" Target="../ink/ink1255.xml"/><Relationship Id="rId249" Type="http://schemas.openxmlformats.org/officeDocument/2006/relationships/customXml" Target="../ink/ink1276.xml"/><Relationship Id="rId13" Type="http://schemas.openxmlformats.org/officeDocument/2006/relationships/customXml" Target="../ink/ink1158.xml"/><Relationship Id="rId109" Type="http://schemas.openxmlformats.org/officeDocument/2006/relationships/customXml" Target="../ink/ink1206.xml"/><Relationship Id="rId260" Type="http://schemas.openxmlformats.org/officeDocument/2006/relationships/customXml" Target="../ink/ink1282.xml"/><Relationship Id="rId316" Type="http://schemas.openxmlformats.org/officeDocument/2006/relationships/customXml" Target="../ink/ink1311.xml"/><Relationship Id="rId55" Type="http://schemas.openxmlformats.org/officeDocument/2006/relationships/customXml" Target="../ink/ink1179.xml"/><Relationship Id="rId97" Type="http://schemas.openxmlformats.org/officeDocument/2006/relationships/customXml" Target="../ink/ink1200.xml"/><Relationship Id="rId120" Type="http://schemas.openxmlformats.org/officeDocument/2006/relationships/image" Target="../media/image1225.png"/><Relationship Id="rId358" Type="http://schemas.openxmlformats.org/officeDocument/2006/relationships/customXml" Target="../ink/ink1332.xml"/><Relationship Id="rId162" Type="http://schemas.openxmlformats.org/officeDocument/2006/relationships/image" Target="../media/image1246.png"/><Relationship Id="rId218" Type="http://schemas.openxmlformats.org/officeDocument/2006/relationships/image" Target="../media/image1274.png"/><Relationship Id="rId271" Type="http://schemas.openxmlformats.org/officeDocument/2006/relationships/image" Target="../media/image1299.png"/><Relationship Id="rId24" Type="http://schemas.openxmlformats.org/officeDocument/2006/relationships/image" Target="../media/image1177.png"/><Relationship Id="rId66" Type="http://schemas.openxmlformats.org/officeDocument/2006/relationships/image" Target="../media/image1198.png"/><Relationship Id="rId131" Type="http://schemas.openxmlformats.org/officeDocument/2006/relationships/customXml" Target="../ink/ink1217.xml"/><Relationship Id="rId327" Type="http://schemas.openxmlformats.org/officeDocument/2006/relationships/image" Target="../media/image1326.png"/><Relationship Id="rId369" Type="http://schemas.openxmlformats.org/officeDocument/2006/relationships/image" Target="../media/image1347.png"/><Relationship Id="rId173" Type="http://schemas.openxmlformats.org/officeDocument/2006/relationships/customXml" Target="../ink/ink1238.xml"/><Relationship Id="rId229" Type="http://schemas.openxmlformats.org/officeDocument/2006/relationships/customXml" Target="../ink/ink1266.xml"/><Relationship Id="rId380" Type="http://schemas.openxmlformats.org/officeDocument/2006/relationships/customXml" Target="../ink/ink1343.xml"/><Relationship Id="rId240" Type="http://schemas.openxmlformats.org/officeDocument/2006/relationships/image" Target="../media/image1285.png"/><Relationship Id="rId35" Type="http://schemas.openxmlformats.org/officeDocument/2006/relationships/customXml" Target="../ink/ink1169.xml"/><Relationship Id="rId77" Type="http://schemas.openxmlformats.org/officeDocument/2006/relationships/customXml" Target="../ink/ink1190.xml"/><Relationship Id="rId100" Type="http://schemas.openxmlformats.org/officeDocument/2006/relationships/image" Target="../media/image1215.png"/><Relationship Id="rId282" Type="http://schemas.openxmlformats.org/officeDocument/2006/relationships/customXml" Target="../ink/ink1293.xml"/><Relationship Id="rId338" Type="http://schemas.openxmlformats.org/officeDocument/2006/relationships/customXml" Target="../ink/ink1322.xml"/><Relationship Id="rId8" Type="http://schemas.openxmlformats.org/officeDocument/2006/relationships/image" Target="../media/image1169.png"/><Relationship Id="rId142" Type="http://schemas.openxmlformats.org/officeDocument/2006/relationships/image" Target="../media/image1236.png"/><Relationship Id="rId184" Type="http://schemas.openxmlformats.org/officeDocument/2006/relationships/image" Target="../media/image1257.png"/><Relationship Id="rId391" Type="http://schemas.openxmlformats.org/officeDocument/2006/relationships/image" Target="../media/image1358.png"/><Relationship Id="rId251" Type="http://schemas.openxmlformats.org/officeDocument/2006/relationships/customXml" Target="../ink/ink1277.xml"/><Relationship Id="rId46" Type="http://schemas.openxmlformats.org/officeDocument/2006/relationships/image" Target="../media/image1188.png"/><Relationship Id="rId293" Type="http://schemas.openxmlformats.org/officeDocument/2006/relationships/image" Target="../media/image1310.png"/><Relationship Id="rId307" Type="http://schemas.openxmlformats.org/officeDocument/2006/relationships/image" Target="../media/image1317.png"/><Relationship Id="rId349" Type="http://schemas.openxmlformats.org/officeDocument/2006/relationships/image" Target="../media/image1337.png"/><Relationship Id="rId88" Type="http://schemas.openxmlformats.org/officeDocument/2006/relationships/image" Target="../media/image1209.png"/><Relationship Id="rId111" Type="http://schemas.openxmlformats.org/officeDocument/2006/relationships/customXml" Target="../ink/ink1207.xml"/><Relationship Id="rId153" Type="http://schemas.openxmlformats.org/officeDocument/2006/relationships/customXml" Target="../ink/ink1228.xml"/><Relationship Id="rId195" Type="http://schemas.openxmlformats.org/officeDocument/2006/relationships/customXml" Target="../ink/ink1249.xml"/><Relationship Id="rId209" Type="http://schemas.openxmlformats.org/officeDocument/2006/relationships/customXml" Target="../ink/ink1256.xml"/><Relationship Id="rId360" Type="http://schemas.openxmlformats.org/officeDocument/2006/relationships/customXml" Target="../ink/ink1333.xml"/><Relationship Id="rId220" Type="http://schemas.openxmlformats.org/officeDocument/2006/relationships/image" Target="../media/image1275.png"/><Relationship Id="rId15" Type="http://schemas.openxmlformats.org/officeDocument/2006/relationships/customXml" Target="../ink/ink1159.xml"/><Relationship Id="rId57" Type="http://schemas.openxmlformats.org/officeDocument/2006/relationships/customXml" Target="../ink/ink1180.xml"/><Relationship Id="rId262" Type="http://schemas.openxmlformats.org/officeDocument/2006/relationships/customXml" Target="../ink/ink1283.xml"/><Relationship Id="rId318" Type="http://schemas.openxmlformats.org/officeDocument/2006/relationships/customXml" Target="../ink/ink1312.xml"/><Relationship Id="rId99" Type="http://schemas.openxmlformats.org/officeDocument/2006/relationships/customXml" Target="../ink/ink1201.xml"/><Relationship Id="rId122" Type="http://schemas.openxmlformats.org/officeDocument/2006/relationships/image" Target="../media/image1226.png"/><Relationship Id="rId164" Type="http://schemas.openxmlformats.org/officeDocument/2006/relationships/image" Target="../media/image1247.png"/><Relationship Id="rId371" Type="http://schemas.openxmlformats.org/officeDocument/2006/relationships/image" Target="../media/image1348.png"/><Relationship Id="rId26" Type="http://schemas.openxmlformats.org/officeDocument/2006/relationships/image" Target="../media/image1178.png"/><Relationship Id="rId231" Type="http://schemas.openxmlformats.org/officeDocument/2006/relationships/customXml" Target="../ink/ink1267.xml"/><Relationship Id="rId273" Type="http://schemas.openxmlformats.org/officeDocument/2006/relationships/image" Target="../media/image1300.png"/><Relationship Id="rId329" Type="http://schemas.openxmlformats.org/officeDocument/2006/relationships/image" Target="../media/image1327.png"/><Relationship Id="rId68" Type="http://schemas.openxmlformats.org/officeDocument/2006/relationships/image" Target="../media/image1199.png"/><Relationship Id="rId133" Type="http://schemas.openxmlformats.org/officeDocument/2006/relationships/customXml" Target="../ink/ink1218.xml"/><Relationship Id="rId175" Type="http://schemas.openxmlformats.org/officeDocument/2006/relationships/customXml" Target="../ink/ink1239.xml"/><Relationship Id="rId340" Type="http://schemas.openxmlformats.org/officeDocument/2006/relationships/customXml" Target="../ink/ink1323.xml"/><Relationship Id="rId200" Type="http://schemas.openxmlformats.org/officeDocument/2006/relationships/image" Target="../media/image1265.png"/><Relationship Id="rId382" Type="http://schemas.openxmlformats.org/officeDocument/2006/relationships/customXml" Target="../ink/ink1344.xml"/><Relationship Id="rId242" Type="http://schemas.openxmlformats.org/officeDocument/2006/relationships/image" Target="../media/image1286.png"/><Relationship Id="rId284" Type="http://schemas.openxmlformats.org/officeDocument/2006/relationships/customXml" Target="../ink/ink1294.xml"/></Relationships>
</file>

<file path=ppt/slides/_rels/slide15.xml.rels><?xml version="1.0" encoding="UTF-8" standalone="yes"?>
<Relationships xmlns="http://schemas.openxmlformats.org/package/2006/relationships"><Relationship Id="rId117" Type="http://schemas.openxmlformats.org/officeDocument/2006/relationships/customXml" Target="../ink/ink1409.xml"/><Relationship Id="rId21" Type="http://schemas.openxmlformats.org/officeDocument/2006/relationships/customXml" Target="../ink/ink1361.xml"/><Relationship Id="rId42" Type="http://schemas.openxmlformats.org/officeDocument/2006/relationships/image" Target="../media/image1382.png"/><Relationship Id="rId63" Type="http://schemas.openxmlformats.org/officeDocument/2006/relationships/customXml" Target="../ink/ink1382.xml"/><Relationship Id="rId84" Type="http://schemas.openxmlformats.org/officeDocument/2006/relationships/image" Target="../media/image1403.png"/><Relationship Id="rId138" Type="http://schemas.openxmlformats.org/officeDocument/2006/relationships/image" Target="../media/image1430.png"/><Relationship Id="rId159" Type="http://schemas.openxmlformats.org/officeDocument/2006/relationships/customXml" Target="../ink/ink1430.xml"/><Relationship Id="rId170" Type="http://schemas.openxmlformats.org/officeDocument/2006/relationships/image" Target="../media/image1446.png"/><Relationship Id="rId107" Type="http://schemas.openxmlformats.org/officeDocument/2006/relationships/customXml" Target="../ink/ink1404.xml"/><Relationship Id="rId11" Type="http://schemas.openxmlformats.org/officeDocument/2006/relationships/customXml" Target="../ink/ink1356.xml"/><Relationship Id="rId32" Type="http://schemas.openxmlformats.org/officeDocument/2006/relationships/image" Target="../media/image1377.png"/><Relationship Id="rId53" Type="http://schemas.openxmlformats.org/officeDocument/2006/relationships/customXml" Target="../ink/ink1377.xml"/><Relationship Id="rId74" Type="http://schemas.openxmlformats.org/officeDocument/2006/relationships/image" Target="../media/image1398.png"/><Relationship Id="rId128" Type="http://schemas.openxmlformats.org/officeDocument/2006/relationships/image" Target="../media/image1425.png"/><Relationship Id="rId149" Type="http://schemas.openxmlformats.org/officeDocument/2006/relationships/customXml" Target="../ink/ink1425.xml"/><Relationship Id="rId5" Type="http://schemas.openxmlformats.org/officeDocument/2006/relationships/customXml" Target="../ink/ink1353.xml"/><Relationship Id="rId95" Type="http://schemas.openxmlformats.org/officeDocument/2006/relationships/customXml" Target="../ink/ink1398.xml"/><Relationship Id="rId160" Type="http://schemas.openxmlformats.org/officeDocument/2006/relationships/image" Target="../media/image1441.png"/><Relationship Id="rId22" Type="http://schemas.openxmlformats.org/officeDocument/2006/relationships/image" Target="../media/image1372.png"/><Relationship Id="rId43" Type="http://schemas.openxmlformats.org/officeDocument/2006/relationships/customXml" Target="../ink/ink1372.xml"/><Relationship Id="rId64" Type="http://schemas.openxmlformats.org/officeDocument/2006/relationships/image" Target="../media/image1393.png"/><Relationship Id="rId118" Type="http://schemas.openxmlformats.org/officeDocument/2006/relationships/image" Target="../media/image1420.png"/><Relationship Id="rId139" Type="http://schemas.openxmlformats.org/officeDocument/2006/relationships/customXml" Target="../ink/ink1420.xml"/><Relationship Id="rId85" Type="http://schemas.openxmlformats.org/officeDocument/2006/relationships/customXml" Target="../ink/ink1393.xml"/><Relationship Id="rId150" Type="http://schemas.openxmlformats.org/officeDocument/2006/relationships/image" Target="../media/image1436.png"/><Relationship Id="rId12" Type="http://schemas.openxmlformats.org/officeDocument/2006/relationships/image" Target="../media/image1367.png"/><Relationship Id="rId33" Type="http://schemas.openxmlformats.org/officeDocument/2006/relationships/customXml" Target="../ink/ink1367.xml"/><Relationship Id="rId108" Type="http://schemas.openxmlformats.org/officeDocument/2006/relationships/image" Target="../media/image1415.png"/><Relationship Id="rId129" Type="http://schemas.openxmlformats.org/officeDocument/2006/relationships/customXml" Target="../ink/ink1415.xml"/><Relationship Id="rId54" Type="http://schemas.openxmlformats.org/officeDocument/2006/relationships/image" Target="../media/image1388.png"/><Relationship Id="rId70" Type="http://schemas.openxmlformats.org/officeDocument/2006/relationships/image" Target="../media/image1396.png"/><Relationship Id="rId75" Type="http://schemas.openxmlformats.org/officeDocument/2006/relationships/customXml" Target="../ink/ink1388.xml"/><Relationship Id="rId91" Type="http://schemas.openxmlformats.org/officeDocument/2006/relationships/customXml" Target="../ink/ink1396.xml"/><Relationship Id="rId96" Type="http://schemas.openxmlformats.org/officeDocument/2006/relationships/image" Target="../media/image1409.png"/><Relationship Id="rId140" Type="http://schemas.openxmlformats.org/officeDocument/2006/relationships/image" Target="../media/image1431.png"/><Relationship Id="rId145" Type="http://schemas.openxmlformats.org/officeDocument/2006/relationships/customXml" Target="../ink/ink1423.xml"/><Relationship Id="rId161" Type="http://schemas.openxmlformats.org/officeDocument/2006/relationships/customXml" Target="../ink/ink1431.xml"/><Relationship Id="rId166" Type="http://schemas.openxmlformats.org/officeDocument/2006/relationships/image" Target="../media/image1444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364.png"/><Relationship Id="rId23" Type="http://schemas.openxmlformats.org/officeDocument/2006/relationships/customXml" Target="../ink/ink1362.xml"/><Relationship Id="rId28" Type="http://schemas.openxmlformats.org/officeDocument/2006/relationships/image" Target="../media/image1375.png"/><Relationship Id="rId49" Type="http://schemas.openxmlformats.org/officeDocument/2006/relationships/customXml" Target="../ink/ink1375.xml"/><Relationship Id="rId114" Type="http://schemas.openxmlformats.org/officeDocument/2006/relationships/image" Target="../media/image1418.png"/><Relationship Id="rId119" Type="http://schemas.openxmlformats.org/officeDocument/2006/relationships/customXml" Target="../ink/ink1410.xml"/><Relationship Id="rId44" Type="http://schemas.openxmlformats.org/officeDocument/2006/relationships/image" Target="../media/image1383.png"/><Relationship Id="rId60" Type="http://schemas.openxmlformats.org/officeDocument/2006/relationships/image" Target="../media/image1391.png"/><Relationship Id="rId65" Type="http://schemas.openxmlformats.org/officeDocument/2006/relationships/customXml" Target="../ink/ink1383.xml"/><Relationship Id="rId81" Type="http://schemas.openxmlformats.org/officeDocument/2006/relationships/customXml" Target="../ink/ink1391.xml"/><Relationship Id="rId86" Type="http://schemas.openxmlformats.org/officeDocument/2006/relationships/image" Target="../media/image1404.png"/><Relationship Id="rId130" Type="http://schemas.openxmlformats.org/officeDocument/2006/relationships/image" Target="../media/image1426.png"/><Relationship Id="rId135" Type="http://schemas.openxmlformats.org/officeDocument/2006/relationships/customXml" Target="../ink/ink1418.xml"/><Relationship Id="rId151" Type="http://schemas.openxmlformats.org/officeDocument/2006/relationships/customXml" Target="../ink/ink1426.xml"/><Relationship Id="rId156" Type="http://schemas.openxmlformats.org/officeDocument/2006/relationships/image" Target="../media/image1439.png"/><Relationship Id="rId13" Type="http://schemas.openxmlformats.org/officeDocument/2006/relationships/customXml" Target="../ink/ink1357.xml"/><Relationship Id="rId18" Type="http://schemas.openxmlformats.org/officeDocument/2006/relationships/image" Target="../media/image1370.png"/><Relationship Id="rId39" Type="http://schemas.openxmlformats.org/officeDocument/2006/relationships/customXml" Target="../ink/ink1370.xml"/><Relationship Id="rId109" Type="http://schemas.openxmlformats.org/officeDocument/2006/relationships/customXml" Target="../ink/ink1405.xml"/><Relationship Id="rId34" Type="http://schemas.openxmlformats.org/officeDocument/2006/relationships/image" Target="../media/image1378.png"/><Relationship Id="rId50" Type="http://schemas.openxmlformats.org/officeDocument/2006/relationships/image" Target="../media/image1386.png"/><Relationship Id="rId55" Type="http://schemas.openxmlformats.org/officeDocument/2006/relationships/customXml" Target="../ink/ink1378.xml"/><Relationship Id="rId76" Type="http://schemas.openxmlformats.org/officeDocument/2006/relationships/image" Target="../media/image1399.png"/><Relationship Id="rId97" Type="http://schemas.openxmlformats.org/officeDocument/2006/relationships/customXml" Target="../ink/ink1399.xml"/><Relationship Id="rId104" Type="http://schemas.openxmlformats.org/officeDocument/2006/relationships/image" Target="../media/image1413.png"/><Relationship Id="rId120" Type="http://schemas.openxmlformats.org/officeDocument/2006/relationships/image" Target="../media/image1421.png"/><Relationship Id="rId125" Type="http://schemas.openxmlformats.org/officeDocument/2006/relationships/customXml" Target="../ink/ink1413.xml"/><Relationship Id="rId141" Type="http://schemas.openxmlformats.org/officeDocument/2006/relationships/customXml" Target="../ink/ink1421.xml"/><Relationship Id="rId146" Type="http://schemas.openxmlformats.org/officeDocument/2006/relationships/image" Target="../media/image1434.png"/><Relationship Id="rId167" Type="http://schemas.openxmlformats.org/officeDocument/2006/relationships/customXml" Target="../ink/ink1434.xml"/><Relationship Id="rId7" Type="http://schemas.openxmlformats.org/officeDocument/2006/relationships/customXml" Target="../ink/ink1354.xml"/><Relationship Id="rId71" Type="http://schemas.openxmlformats.org/officeDocument/2006/relationships/customXml" Target="../ink/ink1386.xml"/><Relationship Id="rId92" Type="http://schemas.openxmlformats.org/officeDocument/2006/relationships/image" Target="../media/image1407.png"/><Relationship Id="rId162" Type="http://schemas.openxmlformats.org/officeDocument/2006/relationships/image" Target="../media/image1442.png"/><Relationship Id="rId2" Type="http://schemas.openxmlformats.org/officeDocument/2006/relationships/image" Target="../media/image4.jpeg"/><Relationship Id="rId29" Type="http://schemas.openxmlformats.org/officeDocument/2006/relationships/customXml" Target="../ink/ink1365.xml"/><Relationship Id="rId24" Type="http://schemas.openxmlformats.org/officeDocument/2006/relationships/image" Target="../media/image1373.png"/><Relationship Id="rId40" Type="http://schemas.openxmlformats.org/officeDocument/2006/relationships/image" Target="../media/image1381.png"/><Relationship Id="rId45" Type="http://schemas.openxmlformats.org/officeDocument/2006/relationships/customXml" Target="../ink/ink1373.xml"/><Relationship Id="rId66" Type="http://schemas.openxmlformats.org/officeDocument/2006/relationships/image" Target="../media/image1394.png"/><Relationship Id="rId87" Type="http://schemas.openxmlformats.org/officeDocument/2006/relationships/customXml" Target="../ink/ink1394.xml"/><Relationship Id="rId110" Type="http://schemas.openxmlformats.org/officeDocument/2006/relationships/image" Target="../media/image1416.png"/><Relationship Id="rId115" Type="http://schemas.openxmlformats.org/officeDocument/2006/relationships/customXml" Target="../ink/ink1408.xml"/><Relationship Id="rId131" Type="http://schemas.openxmlformats.org/officeDocument/2006/relationships/customXml" Target="../ink/ink1416.xml"/><Relationship Id="rId136" Type="http://schemas.openxmlformats.org/officeDocument/2006/relationships/image" Target="../media/image1429.png"/><Relationship Id="rId157" Type="http://schemas.openxmlformats.org/officeDocument/2006/relationships/customXml" Target="../ink/ink1429.xml"/><Relationship Id="rId61" Type="http://schemas.openxmlformats.org/officeDocument/2006/relationships/customXml" Target="../ink/ink1381.xml"/><Relationship Id="rId82" Type="http://schemas.openxmlformats.org/officeDocument/2006/relationships/image" Target="../media/image1402.png"/><Relationship Id="rId152" Type="http://schemas.openxmlformats.org/officeDocument/2006/relationships/image" Target="../media/image1437.png"/><Relationship Id="rId19" Type="http://schemas.openxmlformats.org/officeDocument/2006/relationships/customXml" Target="../ink/ink1360.xml"/><Relationship Id="rId14" Type="http://schemas.openxmlformats.org/officeDocument/2006/relationships/image" Target="../media/image1368.png"/><Relationship Id="rId30" Type="http://schemas.openxmlformats.org/officeDocument/2006/relationships/image" Target="../media/image1376.png"/><Relationship Id="rId35" Type="http://schemas.openxmlformats.org/officeDocument/2006/relationships/customXml" Target="../ink/ink1368.xml"/><Relationship Id="rId56" Type="http://schemas.openxmlformats.org/officeDocument/2006/relationships/image" Target="../media/image1389.png"/><Relationship Id="rId77" Type="http://schemas.openxmlformats.org/officeDocument/2006/relationships/customXml" Target="../ink/ink1389.xml"/><Relationship Id="rId100" Type="http://schemas.openxmlformats.org/officeDocument/2006/relationships/image" Target="../media/image1411.png"/><Relationship Id="rId105" Type="http://schemas.openxmlformats.org/officeDocument/2006/relationships/customXml" Target="../ink/ink1403.xml"/><Relationship Id="rId126" Type="http://schemas.openxmlformats.org/officeDocument/2006/relationships/image" Target="../media/image1424.png"/><Relationship Id="rId147" Type="http://schemas.openxmlformats.org/officeDocument/2006/relationships/customXml" Target="../ink/ink1424.xml"/><Relationship Id="rId168" Type="http://schemas.openxmlformats.org/officeDocument/2006/relationships/image" Target="../media/image1445.png"/><Relationship Id="rId8" Type="http://schemas.openxmlformats.org/officeDocument/2006/relationships/image" Target="../media/image1365.png"/><Relationship Id="rId51" Type="http://schemas.openxmlformats.org/officeDocument/2006/relationships/customXml" Target="../ink/ink1376.xml"/><Relationship Id="rId72" Type="http://schemas.openxmlformats.org/officeDocument/2006/relationships/image" Target="../media/image1397.png"/><Relationship Id="rId93" Type="http://schemas.openxmlformats.org/officeDocument/2006/relationships/customXml" Target="../ink/ink1397.xml"/><Relationship Id="rId98" Type="http://schemas.openxmlformats.org/officeDocument/2006/relationships/image" Target="../media/image1410.png"/><Relationship Id="rId121" Type="http://schemas.openxmlformats.org/officeDocument/2006/relationships/customXml" Target="../ink/ink1411.xml"/><Relationship Id="rId142" Type="http://schemas.openxmlformats.org/officeDocument/2006/relationships/image" Target="../media/image1432.png"/><Relationship Id="rId163" Type="http://schemas.openxmlformats.org/officeDocument/2006/relationships/customXml" Target="../ink/ink1432.xml"/><Relationship Id="rId3" Type="http://schemas.openxmlformats.org/officeDocument/2006/relationships/image" Target="../media/image1.png"/><Relationship Id="rId25" Type="http://schemas.openxmlformats.org/officeDocument/2006/relationships/customXml" Target="../ink/ink1363.xml"/><Relationship Id="rId46" Type="http://schemas.openxmlformats.org/officeDocument/2006/relationships/image" Target="../media/image1384.png"/><Relationship Id="rId67" Type="http://schemas.openxmlformats.org/officeDocument/2006/relationships/customXml" Target="../ink/ink1384.xml"/><Relationship Id="rId116" Type="http://schemas.openxmlformats.org/officeDocument/2006/relationships/image" Target="../media/image1419.png"/><Relationship Id="rId137" Type="http://schemas.openxmlformats.org/officeDocument/2006/relationships/customXml" Target="../ink/ink1419.xml"/><Relationship Id="rId158" Type="http://schemas.openxmlformats.org/officeDocument/2006/relationships/image" Target="../media/image1440.png"/><Relationship Id="rId20" Type="http://schemas.openxmlformats.org/officeDocument/2006/relationships/image" Target="../media/image1371.png"/><Relationship Id="rId41" Type="http://schemas.openxmlformats.org/officeDocument/2006/relationships/customXml" Target="../ink/ink1371.xml"/><Relationship Id="rId62" Type="http://schemas.openxmlformats.org/officeDocument/2006/relationships/image" Target="../media/image1392.png"/><Relationship Id="rId83" Type="http://schemas.openxmlformats.org/officeDocument/2006/relationships/customXml" Target="../ink/ink1392.xml"/><Relationship Id="rId88" Type="http://schemas.openxmlformats.org/officeDocument/2006/relationships/image" Target="../media/image1405.png"/><Relationship Id="rId111" Type="http://schemas.openxmlformats.org/officeDocument/2006/relationships/customXml" Target="../ink/ink1406.xml"/><Relationship Id="rId132" Type="http://schemas.openxmlformats.org/officeDocument/2006/relationships/image" Target="../media/image1427.png"/><Relationship Id="rId153" Type="http://schemas.openxmlformats.org/officeDocument/2006/relationships/customXml" Target="../ink/ink1427.xml"/><Relationship Id="rId15" Type="http://schemas.openxmlformats.org/officeDocument/2006/relationships/customXml" Target="../ink/ink1358.xml"/><Relationship Id="rId36" Type="http://schemas.openxmlformats.org/officeDocument/2006/relationships/image" Target="../media/image1379.png"/><Relationship Id="rId57" Type="http://schemas.openxmlformats.org/officeDocument/2006/relationships/customXml" Target="../ink/ink1379.xml"/><Relationship Id="rId106" Type="http://schemas.openxmlformats.org/officeDocument/2006/relationships/image" Target="../media/image1414.png"/><Relationship Id="rId127" Type="http://schemas.openxmlformats.org/officeDocument/2006/relationships/customXml" Target="../ink/ink1414.xml"/><Relationship Id="rId10" Type="http://schemas.openxmlformats.org/officeDocument/2006/relationships/image" Target="../media/image1366.png"/><Relationship Id="rId31" Type="http://schemas.openxmlformats.org/officeDocument/2006/relationships/customXml" Target="../ink/ink1366.xml"/><Relationship Id="rId52" Type="http://schemas.openxmlformats.org/officeDocument/2006/relationships/image" Target="../media/image1387.png"/><Relationship Id="rId73" Type="http://schemas.openxmlformats.org/officeDocument/2006/relationships/customXml" Target="../ink/ink1387.xml"/><Relationship Id="rId78" Type="http://schemas.openxmlformats.org/officeDocument/2006/relationships/image" Target="../media/image1400.png"/><Relationship Id="rId94" Type="http://schemas.openxmlformats.org/officeDocument/2006/relationships/image" Target="../media/image1408.png"/><Relationship Id="rId99" Type="http://schemas.openxmlformats.org/officeDocument/2006/relationships/customXml" Target="../ink/ink1400.xml"/><Relationship Id="rId101" Type="http://schemas.openxmlformats.org/officeDocument/2006/relationships/customXml" Target="../ink/ink1401.xml"/><Relationship Id="rId122" Type="http://schemas.openxmlformats.org/officeDocument/2006/relationships/image" Target="../media/image1422.png"/><Relationship Id="rId143" Type="http://schemas.openxmlformats.org/officeDocument/2006/relationships/customXml" Target="../ink/ink1422.xml"/><Relationship Id="rId148" Type="http://schemas.openxmlformats.org/officeDocument/2006/relationships/image" Target="../media/image1435.png"/><Relationship Id="rId164" Type="http://schemas.openxmlformats.org/officeDocument/2006/relationships/image" Target="../media/image1443.png"/><Relationship Id="rId169" Type="http://schemas.openxmlformats.org/officeDocument/2006/relationships/customXml" Target="../ink/ink1435.xml"/><Relationship Id="rId4" Type="http://schemas.openxmlformats.org/officeDocument/2006/relationships/image" Target="../media/image1363.png"/><Relationship Id="rId9" Type="http://schemas.openxmlformats.org/officeDocument/2006/relationships/customXml" Target="../ink/ink1355.xml"/><Relationship Id="rId26" Type="http://schemas.openxmlformats.org/officeDocument/2006/relationships/image" Target="../media/image1374.png"/><Relationship Id="rId47" Type="http://schemas.openxmlformats.org/officeDocument/2006/relationships/customXml" Target="../ink/ink1374.xml"/><Relationship Id="rId68" Type="http://schemas.openxmlformats.org/officeDocument/2006/relationships/image" Target="../media/image1395.png"/><Relationship Id="rId89" Type="http://schemas.openxmlformats.org/officeDocument/2006/relationships/customXml" Target="../ink/ink1395.xml"/><Relationship Id="rId112" Type="http://schemas.openxmlformats.org/officeDocument/2006/relationships/image" Target="../media/image1417.png"/><Relationship Id="rId133" Type="http://schemas.openxmlformats.org/officeDocument/2006/relationships/customXml" Target="../ink/ink1417.xml"/><Relationship Id="rId154" Type="http://schemas.openxmlformats.org/officeDocument/2006/relationships/image" Target="../media/image1438.png"/><Relationship Id="rId16" Type="http://schemas.openxmlformats.org/officeDocument/2006/relationships/image" Target="../media/image1369.png"/><Relationship Id="rId37" Type="http://schemas.openxmlformats.org/officeDocument/2006/relationships/customXml" Target="../ink/ink1369.xml"/><Relationship Id="rId58" Type="http://schemas.openxmlformats.org/officeDocument/2006/relationships/image" Target="../media/image1390.png"/><Relationship Id="rId79" Type="http://schemas.openxmlformats.org/officeDocument/2006/relationships/customXml" Target="../ink/ink1390.xml"/><Relationship Id="rId102" Type="http://schemas.openxmlformats.org/officeDocument/2006/relationships/image" Target="../media/image1412.png"/><Relationship Id="rId123" Type="http://schemas.openxmlformats.org/officeDocument/2006/relationships/customXml" Target="../ink/ink1412.xml"/><Relationship Id="rId144" Type="http://schemas.openxmlformats.org/officeDocument/2006/relationships/image" Target="../media/image1433.png"/><Relationship Id="rId90" Type="http://schemas.openxmlformats.org/officeDocument/2006/relationships/image" Target="../media/image1406.png"/><Relationship Id="rId165" Type="http://schemas.openxmlformats.org/officeDocument/2006/relationships/customXml" Target="../ink/ink1433.xml"/><Relationship Id="rId27" Type="http://schemas.openxmlformats.org/officeDocument/2006/relationships/customXml" Target="../ink/ink1364.xml"/><Relationship Id="rId48" Type="http://schemas.openxmlformats.org/officeDocument/2006/relationships/image" Target="../media/image1385.png"/><Relationship Id="rId69" Type="http://schemas.openxmlformats.org/officeDocument/2006/relationships/customXml" Target="../ink/ink1385.xml"/><Relationship Id="rId113" Type="http://schemas.openxmlformats.org/officeDocument/2006/relationships/customXml" Target="../ink/ink1407.xml"/><Relationship Id="rId134" Type="http://schemas.openxmlformats.org/officeDocument/2006/relationships/image" Target="../media/image1428.png"/><Relationship Id="rId80" Type="http://schemas.openxmlformats.org/officeDocument/2006/relationships/image" Target="../media/image1401.png"/><Relationship Id="rId155" Type="http://schemas.openxmlformats.org/officeDocument/2006/relationships/customXml" Target="../ink/ink1428.xml"/><Relationship Id="rId17" Type="http://schemas.openxmlformats.org/officeDocument/2006/relationships/customXml" Target="../ink/ink1359.xml"/><Relationship Id="rId38" Type="http://schemas.openxmlformats.org/officeDocument/2006/relationships/image" Target="../media/image1380.png"/><Relationship Id="rId59" Type="http://schemas.openxmlformats.org/officeDocument/2006/relationships/customXml" Target="../ink/ink1380.xml"/><Relationship Id="rId103" Type="http://schemas.openxmlformats.org/officeDocument/2006/relationships/customXml" Target="../ink/ink1402.xml"/><Relationship Id="rId124" Type="http://schemas.openxmlformats.org/officeDocument/2006/relationships/image" Target="../media/image1423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49.png"/><Relationship Id="rId13" Type="http://schemas.openxmlformats.org/officeDocument/2006/relationships/customXml" Target="../ink/ink1440.xml"/><Relationship Id="rId3" Type="http://schemas.openxmlformats.org/officeDocument/2006/relationships/image" Target="../media/image1.png"/><Relationship Id="rId7" Type="http://schemas.openxmlformats.org/officeDocument/2006/relationships/customXml" Target="../ink/ink1437.xml"/><Relationship Id="rId12" Type="http://schemas.openxmlformats.org/officeDocument/2006/relationships/image" Target="../media/image1451.png"/><Relationship Id="rId2" Type="http://schemas.openxmlformats.org/officeDocument/2006/relationships/image" Target="../media/image4.jpeg"/><Relationship Id="rId16" Type="http://schemas.openxmlformats.org/officeDocument/2006/relationships/image" Target="../media/image1453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448.png"/><Relationship Id="rId11" Type="http://schemas.openxmlformats.org/officeDocument/2006/relationships/customXml" Target="../ink/ink1439.xml"/><Relationship Id="rId5" Type="http://schemas.openxmlformats.org/officeDocument/2006/relationships/customXml" Target="../ink/ink1436.xml"/><Relationship Id="rId15" Type="http://schemas.openxmlformats.org/officeDocument/2006/relationships/customXml" Target="../ink/ink1441.xml"/><Relationship Id="rId10" Type="http://schemas.openxmlformats.org/officeDocument/2006/relationships/image" Target="../media/image1450.png"/><Relationship Id="rId4" Type="http://schemas.openxmlformats.org/officeDocument/2006/relationships/image" Target="../media/image1447.png"/><Relationship Id="rId9" Type="http://schemas.openxmlformats.org/officeDocument/2006/relationships/customXml" Target="../ink/ink1438.xml"/><Relationship Id="rId14" Type="http://schemas.openxmlformats.org/officeDocument/2006/relationships/image" Target="../media/image1452.png"/></Relationships>
</file>

<file path=ppt/slides/_rels/slide17.xml.rels><?xml version="1.0" encoding="UTF-8" standalone="yes"?>
<Relationships xmlns="http://schemas.openxmlformats.org/package/2006/relationships"><Relationship Id="rId117" Type="http://schemas.openxmlformats.org/officeDocument/2006/relationships/customXml" Target="../ink/ink1498.xml"/><Relationship Id="rId21" Type="http://schemas.openxmlformats.org/officeDocument/2006/relationships/customXml" Target="../ink/ink1450.xml"/><Relationship Id="rId324" Type="http://schemas.openxmlformats.org/officeDocument/2006/relationships/image" Target="../media/image1614.png"/><Relationship Id="rId531" Type="http://schemas.openxmlformats.org/officeDocument/2006/relationships/image" Target="../media/image1716.png"/><Relationship Id="rId629" Type="http://schemas.openxmlformats.org/officeDocument/2006/relationships/customXml" Target="../ink/ink1755.xml"/><Relationship Id="rId170" Type="http://schemas.openxmlformats.org/officeDocument/2006/relationships/image" Target="../media/image1537.png"/><Relationship Id="rId268" Type="http://schemas.openxmlformats.org/officeDocument/2006/relationships/image" Target="../media/image1586.png"/><Relationship Id="rId475" Type="http://schemas.openxmlformats.org/officeDocument/2006/relationships/image" Target="../media/image1688.png"/><Relationship Id="rId32" Type="http://schemas.openxmlformats.org/officeDocument/2006/relationships/image" Target="../media/image1468.png"/><Relationship Id="rId128" Type="http://schemas.openxmlformats.org/officeDocument/2006/relationships/image" Target="../media/image1516.png"/><Relationship Id="rId335" Type="http://schemas.openxmlformats.org/officeDocument/2006/relationships/customXml" Target="../ink/ink1607.xml"/><Relationship Id="rId542" Type="http://schemas.openxmlformats.org/officeDocument/2006/relationships/customXml" Target="../ink/ink1711.xml"/><Relationship Id="rId181" Type="http://schemas.openxmlformats.org/officeDocument/2006/relationships/customXml" Target="../ink/ink1530.xml"/><Relationship Id="rId402" Type="http://schemas.openxmlformats.org/officeDocument/2006/relationships/image" Target="../media/image1653.png"/><Relationship Id="rId279" Type="http://schemas.openxmlformats.org/officeDocument/2006/relationships/customXml" Target="../ink/ink1579.xml"/><Relationship Id="rId486" Type="http://schemas.openxmlformats.org/officeDocument/2006/relationships/customXml" Target="../ink/ink1683.xml"/><Relationship Id="rId43" Type="http://schemas.openxmlformats.org/officeDocument/2006/relationships/customXml" Target="../ink/ink1461.xml"/><Relationship Id="rId139" Type="http://schemas.openxmlformats.org/officeDocument/2006/relationships/customXml" Target="../ink/ink1509.xml"/><Relationship Id="rId346" Type="http://schemas.openxmlformats.org/officeDocument/2006/relationships/image" Target="../media/image1625.png"/><Relationship Id="rId553" Type="http://schemas.openxmlformats.org/officeDocument/2006/relationships/image" Target="../media/image1727.png"/><Relationship Id="rId192" Type="http://schemas.openxmlformats.org/officeDocument/2006/relationships/image" Target="../media/image1548.png"/><Relationship Id="rId206" Type="http://schemas.openxmlformats.org/officeDocument/2006/relationships/image" Target="../media/image1555.png"/><Relationship Id="rId413" Type="http://schemas.openxmlformats.org/officeDocument/2006/relationships/image" Target="../media/image1657.png"/><Relationship Id="rId497" Type="http://schemas.openxmlformats.org/officeDocument/2006/relationships/image" Target="../media/image1699.png"/><Relationship Id="rId620" Type="http://schemas.openxmlformats.org/officeDocument/2006/relationships/image" Target="../media/image1760.png"/><Relationship Id="rId357" Type="http://schemas.openxmlformats.org/officeDocument/2006/relationships/customXml" Target="../ink/ink1618.xml"/><Relationship Id="rId54" Type="http://schemas.openxmlformats.org/officeDocument/2006/relationships/image" Target="../media/image1479.png"/><Relationship Id="rId217" Type="http://schemas.openxmlformats.org/officeDocument/2006/relationships/customXml" Target="../ink/ink1548.xml"/><Relationship Id="rId564" Type="http://schemas.openxmlformats.org/officeDocument/2006/relationships/customXml" Target="../ink/ink1722.xml"/><Relationship Id="rId424" Type="http://schemas.openxmlformats.org/officeDocument/2006/relationships/customXml" Target="../ink/ink1652.xml"/><Relationship Id="rId631" Type="http://schemas.openxmlformats.org/officeDocument/2006/relationships/customXml" Target="../ink/ink1756.xml"/><Relationship Id="rId270" Type="http://schemas.openxmlformats.org/officeDocument/2006/relationships/image" Target="../media/image1587.png"/><Relationship Id="rId65" Type="http://schemas.openxmlformats.org/officeDocument/2006/relationships/customXml" Target="../ink/ink1472.xml"/><Relationship Id="rId130" Type="http://schemas.openxmlformats.org/officeDocument/2006/relationships/image" Target="../media/image1517.png"/><Relationship Id="rId368" Type="http://schemas.openxmlformats.org/officeDocument/2006/relationships/image" Target="../media/image1636.png"/><Relationship Id="rId575" Type="http://schemas.openxmlformats.org/officeDocument/2006/relationships/image" Target="../media/image1738.png"/><Relationship Id="rId228" Type="http://schemas.openxmlformats.org/officeDocument/2006/relationships/image" Target="../media/image1566.png"/><Relationship Id="rId435" Type="http://schemas.openxmlformats.org/officeDocument/2006/relationships/image" Target="../media/image1668.png"/><Relationship Id="rId642" Type="http://schemas.openxmlformats.org/officeDocument/2006/relationships/image" Target="../media/image1771.png"/><Relationship Id="rId281" Type="http://schemas.openxmlformats.org/officeDocument/2006/relationships/customXml" Target="../ink/ink1580.xml"/><Relationship Id="rId502" Type="http://schemas.openxmlformats.org/officeDocument/2006/relationships/customXml" Target="../ink/ink1691.xml"/><Relationship Id="rId76" Type="http://schemas.openxmlformats.org/officeDocument/2006/relationships/image" Target="../media/image1490.png"/><Relationship Id="rId141" Type="http://schemas.openxmlformats.org/officeDocument/2006/relationships/customXml" Target="../ink/ink1510.xml"/><Relationship Id="rId379" Type="http://schemas.openxmlformats.org/officeDocument/2006/relationships/customXml" Target="../ink/ink1629.xml"/><Relationship Id="rId586" Type="http://schemas.openxmlformats.org/officeDocument/2006/relationships/customXml" Target="../ink/ink1733.xml"/><Relationship Id="rId7" Type="http://schemas.openxmlformats.org/officeDocument/2006/relationships/customXml" Target="../ink/ink1443.xml"/><Relationship Id="rId239" Type="http://schemas.openxmlformats.org/officeDocument/2006/relationships/customXml" Target="../ink/ink1559.xml"/><Relationship Id="rId446" Type="http://schemas.openxmlformats.org/officeDocument/2006/relationships/customXml" Target="../ink/ink1663.xml"/><Relationship Id="rId292" Type="http://schemas.openxmlformats.org/officeDocument/2006/relationships/image" Target="../media/image1598.png"/><Relationship Id="rId306" Type="http://schemas.openxmlformats.org/officeDocument/2006/relationships/image" Target="../media/image1605.png"/><Relationship Id="rId87" Type="http://schemas.openxmlformats.org/officeDocument/2006/relationships/customXml" Target="../ink/ink1483.xml"/><Relationship Id="rId513" Type="http://schemas.openxmlformats.org/officeDocument/2006/relationships/image" Target="../media/image1707.png"/><Relationship Id="rId597" Type="http://schemas.openxmlformats.org/officeDocument/2006/relationships/image" Target="../media/image1749.png"/><Relationship Id="rId152" Type="http://schemas.openxmlformats.org/officeDocument/2006/relationships/image" Target="../media/image1528.png"/><Relationship Id="rId457" Type="http://schemas.openxmlformats.org/officeDocument/2006/relationships/image" Target="../media/image1679.png"/><Relationship Id="rId14" Type="http://schemas.openxmlformats.org/officeDocument/2006/relationships/image" Target="../media/image1459.png"/><Relationship Id="rId317" Type="http://schemas.openxmlformats.org/officeDocument/2006/relationships/customXml" Target="../ink/ink1598.xml"/><Relationship Id="rId524" Type="http://schemas.openxmlformats.org/officeDocument/2006/relationships/customXml" Target="../ink/ink1702.xml"/><Relationship Id="rId98" Type="http://schemas.openxmlformats.org/officeDocument/2006/relationships/image" Target="../media/image1501.png"/><Relationship Id="rId163" Type="http://schemas.openxmlformats.org/officeDocument/2006/relationships/customXml" Target="../ink/ink1521.xml"/><Relationship Id="rId370" Type="http://schemas.openxmlformats.org/officeDocument/2006/relationships/image" Target="../media/image1637.png"/><Relationship Id="rId230" Type="http://schemas.openxmlformats.org/officeDocument/2006/relationships/image" Target="../media/image1567.png"/><Relationship Id="rId468" Type="http://schemas.openxmlformats.org/officeDocument/2006/relationships/customXml" Target="../ink/ink1674.xml"/><Relationship Id="rId25" Type="http://schemas.openxmlformats.org/officeDocument/2006/relationships/customXml" Target="../ink/ink1452.xml"/><Relationship Id="rId328" Type="http://schemas.openxmlformats.org/officeDocument/2006/relationships/image" Target="../media/image1616.png"/><Relationship Id="rId535" Type="http://schemas.openxmlformats.org/officeDocument/2006/relationships/image" Target="../media/image1718.png"/><Relationship Id="rId174" Type="http://schemas.openxmlformats.org/officeDocument/2006/relationships/image" Target="../media/image1539.png"/><Relationship Id="rId381" Type="http://schemas.openxmlformats.org/officeDocument/2006/relationships/customXml" Target="../ink/ink1630.xml"/><Relationship Id="rId602" Type="http://schemas.openxmlformats.org/officeDocument/2006/relationships/customXml" Target="../ink/ink1741.xml"/><Relationship Id="rId241" Type="http://schemas.openxmlformats.org/officeDocument/2006/relationships/customXml" Target="../ink/ink1560.xml"/><Relationship Id="rId479" Type="http://schemas.openxmlformats.org/officeDocument/2006/relationships/image" Target="../media/image1690.png"/><Relationship Id="rId36" Type="http://schemas.openxmlformats.org/officeDocument/2006/relationships/image" Target="../media/image1470.png"/><Relationship Id="rId339" Type="http://schemas.openxmlformats.org/officeDocument/2006/relationships/customXml" Target="../ink/ink1609.xml"/><Relationship Id="rId546" Type="http://schemas.openxmlformats.org/officeDocument/2006/relationships/customXml" Target="../ink/ink1713.xml"/><Relationship Id="rId101" Type="http://schemas.openxmlformats.org/officeDocument/2006/relationships/customXml" Target="../ink/ink1490.xml"/><Relationship Id="rId185" Type="http://schemas.openxmlformats.org/officeDocument/2006/relationships/customXml" Target="../ink/ink1532.xml"/><Relationship Id="rId406" Type="http://schemas.openxmlformats.org/officeDocument/2006/relationships/image" Target="../media/image1655.png"/><Relationship Id="rId392" Type="http://schemas.openxmlformats.org/officeDocument/2006/relationships/image" Target="../media/image1648.png"/><Relationship Id="rId613" Type="http://schemas.openxmlformats.org/officeDocument/2006/relationships/customXml" Target="../ink/ink1747.xml"/><Relationship Id="rId252" Type="http://schemas.openxmlformats.org/officeDocument/2006/relationships/image" Target="../media/image1578.png"/><Relationship Id="rId47" Type="http://schemas.openxmlformats.org/officeDocument/2006/relationships/customXml" Target="../ink/ink1463.xml"/><Relationship Id="rId89" Type="http://schemas.openxmlformats.org/officeDocument/2006/relationships/customXml" Target="../ink/ink1484.xml"/><Relationship Id="rId112" Type="http://schemas.openxmlformats.org/officeDocument/2006/relationships/image" Target="../media/image1508.png"/><Relationship Id="rId154" Type="http://schemas.openxmlformats.org/officeDocument/2006/relationships/image" Target="../media/image1529.png"/><Relationship Id="rId361" Type="http://schemas.openxmlformats.org/officeDocument/2006/relationships/customXml" Target="../ink/ink1620.xml"/><Relationship Id="rId557" Type="http://schemas.openxmlformats.org/officeDocument/2006/relationships/image" Target="../media/image1729.png"/><Relationship Id="rId599" Type="http://schemas.openxmlformats.org/officeDocument/2006/relationships/image" Target="../media/image1750.png"/><Relationship Id="rId196" Type="http://schemas.openxmlformats.org/officeDocument/2006/relationships/image" Target="../media/image1550.png"/><Relationship Id="rId417" Type="http://schemas.openxmlformats.org/officeDocument/2006/relationships/image" Target="../media/image1659.png"/><Relationship Id="rId459" Type="http://schemas.openxmlformats.org/officeDocument/2006/relationships/image" Target="../media/image1680.png"/><Relationship Id="rId624" Type="http://schemas.openxmlformats.org/officeDocument/2006/relationships/image" Target="../media/image1762.png"/><Relationship Id="rId16" Type="http://schemas.openxmlformats.org/officeDocument/2006/relationships/image" Target="../media/image1460.png"/><Relationship Id="rId221" Type="http://schemas.openxmlformats.org/officeDocument/2006/relationships/customXml" Target="../ink/ink1550.xml"/><Relationship Id="rId263" Type="http://schemas.openxmlformats.org/officeDocument/2006/relationships/customXml" Target="../ink/ink1571.xml"/><Relationship Id="rId319" Type="http://schemas.openxmlformats.org/officeDocument/2006/relationships/customXml" Target="../ink/ink1599.xml"/><Relationship Id="rId470" Type="http://schemas.openxmlformats.org/officeDocument/2006/relationships/customXml" Target="../ink/ink1675.xml"/><Relationship Id="rId526" Type="http://schemas.openxmlformats.org/officeDocument/2006/relationships/customXml" Target="../ink/ink1703.xml"/><Relationship Id="rId58" Type="http://schemas.openxmlformats.org/officeDocument/2006/relationships/image" Target="../media/image1481.png"/><Relationship Id="rId123" Type="http://schemas.openxmlformats.org/officeDocument/2006/relationships/customXml" Target="../ink/ink1501.xml"/><Relationship Id="rId330" Type="http://schemas.openxmlformats.org/officeDocument/2006/relationships/image" Target="../media/image1617.png"/><Relationship Id="rId568" Type="http://schemas.openxmlformats.org/officeDocument/2006/relationships/customXml" Target="../ink/ink1724.xml"/><Relationship Id="rId165" Type="http://schemas.openxmlformats.org/officeDocument/2006/relationships/customXml" Target="../ink/ink1522.xml"/><Relationship Id="rId372" Type="http://schemas.openxmlformats.org/officeDocument/2006/relationships/image" Target="../media/image1638.png"/><Relationship Id="rId428" Type="http://schemas.openxmlformats.org/officeDocument/2006/relationships/customXml" Target="../ink/ink1654.xml"/><Relationship Id="rId635" Type="http://schemas.openxmlformats.org/officeDocument/2006/relationships/customXml" Target="../ink/ink1758.xml"/><Relationship Id="rId232" Type="http://schemas.openxmlformats.org/officeDocument/2006/relationships/image" Target="../media/image1568.png"/><Relationship Id="rId274" Type="http://schemas.openxmlformats.org/officeDocument/2006/relationships/image" Target="../media/image1589.png"/><Relationship Id="rId481" Type="http://schemas.openxmlformats.org/officeDocument/2006/relationships/image" Target="../media/image1691.png"/><Relationship Id="rId27" Type="http://schemas.openxmlformats.org/officeDocument/2006/relationships/customXml" Target="../ink/ink1453.xml"/><Relationship Id="rId69" Type="http://schemas.openxmlformats.org/officeDocument/2006/relationships/customXml" Target="../ink/ink1474.xml"/><Relationship Id="rId134" Type="http://schemas.openxmlformats.org/officeDocument/2006/relationships/image" Target="../media/image1519.png"/><Relationship Id="rId537" Type="http://schemas.openxmlformats.org/officeDocument/2006/relationships/image" Target="../media/image1719.png"/><Relationship Id="rId579" Type="http://schemas.openxmlformats.org/officeDocument/2006/relationships/image" Target="../media/image1740.png"/><Relationship Id="rId80" Type="http://schemas.openxmlformats.org/officeDocument/2006/relationships/image" Target="../media/image1492.png"/><Relationship Id="rId176" Type="http://schemas.openxmlformats.org/officeDocument/2006/relationships/image" Target="../media/image1540.png"/><Relationship Id="rId341" Type="http://schemas.openxmlformats.org/officeDocument/2006/relationships/customXml" Target="../ink/ink1610.xml"/><Relationship Id="rId383" Type="http://schemas.openxmlformats.org/officeDocument/2006/relationships/customXml" Target="../ink/ink1631.xml"/><Relationship Id="rId439" Type="http://schemas.openxmlformats.org/officeDocument/2006/relationships/image" Target="../media/image1670.png"/><Relationship Id="rId590" Type="http://schemas.openxmlformats.org/officeDocument/2006/relationships/customXml" Target="../ink/ink1735.xml"/><Relationship Id="rId604" Type="http://schemas.openxmlformats.org/officeDocument/2006/relationships/customXml" Target="../ink/ink1742.xml"/><Relationship Id="rId201" Type="http://schemas.openxmlformats.org/officeDocument/2006/relationships/customXml" Target="../ink/ink1540.xml"/><Relationship Id="rId243" Type="http://schemas.openxmlformats.org/officeDocument/2006/relationships/customXml" Target="../ink/ink1561.xml"/><Relationship Id="rId285" Type="http://schemas.openxmlformats.org/officeDocument/2006/relationships/customXml" Target="../ink/ink1582.xml"/><Relationship Id="rId450" Type="http://schemas.openxmlformats.org/officeDocument/2006/relationships/customXml" Target="../ink/ink1665.xml"/><Relationship Id="rId506" Type="http://schemas.openxmlformats.org/officeDocument/2006/relationships/customXml" Target="../ink/ink1693.xml"/><Relationship Id="rId38" Type="http://schemas.openxmlformats.org/officeDocument/2006/relationships/image" Target="../media/image1471.png"/><Relationship Id="rId103" Type="http://schemas.openxmlformats.org/officeDocument/2006/relationships/customXml" Target="../ink/ink1491.xml"/><Relationship Id="rId310" Type="http://schemas.openxmlformats.org/officeDocument/2006/relationships/image" Target="../media/image1607.png"/><Relationship Id="rId492" Type="http://schemas.openxmlformats.org/officeDocument/2006/relationships/customXml" Target="../ink/ink1686.xml"/><Relationship Id="rId548" Type="http://schemas.openxmlformats.org/officeDocument/2006/relationships/customXml" Target="../ink/ink1714.xml"/><Relationship Id="rId91" Type="http://schemas.openxmlformats.org/officeDocument/2006/relationships/customXml" Target="../ink/ink1485.xml"/><Relationship Id="rId145" Type="http://schemas.openxmlformats.org/officeDocument/2006/relationships/customXml" Target="../ink/ink1512.xml"/><Relationship Id="rId187" Type="http://schemas.openxmlformats.org/officeDocument/2006/relationships/customXml" Target="../ink/ink1533.xml"/><Relationship Id="rId352" Type="http://schemas.openxmlformats.org/officeDocument/2006/relationships/image" Target="../media/image1628.png"/><Relationship Id="rId394" Type="http://schemas.openxmlformats.org/officeDocument/2006/relationships/image" Target="../media/image1649.png"/><Relationship Id="rId408" Type="http://schemas.openxmlformats.org/officeDocument/2006/relationships/image" Target="../media/image1656.png"/><Relationship Id="rId615" Type="http://schemas.openxmlformats.org/officeDocument/2006/relationships/customXml" Target="../ink/ink1748.xml"/><Relationship Id="rId212" Type="http://schemas.openxmlformats.org/officeDocument/2006/relationships/image" Target="../media/image1558.png"/><Relationship Id="rId254" Type="http://schemas.openxmlformats.org/officeDocument/2006/relationships/image" Target="../media/image1579.png"/><Relationship Id="rId49" Type="http://schemas.openxmlformats.org/officeDocument/2006/relationships/customXml" Target="../ink/ink1464.xml"/><Relationship Id="rId114" Type="http://schemas.openxmlformats.org/officeDocument/2006/relationships/image" Target="../media/image1509.png"/><Relationship Id="rId296" Type="http://schemas.openxmlformats.org/officeDocument/2006/relationships/image" Target="../media/image1600.png"/><Relationship Id="rId461" Type="http://schemas.openxmlformats.org/officeDocument/2006/relationships/image" Target="../media/image1681.png"/><Relationship Id="rId517" Type="http://schemas.openxmlformats.org/officeDocument/2006/relationships/image" Target="../media/image1709.png"/><Relationship Id="rId559" Type="http://schemas.openxmlformats.org/officeDocument/2006/relationships/image" Target="../media/image1730.png"/><Relationship Id="rId60" Type="http://schemas.openxmlformats.org/officeDocument/2006/relationships/image" Target="../media/image1482.png"/><Relationship Id="rId156" Type="http://schemas.openxmlformats.org/officeDocument/2006/relationships/image" Target="../media/image1530.png"/><Relationship Id="rId198" Type="http://schemas.openxmlformats.org/officeDocument/2006/relationships/image" Target="../media/image1551.png"/><Relationship Id="rId321" Type="http://schemas.openxmlformats.org/officeDocument/2006/relationships/customXml" Target="../ink/ink1600.xml"/><Relationship Id="rId363" Type="http://schemas.openxmlformats.org/officeDocument/2006/relationships/customXml" Target="../ink/ink1621.xml"/><Relationship Id="rId419" Type="http://schemas.openxmlformats.org/officeDocument/2006/relationships/image" Target="../media/image1660.png"/><Relationship Id="rId570" Type="http://schemas.openxmlformats.org/officeDocument/2006/relationships/customXml" Target="../ink/ink1725.xml"/><Relationship Id="rId626" Type="http://schemas.openxmlformats.org/officeDocument/2006/relationships/image" Target="../media/image1763.png"/><Relationship Id="rId223" Type="http://schemas.openxmlformats.org/officeDocument/2006/relationships/customXml" Target="../ink/ink1551.xml"/><Relationship Id="rId430" Type="http://schemas.openxmlformats.org/officeDocument/2006/relationships/customXml" Target="../ink/ink1655.xml"/><Relationship Id="rId18" Type="http://schemas.openxmlformats.org/officeDocument/2006/relationships/image" Target="../media/image1461.png"/><Relationship Id="rId265" Type="http://schemas.openxmlformats.org/officeDocument/2006/relationships/customXml" Target="../ink/ink1572.xml"/><Relationship Id="rId472" Type="http://schemas.openxmlformats.org/officeDocument/2006/relationships/customXml" Target="../ink/ink1676.xml"/><Relationship Id="rId528" Type="http://schemas.openxmlformats.org/officeDocument/2006/relationships/customXml" Target="../ink/ink1704.xml"/><Relationship Id="rId125" Type="http://schemas.openxmlformats.org/officeDocument/2006/relationships/customXml" Target="../ink/ink1502.xml"/><Relationship Id="rId167" Type="http://schemas.openxmlformats.org/officeDocument/2006/relationships/customXml" Target="../ink/ink1523.xml"/><Relationship Id="rId332" Type="http://schemas.openxmlformats.org/officeDocument/2006/relationships/image" Target="../media/image1618.png"/><Relationship Id="rId374" Type="http://schemas.openxmlformats.org/officeDocument/2006/relationships/image" Target="../media/image1639.png"/><Relationship Id="rId581" Type="http://schemas.openxmlformats.org/officeDocument/2006/relationships/image" Target="../media/image1741.png"/><Relationship Id="rId71" Type="http://schemas.openxmlformats.org/officeDocument/2006/relationships/customXml" Target="../ink/ink1475.xml"/><Relationship Id="rId234" Type="http://schemas.openxmlformats.org/officeDocument/2006/relationships/image" Target="../media/image1569.png"/><Relationship Id="rId637" Type="http://schemas.openxmlformats.org/officeDocument/2006/relationships/customXml" Target="../ink/ink1759.xml"/><Relationship Id="rId2" Type="http://schemas.openxmlformats.org/officeDocument/2006/relationships/image" Target="../media/image4.jpeg"/><Relationship Id="rId29" Type="http://schemas.openxmlformats.org/officeDocument/2006/relationships/customXml" Target="../ink/ink1454.xml"/><Relationship Id="rId276" Type="http://schemas.openxmlformats.org/officeDocument/2006/relationships/image" Target="../media/image1590.png"/><Relationship Id="rId441" Type="http://schemas.openxmlformats.org/officeDocument/2006/relationships/image" Target="../media/image1671.png"/><Relationship Id="rId483" Type="http://schemas.openxmlformats.org/officeDocument/2006/relationships/image" Target="../media/image1692.png"/><Relationship Id="rId539" Type="http://schemas.openxmlformats.org/officeDocument/2006/relationships/image" Target="../media/image1720.png"/><Relationship Id="rId40" Type="http://schemas.openxmlformats.org/officeDocument/2006/relationships/image" Target="../media/image1472.png"/><Relationship Id="rId136" Type="http://schemas.openxmlformats.org/officeDocument/2006/relationships/image" Target="../media/image1520.png"/><Relationship Id="rId178" Type="http://schemas.openxmlformats.org/officeDocument/2006/relationships/image" Target="../media/image1541.png"/><Relationship Id="rId301" Type="http://schemas.openxmlformats.org/officeDocument/2006/relationships/customXml" Target="../ink/ink1590.xml"/><Relationship Id="rId343" Type="http://schemas.openxmlformats.org/officeDocument/2006/relationships/customXml" Target="../ink/ink1611.xml"/><Relationship Id="rId550" Type="http://schemas.openxmlformats.org/officeDocument/2006/relationships/customXml" Target="../ink/ink1715.xml"/><Relationship Id="rId82" Type="http://schemas.openxmlformats.org/officeDocument/2006/relationships/image" Target="../media/image1493.png"/><Relationship Id="rId203" Type="http://schemas.openxmlformats.org/officeDocument/2006/relationships/customXml" Target="../ink/ink1541.xml"/><Relationship Id="rId385" Type="http://schemas.openxmlformats.org/officeDocument/2006/relationships/customXml" Target="../ink/ink1632.xml"/><Relationship Id="rId592" Type="http://schemas.openxmlformats.org/officeDocument/2006/relationships/customXml" Target="../ink/ink1736.xml"/><Relationship Id="rId606" Type="http://schemas.openxmlformats.org/officeDocument/2006/relationships/customXml" Target="../ink/ink1743.xml"/><Relationship Id="rId245" Type="http://schemas.openxmlformats.org/officeDocument/2006/relationships/customXml" Target="../ink/ink1562.xml"/><Relationship Id="rId287" Type="http://schemas.openxmlformats.org/officeDocument/2006/relationships/customXml" Target="../ink/ink1583.xml"/><Relationship Id="rId410" Type="http://schemas.openxmlformats.org/officeDocument/2006/relationships/image" Target="../media/image545.png"/><Relationship Id="rId452" Type="http://schemas.openxmlformats.org/officeDocument/2006/relationships/customXml" Target="../ink/ink1666.xml"/><Relationship Id="rId494" Type="http://schemas.openxmlformats.org/officeDocument/2006/relationships/customXml" Target="../ink/ink1687.xml"/><Relationship Id="rId508" Type="http://schemas.openxmlformats.org/officeDocument/2006/relationships/customXml" Target="../ink/ink1694.xml"/><Relationship Id="rId105" Type="http://schemas.openxmlformats.org/officeDocument/2006/relationships/customXml" Target="../ink/ink1492.xml"/><Relationship Id="rId147" Type="http://schemas.openxmlformats.org/officeDocument/2006/relationships/customXml" Target="../ink/ink1513.xml"/><Relationship Id="rId312" Type="http://schemas.openxmlformats.org/officeDocument/2006/relationships/image" Target="../media/image1608.png"/><Relationship Id="rId354" Type="http://schemas.openxmlformats.org/officeDocument/2006/relationships/image" Target="../media/image1629.png"/><Relationship Id="rId51" Type="http://schemas.openxmlformats.org/officeDocument/2006/relationships/customXml" Target="../ink/ink1465.xml"/><Relationship Id="rId93" Type="http://schemas.openxmlformats.org/officeDocument/2006/relationships/customXml" Target="../ink/ink1486.xml"/><Relationship Id="rId189" Type="http://schemas.openxmlformats.org/officeDocument/2006/relationships/customXml" Target="../ink/ink1534.xml"/><Relationship Id="rId396" Type="http://schemas.openxmlformats.org/officeDocument/2006/relationships/image" Target="../media/image1650.png"/><Relationship Id="rId561" Type="http://schemas.openxmlformats.org/officeDocument/2006/relationships/image" Target="../media/image1731.png"/><Relationship Id="rId617" Type="http://schemas.openxmlformats.org/officeDocument/2006/relationships/customXml" Target="../ink/ink1749.xml"/><Relationship Id="rId214" Type="http://schemas.openxmlformats.org/officeDocument/2006/relationships/image" Target="../media/image1559.png"/><Relationship Id="rId256" Type="http://schemas.openxmlformats.org/officeDocument/2006/relationships/image" Target="../media/image1580.png"/><Relationship Id="rId298" Type="http://schemas.openxmlformats.org/officeDocument/2006/relationships/image" Target="../media/image1601.png"/><Relationship Id="rId421" Type="http://schemas.openxmlformats.org/officeDocument/2006/relationships/image" Target="../media/image1661.png"/><Relationship Id="rId463" Type="http://schemas.openxmlformats.org/officeDocument/2006/relationships/image" Target="../media/image1682.png"/><Relationship Id="rId519" Type="http://schemas.openxmlformats.org/officeDocument/2006/relationships/image" Target="../media/image1710.png"/><Relationship Id="rId116" Type="http://schemas.openxmlformats.org/officeDocument/2006/relationships/image" Target="../media/image1510.png"/><Relationship Id="rId158" Type="http://schemas.openxmlformats.org/officeDocument/2006/relationships/image" Target="../media/image1531.png"/><Relationship Id="rId323" Type="http://schemas.openxmlformats.org/officeDocument/2006/relationships/customXml" Target="../ink/ink1601.xml"/><Relationship Id="rId530" Type="http://schemas.openxmlformats.org/officeDocument/2006/relationships/customXml" Target="../ink/ink1705.xml"/><Relationship Id="rId20" Type="http://schemas.openxmlformats.org/officeDocument/2006/relationships/image" Target="../media/image1462.png"/><Relationship Id="rId62" Type="http://schemas.openxmlformats.org/officeDocument/2006/relationships/image" Target="../media/image1483.png"/><Relationship Id="rId365" Type="http://schemas.openxmlformats.org/officeDocument/2006/relationships/customXml" Target="../ink/ink1622.xml"/><Relationship Id="rId572" Type="http://schemas.openxmlformats.org/officeDocument/2006/relationships/customXml" Target="../ink/ink1726.xml"/><Relationship Id="rId628" Type="http://schemas.openxmlformats.org/officeDocument/2006/relationships/image" Target="../media/image1764.png"/><Relationship Id="rId225" Type="http://schemas.openxmlformats.org/officeDocument/2006/relationships/customXml" Target="../ink/ink1552.xml"/><Relationship Id="rId267" Type="http://schemas.openxmlformats.org/officeDocument/2006/relationships/customXml" Target="../ink/ink1573.xml"/><Relationship Id="rId432" Type="http://schemas.openxmlformats.org/officeDocument/2006/relationships/customXml" Target="../ink/ink1656.xml"/><Relationship Id="rId474" Type="http://schemas.openxmlformats.org/officeDocument/2006/relationships/customXml" Target="../ink/ink1677.xml"/><Relationship Id="rId127" Type="http://schemas.openxmlformats.org/officeDocument/2006/relationships/customXml" Target="../ink/ink1503.xml"/><Relationship Id="rId31" Type="http://schemas.openxmlformats.org/officeDocument/2006/relationships/customXml" Target="../ink/ink1455.xml"/><Relationship Id="rId73" Type="http://schemas.openxmlformats.org/officeDocument/2006/relationships/customXml" Target="../ink/ink1476.xml"/><Relationship Id="rId169" Type="http://schemas.openxmlformats.org/officeDocument/2006/relationships/customXml" Target="../ink/ink1524.xml"/><Relationship Id="rId334" Type="http://schemas.openxmlformats.org/officeDocument/2006/relationships/image" Target="../media/image1619.png"/><Relationship Id="rId376" Type="http://schemas.openxmlformats.org/officeDocument/2006/relationships/image" Target="../media/image1640.png"/><Relationship Id="rId541" Type="http://schemas.openxmlformats.org/officeDocument/2006/relationships/image" Target="../media/image1721.png"/><Relationship Id="rId583" Type="http://schemas.openxmlformats.org/officeDocument/2006/relationships/image" Target="../media/image1742.png"/><Relationship Id="rId639" Type="http://schemas.openxmlformats.org/officeDocument/2006/relationships/customXml" Target="../ink/ink1760.xml"/><Relationship Id="rId4" Type="http://schemas.openxmlformats.org/officeDocument/2006/relationships/image" Target="../media/image1454.png"/><Relationship Id="rId180" Type="http://schemas.openxmlformats.org/officeDocument/2006/relationships/image" Target="../media/image1542.png"/><Relationship Id="rId236" Type="http://schemas.openxmlformats.org/officeDocument/2006/relationships/image" Target="../media/image1570.png"/><Relationship Id="rId278" Type="http://schemas.openxmlformats.org/officeDocument/2006/relationships/image" Target="../media/image1591.png"/><Relationship Id="rId401" Type="http://schemas.openxmlformats.org/officeDocument/2006/relationships/customXml" Target="../ink/ink1640.xml"/><Relationship Id="rId443" Type="http://schemas.openxmlformats.org/officeDocument/2006/relationships/image" Target="../media/image1672.png"/><Relationship Id="rId303" Type="http://schemas.openxmlformats.org/officeDocument/2006/relationships/customXml" Target="../ink/ink1591.xml"/><Relationship Id="rId485" Type="http://schemas.openxmlformats.org/officeDocument/2006/relationships/image" Target="../media/image1693.png"/><Relationship Id="rId42" Type="http://schemas.openxmlformats.org/officeDocument/2006/relationships/image" Target="../media/image1473.png"/><Relationship Id="rId84" Type="http://schemas.openxmlformats.org/officeDocument/2006/relationships/image" Target="../media/image1494.png"/><Relationship Id="rId138" Type="http://schemas.openxmlformats.org/officeDocument/2006/relationships/image" Target="../media/image1521.png"/><Relationship Id="rId345" Type="http://schemas.openxmlformats.org/officeDocument/2006/relationships/customXml" Target="../ink/ink1612.xml"/><Relationship Id="rId387" Type="http://schemas.openxmlformats.org/officeDocument/2006/relationships/customXml" Target="../ink/ink1633.xml"/><Relationship Id="rId510" Type="http://schemas.openxmlformats.org/officeDocument/2006/relationships/customXml" Target="../ink/ink1695.xml"/><Relationship Id="rId552" Type="http://schemas.openxmlformats.org/officeDocument/2006/relationships/customXml" Target="../ink/ink1716.xml"/><Relationship Id="rId594" Type="http://schemas.openxmlformats.org/officeDocument/2006/relationships/customXml" Target="../ink/ink1737.xml"/><Relationship Id="rId608" Type="http://schemas.openxmlformats.org/officeDocument/2006/relationships/customXml" Target="../ink/ink1744.xml"/><Relationship Id="rId191" Type="http://schemas.openxmlformats.org/officeDocument/2006/relationships/customXml" Target="../ink/ink1535.xml"/><Relationship Id="rId205" Type="http://schemas.openxmlformats.org/officeDocument/2006/relationships/customXml" Target="../ink/ink1542.xml"/><Relationship Id="rId247" Type="http://schemas.openxmlformats.org/officeDocument/2006/relationships/customXml" Target="../ink/ink1563.xml"/><Relationship Id="rId412" Type="http://schemas.openxmlformats.org/officeDocument/2006/relationships/customXml" Target="../ink/ink1646.xml"/><Relationship Id="rId107" Type="http://schemas.openxmlformats.org/officeDocument/2006/relationships/customXml" Target="../ink/ink1493.xml"/><Relationship Id="rId289" Type="http://schemas.openxmlformats.org/officeDocument/2006/relationships/customXml" Target="../ink/ink1584.xml"/><Relationship Id="rId454" Type="http://schemas.openxmlformats.org/officeDocument/2006/relationships/customXml" Target="../ink/ink1667.xml"/><Relationship Id="rId496" Type="http://schemas.openxmlformats.org/officeDocument/2006/relationships/customXml" Target="../ink/ink1688.xml"/><Relationship Id="rId11" Type="http://schemas.openxmlformats.org/officeDocument/2006/relationships/customXml" Target="../ink/ink1445.xml"/><Relationship Id="rId53" Type="http://schemas.openxmlformats.org/officeDocument/2006/relationships/customXml" Target="../ink/ink1466.xml"/><Relationship Id="rId149" Type="http://schemas.openxmlformats.org/officeDocument/2006/relationships/customXml" Target="../ink/ink1514.xml"/><Relationship Id="rId314" Type="http://schemas.openxmlformats.org/officeDocument/2006/relationships/image" Target="../media/image1609.png"/><Relationship Id="rId356" Type="http://schemas.openxmlformats.org/officeDocument/2006/relationships/image" Target="../media/image1630.png"/><Relationship Id="rId398" Type="http://schemas.openxmlformats.org/officeDocument/2006/relationships/image" Target="../media/image1651.png"/><Relationship Id="rId521" Type="http://schemas.openxmlformats.org/officeDocument/2006/relationships/image" Target="../media/image1711.png"/><Relationship Id="rId563" Type="http://schemas.openxmlformats.org/officeDocument/2006/relationships/image" Target="../media/image1732.png"/><Relationship Id="rId619" Type="http://schemas.openxmlformats.org/officeDocument/2006/relationships/customXml" Target="../ink/ink1750.xml"/><Relationship Id="rId95" Type="http://schemas.openxmlformats.org/officeDocument/2006/relationships/customXml" Target="../ink/ink1487.xml"/><Relationship Id="rId160" Type="http://schemas.openxmlformats.org/officeDocument/2006/relationships/image" Target="../media/image1532.png"/><Relationship Id="rId216" Type="http://schemas.openxmlformats.org/officeDocument/2006/relationships/image" Target="../media/image1560.png"/><Relationship Id="rId423" Type="http://schemas.openxmlformats.org/officeDocument/2006/relationships/image" Target="../media/image1662.png"/><Relationship Id="rId258" Type="http://schemas.openxmlformats.org/officeDocument/2006/relationships/image" Target="../media/image1581.png"/><Relationship Id="rId465" Type="http://schemas.openxmlformats.org/officeDocument/2006/relationships/image" Target="../media/image1683.png"/><Relationship Id="rId630" Type="http://schemas.openxmlformats.org/officeDocument/2006/relationships/image" Target="../media/image1765.png"/><Relationship Id="rId22" Type="http://schemas.openxmlformats.org/officeDocument/2006/relationships/image" Target="../media/image1463.png"/><Relationship Id="rId64" Type="http://schemas.openxmlformats.org/officeDocument/2006/relationships/image" Target="../media/image1484.png"/><Relationship Id="rId118" Type="http://schemas.openxmlformats.org/officeDocument/2006/relationships/image" Target="../media/image1511.png"/><Relationship Id="rId325" Type="http://schemas.openxmlformats.org/officeDocument/2006/relationships/customXml" Target="../ink/ink1602.xml"/><Relationship Id="rId367" Type="http://schemas.openxmlformats.org/officeDocument/2006/relationships/customXml" Target="../ink/ink1623.xml"/><Relationship Id="rId532" Type="http://schemas.openxmlformats.org/officeDocument/2006/relationships/customXml" Target="../ink/ink1706.xml"/><Relationship Id="rId574" Type="http://schemas.openxmlformats.org/officeDocument/2006/relationships/customXml" Target="../ink/ink1727.xml"/><Relationship Id="rId171" Type="http://schemas.openxmlformats.org/officeDocument/2006/relationships/customXml" Target="../ink/ink1525.xml"/><Relationship Id="rId227" Type="http://schemas.openxmlformats.org/officeDocument/2006/relationships/customXml" Target="../ink/ink1553.xml"/><Relationship Id="rId269" Type="http://schemas.openxmlformats.org/officeDocument/2006/relationships/customXml" Target="../ink/ink1574.xml"/><Relationship Id="rId434" Type="http://schemas.openxmlformats.org/officeDocument/2006/relationships/customXml" Target="../ink/ink1657.xml"/><Relationship Id="rId476" Type="http://schemas.openxmlformats.org/officeDocument/2006/relationships/customXml" Target="../ink/ink1678.xml"/><Relationship Id="rId641" Type="http://schemas.openxmlformats.org/officeDocument/2006/relationships/customXml" Target="../ink/ink1761.xml"/><Relationship Id="rId33" Type="http://schemas.openxmlformats.org/officeDocument/2006/relationships/customXml" Target="../ink/ink1456.xml"/><Relationship Id="rId129" Type="http://schemas.openxmlformats.org/officeDocument/2006/relationships/customXml" Target="../ink/ink1504.xml"/><Relationship Id="rId280" Type="http://schemas.openxmlformats.org/officeDocument/2006/relationships/image" Target="../media/image1592.png"/><Relationship Id="rId336" Type="http://schemas.openxmlformats.org/officeDocument/2006/relationships/image" Target="../media/image1620.png"/><Relationship Id="rId501" Type="http://schemas.openxmlformats.org/officeDocument/2006/relationships/image" Target="../media/image1701.png"/><Relationship Id="rId543" Type="http://schemas.openxmlformats.org/officeDocument/2006/relationships/image" Target="../media/image1722.png"/><Relationship Id="rId75" Type="http://schemas.openxmlformats.org/officeDocument/2006/relationships/customXml" Target="../ink/ink1477.xml"/><Relationship Id="rId140" Type="http://schemas.openxmlformats.org/officeDocument/2006/relationships/image" Target="../media/image1522.png"/><Relationship Id="rId182" Type="http://schemas.openxmlformats.org/officeDocument/2006/relationships/image" Target="../media/image1543.png"/><Relationship Id="rId378" Type="http://schemas.openxmlformats.org/officeDocument/2006/relationships/image" Target="../media/image1641.png"/><Relationship Id="rId403" Type="http://schemas.openxmlformats.org/officeDocument/2006/relationships/customXml" Target="../ink/ink1641.xml"/><Relationship Id="rId585" Type="http://schemas.openxmlformats.org/officeDocument/2006/relationships/image" Target="../media/image1743.png"/><Relationship Id="rId6" Type="http://schemas.openxmlformats.org/officeDocument/2006/relationships/image" Target="../media/image1455.png"/><Relationship Id="rId238" Type="http://schemas.openxmlformats.org/officeDocument/2006/relationships/image" Target="../media/image1571.png"/><Relationship Id="rId445" Type="http://schemas.openxmlformats.org/officeDocument/2006/relationships/image" Target="../media/image1673.png"/><Relationship Id="rId487" Type="http://schemas.openxmlformats.org/officeDocument/2006/relationships/image" Target="../media/image1694.png"/><Relationship Id="rId610" Type="http://schemas.openxmlformats.org/officeDocument/2006/relationships/customXml" Target="../ink/ink1745.xml"/><Relationship Id="rId291" Type="http://schemas.openxmlformats.org/officeDocument/2006/relationships/customXml" Target="../ink/ink1585.xml"/><Relationship Id="rId305" Type="http://schemas.openxmlformats.org/officeDocument/2006/relationships/customXml" Target="../ink/ink1592.xml"/><Relationship Id="rId347" Type="http://schemas.openxmlformats.org/officeDocument/2006/relationships/customXml" Target="../ink/ink1613.xml"/><Relationship Id="rId512" Type="http://schemas.openxmlformats.org/officeDocument/2006/relationships/customXml" Target="../ink/ink1696.xml"/><Relationship Id="rId44" Type="http://schemas.openxmlformats.org/officeDocument/2006/relationships/image" Target="../media/image1474.png"/><Relationship Id="rId86" Type="http://schemas.openxmlformats.org/officeDocument/2006/relationships/image" Target="../media/image1495.png"/><Relationship Id="rId151" Type="http://schemas.openxmlformats.org/officeDocument/2006/relationships/customXml" Target="../ink/ink1515.xml"/><Relationship Id="rId389" Type="http://schemas.openxmlformats.org/officeDocument/2006/relationships/customXml" Target="../ink/ink1634.xml"/><Relationship Id="rId554" Type="http://schemas.openxmlformats.org/officeDocument/2006/relationships/customXml" Target="../ink/ink1717.xml"/><Relationship Id="rId596" Type="http://schemas.openxmlformats.org/officeDocument/2006/relationships/customXml" Target="../ink/ink1738.xml"/><Relationship Id="rId193" Type="http://schemas.openxmlformats.org/officeDocument/2006/relationships/customXml" Target="../ink/ink1536.xml"/><Relationship Id="rId207" Type="http://schemas.openxmlformats.org/officeDocument/2006/relationships/customXml" Target="../ink/ink1543.xml"/><Relationship Id="rId249" Type="http://schemas.openxmlformats.org/officeDocument/2006/relationships/customXml" Target="../ink/ink1564.xml"/><Relationship Id="rId414" Type="http://schemas.openxmlformats.org/officeDocument/2006/relationships/customXml" Target="../ink/ink1647.xml"/><Relationship Id="rId456" Type="http://schemas.openxmlformats.org/officeDocument/2006/relationships/customXml" Target="../ink/ink1668.xml"/><Relationship Id="rId498" Type="http://schemas.openxmlformats.org/officeDocument/2006/relationships/customXml" Target="../ink/ink1689.xml"/><Relationship Id="rId621" Type="http://schemas.openxmlformats.org/officeDocument/2006/relationships/customXml" Target="../ink/ink1751.xml"/><Relationship Id="rId13" Type="http://schemas.openxmlformats.org/officeDocument/2006/relationships/customXml" Target="../ink/ink1446.xml"/><Relationship Id="rId109" Type="http://schemas.openxmlformats.org/officeDocument/2006/relationships/customXml" Target="../ink/ink1494.xml"/><Relationship Id="rId260" Type="http://schemas.openxmlformats.org/officeDocument/2006/relationships/image" Target="../media/image1582.png"/><Relationship Id="rId316" Type="http://schemas.openxmlformats.org/officeDocument/2006/relationships/image" Target="../media/image1610.png"/><Relationship Id="rId523" Type="http://schemas.openxmlformats.org/officeDocument/2006/relationships/image" Target="../media/image1712.png"/><Relationship Id="rId55" Type="http://schemas.openxmlformats.org/officeDocument/2006/relationships/customXml" Target="../ink/ink1467.xml"/><Relationship Id="rId97" Type="http://schemas.openxmlformats.org/officeDocument/2006/relationships/customXml" Target="../ink/ink1488.xml"/><Relationship Id="rId120" Type="http://schemas.openxmlformats.org/officeDocument/2006/relationships/image" Target="../media/image1512.png"/><Relationship Id="rId358" Type="http://schemas.openxmlformats.org/officeDocument/2006/relationships/image" Target="../media/image1631.png"/><Relationship Id="rId565" Type="http://schemas.openxmlformats.org/officeDocument/2006/relationships/image" Target="../media/image1733.png"/><Relationship Id="rId162" Type="http://schemas.openxmlformats.org/officeDocument/2006/relationships/image" Target="../media/image1533.png"/><Relationship Id="rId218" Type="http://schemas.openxmlformats.org/officeDocument/2006/relationships/image" Target="../media/image1561.png"/><Relationship Id="rId425" Type="http://schemas.openxmlformats.org/officeDocument/2006/relationships/image" Target="../media/image1663.png"/><Relationship Id="rId467" Type="http://schemas.openxmlformats.org/officeDocument/2006/relationships/image" Target="../media/image1684.png"/><Relationship Id="rId632" Type="http://schemas.openxmlformats.org/officeDocument/2006/relationships/image" Target="../media/image1766.png"/><Relationship Id="rId271" Type="http://schemas.openxmlformats.org/officeDocument/2006/relationships/customXml" Target="../ink/ink1575.xml"/><Relationship Id="rId24" Type="http://schemas.openxmlformats.org/officeDocument/2006/relationships/image" Target="../media/image1464.png"/><Relationship Id="rId66" Type="http://schemas.openxmlformats.org/officeDocument/2006/relationships/image" Target="../media/image1485.png"/><Relationship Id="rId131" Type="http://schemas.openxmlformats.org/officeDocument/2006/relationships/customXml" Target="../ink/ink1505.xml"/><Relationship Id="rId327" Type="http://schemas.openxmlformats.org/officeDocument/2006/relationships/customXml" Target="../ink/ink1603.xml"/><Relationship Id="rId369" Type="http://schemas.openxmlformats.org/officeDocument/2006/relationships/customXml" Target="../ink/ink1624.xml"/><Relationship Id="rId534" Type="http://schemas.openxmlformats.org/officeDocument/2006/relationships/customXml" Target="../ink/ink1707.xml"/><Relationship Id="rId576" Type="http://schemas.openxmlformats.org/officeDocument/2006/relationships/customXml" Target="../ink/ink1728.xml"/><Relationship Id="rId173" Type="http://schemas.openxmlformats.org/officeDocument/2006/relationships/customXml" Target="../ink/ink1526.xml"/><Relationship Id="rId229" Type="http://schemas.openxmlformats.org/officeDocument/2006/relationships/customXml" Target="../ink/ink1554.xml"/><Relationship Id="rId380" Type="http://schemas.openxmlformats.org/officeDocument/2006/relationships/image" Target="../media/image1642.png"/><Relationship Id="rId436" Type="http://schemas.openxmlformats.org/officeDocument/2006/relationships/customXml" Target="../ink/ink1658.xml"/><Relationship Id="rId601" Type="http://schemas.openxmlformats.org/officeDocument/2006/relationships/image" Target="../media/image1751.png"/><Relationship Id="rId240" Type="http://schemas.openxmlformats.org/officeDocument/2006/relationships/image" Target="../media/image1572.png"/><Relationship Id="rId478" Type="http://schemas.openxmlformats.org/officeDocument/2006/relationships/customXml" Target="../ink/ink1679.xml"/><Relationship Id="rId35" Type="http://schemas.openxmlformats.org/officeDocument/2006/relationships/customXml" Target="../ink/ink1457.xml"/><Relationship Id="rId77" Type="http://schemas.openxmlformats.org/officeDocument/2006/relationships/customXml" Target="../ink/ink1478.xml"/><Relationship Id="rId100" Type="http://schemas.openxmlformats.org/officeDocument/2006/relationships/image" Target="../media/image1502.png"/><Relationship Id="rId282" Type="http://schemas.openxmlformats.org/officeDocument/2006/relationships/image" Target="../media/image1593.png"/><Relationship Id="rId338" Type="http://schemas.openxmlformats.org/officeDocument/2006/relationships/image" Target="../media/image1621.png"/><Relationship Id="rId503" Type="http://schemas.openxmlformats.org/officeDocument/2006/relationships/image" Target="../media/image1702.png"/><Relationship Id="rId545" Type="http://schemas.openxmlformats.org/officeDocument/2006/relationships/image" Target="../media/image1723.png"/><Relationship Id="rId587" Type="http://schemas.openxmlformats.org/officeDocument/2006/relationships/image" Target="../media/image1744.png"/><Relationship Id="rId8" Type="http://schemas.openxmlformats.org/officeDocument/2006/relationships/image" Target="../media/image1456.png"/><Relationship Id="rId142" Type="http://schemas.openxmlformats.org/officeDocument/2006/relationships/image" Target="../media/image1523.png"/><Relationship Id="rId184" Type="http://schemas.openxmlformats.org/officeDocument/2006/relationships/image" Target="../media/image1544.png"/><Relationship Id="rId391" Type="http://schemas.openxmlformats.org/officeDocument/2006/relationships/customXml" Target="../ink/ink1635.xml"/><Relationship Id="rId405" Type="http://schemas.openxmlformats.org/officeDocument/2006/relationships/customXml" Target="../ink/ink1642.xml"/><Relationship Id="rId447" Type="http://schemas.openxmlformats.org/officeDocument/2006/relationships/image" Target="../media/image1674.png"/><Relationship Id="rId612" Type="http://schemas.openxmlformats.org/officeDocument/2006/relationships/image" Target="../media/image1756.png"/><Relationship Id="rId251" Type="http://schemas.openxmlformats.org/officeDocument/2006/relationships/customXml" Target="../ink/ink1565.xml"/><Relationship Id="rId489" Type="http://schemas.openxmlformats.org/officeDocument/2006/relationships/image" Target="../media/image1695.png"/><Relationship Id="rId46" Type="http://schemas.openxmlformats.org/officeDocument/2006/relationships/image" Target="../media/image1475.png"/><Relationship Id="rId293" Type="http://schemas.openxmlformats.org/officeDocument/2006/relationships/customXml" Target="../ink/ink1586.xml"/><Relationship Id="rId307" Type="http://schemas.openxmlformats.org/officeDocument/2006/relationships/customXml" Target="../ink/ink1593.xml"/><Relationship Id="rId349" Type="http://schemas.openxmlformats.org/officeDocument/2006/relationships/customXml" Target="../ink/ink1614.xml"/><Relationship Id="rId514" Type="http://schemas.openxmlformats.org/officeDocument/2006/relationships/customXml" Target="../ink/ink1697.xml"/><Relationship Id="rId556" Type="http://schemas.openxmlformats.org/officeDocument/2006/relationships/customXml" Target="../ink/ink1718.xml"/><Relationship Id="rId88" Type="http://schemas.openxmlformats.org/officeDocument/2006/relationships/image" Target="../media/image1496.png"/><Relationship Id="rId111" Type="http://schemas.openxmlformats.org/officeDocument/2006/relationships/customXml" Target="../ink/ink1495.xml"/><Relationship Id="rId153" Type="http://schemas.openxmlformats.org/officeDocument/2006/relationships/customXml" Target="../ink/ink1516.xml"/><Relationship Id="rId195" Type="http://schemas.openxmlformats.org/officeDocument/2006/relationships/customXml" Target="../ink/ink1537.xml"/><Relationship Id="rId209" Type="http://schemas.openxmlformats.org/officeDocument/2006/relationships/customXml" Target="../ink/ink1544.xml"/><Relationship Id="rId360" Type="http://schemas.openxmlformats.org/officeDocument/2006/relationships/image" Target="../media/image1632.png"/><Relationship Id="rId416" Type="http://schemas.openxmlformats.org/officeDocument/2006/relationships/customXml" Target="../ink/ink1648.xml"/><Relationship Id="rId598" Type="http://schemas.openxmlformats.org/officeDocument/2006/relationships/customXml" Target="../ink/ink1739.xml"/><Relationship Id="rId220" Type="http://schemas.openxmlformats.org/officeDocument/2006/relationships/image" Target="../media/image1562.png"/><Relationship Id="rId458" Type="http://schemas.openxmlformats.org/officeDocument/2006/relationships/customXml" Target="../ink/ink1669.xml"/><Relationship Id="rId623" Type="http://schemas.openxmlformats.org/officeDocument/2006/relationships/customXml" Target="../ink/ink1752.xml"/><Relationship Id="rId15" Type="http://schemas.openxmlformats.org/officeDocument/2006/relationships/customXml" Target="../ink/ink1447.xml"/><Relationship Id="rId57" Type="http://schemas.openxmlformats.org/officeDocument/2006/relationships/customXml" Target="../ink/ink1468.xml"/><Relationship Id="rId262" Type="http://schemas.openxmlformats.org/officeDocument/2006/relationships/image" Target="../media/image1583.png"/><Relationship Id="rId318" Type="http://schemas.openxmlformats.org/officeDocument/2006/relationships/image" Target="../media/image1611.png"/><Relationship Id="rId525" Type="http://schemas.openxmlformats.org/officeDocument/2006/relationships/image" Target="../media/image1713.png"/><Relationship Id="rId567" Type="http://schemas.openxmlformats.org/officeDocument/2006/relationships/image" Target="../media/image1734.png"/><Relationship Id="rId99" Type="http://schemas.openxmlformats.org/officeDocument/2006/relationships/customXml" Target="../ink/ink1489.xml"/><Relationship Id="rId122" Type="http://schemas.openxmlformats.org/officeDocument/2006/relationships/image" Target="../media/image1513.png"/><Relationship Id="rId164" Type="http://schemas.openxmlformats.org/officeDocument/2006/relationships/image" Target="../media/image1534.png"/><Relationship Id="rId371" Type="http://schemas.openxmlformats.org/officeDocument/2006/relationships/customXml" Target="../ink/ink1625.xml"/><Relationship Id="rId427" Type="http://schemas.openxmlformats.org/officeDocument/2006/relationships/image" Target="../media/image1664.png"/><Relationship Id="rId469" Type="http://schemas.openxmlformats.org/officeDocument/2006/relationships/image" Target="../media/image1685.png"/><Relationship Id="rId634" Type="http://schemas.openxmlformats.org/officeDocument/2006/relationships/image" Target="../media/image1767.png"/><Relationship Id="rId26" Type="http://schemas.openxmlformats.org/officeDocument/2006/relationships/image" Target="../media/image1465.png"/><Relationship Id="rId231" Type="http://schemas.openxmlformats.org/officeDocument/2006/relationships/customXml" Target="../ink/ink1555.xml"/><Relationship Id="rId273" Type="http://schemas.openxmlformats.org/officeDocument/2006/relationships/customXml" Target="../ink/ink1576.xml"/><Relationship Id="rId329" Type="http://schemas.openxmlformats.org/officeDocument/2006/relationships/customXml" Target="../ink/ink1604.xml"/><Relationship Id="rId480" Type="http://schemas.openxmlformats.org/officeDocument/2006/relationships/customXml" Target="../ink/ink1680.xml"/><Relationship Id="rId536" Type="http://schemas.openxmlformats.org/officeDocument/2006/relationships/customXml" Target="../ink/ink1708.xml"/><Relationship Id="rId68" Type="http://schemas.openxmlformats.org/officeDocument/2006/relationships/image" Target="../media/image1486.png"/><Relationship Id="rId133" Type="http://schemas.openxmlformats.org/officeDocument/2006/relationships/customXml" Target="../ink/ink1506.xml"/><Relationship Id="rId175" Type="http://schemas.openxmlformats.org/officeDocument/2006/relationships/customXml" Target="../ink/ink1527.xml"/><Relationship Id="rId340" Type="http://schemas.openxmlformats.org/officeDocument/2006/relationships/image" Target="../media/image1622.png"/><Relationship Id="rId578" Type="http://schemas.openxmlformats.org/officeDocument/2006/relationships/customXml" Target="../ink/ink1729.xml"/><Relationship Id="rId200" Type="http://schemas.openxmlformats.org/officeDocument/2006/relationships/image" Target="../media/image1552.png"/><Relationship Id="rId382" Type="http://schemas.openxmlformats.org/officeDocument/2006/relationships/image" Target="../media/image1643.png"/><Relationship Id="rId438" Type="http://schemas.openxmlformats.org/officeDocument/2006/relationships/customXml" Target="../ink/ink1659.xml"/><Relationship Id="rId603" Type="http://schemas.openxmlformats.org/officeDocument/2006/relationships/image" Target="../media/image1752.png"/><Relationship Id="rId242" Type="http://schemas.openxmlformats.org/officeDocument/2006/relationships/image" Target="../media/image1573.png"/><Relationship Id="rId284" Type="http://schemas.openxmlformats.org/officeDocument/2006/relationships/image" Target="../media/image1594.png"/><Relationship Id="rId491" Type="http://schemas.openxmlformats.org/officeDocument/2006/relationships/image" Target="../media/image1696.png"/><Relationship Id="rId505" Type="http://schemas.openxmlformats.org/officeDocument/2006/relationships/image" Target="../media/image1703.png"/><Relationship Id="rId37" Type="http://schemas.openxmlformats.org/officeDocument/2006/relationships/customXml" Target="../ink/ink1458.xml"/><Relationship Id="rId79" Type="http://schemas.openxmlformats.org/officeDocument/2006/relationships/customXml" Target="../ink/ink1479.xml"/><Relationship Id="rId102" Type="http://schemas.openxmlformats.org/officeDocument/2006/relationships/image" Target="../media/image1503.png"/><Relationship Id="rId144" Type="http://schemas.openxmlformats.org/officeDocument/2006/relationships/image" Target="../media/image1524.png"/><Relationship Id="rId547" Type="http://schemas.openxmlformats.org/officeDocument/2006/relationships/image" Target="../media/image1724.png"/><Relationship Id="rId589" Type="http://schemas.openxmlformats.org/officeDocument/2006/relationships/image" Target="../media/image1745.png"/><Relationship Id="rId90" Type="http://schemas.openxmlformats.org/officeDocument/2006/relationships/image" Target="../media/image1497.png"/><Relationship Id="rId186" Type="http://schemas.openxmlformats.org/officeDocument/2006/relationships/image" Target="../media/image1545.png"/><Relationship Id="rId351" Type="http://schemas.openxmlformats.org/officeDocument/2006/relationships/customXml" Target="../ink/ink1615.xml"/><Relationship Id="rId393" Type="http://schemas.openxmlformats.org/officeDocument/2006/relationships/customXml" Target="../ink/ink1636.xml"/><Relationship Id="rId407" Type="http://schemas.openxmlformats.org/officeDocument/2006/relationships/customXml" Target="../ink/ink1643.xml"/><Relationship Id="rId449" Type="http://schemas.openxmlformats.org/officeDocument/2006/relationships/image" Target="../media/image1675.png"/><Relationship Id="rId614" Type="http://schemas.openxmlformats.org/officeDocument/2006/relationships/image" Target="../media/image1757.png"/><Relationship Id="rId211" Type="http://schemas.openxmlformats.org/officeDocument/2006/relationships/customXml" Target="../ink/ink1545.xml"/><Relationship Id="rId253" Type="http://schemas.openxmlformats.org/officeDocument/2006/relationships/customXml" Target="../ink/ink1566.xml"/><Relationship Id="rId295" Type="http://schemas.openxmlformats.org/officeDocument/2006/relationships/customXml" Target="../ink/ink1587.xml"/><Relationship Id="rId309" Type="http://schemas.openxmlformats.org/officeDocument/2006/relationships/customXml" Target="../ink/ink1594.xml"/><Relationship Id="rId460" Type="http://schemas.openxmlformats.org/officeDocument/2006/relationships/customXml" Target="../ink/ink1670.xml"/><Relationship Id="rId516" Type="http://schemas.openxmlformats.org/officeDocument/2006/relationships/customXml" Target="../ink/ink1698.xml"/><Relationship Id="rId48" Type="http://schemas.openxmlformats.org/officeDocument/2006/relationships/image" Target="../media/image1476.png"/><Relationship Id="rId113" Type="http://schemas.openxmlformats.org/officeDocument/2006/relationships/customXml" Target="../ink/ink1496.xml"/><Relationship Id="rId320" Type="http://schemas.openxmlformats.org/officeDocument/2006/relationships/image" Target="../media/image1612.png"/><Relationship Id="rId558" Type="http://schemas.openxmlformats.org/officeDocument/2006/relationships/customXml" Target="../ink/ink1719.xml"/><Relationship Id="rId155" Type="http://schemas.openxmlformats.org/officeDocument/2006/relationships/customXml" Target="../ink/ink1517.xml"/><Relationship Id="rId197" Type="http://schemas.openxmlformats.org/officeDocument/2006/relationships/customXml" Target="../ink/ink1538.xml"/><Relationship Id="rId362" Type="http://schemas.openxmlformats.org/officeDocument/2006/relationships/image" Target="../media/image1633.png"/><Relationship Id="rId418" Type="http://schemas.openxmlformats.org/officeDocument/2006/relationships/customXml" Target="../ink/ink1649.xml"/><Relationship Id="rId625" Type="http://schemas.openxmlformats.org/officeDocument/2006/relationships/customXml" Target="../ink/ink1753.xml"/><Relationship Id="rId222" Type="http://schemas.openxmlformats.org/officeDocument/2006/relationships/image" Target="../media/image1563.png"/><Relationship Id="rId264" Type="http://schemas.openxmlformats.org/officeDocument/2006/relationships/image" Target="../media/image1584.png"/><Relationship Id="rId471" Type="http://schemas.openxmlformats.org/officeDocument/2006/relationships/image" Target="../media/image1686.png"/><Relationship Id="rId17" Type="http://schemas.openxmlformats.org/officeDocument/2006/relationships/customXml" Target="../ink/ink1448.xml"/><Relationship Id="rId59" Type="http://schemas.openxmlformats.org/officeDocument/2006/relationships/customXml" Target="../ink/ink1469.xml"/><Relationship Id="rId124" Type="http://schemas.openxmlformats.org/officeDocument/2006/relationships/image" Target="../media/image1514.png"/><Relationship Id="rId527" Type="http://schemas.openxmlformats.org/officeDocument/2006/relationships/image" Target="../media/image1714.png"/><Relationship Id="rId569" Type="http://schemas.openxmlformats.org/officeDocument/2006/relationships/image" Target="../media/image1735.png"/><Relationship Id="rId70" Type="http://schemas.openxmlformats.org/officeDocument/2006/relationships/image" Target="../media/image1487.png"/><Relationship Id="rId166" Type="http://schemas.openxmlformats.org/officeDocument/2006/relationships/image" Target="../media/image1535.png"/><Relationship Id="rId331" Type="http://schemas.openxmlformats.org/officeDocument/2006/relationships/customXml" Target="../ink/ink1605.xml"/><Relationship Id="rId373" Type="http://schemas.openxmlformats.org/officeDocument/2006/relationships/customXml" Target="../ink/ink1626.xml"/><Relationship Id="rId429" Type="http://schemas.openxmlformats.org/officeDocument/2006/relationships/image" Target="../media/image1665.png"/><Relationship Id="rId580" Type="http://schemas.openxmlformats.org/officeDocument/2006/relationships/customXml" Target="../ink/ink1730.xml"/><Relationship Id="rId636" Type="http://schemas.openxmlformats.org/officeDocument/2006/relationships/image" Target="../media/image1768.png"/><Relationship Id="rId1" Type="http://schemas.openxmlformats.org/officeDocument/2006/relationships/slideLayout" Target="../slideLayouts/slideLayout9.xml"/><Relationship Id="rId233" Type="http://schemas.openxmlformats.org/officeDocument/2006/relationships/customXml" Target="../ink/ink1556.xml"/><Relationship Id="rId440" Type="http://schemas.openxmlformats.org/officeDocument/2006/relationships/customXml" Target="../ink/ink1660.xml"/><Relationship Id="rId28" Type="http://schemas.openxmlformats.org/officeDocument/2006/relationships/image" Target="../media/image1466.png"/><Relationship Id="rId275" Type="http://schemas.openxmlformats.org/officeDocument/2006/relationships/customXml" Target="../ink/ink1577.xml"/><Relationship Id="rId300" Type="http://schemas.openxmlformats.org/officeDocument/2006/relationships/image" Target="../media/image1602.png"/><Relationship Id="rId482" Type="http://schemas.openxmlformats.org/officeDocument/2006/relationships/customXml" Target="../ink/ink1681.xml"/><Relationship Id="rId538" Type="http://schemas.openxmlformats.org/officeDocument/2006/relationships/customXml" Target="../ink/ink1709.xml"/><Relationship Id="rId81" Type="http://schemas.openxmlformats.org/officeDocument/2006/relationships/customXml" Target="../ink/ink1480.xml"/><Relationship Id="rId135" Type="http://schemas.openxmlformats.org/officeDocument/2006/relationships/customXml" Target="../ink/ink1507.xml"/><Relationship Id="rId177" Type="http://schemas.openxmlformats.org/officeDocument/2006/relationships/customXml" Target="../ink/ink1528.xml"/><Relationship Id="rId342" Type="http://schemas.openxmlformats.org/officeDocument/2006/relationships/image" Target="../media/image1623.png"/><Relationship Id="rId384" Type="http://schemas.openxmlformats.org/officeDocument/2006/relationships/image" Target="../media/image1644.png"/><Relationship Id="rId591" Type="http://schemas.openxmlformats.org/officeDocument/2006/relationships/image" Target="../media/image1746.png"/><Relationship Id="rId605" Type="http://schemas.openxmlformats.org/officeDocument/2006/relationships/image" Target="../media/image1753.png"/><Relationship Id="rId202" Type="http://schemas.openxmlformats.org/officeDocument/2006/relationships/image" Target="../media/image1553.png"/><Relationship Id="rId244" Type="http://schemas.openxmlformats.org/officeDocument/2006/relationships/image" Target="../media/image1574.png"/><Relationship Id="rId39" Type="http://schemas.openxmlformats.org/officeDocument/2006/relationships/customXml" Target="../ink/ink1459.xml"/><Relationship Id="rId286" Type="http://schemas.openxmlformats.org/officeDocument/2006/relationships/image" Target="../media/image1595.png"/><Relationship Id="rId451" Type="http://schemas.openxmlformats.org/officeDocument/2006/relationships/image" Target="../media/image1676.png"/><Relationship Id="rId493" Type="http://schemas.openxmlformats.org/officeDocument/2006/relationships/image" Target="../media/image1697.png"/><Relationship Id="rId507" Type="http://schemas.openxmlformats.org/officeDocument/2006/relationships/image" Target="../media/image1704.png"/><Relationship Id="rId549" Type="http://schemas.openxmlformats.org/officeDocument/2006/relationships/image" Target="../media/image1725.png"/><Relationship Id="rId50" Type="http://schemas.openxmlformats.org/officeDocument/2006/relationships/image" Target="../media/image1477.png"/><Relationship Id="rId104" Type="http://schemas.openxmlformats.org/officeDocument/2006/relationships/image" Target="../media/image1504.png"/><Relationship Id="rId146" Type="http://schemas.openxmlformats.org/officeDocument/2006/relationships/image" Target="../media/image1525.png"/><Relationship Id="rId188" Type="http://schemas.openxmlformats.org/officeDocument/2006/relationships/image" Target="../media/image1546.png"/><Relationship Id="rId311" Type="http://schemas.openxmlformats.org/officeDocument/2006/relationships/customXml" Target="../ink/ink1595.xml"/><Relationship Id="rId353" Type="http://schemas.openxmlformats.org/officeDocument/2006/relationships/customXml" Target="../ink/ink1616.xml"/><Relationship Id="rId395" Type="http://schemas.openxmlformats.org/officeDocument/2006/relationships/customXml" Target="../ink/ink1637.xml"/><Relationship Id="rId409" Type="http://schemas.openxmlformats.org/officeDocument/2006/relationships/customXml" Target="../ink/ink1644.xml"/><Relationship Id="rId560" Type="http://schemas.openxmlformats.org/officeDocument/2006/relationships/customXml" Target="../ink/ink1720.xml"/><Relationship Id="rId92" Type="http://schemas.openxmlformats.org/officeDocument/2006/relationships/image" Target="../media/image1498.png"/><Relationship Id="rId213" Type="http://schemas.openxmlformats.org/officeDocument/2006/relationships/customXml" Target="../ink/ink1546.xml"/><Relationship Id="rId420" Type="http://schemas.openxmlformats.org/officeDocument/2006/relationships/customXml" Target="../ink/ink1650.xml"/><Relationship Id="rId616" Type="http://schemas.openxmlformats.org/officeDocument/2006/relationships/image" Target="../media/image1758.png"/><Relationship Id="rId255" Type="http://schemas.openxmlformats.org/officeDocument/2006/relationships/customXml" Target="../ink/ink1567.xml"/><Relationship Id="rId297" Type="http://schemas.openxmlformats.org/officeDocument/2006/relationships/customXml" Target="../ink/ink1588.xml"/><Relationship Id="rId462" Type="http://schemas.openxmlformats.org/officeDocument/2006/relationships/customXml" Target="../ink/ink1671.xml"/><Relationship Id="rId518" Type="http://schemas.openxmlformats.org/officeDocument/2006/relationships/customXml" Target="../ink/ink1699.xml"/><Relationship Id="rId115" Type="http://schemas.openxmlformats.org/officeDocument/2006/relationships/customXml" Target="../ink/ink1497.xml"/><Relationship Id="rId157" Type="http://schemas.openxmlformats.org/officeDocument/2006/relationships/customXml" Target="../ink/ink1518.xml"/><Relationship Id="rId322" Type="http://schemas.openxmlformats.org/officeDocument/2006/relationships/image" Target="../media/image1613.png"/><Relationship Id="rId364" Type="http://schemas.openxmlformats.org/officeDocument/2006/relationships/image" Target="../media/image1634.png"/><Relationship Id="rId61" Type="http://schemas.openxmlformats.org/officeDocument/2006/relationships/customXml" Target="../ink/ink1470.xml"/><Relationship Id="rId199" Type="http://schemas.openxmlformats.org/officeDocument/2006/relationships/customXml" Target="../ink/ink1539.xml"/><Relationship Id="rId571" Type="http://schemas.openxmlformats.org/officeDocument/2006/relationships/image" Target="../media/image1736.png"/><Relationship Id="rId627" Type="http://schemas.openxmlformats.org/officeDocument/2006/relationships/customXml" Target="../ink/ink1754.xml"/><Relationship Id="rId19" Type="http://schemas.openxmlformats.org/officeDocument/2006/relationships/customXml" Target="../ink/ink1449.xml"/><Relationship Id="rId224" Type="http://schemas.openxmlformats.org/officeDocument/2006/relationships/image" Target="../media/image1564.png"/><Relationship Id="rId266" Type="http://schemas.openxmlformats.org/officeDocument/2006/relationships/image" Target="../media/image1585.png"/><Relationship Id="rId431" Type="http://schemas.openxmlformats.org/officeDocument/2006/relationships/image" Target="../media/image1666.png"/><Relationship Id="rId473" Type="http://schemas.openxmlformats.org/officeDocument/2006/relationships/image" Target="../media/image1687.png"/><Relationship Id="rId529" Type="http://schemas.openxmlformats.org/officeDocument/2006/relationships/image" Target="../media/image1715.png"/><Relationship Id="rId30" Type="http://schemas.openxmlformats.org/officeDocument/2006/relationships/image" Target="../media/image1467.png"/><Relationship Id="rId126" Type="http://schemas.openxmlformats.org/officeDocument/2006/relationships/image" Target="../media/image1515.png"/><Relationship Id="rId168" Type="http://schemas.openxmlformats.org/officeDocument/2006/relationships/image" Target="../media/image1536.png"/><Relationship Id="rId333" Type="http://schemas.openxmlformats.org/officeDocument/2006/relationships/customXml" Target="../ink/ink1606.xml"/><Relationship Id="rId540" Type="http://schemas.openxmlformats.org/officeDocument/2006/relationships/customXml" Target="../ink/ink1710.xml"/><Relationship Id="rId72" Type="http://schemas.openxmlformats.org/officeDocument/2006/relationships/image" Target="../media/image1488.png"/><Relationship Id="rId375" Type="http://schemas.openxmlformats.org/officeDocument/2006/relationships/customXml" Target="../ink/ink1627.xml"/><Relationship Id="rId582" Type="http://schemas.openxmlformats.org/officeDocument/2006/relationships/customXml" Target="../ink/ink1731.xml"/><Relationship Id="rId638" Type="http://schemas.openxmlformats.org/officeDocument/2006/relationships/image" Target="../media/image1769.png"/><Relationship Id="rId3" Type="http://schemas.openxmlformats.org/officeDocument/2006/relationships/image" Target="../media/image1.png"/><Relationship Id="rId235" Type="http://schemas.openxmlformats.org/officeDocument/2006/relationships/customXml" Target="../ink/ink1557.xml"/><Relationship Id="rId277" Type="http://schemas.openxmlformats.org/officeDocument/2006/relationships/customXml" Target="../ink/ink1578.xml"/><Relationship Id="rId400" Type="http://schemas.openxmlformats.org/officeDocument/2006/relationships/image" Target="../media/image1652.png"/><Relationship Id="rId442" Type="http://schemas.openxmlformats.org/officeDocument/2006/relationships/customXml" Target="../ink/ink1661.xml"/><Relationship Id="rId484" Type="http://schemas.openxmlformats.org/officeDocument/2006/relationships/customXml" Target="../ink/ink1682.xml"/><Relationship Id="rId137" Type="http://schemas.openxmlformats.org/officeDocument/2006/relationships/customXml" Target="../ink/ink1508.xml"/><Relationship Id="rId302" Type="http://schemas.openxmlformats.org/officeDocument/2006/relationships/image" Target="../media/image1603.png"/><Relationship Id="rId344" Type="http://schemas.openxmlformats.org/officeDocument/2006/relationships/image" Target="../media/image1624.png"/><Relationship Id="rId41" Type="http://schemas.openxmlformats.org/officeDocument/2006/relationships/customXml" Target="../ink/ink1460.xml"/><Relationship Id="rId83" Type="http://schemas.openxmlformats.org/officeDocument/2006/relationships/customXml" Target="../ink/ink1481.xml"/><Relationship Id="rId179" Type="http://schemas.openxmlformats.org/officeDocument/2006/relationships/customXml" Target="../ink/ink1529.xml"/><Relationship Id="rId386" Type="http://schemas.openxmlformats.org/officeDocument/2006/relationships/image" Target="../media/image1645.png"/><Relationship Id="rId551" Type="http://schemas.openxmlformats.org/officeDocument/2006/relationships/image" Target="../media/image1726.png"/><Relationship Id="rId593" Type="http://schemas.openxmlformats.org/officeDocument/2006/relationships/image" Target="../media/image1747.png"/><Relationship Id="rId607" Type="http://schemas.openxmlformats.org/officeDocument/2006/relationships/image" Target="../media/image1754.png"/><Relationship Id="rId190" Type="http://schemas.openxmlformats.org/officeDocument/2006/relationships/image" Target="../media/image1547.png"/><Relationship Id="rId204" Type="http://schemas.openxmlformats.org/officeDocument/2006/relationships/image" Target="../media/image1554.png"/><Relationship Id="rId246" Type="http://schemas.openxmlformats.org/officeDocument/2006/relationships/image" Target="../media/image1575.png"/><Relationship Id="rId288" Type="http://schemas.openxmlformats.org/officeDocument/2006/relationships/image" Target="../media/image1596.png"/><Relationship Id="rId411" Type="http://schemas.openxmlformats.org/officeDocument/2006/relationships/customXml" Target="../ink/ink1645.xml"/><Relationship Id="rId453" Type="http://schemas.openxmlformats.org/officeDocument/2006/relationships/image" Target="../media/image1677.png"/><Relationship Id="rId509" Type="http://schemas.openxmlformats.org/officeDocument/2006/relationships/image" Target="../media/image1705.png"/><Relationship Id="rId106" Type="http://schemas.openxmlformats.org/officeDocument/2006/relationships/image" Target="../media/image1505.png"/><Relationship Id="rId313" Type="http://schemas.openxmlformats.org/officeDocument/2006/relationships/customXml" Target="../ink/ink1596.xml"/><Relationship Id="rId495" Type="http://schemas.openxmlformats.org/officeDocument/2006/relationships/image" Target="../media/image1698.png"/><Relationship Id="rId10" Type="http://schemas.openxmlformats.org/officeDocument/2006/relationships/image" Target="../media/image1457.png"/><Relationship Id="rId52" Type="http://schemas.openxmlformats.org/officeDocument/2006/relationships/image" Target="../media/image1478.png"/><Relationship Id="rId94" Type="http://schemas.openxmlformats.org/officeDocument/2006/relationships/image" Target="../media/image1499.png"/><Relationship Id="rId148" Type="http://schemas.openxmlformats.org/officeDocument/2006/relationships/image" Target="../media/image1526.png"/><Relationship Id="rId355" Type="http://schemas.openxmlformats.org/officeDocument/2006/relationships/customXml" Target="../ink/ink1617.xml"/><Relationship Id="rId397" Type="http://schemas.openxmlformats.org/officeDocument/2006/relationships/customXml" Target="../ink/ink1638.xml"/><Relationship Id="rId520" Type="http://schemas.openxmlformats.org/officeDocument/2006/relationships/customXml" Target="../ink/ink1700.xml"/><Relationship Id="rId562" Type="http://schemas.openxmlformats.org/officeDocument/2006/relationships/customXml" Target="../ink/ink1721.xml"/><Relationship Id="rId618" Type="http://schemas.openxmlformats.org/officeDocument/2006/relationships/image" Target="../media/image1759.png"/><Relationship Id="rId215" Type="http://schemas.openxmlformats.org/officeDocument/2006/relationships/customXml" Target="../ink/ink1547.xml"/><Relationship Id="rId257" Type="http://schemas.openxmlformats.org/officeDocument/2006/relationships/customXml" Target="../ink/ink1568.xml"/><Relationship Id="rId422" Type="http://schemas.openxmlformats.org/officeDocument/2006/relationships/customXml" Target="../ink/ink1651.xml"/><Relationship Id="rId464" Type="http://schemas.openxmlformats.org/officeDocument/2006/relationships/customXml" Target="../ink/ink1672.xml"/><Relationship Id="rId299" Type="http://schemas.openxmlformats.org/officeDocument/2006/relationships/customXml" Target="../ink/ink1589.xml"/><Relationship Id="rId63" Type="http://schemas.openxmlformats.org/officeDocument/2006/relationships/customXml" Target="../ink/ink1471.xml"/><Relationship Id="rId159" Type="http://schemas.openxmlformats.org/officeDocument/2006/relationships/customXml" Target="../ink/ink1519.xml"/><Relationship Id="rId366" Type="http://schemas.openxmlformats.org/officeDocument/2006/relationships/image" Target="../media/image1635.png"/><Relationship Id="rId573" Type="http://schemas.openxmlformats.org/officeDocument/2006/relationships/image" Target="../media/image1737.png"/><Relationship Id="rId226" Type="http://schemas.openxmlformats.org/officeDocument/2006/relationships/image" Target="../media/image1565.png"/><Relationship Id="rId433" Type="http://schemas.openxmlformats.org/officeDocument/2006/relationships/image" Target="../media/image1667.png"/><Relationship Id="rId640" Type="http://schemas.openxmlformats.org/officeDocument/2006/relationships/image" Target="../media/image1770.png"/><Relationship Id="rId74" Type="http://schemas.openxmlformats.org/officeDocument/2006/relationships/image" Target="../media/image1489.png"/><Relationship Id="rId377" Type="http://schemas.openxmlformats.org/officeDocument/2006/relationships/customXml" Target="../ink/ink1628.xml"/><Relationship Id="rId500" Type="http://schemas.openxmlformats.org/officeDocument/2006/relationships/customXml" Target="../ink/ink1690.xml"/><Relationship Id="rId584" Type="http://schemas.openxmlformats.org/officeDocument/2006/relationships/customXml" Target="../ink/ink1732.xml"/><Relationship Id="rId5" Type="http://schemas.openxmlformats.org/officeDocument/2006/relationships/customXml" Target="../ink/ink1442.xml"/><Relationship Id="rId237" Type="http://schemas.openxmlformats.org/officeDocument/2006/relationships/customXml" Target="../ink/ink1558.xml"/><Relationship Id="rId444" Type="http://schemas.openxmlformats.org/officeDocument/2006/relationships/customXml" Target="../ink/ink1662.xml"/><Relationship Id="rId290" Type="http://schemas.openxmlformats.org/officeDocument/2006/relationships/image" Target="../media/image1597.png"/><Relationship Id="rId304" Type="http://schemas.openxmlformats.org/officeDocument/2006/relationships/image" Target="../media/image1604.png"/><Relationship Id="rId388" Type="http://schemas.openxmlformats.org/officeDocument/2006/relationships/image" Target="../media/image1646.png"/><Relationship Id="rId511" Type="http://schemas.openxmlformats.org/officeDocument/2006/relationships/image" Target="../media/image1706.png"/><Relationship Id="rId609" Type="http://schemas.openxmlformats.org/officeDocument/2006/relationships/image" Target="../media/image1755.png"/><Relationship Id="rId85" Type="http://schemas.openxmlformats.org/officeDocument/2006/relationships/customXml" Target="../ink/ink1482.xml"/><Relationship Id="rId150" Type="http://schemas.openxmlformats.org/officeDocument/2006/relationships/image" Target="../media/image1527.png"/><Relationship Id="rId595" Type="http://schemas.openxmlformats.org/officeDocument/2006/relationships/image" Target="../media/image1748.png"/><Relationship Id="rId248" Type="http://schemas.openxmlformats.org/officeDocument/2006/relationships/image" Target="../media/image1576.png"/><Relationship Id="rId455" Type="http://schemas.openxmlformats.org/officeDocument/2006/relationships/image" Target="../media/image1678.png"/><Relationship Id="rId12" Type="http://schemas.openxmlformats.org/officeDocument/2006/relationships/image" Target="../media/image1458.png"/><Relationship Id="rId108" Type="http://schemas.openxmlformats.org/officeDocument/2006/relationships/image" Target="../media/image1506.png"/><Relationship Id="rId315" Type="http://schemas.openxmlformats.org/officeDocument/2006/relationships/customXml" Target="../ink/ink1597.xml"/><Relationship Id="rId522" Type="http://schemas.openxmlformats.org/officeDocument/2006/relationships/customXml" Target="../ink/ink1701.xml"/><Relationship Id="rId96" Type="http://schemas.openxmlformats.org/officeDocument/2006/relationships/image" Target="../media/image1500.png"/><Relationship Id="rId161" Type="http://schemas.openxmlformats.org/officeDocument/2006/relationships/customXml" Target="../ink/ink1520.xml"/><Relationship Id="rId399" Type="http://schemas.openxmlformats.org/officeDocument/2006/relationships/customXml" Target="../ink/ink1639.xml"/><Relationship Id="rId259" Type="http://schemas.openxmlformats.org/officeDocument/2006/relationships/customXml" Target="../ink/ink1569.xml"/><Relationship Id="rId466" Type="http://schemas.openxmlformats.org/officeDocument/2006/relationships/customXml" Target="../ink/ink1673.xml"/><Relationship Id="rId23" Type="http://schemas.openxmlformats.org/officeDocument/2006/relationships/customXml" Target="../ink/ink1451.xml"/><Relationship Id="rId119" Type="http://schemas.openxmlformats.org/officeDocument/2006/relationships/customXml" Target="../ink/ink1499.xml"/><Relationship Id="rId326" Type="http://schemas.openxmlformats.org/officeDocument/2006/relationships/image" Target="../media/image1615.png"/><Relationship Id="rId533" Type="http://schemas.openxmlformats.org/officeDocument/2006/relationships/image" Target="../media/image1717.png"/><Relationship Id="rId172" Type="http://schemas.openxmlformats.org/officeDocument/2006/relationships/image" Target="../media/image1538.png"/><Relationship Id="rId477" Type="http://schemas.openxmlformats.org/officeDocument/2006/relationships/image" Target="../media/image1689.png"/><Relationship Id="rId600" Type="http://schemas.openxmlformats.org/officeDocument/2006/relationships/customXml" Target="../ink/ink1740.xml"/><Relationship Id="rId337" Type="http://schemas.openxmlformats.org/officeDocument/2006/relationships/customXml" Target="../ink/ink1608.xml"/><Relationship Id="rId34" Type="http://schemas.openxmlformats.org/officeDocument/2006/relationships/image" Target="../media/image1469.png"/><Relationship Id="rId544" Type="http://schemas.openxmlformats.org/officeDocument/2006/relationships/customXml" Target="../ink/ink1712.xml"/><Relationship Id="rId183" Type="http://schemas.openxmlformats.org/officeDocument/2006/relationships/customXml" Target="../ink/ink1531.xml"/><Relationship Id="rId390" Type="http://schemas.openxmlformats.org/officeDocument/2006/relationships/image" Target="../media/image1647.png"/><Relationship Id="rId404" Type="http://schemas.openxmlformats.org/officeDocument/2006/relationships/image" Target="../media/image1654.png"/><Relationship Id="rId611" Type="http://schemas.openxmlformats.org/officeDocument/2006/relationships/customXml" Target="../ink/ink1746.xml"/><Relationship Id="rId250" Type="http://schemas.openxmlformats.org/officeDocument/2006/relationships/image" Target="../media/image1577.png"/><Relationship Id="rId488" Type="http://schemas.openxmlformats.org/officeDocument/2006/relationships/customXml" Target="../ink/ink1684.xml"/><Relationship Id="rId45" Type="http://schemas.openxmlformats.org/officeDocument/2006/relationships/customXml" Target="../ink/ink1462.xml"/><Relationship Id="rId110" Type="http://schemas.openxmlformats.org/officeDocument/2006/relationships/image" Target="../media/image1507.png"/><Relationship Id="rId348" Type="http://schemas.openxmlformats.org/officeDocument/2006/relationships/image" Target="../media/image1626.png"/><Relationship Id="rId555" Type="http://schemas.openxmlformats.org/officeDocument/2006/relationships/image" Target="../media/image1728.png"/><Relationship Id="rId194" Type="http://schemas.openxmlformats.org/officeDocument/2006/relationships/image" Target="../media/image1549.png"/><Relationship Id="rId208" Type="http://schemas.openxmlformats.org/officeDocument/2006/relationships/image" Target="../media/image1556.png"/><Relationship Id="rId415" Type="http://schemas.openxmlformats.org/officeDocument/2006/relationships/image" Target="../media/image1658.png"/><Relationship Id="rId622" Type="http://schemas.openxmlformats.org/officeDocument/2006/relationships/image" Target="../media/image1761.png"/><Relationship Id="rId261" Type="http://schemas.openxmlformats.org/officeDocument/2006/relationships/customXml" Target="../ink/ink1570.xml"/><Relationship Id="rId499" Type="http://schemas.openxmlformats.org/officeDocument/2006/relationships/image" Target="../media/image1700.png"/><Relationship Id="rId56" Type="http://schemas.openxmlformats.org/officeDocument/2006/relationships/image" Target="../media/image1480.png"/><Relationship Id="rId359" Type="http://schemas.openxmlformats.org/officeDocument/2006/relationships/customXml" Target="../ink/ink1619.xml"/><Relationship Id="rId566" Type="http://schemas.openxmlformats.org/officeDocument/2006/relationships/customXml" Target="../ink/ink1723.xml"/><Relationship Id="rId121" Type="http://schemas.openxmlformats.org/officeDocument/2006/relationships/customXml" Target="../ink/ink1500.xml"/><Relationship Id="rId219" Type="http://schemas.openxmlformats.org/officeDocument/2006/relationships/customXml" Target="../ink/ink1549.xml"/><Relationship Id="rId426" Type="http://schemas.openxmlformats.org/officeDocument/2006/relationships/customXml" Target="../ink/ink1653.xml"/><Relationship Id="rId633" Type="http://schemas.openxmlformats.org/officeDocument/2006/relationships/customXml" Target="../ink/ink1757.xml"/><Relationship Id="rId67" Type="http://schemas.openxmlformats.org/officeDocument/2006/relationships/customXml" Target="../ink/ink1473.xml"/><Relationship Id="rId272" Type="http://schemas.openxmlformats.org/officeDocument/2006/relationships/image" Target="../media/image1588.png"/><Relationship Id="rId577" Type="http://schemas.openxmlformats.org/officeDocument/2006/relationships/image" Target="../media/image1739.png"/><Relationship Id="rId132" Type="http://schemas.openxmlformats.org/officeDocument/2006/relationships/image" Target="../media/image1518.png"/><Relationship Id="rId437" Type="http://schemas.openxmlformats.org/officeDocument/2006/relationships/image" Target="../media/image1669.png"/><Relationship Id="rId283" Type="http://schemas.openxmlformats.org/officeDocument/2006/relationships/customXml" Target="../ink/ink1581.xml"/><Relationship Id="rId490" Type="http://schemas.openxmlformats.org/officeDocument/2006/relationships/customXml" Target="../ink/ink1685.xml"/><Relationship Id="rId504" Type="http://schemas.openxmlformats.org/officeDocument/2006/relationships/customXml" Target="../ink/ink1692.xml"/><Relationship Id="rId78" Type="http://schemas.openxmlformats.org/officeDocument/2006/relationships/image" Target="../media/image1491.png"/><Relationship Id="rId143" Type="http://schemas.openxmlformats.org/officeDocument/2006/relationships/customXml" Target="../ink/ink1511.xml"/><Relationship Id="rId350" Type="http://schemas.openxmlformats.org/officeDocument/2006/relationships/image" Target="../media/image1627.png"/><Relationship Id="rId588" Type="http://schemas.openxmlformats.org/officeDocument/2006/relationships/customXml" Target="../ink/ink1734.xml"/><Relationship Id="rId9" Type="http://schemas.openxmlformats.org/officeDocument/2006/relationships/customXml" Target="../ink/ink1444.xml"/><Relationship Id="rId210" Type="http://schemas.openxmlformats.org/officeDocument/2006/relationships/image" Target="../media/image1557.png"/><Relationship Id="rId448" Type="http://schemas.openxmlformats.org/officeDocument/2006/relationships/customXml" Target="../ink/ink1664.xml"/><Relationship Id="rId294" Type="http://schemas.openxmlformats.org/officeDocument/2006/relationships/image" Target="../media/image1599.png"/><Relationship Id="rId308" Type="http://schemas.openxmlformats.org/officeDocument/2006/relationships/image" Target="../media/image1606.png"/><Relationship Id="rId515" Type="http://schemas.openxmlformats.org/officeDocument/2006/relationships/image" Target="../media/image1708.png"/></Relationships>
</file>

<file path=ppt/slides/_rels/slide18.xml.rels><?xml version="1.0" encoding="UTF-8" standalone="yes"?>
<Relationships xmlns="http://schemas.openxmlformats.org/package/2006/relationships"><Relationship Id="rId26" Type="http://schemas.openxmlformats.org/officeDocument/2006/relationships/customXml" Target="../ink/ink1771.xml"/><Relationship Id="rId21" Type="http://schemas.openxmlformats.org/officeDocument/2006/relationships/image" Target="../media/image1781.png"/><Relationship Id="rId42" Type="http://schemas.openxmlformats.org/officeDocument/2006/relationships/customXml" Target="../ink/ink1779.xml"/><Relationship Id="rId47" Type="http://schemas.openxmlformats.org/officeDocument/2006/relationships/image" Target="../media/image1794.png"/><Relationship Id="rId63" Type="http://schemas.openxmlformats.org/officeDocument/2006/relationships/image" Target="../media/image1802.png"/><Relationship Id="rId68" Type="http://schemas.openxmlformats.org/officeDocument/2006/relationships/customXml" Target="../ink/ink1792.xml"/><Relationship Id="rId84" Type="http://schemas.openxmlformats.org/officeDocument/2006/relationships/customXml" Target="../ink/ink1800.xml"/><Relationship Id="rId16" Type="http://schemas.openxmlformats.org/officeDocument/2006/relationships/customXml" Target="../ink/ink1766.xml"/><Relationship Id="rId11" Type="http://schemas.openxmlformats.org/officeDocument/2006/relationships/image" Target="../media/image1776.png"/><Relationship Id="rId32" Type="http://schemas.openxmlformats.org/officeDocument/2006/relationships/customXml" Target="../ink/ink1774.xml"/><Relationship Id="rId37" Type="http://schemas.openxmlformats.org/officeDocument/2006/relationships/image" Target="../media/image1789.png"/><Relationship Id="rId53" Type="http://schemas.openxmlformats.org/officeDocument/2006/relationships/image" Target="../media/image1797.png"/><Relationship Id="rId58" Type="http://schemas.openxmlformats.org/officeDocument/2006/relationships/customXml" Target="../ink/ink1787.xml"/><Relationship Id="rId74" Type="http://schemas.openxmlformats.org/officeDocument/2006/relationships/customXml" Target="../ink/ink1795.xml"/><Relationship Id="rId79" Type="http://schemas.openxmlformats.org/officeDocument/2006/relationships/image" Target="../media/image1810.png"/><Relationship Id="rId5" Type="http://schemas.openxmlformats.org/officeDocument/2006/relationships/image" Target="../media/image1772.png"/><Relationship Id="rId19" Type="http://schemas.openxmlformats.org/officeDocument/2006/relationships/image" Target="../media/image1780.png"/><Relationship Id="rId14" Type="http://schemas.openxmlformats.org/officeDocument/2006/relationships/customXml" Target="../ink/ink1765.xml"/><Relationship Id="rId22" Type="http://schemas.openxmlformats.org/officeDocument/2006/relationships/customXml" Target="../ink/ink1769.xml"/><Relationship Id="rId27" Type="http://schemas.openxmlformats.org/officeDocument/2006/relationships/image" Target="../media/image1784.png"/><Relationship Id="rId30" Type="http://schemas.openxmlformats.org/officeDocument/2006/relationships/customXml" Target="../ink/ink1773.xml"/><Relationship Id="rId35" Type="http://schemas.openxmlformats.org/officeDocument/2006/relationships/image" Target="../media/image1788.png"/><Relationship Id="rId43" Type="http://schemas.openxmlformats.org/officeDocument/2006/relationships/image" Target="../media/image1792.png"/><Relationship Id="rId48" Type="http://schemas.openxmlformats.org/officeDocument/2006/relationships/customXml" Target="../ink/ink1782.xml"/><Relationship Id="rId56" Type="http://schemas.openxmlformats.org/officeDocument/2006/relationships/customXml" Target="../ink/ink1786.xml"/><Relationship Id="rId64" Type="http://schemas.openxmlformats.org/officeDocument/2006/relationships/customXml" Target="../ink/ink1790.xml"/><Relationship Id="rId69" Type="http://schemas.openxmlformats.org/officeDocument/2006/relationships/image" Target="../media/image1805.png"/><Relationship Id="rId77" Type="http://schemas.openxmlformats.org/officeDocument/2006/relationships/image" Target="../media/image1809.png"/><Relationship Id="rId8" Type="http://schemas.openxmlformats.org/officeDocument/2006/relationships/customXml" Target="../ink/ink1762.xml"/><Relationship Id="rId51" Type="http://schemas.openxmlformats.org/officeDocument/2006/relationships/image" Target="../media/image1796.png"/><Relationship Id="rId72" Type="http://schemas.openxmlformats.org/officeDocument/2006/relationships/customXml" Target="../ink/ink1794.xml"/><Relationship Id="rId80" Type="http://schemas.openxmlformats.org/officeDocument/2006/relationships/customXml" Target="../ink/ink1798.xml"/><Relationship Id="rId85" Type="http://schemas.openxmlformats.org/officeDocument/2006/relationships/image" Target="../media/image1813.png"/><Relationship Id="rId3" Type="http://schemas.openxmlformats.org/officeDocument/2006/relationships/image" Target="../media/image4.jpeg"/><Relationship Id="rId12" Type="http://schemas.openxmlformats.org/officeDocument/2006/relationships/customXml" Target="../ink/ink1764.xml"/><Relationship Id="rId17" Type="http://schemas.openxmlformats.org/officeDocument/2006/relationships/image" Target="../media/image1779.png"/><Relationship Id="rId25" Type="http://schemas.openxmlformats.org/officeDocument/2006/relationships/image" Target="../media/image1783.png"/><Relationship Id="rId33" Type="http://schemas.openxmlformats.org/officeDocument/2006/relationships/image" Target="../media/image1787.png"/><Relationship Id="rId38" Type="http://schemas.openxmlformats.org/officeDocument/2006/relationships/customXml" Target="../ink/ink1777.xml"/><Relationship Id="rId46" Type="http://schemas.openxmlformats.org/officeDocument/2006/relationships/customXml" Target="../ink/ink1781.xml"/><Relationship Id="rId59" Type="http://schemas.openxmlformats.org/officeDocument/2006/relationships/image" Target="../media/image1800.png"/><Relationship Id="rId67" Type="http://schemas.openxmlformats.org/officeDocument/2006/relationships/image" Target="../media/image1804.png"/><Relationship Id="rId20" Type="http://schemas.openxmlformats.org/officeDocument/2006/relationships/customXml" Target="../ink/ink1768.xml"/><Relationship Id="rId41" Type="http://schemas.openxmlformats.org/officeDocument/2006/relationships/image" Target="../media/image1791.png"/><Relationship Id="rId54" Type="http://schemas.openxmlformats.org/officeDocument/2006/relationships/customXml" Target="../ink/ink1785.xml"/><Relationship Id="rId62" Type="http://schemas.openxmlformats.org/officeDocument/2006/relationships/customXml" Target="../ink/ink1789.xml"/><Relationship Id="rId70" Type="http://schemas.openxmlformats.org/officeDocument/2006/relationships/customXml" Target="../ink/ink1793.xml"/><Relationship Id="rId75" Type="http://schemas.openxmlformats.org/officeDocument/2006/relationships/image" Target="../media/image1808.png"/><Relationship Id="rId83" Type="http://schemas.openxmlformats.org/officeDocument/2006/relationships/image" Target="../media/image1812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773.png"/><Relationship Id="rId15" Type="http://schemas.openxmlformats.org/officeDocument/2006/relationships/image" Target="../media/image1778.png"/><Relationship Id="rId23" Type="http://schemas.openxmlformats.org/officeDocument/2006/relationships/image" Target="../media/image1782.png"/><Relationship Id="rId28" Type="http://schemas.openxmlformats.org/officeDocument/2006/relationships/customXml" Target="../ink/ink1772.xml"/><Relationship Id="rId36" Type="http://schemas.openxmlformats.org/officeDocument/2006/relationships/customXml" Target="../ink/ink1776.xml"/><Relationship Id="rId49" Type="http://schemas.openxmlformats.org/officeDocument/2006/relationships/image" Target="../media/image1795.png"/><Relationship Id="rId57" Type="http://schemas.openxmlformats.org/officeDocument/2006/relationships/image" Target="../media/image1799.png"/><Relationship Id="rId10" Type="http://schemas.openxmlformats.org/officeDocument/2006/relationships/customXml" Target="../ink/ink1763.xml"/><Relationship Id="rId31" Type="http://schemas.openxmlformats.org/officeDocument/2006/relationships/image" Target="../media/image1786.png"/><Relationship Id="rId44" Type="http://schemas.openxmlformats.org/officeDocument/2006/relationships/customXml" Target="../ink/ink1780.xml"/><Relationship Id="rId52" Type="http://schemas.openxmlformats.org/officeDocument/2006/relationships/customXml" Target="../ink/ink1784.xml"/><Relationship Id="rId60" Type="http://schemas.openxmlformats.org/officeDocument/2006/relationships/customXml" Target="../ink/ink1788.xml"/><Relationship Id="rId65" Type="http://schemas.openxmlformats.org/officeDocument/2006/relationships/image" Target="../media/image1803.png"/><Relationship Id="rId73" Type="http://schemas.openxmlformats.org/officeDocument/2006/relationships/image" Target="../media/image1807.png"/><Relationship Id="rId78" Type="http://schemas.openxmlformats.org/officeDocument/2006/relationships/customXml" Target="../ink/ink1797.xml"/><Relationship Id="rId81" Type="http://schemas.openxmlformats.org/officeDocument/2006/relationships/image" Target="../media/image1811.png"/><Relationship Id="rId4" Type="http://schemas.openxmlformats.org/officeDocument/2006/relationships/image" Target="../media/image1.png"/><Relationship Id="rId9" Type="http://schemas.openxmlformats.org/officeDocument/2006/relationships/image" Target="../media/image1775.png"/><Relationship Id="rId13" Type="http://schemas.openxmlformats.org/officeDocument/2006/relationships/image" Target="../media/image1777.png"/><Relationship Id="rId18" Type="http://schemas.openxmlformats.org/officeDocument/2006/relationships/customXml" Target="../ink/ink1767.xml"/><Relationship Id="rId39" Type="http://schemas.openxmlformats.org/officeDocument/2006/relationships/image" Target="../media/image1790.png"/><Relationship Id="rId34" Type="http://schemas.openxmlformats.org/officeDocument/2006/relationships/customXml" Target="../ink/ink1775.xml"/><Relationship Id="rId50" Type="http://schemas.openxmlformats.org/officeDocument/2006/relationships/customXml" Target="../ink/ink1783.xml"/><Relationship Id="rId55" Type="http://schemas.openxmlformats.org/officeDocument/2006/relationships/image" Target="../media/image1798.png"/><Relationship Id="rId76" Type="http://schemas.openxmlformats.org/officeDocument/2006/relationships/customXml" Target="../ink/ink1796.xml"/><Relationship Id="rId7" Type="http://schemas.openxmlformats.org/officeDocument/2006/relationships/image" Target="../media/image1774.png"/><Relationship Id="rId71" Type="http://schemas.openxmlformats.org/officeDocument/2006/relationships/image" Target="../media/image1806.png"/><Relationship Id="rId2" Type="http://schemas.openxmlformats.org/officeDocument/2006/relationships/notesSlide" Target="../notesSlides/notesSlide1.xml"/><Relationship Id="rId29" Type="http://schemas.openxmlformats.org/officeDocument/2006/relationships/image" Target="../media/image1785.png"/><Relationship Id="rId24" Type="http://schemas.openxmlformats.org/officeDocument/2006/relationships/customXml" Target="../ink/ink1770.xml"/><Relationship Id="rId40" Type="http://schemas.openxmlformats.org/officeDocument/2006/relationships/customXml" Target="../ink/ink1778.xml"/><Relationship Id="rId45" Type="http://schemas.openxmlformats.org/officeDocument/2006/relationships/image" Target="../media/image1793.png"/><Relationship Id="rId66" Type="http://schemas.openxmlformats.org/officeDocument/2006/relationships/customXml" Target="../ink/ink1791.xml"/><Relationship Id="rId61" Type="http://schemas.openxmlformats.org/officeDocument/2006/relationships/image" Target="../media/image1801.png"/><Relationship Id="rId82" Type="http://schemas.openxmlformats.org/officeDocument/2006/relationships/customXml" Target="../ink/ink1799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16.png"/><Relationship Id="rId3" Type="http://schemas.openxmlformats.org/officeDocument/2006/relationships/image" Target="../media/image1.png"/><Relationship Id="rId7" Type="http://schemas.openxmlformats.org/officeDocument/2006/relationships/customXml" Target="../ink/ink1802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815.png"/><Relationship Id="rId5" Type="http://schemas.openxmlformats.org/officeDocument/2006/relationships/customXml" Target="../ink/ink1801.xml"/><Relationship Id="rId4" Type="http://schemas.openxmlformats.org/officeDocument/2006/relationships/image" Target="../media/image1814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19.png"/><Relationship Id="rId13" Type="http://schemas.openxmlformats.org/officeDocument/2006/relationships/customXml" Target="../ink/ink1807.xml"/><Relationship Id="rId3" Type="http://schemas.openxmlformats.org/officeDocument/2006/relationships/image" Target="../media/image1.png"/><Relationship Id="rId7" Type="http://schemas.openxmlformats.org/officeDocument/2006/relationships/customXml" Target="../ink/ink1804.xml"/><Relationship Id="rId12" Type="http://schemas.openxmlformats.org/officeDocument/2006/relationships/image" Target="../media/image1821.png"/><Relationship Id="rId2" Type="http://schemas.openxmlformats.org/officeDocument/2006/relationships/image" Target="../media/image4.jpeg"/><Relationship Id="rId16" Type="http://schemas.openxmlformats.org/officeDocument/2006/relationships/image" Target="../media/image1823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818.png"/><Relationship Id="rId11" Type="http://schemas.openxmlformats.org/officeDocument/2006/relationships/customXml" Target="../ink/ink1806.xml"/><Relationship Id="rId5" Type="http://schemas.openxmlformats.org/officeDocument/2006/relationships/customXml" Target="../ink/ink1803.xml"/><Relationship Id="rId15" Type="http://schemas.openxmlformats.org/officeDocument/2006/relationships/customXml" Target="../ink/ink1808.xml"/><Relationship Id="rId10" Type="http://schemas.openxmlformats.org/officeDocument/2006/relationships/image" Target="../media/image1820.png"/><Relationship Id="rId4" Type="http://schemas.openxmlformats.org/officeDocument/2006/relationships/image" Target="../media/image1817.png"/><Relationship Id="rId9" Type="http://schemas.openxmlformats.org/officeDocument/2006/relationships/customXml" Target="../ink/ink1805.xml"/><Relationship Id="rId14" Type="http://schemas.openxmlformats.org/officeDocument/2006/relationships/image" Target="../media/image1822.png"/></Relationships>
</file>

<file path=ppt/slides/_rels/slide21.xml.rels><?xml version="1.0" encoding="UTF-8" standalone="yes"?>
<Relationships xmlns="http://schemas.openxmlformats.org/package/2006/relationships"><Relationship Id="rId117" Type="http://schemas.openxmlformats.org/officeDocument/2006/relationships/customXml" Target="../ink/ink1865.xml"/><Relationship Id="rId21" Type="http://schemas.openxmlformats.org/officeDocument/2006/relationships/customXml" Target="../ink/ink1817.xml"/><Relationship Id="rId42" Type="http://schemas.openxmlformats.org/officeDocument/2006/relationships/image" Target="../media/image1843.png"/><Relationship Id="rId47" Type="http://schemas.openxmlformats.org/officeDocument/2006/relationships/customXml" Target="../ink/ink1830.xml"/><Relationship Id="rId63" Type="http://schemas.openxmlformats.org/officeDocument/2006/relationships/customXml" Target="../ink/ink1838.xml"/><Relationship Id="rId68" Type="http://schemas.openxmlformats.org/officeDocument/2006/relationships/image" Target="../media/image1856.png"/><Relationship Id="rId84" Type="http://schemas.openxmlformats.org/officeDocument/2006/relationships/image" Target="../media/image1864.png"/><Relationship Id="rId89" Type="http://schemas.openxmlformats.org/officeDocument/2006/relationships/customXml" Target="../ink/ink1851.xml"/><Relationship Id="rId112" Type="http://schemas.openxmlformats.org/officeDocument/2006/relationships/image" Target="../media/image1878.png"/><Relationship Id="rId16" Type="http://schemas.openxmlformats.org/officeDocument/2006/relationships/image" Target="../media/image1830.png"/><Relationship Id="rId107" Type="http://schemas.openxmlformats.org/officeDocument/2006/relationships/customXml" Target="../ink/ink1860.xml"/><Relationship Id="rId11" Type="http://schemas.openxmlformats.org/officeDocument/2006/relationships/customXml" Target="../ink/ink1812.xml"/><Relationship Id="rId32" Type="http://schemas.openxmlformats.org/officeDocument/2006/relationships/image" Target="../media/image1838.png"/><Relationship Id="rId37" Type="http://schemas.openxmlformats.org/officeDocument/2006/relationships/customXml" Target="../ink/ink1825.xml"/><Relationship Id="rId53" Type="http://schemas.openxmlformats.org/officeDocument/2006/relationships/customXml" Target="../ink/ink1833.xml"/><Relationship Id="rId58" Type="http://schemas.openxmlformats.org/officeDocument/2006/relationships/image" Target="../media/image1851.png"/><Relationship Id="rId74" Type="http://schemas.openxmlformats.org/officeDocument/2006/relationships/image" Target="../media/image1859.png"/><Relationship Id="rId79" Type="http://schemas.openxmlformats.org/officeDocument/2006/relationships/customXml" Target="../ink/ink1846.xml"/><Relationship Id="rId102" Type="http://schemas.openxmlformats.org/officeDocument/2006/relationships/image" Target="../media/image1873.png"/><Relationship Id="rId123" Type="http://schemas.openxmlformats.org/officeDocument/2006/relationships/customXml" Target="../ink/ink1868.xml"/><Relationship Id="rId128" Type="http://schemas.openxmlformats.org/officeDocument/2006/relationships/image" Target="../media/image1886.png"/><Relationship Id="rId5" Type="http://schemas.openxmlformats.org/officeDocument/2006/relationships/customXml" Target="../ink/ink1809.xml"/><Relationship Id="rId90" Type="http://schemas.openxmlformats.org/officeDocument/2006/relationships/image" Target="../media/image1867.png"/><Relationship Id="rId95" Type="http://schemas.openxmlformats.org/officeDocument/2006/relationships/customXml" Target="../ink/ink1854.xml"/><Relationship Id="rId22" Type="http://schemas.openxmlformats.org/officeDocument/2006/relationships/image" Target="../media/image1833.png"/><Relationship Id="rId27" Type="http://schemas.openxmlformats.org/officeDocument/2006/relationships/customXml" Target="../ink/ink1820.xml"/><Relationship Id="rId43" Type="http://schemas.openxmlformats.org/officeDocument/2006/relationships/customXml" Target="../ink/ink1828.xml"/><Relationship Id="rId48" Type="http://schemas.openxmlformats.org/officeDocument/2006/relationships/image" Target="../media/image1846.png"/><Relationship Id="rId64" Type="http://schemas.openxmlformats.org/officeDocument/2006/relationships/image" Target="../media/image1854.png"/><Relationship Id="rId69" Type="http://schemas.openxmlformats.org/officeDocument/2006/relationships/customXml" Target="../ink/ink1841.xml"/><Relationship Id="rId113" Type="http://schemas.openxmlformats.org/officeDocument/2006/relationships/customXml" Target="../ink/ink1863.xml"/><Relationship Id="rId118" Type="http://schemas.openxmlformats.org/officeDocument/2006/relationships/image" Target="../media/image1881.png"/><Relationship Id="rId80" Type="http://schemas.openxmlformats.org/officeDocument/2006/relationships/image" Target="../media/image1862.png"/><Relationship Id="rId85" Type="http://schemas.openxmlformats.org/officeDocument/2006/relationships/customXml" Target="../ink/ink1849.xml"/><Relationship Id="rId12" Type="http://schemas.openxmlformats.org/officeDocument/2006/relationships/image" Target="../media/image1828.png"/><Relationship Id="rId17" Type="http://schemas.openxmlformats.org/officeDocument/2006/relationships/customXml" Target="../ink/ink1815.xml"/><Relationship Id="rId33" Type="http://schemas.openxmlformats.org/officeDocument/2006/relationships/customXml" Target="../ink/ink1823.xml"/><Relationship Id="rId38" Type="http://schemas.openxmlformats.org/officeDocument/2006/relationships/image" Target="../media/image1841.png"/><Relationship Id="rId59" Type="http://schemas.openxmlformats.org/officeDocument/2006/relationships/customXml" Target="../ink/ink1836.xml"/><Relationship Id="rId103" Type="http://schemas.openxmlformats.org/officeDocument/2006/relationships/customXml" Target="../ink/ink1858.xml"/><Relationship Id="rId108" Type="http://schemas.openxmlformats.org/officeDocument/2006/relationships/image" Target="../media/image1876.png"/><Relationship Id="rId124" Type="http://schemas.openxmlformats.org/officeDocument/2006/relationships/image" Target="../media/image1884.png"/><Relationship Id="rId129" Type="http://schemas.openxmlformats.org/officeDocument/2006/relationships/customXml" Target="../ink/ink1871.xml"/><Relationship Id="rId54" Type="http://schemas.openxmlformats.org/officeDocument/2006/relationships/image" Target="../media/image1849.png"/><Relationship Id="rId70" Type="http://schemas.openxmlformats.org/officeDocument/2006/relationships/image" Target="../media/image1857.png"/><Relationship Id="rId75" Type="http://schemas.openxmlformats.org/officeDocument/2006/relationships/customXml" Target="../ink/ink1844.xml"/><Relationship Id="rId91" Type="http://schemas.openxmlformats.org/officeDocument/2006/relationships/customXml" Target="../ink/ink1852.xml"/><Relationship Id="rId96" Type="http://schemas.openxmlformats.org/officeDocument/2006/relationships/image" Target="../media/image1870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825.png"/><Relationship Id="rId23" Type="http://schemas.openxmlformats.org/officeDocument/2006/relationships/customXml" Target="../ink/ink1818.xml"/><Relationship Id="rId28" Type="http://schemas.openxmlformats.org/officeDocument/2006/relationships/image" Target="../media/image1836.png"/><Relationship Id="rId49" Type="http://schemas.openxmlformats.org/officeDocument/2006/relationships/customXml" Target="../ink/ink1831.xml"/><Relationship Id="rId114" Type="http://schemas.openxmlformats.org/officeDocument/2006/relationships/image" Target="../media/image1879.png"/><Relationship Id="rId119" Type="http://schemas.openxmlformats.org/officeDocument/2006/relationships/customXml" Target="../ink/ink1866.xml"/><Relationship Id="rId44" Type="http://schemas.openxmlformats.org/officeDocument/2006/relationships/image" Target="../media/image1844.png"/><Relationship Id="rId60" Type="http://schemas.openxmlformats.org/officeDocument/2006/relationships/image" Target="../media/image1852.png"/><Relationship Id="rId65" Type="http://schemas.openxmlformats.org/officeDocument/2006/relationships/customXml" Target="../ink/ink1839.xml"/><Relationship Id="rId81" Type="http://schemas.openxmlformats.org/officeDocument/2006/relationships/customXml" Target="../ink/ink1847.xml"/><Relationship Id="rId86" Type="http://schemas.openxmlformats.org/officeDocument/2006/relationships/image" Target="../media/image1865.png"/><Relationship Id="rId130" Type="http://schemas.openxmlformats.org/officeDocument/2006/relationships/image" Target="../media/image1887.png"/><Relationship Id="rId13" Type="http://schemas.openxmlformats.org/officeDocument/2006/relationships/customXml" Target="../ink/ink1813.xml"/><Relationship Id="rId18" Type="http://schemas.openxmlformats.org/officeDocument/2006/relationships/image" Target="../media/image1831.png"/><Relationship Id="rId39" Type="http://schemas.openxmlformats.org/officeDocument/2006/relationships/customXml" Target="../ink/ink1826.xml"/><Relationship Id="rId109" Type="http://schemas.openxmlformats.org/officeDocument/2006/relationships/customXml" Target="../ink/ink1861.xml"/><Relationship Id="rId34" Type="http://schemas.openxmlformats.org/officeDocument/2006/relationships/image" Target="../media/image1839.png"/><Relationship Id="rId50" Type="http://schemas.openxmlformats.org/officeDocument/2006/relationships/image" Target="../media/image1847.png"/><Relationship Id="rId55" Type="http://schemas.openxmlformats.org/officeDocument/2006/relationships/customXml" Target="../ink/ink1834.xml"/><Relationship Id="rId76" Type="http://schemas.openxmlformats.org/officeDocument/2006/relationships/image" Target="../media/image1860.png"/><Relationship Id="rId97" Type="http://schemas.openxmlformats.org/officeDocument/2006/relationships/customXml" Target="../ink/ink1855.xml"/><Relationship Id="rId104" Type="http://schemas.openxmlformats.org/officeDocument/2006/relationships/image" Target="../media/image1874.png"/><Relationship Id="rId120" Type="http://schemas.openxmlformats.org/officeDocument/2006/relationships/image" Target="../media/image1882.png"/><Relationship Id="rId125" Type="http://schemas.openxmlformats.org/officeDocument/2006/relationships/customXml" Target="../ink/ink1869.xml"/><Relationship Id="rId7" Type="http://schemas.openxmlformats.org/officeDocument/2006/relationships/customXml" Target="../ink/ink1810.xml"/><Relationship Id="rId71" Type="http://schemas.openxmlformats.org/officeDocument/2006/relationships/customXml" Target="../ink/ink1842.xml"/><Relationship Id="rId92" Type="http://schemas.openxmlformats.org/officeDocument/2006/relationships/image" Target="../media/image1868.png"/><Relationship Id="rId2" Type="http://schemas.openxmlformats.org/officeDocument/2006/relationships/image" Target="../media/image4.jpeg"/><Relationship Id="rId29" Type="http://schemas.openxmlformats.org/officeDocument/2006/relationships/customXml" Target="../ink/ink1821.xml"/><Relationship Id="rId24" Type="http://schemas.openxmlformats.org/officeDocument/2006/relationships/image" Target="../media/image1834.png"/><Relationship Id="rId40" Type="http://schemas.openxmlformats.org/officeDocument/2006/relationships/image" Target="../media/image1842.png"/><Relationship Id="rId45" Type="http://schemas.openxmlformats.org/officeDocument/2006/relationships/customXml" Target="../ink/ink1829.xml"/><Relationship Id="rId66" Type="http://schemas.openxmlformats.org/officeDocument/2006/relationships/image" Target="../media/image1855.png"/><Relationship Id="rId87" Type="http://schemas.openxmlformats.org/officeDocument/2006/relationships/customXml" Target="../ink/ink1850.xml"/><Relationship Id="rId110" Type="http://schemas.openxmlformats.org/officeDocument/2006/relationships/image" Target="../media/image1877.png"/><Relationship Id="rId115" Type="http://schemas.openxmlformats.org/officeDocument/2006/relationships/customXml" Target="../ink/ink1864.xml"/><Relationship Id="rId131" Type="http://schemas.openxmlformats.org/officeDocument/2006/relationships/customXml" Target="../ink/ink1872.xml"/><Relationship Id="rId61" Type="http://schemas.openxmlformats.org/officeDocument/2006/relationships/customXml" Target="../ink/ink1837.xml"/><Relationship Id="rId82" Type="http://schemas.openxmlformats.org/officeDocument/2006/relationships/image" Target="../media/image1863.png"/><Relationship Id="rId19" Type="http://schemas.openxmlformats.org/officeDocument/2006/relationships/customXml" Target="../ink/ink1816.xml"/><Relationship Id="rId14" Type="http://schemas.openxmlformats.org/officeDocument/2006/relationships/image" Target="../media/image1829.png"/><Relationship Id="rId30" Type="http://schemas.openxmlformats.org/officeDocument/2006/relationships/image" Target="../media/image1837.png"/><Relationship Id="rId35" Type="http://schemas.openxmlformats.org/officeDocument/2006/relationships/customXml" Target="../ink/ink1824.xml"/><Relationship Id="rId56" Type="http://schemas.openxmlformats.org/officeDocument/2006/relationships/image" Target="../media/image1850.png"/><Relationship Id="rId77" Type="http://schemas.openxmlformats.org/officeDocument/2006/relationships/customXml" Target="../ink/ink1845.xml"/><Relationship Id="rId100" Type="http://schemas.openxmlformats.org/officeDocument/2006/relationships/image" Target="../media/image1872.png"/><Relationship Id="rId105" Type="http://schemas.openxmlformats.org/officeDocument/2006/relationships/customXml" Target="../ink/ink1859.xml"/><Relationship Id="rId126" Type="http://schemas.openxmlformats.org/officeDocument/2006/relationships/image" Target="../media/image1885.png"/><Relationship Id="rId8" Type="http://schemas.openxmlformats.org/officeDocument/2006/relationships/image" Target="../media/image1826.png"/><Relationship Id="rId51" Type="http://schemas.openxmlformats.org/officeDocument/2006/relationships/customXml" Target="../ink/ink1832.xml"/><Relationship Id="rId72" Type="http://schemas.openxmlformats.org/officeDocument/2006/relationships/image" Target="../media/image1858.png"/><Relationship Id="rId93" Type="http://schemas.openxmlformats.org/officeDocument/2006/relationships/customXml" Target="../ink/ink1853.xml"/><Relationship Id="rId98" Type="http://schemas.openxmlformats.org/officeDocument/2006/relationships/image" Target="../media/image1871.png"/><Relationship Id="rId121" Type="http://schemas.openxmlformats.org/officeDocument/2006/relationships/customXml" Target="../ink/ink1867.xml"/><Relationship Id="rId3" Type="http://schemas.openxmlformats.org/officeDocument/2006/relationships/image" Target="../media/image1.png"/><Relationship Id="rId25" Type="http://schemas.openxmlformats.org/officeDocument/2006/relationships/customXml" Target="../ink/ink1819.xml"/><Relationship Id="rId46" Type="http://schemas.openxmlformats.org/officeDocument/2006/relationships/image" Target="../media/image1845.png"/><Relationship Id="rId67" Type="http://schemas.openxmlformats.org/officeDocument/2006/relationships/customXml" Target="../ink/ink1840.xml"/><Relationship Id="rId116" Type="http://schemas.openxmlformats.org/officeDocument/2006/relationships/image" Target="../media/image1880.png"/><Relationship Id="rId20" Type="http://schemas.openxmlformats.org/officeDocument/2006/relationships/image" Target="../media/image1832.png"/><Relationship Id="rId41" Type="http://schemas.openxmlformats.org/officeDocument/2006/relationships/customXml" Target="../ink/ink1827.xml"/><Relationship Id="rId62" Type="http://schemas.openxmlformats.org/officeDocument/2006/relationships/image" Target="../media/image1853.png"/><Relationship Id="rId83" Type="http://schemas.openxmlformats.org/officeDocument/2006/relationships/customXml" Target="../ink/ink1848.xml"/><Relationship Id="rId88" Type="http://schemas.openxmlformats.org/officeDocument/2006/relationships/image" Target="../media/image1866.png"/><Relationship Id="rId111" Type="http://schemas.openxmlformats.org/officeDocument/2006/relationships/customXml" Target="../ink/ink1862.xml"/><Relationship Id="rId132" Type="http://schemas.openxmlformats.org/officeDocument/2006/relationships/image" Target="../media/image1888.png"/><Relationship Id="rId15" Type="http://schemas.openxmlformats.org/officeDocument/2006/relationships/customXml" Target="../ink/ink1814.xml"/><Relationship Id="rId36" Type="http://schemas.openxmlformats.org/officeDocument/2006/relationships/image" Target="../media/image1840.png"/><Relationship Id="rId57" Type="http://schemas.openxmlformats.org/officeDocument/2006/relationships/customXml" Target="../ink/ink1835.xml"/><Relationship Id="rId106" Type="http://schemas.openxmlformats.org/officeDocument/2006/relationships/image" Target="../media/image1875.png"/><Relationship Id="rId127" Type="http://schemas.openxmlformats.org/officeDocument/2006/relationships/customXml" Target="../ink/ink1870.xml"/><Relationship Id="rId10" Type="http://schemas.openxmlformats.org/officeDocument/2006/relationships/image" Target="../media/image1827.png"/><Relationship Id="rId31" Type="http://schemas.openxmlformats.org/officeDocument/2006/relationships/customXml" Target="../ink/ink1822.xml"/><Relationship Id="rId52" Type="http://schemas.openxmlformats.org/officeDocument/2006/relationships/image" Target="../media/image1848.png"/><Relationship Id="rId73" Type="http://schemas.openxmlformats.org/officeDocument/2006/relationships/customXml" Target="../ink/ink1843.xml"/><Relationship Id="rId78" Type="http://schemas.openxmlformats.org/officeDocument/2006/relationships/image" Target="../media/image1861.png"/><Relationship Id="rId94" Type="http://schemas.openxmlformats.org/officeDocument/2006/relationships/image" Target="../media/image1869.png"/><Relationship Id="rId99" Type="http://schemas.openxmlformats.org/officeDocument/2006/relationships/customXml" Target="../ink/ink1856.xml"/><Relationship Id="rId101" Type="http://schemas.openxmlformats.org/officeDocument/2006/relationships/customXml" Target="../ink/ink1857.xml"/><Relationship Id="rId122" Type="http://schemas.openxmlformats.org/officeDocument/2006/relationships/image" Target="../media/image1883.png"/><Relationship Id="rId4" Type="http://schemas.openxmlformats.org/officeDocument/2006/relationships/image" Target="../media/image1824.png"/><Relationship Id="rId9" Type="http://schemas.openxmlformats.org/officeDocument/2006/relationships/customXml" Target="../ink/ink1811.xml"/><Relationship Id="rId26" Type="http://schemas.openxmlformats.org/officeDocument/2006/relationships/image" Target="../media/image1835.png"/></Relationships>
</file>

<file path=ppt/slides/_rels/slide22.xml.rels><?xml version="1.0" encoding="UTF-8" standalone="yes"?>
<Relationships xmlns="http://schemas.openxmlformats.org/package/2006/relationships"><Relationship Id="rId13" Type="http://schemas.openxmlformats.org/officeDocument/2006/relationships/customXml" Target="../ink/ink1877.xml"/><Relationship Id="rId18" Type="http://schemas.openxmlformats.org/officeDocument/2006/relationships/image" Target="../media/image1895.png"/><Relationship Id="rId26" Type="http://schemas.openxmlformats.org/officeDocument/2006/relationships/image" Target="../media/image1899.png"/><Relationship Id="rId39" Type="http://schemas.openxmlformats.org/officeDocument/2006/relationships/customXml" Target="../ink/ink1890.xml"/><Relationship Id="rId21" Type="http://schemas.openxmlformats.org/officeDocument/2006/relationships/customXml" Target="../ink/ink1881.xml"/><Relationship Id="rId34" Type="http://schemas.openxmlformats.org/officeDocument/2006/relationships/image" Target="../media/image1903.png"/><Relationship Id="rId42" Type="http://schemas.openxmlformats.org/officeDocument/2006/relationships/image" Target="../media/image1907.png"/><Relationship Id="rId7" Type="http://schemas.openxmlformats.org/officeDocument/2006/relationships/customXml" Target="../ink/ink1874.xml"/><Relationship Id="rId2" Type="http://schemas.openxmlformats.org/officeDocument/2006/relationships/image" Target="../media/image4.jpeg"/><Relationship Id="rId16" Type="http://schemas.openxmlformats.org/officeDocument/2006/relationships/image" Target="../media/image1894.png"/><Relationship Id="rId20" Type="http://schemas.openxmlformats.org/officeDocument/2006/relationships/image" Target="../media/image1896.png"/><Relationship Id="rId29" Type="http://schemas.openxmlformats.org/officeDocument/2006/relationships/customXml" Target="../ink/ink1885.xml"/><Relationship Id="rId41" Type="http://schemas.openxmlformats.org/officeDocument/2006/relationships/customXml" Target="../ink/ink1891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545.png"/><Relationship Id="rId11" Type="http://schemas.openxmlformats.org/officeDocument/2006/relationships/customXml" Target="../ink/ink1876.xml"/><Relationship Id="rId24" Type="http://schemas.openxmlformats.org/officeDocument/2006/relationships/image" Target="../media/image1898.png"/><Relationship Id="rId32" Type="http://schemas.openxmlformats.org/officeDocument/2006/relationships/image" Target="../media/image1902.png"/><Relationship Id="rId37" Type="http://schemas.openxmlformats.org/officeDocument/2006/relationships/customXml" Target="../ink/ink1889.xml"/><Relationship Id="rId40" Type="http://schemas.openxmlformats.org/officeDocument/2006/relationships/image" Target="../media/image1906.png"/><Relationship Id="rId5" Type="http://schemas.openxmlformats.org/officeDocument/2006/relationships/customXml" Target="../ink/ink1873.xml"/><Relationship Id="rId15" Type="http://schemas.openxmlformats.org/officeDocument/2006/relationships/customXml" Target="../ink/ink1878.xml"/><Relationship Id="rId23" Type="http://schemas.openxmlformats.org/officeDocument/2006/relationships/customXml" Target="../ink/ink1882.xml"/><Relationship Id="rId28" Type="http://schemas.openxmlformats.org/officeDocument/2006/relationships/image" Target="../media/image1900.png"/><Relationship Id="rId36" Type="http://schemas.openxmlformats.org/officeDocument/2006/relationships/image" Target="../media/image1904.png"/><Relationship Id="rId10" Type="http://schemas.openxmlformats.org/officeDocument/2006/relationships/image" Target="../media/image1891.png"/><Relationship Id="rId19" Type="http://schemas.openxmlformats.org/officeDocument/2006/relationships/customXml" Target="../ink/ink1880.xml"/><Relationship Id="rId31" Type="http://schemas.openxmlformats.org/officeDocument/2006/relationships/customXml" Target="../ink/ink1886.xml"/><Relationship Id="rId44" Type="http://schemas.openxmlformats.org/officeDocument/2006/relationships/image" Target="../media/image1908.png"/><Relationship Id="rId4" Type="http://schemas.openxmlformats.org/officeDocument/2006/relationships/image" Target="../media/image1889.png"/><Relationship Id="rId9" Type="http://schemas.openxmlformats.org/officeDocument/2006/relationships/customXml" Target="../ink/ink1875.xml"/><Relationship Id="rId14" Type="http://schemas.openxmlformats.org/officeDocument/2006/relationships/image" Target="../media/image1893.png"/><Relationship Id="rId22" Type="http://schemas.openxmlformats.org/officeDocument/2006/relationships/image" Target="../media/image1897.png"/><Relationship Id="rId27" Type="http://schemas.openxmlformats.org/officeDocument/2006/relationships/customXml" Target="../ink/ink1884.xml"/><Relationship Id="rId30" Type="http://schemas.openxmlformats.org/officeDocument/2006/relationships/image" Target="../media/image1901.png"/><Relationship Id="rId35" Type="http://schemas.openxmlformats.org/officeDocument/2006/relationships/customXml" Target="../ink/ink1888.xml"/><Relationship Id="rId43" Type="http://schemas.openxmlformats.org/officeDocument/2006/relationships/customXml" Target="../ink/ink1892.xml"/><Relationship Id="rId8" Type="http://schemas.openxmlformats.org/officeDocument/2006/relationships/image" Target="../media/image1890.png"/><Relationship Id="rId3" Type="http://schemas.openxmlformats.org/officeDocument/2006/relationships/image" Target="../media/image1.png"/><Relationship Id="rId12" Type="http://schemas.openxmlformats.org/officeDocument/2006/relationships/image" Target="../media/image1892.png"/><Relationship Id="rId17" Type="http://schemas.openxmlformats.org/officeDocument/2006/relationships/customXml" Target="../ink/ink1879.xml"/><Relationship Id="rId25" Type="http://schemas.openxmlformats.org/officeDocument/2006/relationships/customXml" Target="../ink/ink1883.xml"/><Relationship Id="rId33" Type="http://schemas.openxmlformats.org/officeDocument/2006/relationships/customXml" Target="../ink/ink1887.xml"/><Relationship Id="rId38" Type="http://schemas.openxmlformats.org/officeDocument/2006/relationships/image" Target="../media/image190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" name="그림 2" descr="그림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5683" y="47628"/>
            <a:ext cx="12296422" cy="6702826"/>
          </a:xfrm>
          <a:prstGeom prst="rect">
            <a:avLst/>
          </a:prstGeom>
          <a:ln w="12700">
            <a:miter lim="400000"/>
          </a:ln>
        </p:spPr>
      </p:pic>
      <p:sp>
        <p:nvSpPr>
          <p:cNvPr id="113" name="TextBox 13"/>
          <p:cNvSpPr txBox="1"/>
          <p:nvPr/>
        </p:nvSpPr>
        <p:spPr>
          <a:xfrm>
            <a:off x="3273948" y="4028117"/>
            <a:ext cx="5612740" cy="159677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4900">
                <a:solidFill>
                  <a:srgbClr val="FFFFFF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rPr dirty="0" err="1"/>
              <a:t>Impariamo</a:t>
            </a:r>
            <a:r>
              <a:rPr dirty="0"/>
              <a:t> il </a:t>
            </a:r>
            <a:r>
              <a:rPr dirty="0" err="1"/>
              <a:t>coreano</a:t>
            </a:r>
            <a:r>
              <a:rPr dirty="0"/>
              <a:t>!</a:t>
            </a:r>
          </a:p>
          <a:p>
            <a:pPr algn="ctr">
              <a:defRPr sz="4900">
                <a:solidFill>
                  <a:srgbClr val="FFFFFF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rPr lang="it-IT"/>
              <a:t>Sesta </a:t>
            </a:r>
            <a:r>
              <a:rPr lang="it-IT" dirty="0"/>
              <a:t>lezione</a:t>
            </a:r>
            <a:endParaRPr dirty="0"/>
          </a:p>
        </p:txBody>
      </p:sp>
      <p:grpSp>
        <p:nvGrpSpPr>
          <p:cNvPr id="127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114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5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6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7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8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9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0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1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2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3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4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5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6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141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128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9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0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1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2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3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4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5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6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7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8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9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0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142" name="TextBox 13"/>
          <p:cNvSpPr txBox="1"/>
          <p:nvPr/>
        </p:nvSpPr>
        <p:spPr>
          <a:xfrm>
            <a:off x="4876876" y="5968342"/>
            <a:ext cx="2438248" cy="4386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200">
                <a:solidFill>
                  <a:srgbClr val="FFFFFF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lvl1pPr>
          </a:lstStyle>
          <a:p>
            <a:r>
              <a:t>Con prof. Ropi Oppa</a:t>
            </a:r>
          </a:p>
        </p:txBody>
      </p:sp>
      <p:pic>
        <p:nvPicPr>
          <p:cNvPr id="143" name="360x90-bianco.png" descr="360x90-bianc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76741" y="6063608"/>
            <a:ext cx="2438249" cy="60956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EA6EB1-F6EF-7FB8-3920-AF8AE98681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TextBox 3">
            <a:extLst>
              <a:ext uri="{FF2B5EF4-FFF2-40B4-BE49-F238E27FC236}">
                <a16:creationId xmlns:a16="http://schemas.microsoft.com/office/drawing/2014/main" id="{9C5EDC77-A198-BFA6-C3B0-79DC6C4FEA34}"/>
              </a:ext>
            </a:extLst>
          </p:cNvPr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18" name="TextBox 5">
            <a:extLst>
              <a:ext uri="{FF2B5EF4-FFF2-40B4-BE49-F238E27FC236}">
                <a16:creationId xmlns:a16="http://schemas.microsoft.com/office/drawing/2014/main" id="{F8829B81-73D7-A634-F2AB-44DF6D723C6F}"/>
              </a:ext>
            </a:extLst>
          </p:cNvPr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32" name="그룹 12">
            <a:extLst>
              <a:ext uri="{FF2B5EF4-FFF2-40B4-BE49-F238E27FC236}">
                <a16:creationId xmlns:a16="http://schemas.microsoft.com/office/drawing/2014/main" id="{4DE924D0-7E21-B3DC-3133-4BAD2CF466B0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19" name="직사각형 13">
              <a:extLst>
                <a:ext uri="{FF2B5EF4-FFF2-40B4-BE49-F238E27FC236}">
                  <a16:creationId xmlns:a16="http://schemas.microsoft.com/office/drawing/2014/main" id="{99B55AA7-4B09-3F9E-F9EC-5EDC58DBB66F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" name="직사각형 14">
              <a:extLst>
                <a:ext uri="{FF2B5EF4-FFF2-40B4-BE49-F238E27FC236}">
                  <a16:creationId xmlns:a16="http://schemas.microsoft.com/office/drawing/2014/main" id="{31629A6F-5FC9-FAA5-ED39-1812A0ABB9AC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" name="직사각형 15">
              <a:extLst>
                <a:ext uri="{FF2B5EF4-FFF2-40B4-BE49-F238E27FC236}">
                  <a16:creationId xmlns:a16="http://schemas.microsoft.com/office/drawing/2014/main" id="{F583F20F-0AF7-BBD3-75E5-6217BAC6746B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" name="직사각형 16">
              <a:extLst>
                <a:ext uri="{FF2B5EF4-FFF2-40B4-BE49-F238E27FC236}">
                  <a16:creationId xmlns:a16="http://schemas.microsoft.com/office/drawing/2014/main" id="{BFB18808-FB9E-F6EE-CAA4-7986029F8EFF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" name="직사각형 17">
              <a:extLst>
                <a:ext uri="{FF2B5EF4-FFF2-40B4-BE49-F238E27FC236}">
                  <a16:creationId xmlns:a16="http://schemas.microsoft.com/office/drawing/2014/main" id="{8428DCD6-5406-E08B-47D7-53DEF10EECC5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4" name="직사각형 18">
              <a:extLst>
                <a:ext uri="{FF2B5EF4-FFF2-40B4-BE49-F238E27FC236}">
                  <a16:creationId xmlns:a16="http://schemas.microsoft.com/office/drawing/2014/main" id="{F6E7AC9D-8C48-3B2F-301A-CCFA012D8B72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" name="직사각형 19">
              <a:extLst>
                <a:ext uri="{FF2B5EF4-FFF2-40B4-BE49-F238E27FC236}">
                  <a16:creationId xmlns:a16="http://schemas.microsoft.com/office/drawing/2014/main" id="{E76F98DF-3922-3B3B-C2C8-35FB0451525F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" name="직사각형 20">
              <a:extLst>
                <a:ext uri="{FF2B5EF4-FFF2-40B4-BE49-F238E27FC236}">
                  <a16:creationId xmlns:a16="http://schemas.microsoft.com/office/drawing/2014/main" id="{ED3B8BC8-24B4-2678-D152-AC3A131570A6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7" name="직사각형 21">
              <a:extLst>
                <a:ext uri="{FF2B5EF4-FFF2-40B4-BE49-F238E27FC236}">
                  <a16:creationId xmlns:a16="http://schemas.microsoft.com/office/drawing/2014/main" id="{F99F538C-BC4D-76F9-B950-E38063C4DFE4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" name="직사각형 22">
              <a:extLst>
                <a:ext uri="{FF2B5EF4-FFF2-40B4-BE49-F238E27FC236}">
                  <a16:creationId xmlns:a16="http://schemas.microsoft.com/office/drawing/2014/main" id="{C4B69478-BCAD-2C76-4029-34D01E800157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" name="직사각형 23">
              <a:extLst>
                <a:ext uri="{FF2B5EF4-FFF2-40B4-BE49-F238E27FC236}">
                  <a16:creationId xmlns:a16="http://schemas.microsoft.com/office/drawing/2014/main" id="{FAEA4141-8199-1EA0-C6E2-606E2676FEA5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0" name="직사각형 24">
              <a:extLst>
                <a:ext uri="{FF2B5EF4-FFF2-40B4-BE49-F238E27FC236}">
                  <a16:creationId xmlns:a16="http://schemas.microsoft.com/office/drawing/2014/main" id="{668B9327-B7E7-107D-6FD7-09B82E14A6BD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" name="직사각형 25">
              <a:extLst>
                <a:ext uri="{FF2B5EF4-FFF2-40B4-BE49-F238E27FC236}">
                  <a16:creationId xmlns:a16="http://schemas.microsoft.com/office/drawing/2014/main" id="{1008E796-F4A7-6E3B-54EA-0BA3D5FD2CA8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33" name="그림 42" descr="그림 42">
            <a:extLst>
              <a:ext uri="{FF2B5EF4-FFF2-40B4-BE49-F238E27FC236}">
                <a16:creationId xmlns:a16="http://schemas.microsoft.com/office/drawing/2014/main" id="{D9A1A175-C8A1-47B3-C969-733635E1EE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47" name="그룹 44">
            <a:extLst>
              <a:ext uri="{FF2B5EF4-FFF2-40B4-BE49-F238E27FC236}">
                <a16:creationId xmlns:a16="http://schemas.microsoft.com/office/drawing/2014/main" id="{EAD4C1C2-3656-0DA9-DD2B-98175B0EF26D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34" name="직사각형 45">
              <a:extLst>
                <a:ext uri="{FF2B5EF4-FFF2-40B4-BE49-F238E27FC236}">
                  <a16:creationId xmlns:a16="http://schemas.microsoft.com/office/drawing/2014/main" id="{B63CAD55-3E8D-FDFF-B4C4-064394340A6B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" name="직사각형 46">
              <a:extLst>
                <a:ext uri="{FF2B5EF4-FFF2-40B4-BE49-F238E27FC236}">
                  <a16:creationId xmlns:a16="http://schemas.microsoft.com/office/drawing/2014/main" id="{09E21F9B-BB61-3A6C-F761-78016DF435AF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6" name="직사각형 47">
              <a:extLst>
                <a:ext uri="{FF2B5EF4-FFF2-40B4-BE49-F238E27FC236}">
                  <a16:creationId xmlns:a16="http://schemas.microsoft.com/office/drawing/2014/main" id="{D8E28368-87C8-555B-3C16-4811F0E1684D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" name="직사각형 48">
              <a:extLst>
                <a:ext uri="{FF2B5EF4-FFF2-40B4-BE49-F238E27FC236}">
                  <a16:creationId xmlns:a16="http://schemas.microsoft.com/office/drawing/2014/main" id="{3534CF58-9A2B-2A20-56D4-4B148490740B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" name="직사각형 49">
              <a:extLst>
                <a:ext uri="{FF2B5EF4-FFF2-40B4-BE49-F238E27FC236}">
                  <a16:creationId xmlns:a16="http://schemas.microsoft.com/office/drawing/2014/main" id="{30B11481-A121-FC08-A07B-6AC9C6D17A5E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" name="직사각형 50">
              <a:extLst>
                <a:ext uri="{FF2B5EF4-FFF2-40B4-BE49-F238E27FC236}">
                  <a16:creationId xmlns:a16="http://schemas.microsoft.com/office/drawing/2014/main" id="{86C825DD-9E2C-2DA3-7DEC-6BF75E7ECB16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0" name="직사각형 51">
              <a:extLst>
                <a:ext uri="{FF2B5EF4-FFF2-40B4-BE49-F238E27FC236}">
                  <a16:creationId xmlns:a16="http://schemas.microsoft.com/office/drawing/2014/main" id="{3B6C154C-8CD3-ECB1-8E2E-2E05A574FF39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" name="직사각형 52">
              <a:extLst>
                <a:ext uri="{FF2B5EF4-FFF2-40B4-BE49-F238E27FC236}">
                  <a16:creationId xmlns:a16="http://schemas.microsoft.com/office/drawing/2014/main" id="{42D1DE86-A40C-15DF-329C-7EA1613C2F52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" name="직사각형 53">
              <a:extLst>
                <a:ext uri="{FF2B5EF4-FFF2-40B4-BE49-F238E27FC236}">
                  <a16:creationId xmlns:a16="http://schemas.microsoft.com/office/drawing/2014/main" id="{E86369D2-34A6-E869-4EFB-06BFBB9C778A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3" name="직사각형 54">
              <a:extLst>
                <a:ext uri="{FF2B5EF4-FFF2-40B4-BE49-F238E27FC236}">
                  <a16:creationId xmlns:a16="http://schemas.microsoft.com/office/drawing/2014/main" id="{C0D56BC9-1196-3B03-94F7-4B4A39EB874E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" name="직사각형 55">
              <a:extLst>
                <a:ext uri="{FF2B5EF4-FFF2-40B4-BE49-F238E27FC236}">
                  <a16:creationId xmlns:a16="http://schemas.microsoft.com/office/drawing/2014/main" id="{C2FDB569-E747-B358-823E-07353F171797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" name="직사각형 56">
              <a:extLst>
                <a:ext uri="{FF2B5EF4-FFF2-40B4-BE49-F238E27FC236}">
                  <a16:creationId xmlns:a16="http://schemas.microsoft.com/office/drawing/2014/main" id="{92C968D0-B995-1D9F-AC50-9CFF60EA0738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6" name="직사각형 57">
              <a:extLst>
                <a:ext uri="{FF2B5EF4-FFF2-40B4-BE49-F238E27FC236}">
                  <a16:creationId xmlns:a16="http://schemas.microsoft.com/office/drawing/2014/main" id="{660BD2A4-DD70-F12C-364B-51F99EF59072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48" name="Testo">
            <a:extLst>
              <a:ext uri="{FF2B5EF4-FFF2-40B4-BE49-F238E27FC236}">
                <a16:creationId xmlns:a16="http://schemas.microsoft.com/office/drawing/2014/main" id="{D4FD583F-1648-955A-4062-8D16616D37B1}"/>
              </a:ext>
            </a:extLst>
          </p:cNvPr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49" name="그림 5" descr="그림 5">
            <a:extLst>
              <a:ext uri="{FF2B5EF4-FFF2-40B4-BE49-F238E27FC236}">
                <a16:creationId xmlns:a16="http://schemas.microsoft.com/office/drawing/2014/main" id="{6FCB6149-A298-25D8-0EB2-CF2C187274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81" y="12988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63" name="그룹 28">
            <a:extLst>
              <a:ext uri="{FF2B5EF4-FFF2-40B4-BE49-F238E27FC236}">
                <a16:creationId xmlns:a16="http://schemas.microsoft.com/office/drawing/2014/main" id="{DE499480-C5DF-5703-553F-2B1BECE7673F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50" name="직사각형 29">
              <a:extLst>
                <a:ext uri="{FF2B5EF4-FFF2-40B4-BE49-F238E27FC236}">
                  <a16:creationId xmlns:a16="http://schemas.microsoft.com/office/drawing/2014/main" id="{6F125B2D-4B6D-AA50-5235-C94C0014BA43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" name="직사각형 30">
              <a:extLst>
                <a:ext uri="{FF2B5EF4-FFF2-40B4-BE49-F238E27FC236}">
                  <a16:creationId xmlns:a16="http://schemas.microsoft.com/office/drawing/2014/main" id="{7BEE256B-876D-03FE-E845-1385033F1221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2" name="직사각형 31">
              <a:extLst>
                <a:ext uri="{FF2B5EF4-FFF2-40B4-BE49-F238E27FC236}">
                  <a16:creationId xmlns:a16="http://schemas.microsoft.com/office/drawing/2014/main" id="{806500D1-FF0A-18EE-9A46-930EB1B7A9E1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" name="직사각형 32">
              <a:extLst>
                <a:ext uri="{FF2B5EF4-FFF2-40B4-BE49-F238E27FC236}">
                  <a16:creationId xmlns:a16="http://schemas.microsoft.com/office/drawing/2014/main" id="{EFB5C42A-E294-5764-58BE-6DA3B7F0A6D6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" name="직사각형 33">
              <a:extLst>
                <a:ext uri="{FF2B5EF4-FFF2-40B4-BE49-F238E27FC236}">
                  <a16:creationId xmlns:a16="http://schemas.microsoft.com/office/drawing/2014/main" id="{99B67837-DCF6-FE73-7FE8-AD3902E0C102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5" name="직사각형 34">
              <a:extLst>
                <a:ext uri="{FF2B5EF4-FFF2-40B4-BE49-F238E27FC236}">
                  <a16:creationId xmlns:a16="http://schemas.microsoft.com/office/drawing/2014/main" id="{058814C1-8D9E-952E-75E6-F628FCDFCB24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" name="직사각형 35">
              <a:extLst>
                <a:ext uri="{FF2B5EF4-FFF2-40B4-BE49-F238E27FC236}">
                  <a16:creationId xmlns:a16="http://schemas.microsoft.com/office/drawing/2014/main" id="{88FF1D8F-8436-2639-B5D8-F4BD99FD5FC7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" name="직사각형 36">
              <a:extLst>
                <a:ext uri="{FF2B5EF4-FFF2-40B4-BE49-F238E27FC236}">
                  <a16:creationId xmlns:a16="http://schemas.microsoft.com/office/drawing/2014/main" id="{C05D6A5D-91C6-8970-131D-96D73389DFC3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" name="직사각형 37">
              <a:extLst>
                <a:ext uri="{FF2B5EF4-FFF2-40B4-BE49-F238E27FC236}">
                  <a16:creationId xmlns:a16="http://schemas.microsoft.com/office/drawing/2014/main" id="{E5EFBE86-5D3F-B670-83B6-82138CF62D43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" name="직사각형 38">
              <a:extLst>
                <a:ext uri="{FF2B5EF4-FFF2-40B4-BE49-F238E27FC236}">
                  <a16:creationId xmlns:a16="http://schemas.microsoft.com/office/drawing/2014/main" id="{A4DAB91A-48FC-F76B-F185-9E014A78CACF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" name="직사각형 39">
              <a:extLst>
                <a:ext uri="{FF2B5EF4-FFF2-40B4-BE49-F238E27FC236}">
                  <a16:creationId xmlns:a16="http://schemas.microsoft.com/office/drawing/2014/main" id="{18EEA94E-7323-6F08-4849-DC2DFEDF3C48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" name="직사각형 40">
              <a:extLst>
                <a:ext uri="{FF2B5EF4-FFF2-40B4-BE49-F238E27FC236}">
                  <a16:creationId xmlns:a16="http://schemas.microsoft.com/office/drawing/2014/main" id="{9671E7CD-80CE-164A-CA6A-995675F7D953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2" name="직사각형 41">
              <a:extLst>
                <a:ext uri="{FF2B5EF4-FFF2-40B4-BE49-F238E27FC236}">
                  <a16:creationId xmlns:a16="http://schemas.microsoft.com/office/drawing/2014/main" id="{C1EEE650-25C6-E2E6-0E3D-BE462E63DA0B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77" name="그룹 43">
            <a:extLst>
              <a:ext uri="{FF2B5EF4-FFF2-40B4-BE49-F238E27FC236}">
                <a16:creationId xmlns:a16="http://schemas.microsoft.com/office/drawing/2014/main" id="{ABDDC0F9-28FB-EF39-A741-923DC1FCE70B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64" name="직사각형 44">
              <a:extLst>
                <a:ext uri="{FF2B5EF4-FFF2-40B4-BE49-F238E27FC236}">
                  <a16:creationId xmlns:a16="http://schemas.microsoft.com/office/drawing/2014/main" id="{9AFFA548-5DEB-361E-546B-9CAEE4CE644A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5" name="직사각형 45">
              <a:extLst>
                <a:ext uri="{FF2B5EF4-FFF2-40B4-BE49-F238E27FC236}">
                  <a16:creationId xmlns:a16="http://schemas.microsoft.com/office/drawing/2014/main" id="{B6DB2087-DA0C-E258-D940-57390F8BD5EE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" name="직사각형 46">
              <a:extLst>
                <a:ext uri="{FF2B5EF4-FFF2-40B4-BE49-F238E27FC236}">
                  <a16:creationId xmlns:a16="http://schemas.microsoft.com/office/drawing/2014/main" id="{872BEBEF-4A64-5FF6-0CD2-E1C54786878A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" name="직사각형 47">
              <a:extLst>
                <a:ext uri="{FF2B5EF4-FFF2-40B4-BE49-F238E27FC236}">
                  <a16:creationId xmlns:a16="http://schemas.microsoft.com/office/drawing/2014/main" id="{EB59FAAA-0AB4-1EE6-157C-9DFCEA503015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8" name="직사각형 48">
              <a:extLst>
                <a:ext uri="{FF2B5EF4-FFF2-40B4-BE49-F238E27FC236}">
                  <a16:creationId xmlns:a16="http://schemas.microsoft.com/office/drawing/2014/main" id="{2E0A4BD8-8DDB-26E0-EB49-4E29C5E5ACC4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" name="직사각형 49">
              <a:extLst>
                <a:ext uri="{FF2B5EF4-FFF2-40B4-BE49-F238E27FC236}">
                  <a16:creationId xmlns:a16="http://schemas.microsoft.com/office/drawing/2014/main" id="{4C4F9A08-BF8B-3F0C-A447-A8FAA5796C4B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" name="직사각형 50">
              <a:extLst>
                <a:ext uri="{FF2B5EF4-FFF2-40B4-BE49-F238E27FC236}">
                  <a16:creationId xmlns:a16="http://schemas.microsoft.com/office/drawing/2014/main" id="{CD4E1768-BF3E-792B-D2F2-A3265075172D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1" name="직사각형 51">
              <a:extLst>
                <a:ext uri="{FF2B5EF4-FFF2-40B4-BE49-F238E27FC236}">
                  <a16:creationId xmlns:a16="http://schemas.microsoft.com/office/drawing/2014/main" id="{4F19EC97-A284-86C5-3F45-A640A4723F32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" name="직사각형 52">
              <a:extLst>
                <a:ext uri="{FF2B5EF4-FFF2-40B4-BE49-F238E27FC236}">
                  <a16:creationId xmlns:a16="http://schemas.microsoft.com/office/drawing/2014/main" id="{A77E3287-74B4-D83B-7F5F-21B504ECB7CF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" name="직사각형 53">
              <a:extLst>
                <a:ext uri="{FF2B5EF4-FFF2-40B4-BE49-F238E27FC236}">
                  <a16:creationId xmlns:a16="http://schemas.microsoft.com/office/drawing/2014/main" id="{13D479E5-684C-D6F6-4BE6-44A50E59A1AA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4" name="직사각형 54">
              <a:extLst>
                <a:ext uri="{FF2B5EF4-FFF2-40B4-BE49-F238E27FC236}">
                  <a16:creationId xmlns:a16="http://schemas.microsoft.com/office/drawing/2014/main" id="{7BCB15E6-E005-46C4-02E0-8E774E5D3256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" name="직사각형 55">
              <a:extLst>
                <a:ext uri="{FF2B5EF4-FFF2-40B4-BE49-F238E27FC236}">
                  <a16:creationId xmlns:a16="http://schemas.microsoft.com/office/drawing/2014/main" id="{4CA8C299-D3E2-41D2-C83B-C8EB22CB82EC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6" name="직사각형 56">
              <a:extLst>
                <a:ext uri="{FF2B5EF4-FFF2-40B4-BE49-F238E27FC236}">
                  <a16:creationId xmlns:a16="http://schemas.microsoft.com/office/drawing/2014/main" id="{00361DB4-1BDA-ECAE-6355-2B9028913F9C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79" name="Capitolo 1…">
            <a:extLst>
              <a:ext uri="{FF2B5EF4-FFF2-40B4-BE49-F238E27FC236}">
                <a16:creationId xmlns:a16="http://schemas.microsoft.com/office/drawing/2014/main" id="{C7DFDC63-EE7D-CE28-E8BF-74B6CCBCBBA3}"/>
              </a:ext>
            </a:extLst>
          </p:cNvPr>
          <p:cNvSpPr txBox="1"/>
          <p:nvPr/>
        </p:nvSpPr>
        <p:spPr>
          <a:xfrm>
            <a:off x="6049802" y="441799"/>
            <a:ext cx="92396" cy="5693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3100"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endParaRPr dirty="0"/>
          </a:p>
        </p:txBody>
      </p:sp>
      <p:pic>
        <p:nvPicPr>
          <p:cNvPr id="3" name="Immagine 2" descr="Immagine che contiene testo, schermata, Carattere, ricevuta&#10;&#10;Descrizione generata automaticamente">
            <a:extLst>
              <a:ext uri="{FF2B5EF4-FFF2-40B4-BE49-F238E27FC236}">
                <a16:creationId xmlns:a16="http://schemas.microsoft.com/office/drawing/2014/main" id="{7581AE78-E4A7-1B98-0A8F-15F0CA93949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4400" y="1841500"/>
            <a:ext cx="7772400" cy="3154383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12" name="Input penna 11">
                <a:extLst>
                  <a:ext uri="{FF2B5EF4-FFF2-40B4-BE49-F238E27FC236}">
                    <a16:creationId xmlns:a16="http://schemas.microsoft.com/office/drawing/2014/main" id="{B6E42FD9-9151-91E8-311F-848C03D4ECF6}"/>
                  </a:ext>
                </a:extLst>
              </p14:cNvPr>
              <p14:cNvContentPartPr/>
              <p14:nvPr/>
            </p14:nvContentPartPr>
            <p14:xfrm>
              <a:off x="5972760" y="3294187"/>
              <a:ext cx="575280" cy="50760"/>
            </p14:xfrm>
          </p:contentPart>
        </mc:Choice>
        <mc:Fallback>
          <p:pic>
            <p:nvPicPr>
              <p:cNvPr id="12" name="Input penna 11">
                <a:extLst>
                  <a:ext uri="{FF2B5EF4-FFF2-40B4-BE49-F238E27FC236}">
                    <a16:creationId xmlns:a16="http://schemas.microsoft.com/office/drawing/2014/main" id="{B6E42FD9-9151-91E8-311F-848C03D4ECF6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961960" y="3283747"/>
                <a:ext cx="596520" cy="72000"/>
              </a:xfrm>
              <a:prstGeom prst="rect">
                <a:avLst/>
              </a:prstGeom>
            </p:spPr>
          </p:pic>
        </mc:Fallback>
      </mc:AlternateContent>
      <p:grpSp>
        <p:nvGrpSpPr>
          <p:cNvPr id="24" name="Gruppo 23">
            <a:extLst>
              <a:ext uri="{FF2B5EF4-FFF2-40B4-BE49-F238E27FC236}">
                <a16:creationId xmlns:a16="http://schemas.microsoft.com/office/drawing/2014/main" id="{47A77A76-8BCD-7B67-112A-C8C1A9703C5E}"/>
              </a:ext>
            </a:extLst>
          </p:cNvPr>
          <p:cNvGrpSpPr/>
          <p:nvPr/>
        </p:nvGrpSpPr>
        <p:grpSpPr>
          <a:xfrm>
            <a:off x="5709240" y="1049587"/>
            <a:ext cx="1617480" cy="432720"/>
            <a:chOff x="5709240" y="1049587"/>
            <a:chExt cx="1617480" cy="4327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13" name="Input penna 12">
                  <a:extLst>
                    <a:ext uri="{FF2B5EF4-FFF2-40B4-BE49-F238E27FC236}">
                      <a16:creationId xmlns:a16="http://schemas.microsoft.com/office/drawing/2014/main" id="{4B9BCA4F-A4A0-8224-6857-C0F4D3C739B5}"/>
                    </a:ext>
                  </a:extLst>
                </p14:cNvPr>
                <p14:cNvContentPartPr/>
                <p14:nvPr/>
              </p14:nvContentPartPr>
              <p14:xfrm>
                <a:off x="5709240" y="1096027"/>
                <a:ext cx="385200" cy="198000"/>
              </p14:xfrm>
            </p:contentPart>
          </mc:Choice>
          <mc:Fallback>
            <p:pic>
              <p:nvPicPr>
                <p:cNvPr id="13" name="Input penna 12">
                  <a:extLst>
                    <a:ext uri="{FF2B5EF4-FFF2-40B4-BE49-F238E27FC236}">
                      <a16:creationId xmlns:a16="http://schemas.microsoft.com/office/drawing/2014/main" id="{4B9BCA4F-A4A0-8224-6857-C0F4D3C739B5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5698440" y="1085587"/>
                  <a:ext cx="406440" cy="21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14" name="Input penna 13">
                  <a:extLst>
                    <a:ext uri="{FF2B5EF4-FFF2-40B4-BE49-F238E27FC236}">
                      <a16:creationId xmlns:a16="http://schemas.microsoft.com/office/drawing/2014/main" id="{E4241267-03EC-0810-5C28-E3B63D1355CA}"/>
                    </a:ext>
                  </a:extLst>
                </p14:cNvPr>
                <p14:cNvContentPartPr/>
                <p14:nvPr/>
              </p14:nvContentPartPr>
              <p14:xfrm>
                <a:off x="6158520" y="1049587"/>
                <a:ext cx="191160" cy="189000"/>
              </p14:xfrm>
            </p:contentPart>
          </mc:Choice>
          <mc:Fallback>
            <p:pic>
              <p:nvPicPr>
                <p:cNvPr id="14" name="Input penna 13">
                  <a:extLst>
                    <a:ext uri="{FF2B5EF4-FFF2-40B4-BE49-F238E27FC236}">
                      <a16:creationId xmlns:a16="http://schemas.microsoft.com/office/drawing/2014/main" id="{E4241267-03EC-0810-5C28-E3B63D1355CA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6148080" y="1038787"/>
                  <a:ext cx="212400" cy="21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15" name="Input penna 14">
                  <a:extLst>
                    <a:ext uri="{FF2B5EF4-FFF2-40B4-BE49-F238E27FC236}">
                      <a16:creationId xmlns:a16="http://schemas.microsoft.com/office/drawing/2014/main" id="{DD0DEEFF-FF02-183F-A1DE-6DA7743D2640}"/>
                    </a:ext>
                  </a:extLst>
                </p14:cNvPr>
                <p14:cNvContentPartPr/>
                <p14:nvPr/>
              </p14:nvContentPartPr>
              <p14:xfrm>
                <a:off x="6443640" y="1070467"/>
                <a:ext cx="46080" cy="224280"/>
              </p14:xfrm>
            </p:contentPart>
          </mc:Choice>
          <mc:Fallback>
            <p:pic>
              <p:nvPicPr>
                <p:cNvPr id="15" name="Input penna 14">
                  <a:extLst>
                    <a:ext uri="{FF2B5EF4-FFF2-40B4-BE49-F238E27FC236}">
                      <a16:creationId xmlns:a16="http://schemas.microsoft.com/office/drawing/2014/main" id="{DD0DEEFF-FF02-183F-A1DE-6DA7743D2640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6432840" y="1060027"/>
                  <a:ext cx="67320" cy="245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16" name="Input penna 15">
                  <a:extLst>
                    <a:ext uri="{FF2B5EF4-FFF2-40B4-BE49-F238E27FC236}">
                      <a16:creationId xmlns:a16="http://schemas.microsoft.com/office/drawing/2014/main" id="{9E2C4DED-6575-2663-84F1-0BADD6E343CA}"/>
                    </a:ext>
                  </a:extLst>
                </p14:cNvPr>
                <p14:cNvContentPartPr/>
                <p14:nvPr/>
              </p14:nvContentPartPr>
              <p14:xfrm>
                <a:off x="6265080" y="1301587"/>
                <a:ext cx="153360" cy="180720"/>
              </p14:xfrm>
            </p:contentPart>
          </mc:Choice>
          <mc:Fallback>
            <p:pic>
              <p:nvPicPr>
                <p:cNvPr id="16" name="Input penna 15">
                  <a:extLst>
                    <a:ext uri="{FF2B5EF4-FFF2-40B4-BE49-F238E27FC236}">
                      <a16:creationId xmlns:a16="http://schemas.microsoft.com/office/drawing/2014/main" id="{9E2C4DED-6575-2663-84F1-0BADD6E343CA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6254640" y="1290787"/>
                  <a:ext cx="174600" cy="20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17" name="Input penna 16">
                  <a:extLst>
                    <a:ext uri="{FF2B5EF4-FFF2-40B4-BE49-F238E27FC236}">
                      <a16:creationId xmlns:a16="http://schemas.microsoft.com/office/drawing/2014/main" id="{1090D521-7F33-318F-6F84-CFAA9484586E}"/>
                    </a:ext>
                  </a:extLst>
                </p14:cNvPr>
                <p14:cNvContentPartPr/>
                <p14:nvPr/>
              </p14:nvContentPartPr>
              <p14:xfrm>
                <a:off x="6293880" y="1349107"/>
                <a:ext cx="156600" cy="76320"/>
              </p14:xfrm>
            </p:contentPart>
          </mc:Choice>
          <mc:Fallback>
            <p:pic>
              <p:nvPicPr>
                <p:cNvPr id="17" name="Input penna 16">
                  <a:extLst>
                    <a:ext uri="{FF2B5EF4-FFF2-40B4-BE49-F238E27FC236}">
                      <a16:creationId xmlns:a16="http://schemas.microsoft.com/office/drawing/2014/main" id="{1090D521-7F33-318F-6F84-CFAA9484586E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6283080" y="1338667"/>
                  <a:ext cx="177840" cy="97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18" name="Input penna 17">
                  <a:extLst>
                    <a:ext uri="{FF2B5EF4-FFF2-40B4-BE49-F238E27FC236}">
                      <a16:creationId xmlns:a16="http://schemas.microsoft.com/office/drawing/2014/main" id="{C448D997-ED94-EC8C-E704-6B6A9A7843A9}"/>
                    </a:ext>
                  </a:extLst>
                </p14:cNvPr>
                <p14:cNvContentPartPr/>
                <p14:nvPr/>
              </p14:nvContentPartPr>
              <p14:xfrm>
                <a:off x="6537600" y="1137787"/>
                <a:ext cx="134640" cy="163800"/>
              </p14:xfrm>
            </p:contentPart>
          </mc:Choice>
          <mc:Fallback>
            <p:pic>
              <p:nvPicPr>
                <p:cNvPr id="18" name="Input penna 17">
                  <a:extLst>
                    <a:ext uri="{FF2B5EF4-FFF2-40B4-BE49-F238E27FC236}">
                      <a16:creationId xmlns:a16="http://schemas.microsoft.com/office/drawing/2014/main" id="{C448D997-ED94-EC8C-E704-6B6A9A7843A9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6527160" y="1127347"/>
                  <a:ext cx="155880" cy="185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19" name="Input penna 18">
                  <a:extLst>
                    <a:ext uri="{FF2B5EF4-FFF2-40B4-BE49-F238E27FC236}">
                      <a16:creationId xmlns:a16="http://schemas.microsoft.com/office/drawing/2014/main" id="{E05A98D2-F279-712B-FE64-20ADB62B764E}"/>
                    </a:ext>
                  </a:extLst>
                </p14:cNvPr>
                <p14:cNvContentPartPr/>
                <p14:nvPr/>
              </p14:nvContentPartPr>
              <p14:xfrm>
                <a:off x="6717960" y="1168747"/>
                <a:ext cx="37080" cy="123120"/>
              </p14:xfrm>
            </p:contentPart>
          </mc:Choice>
          <mc:Fallback>
            <p:pic>
              <p:nvPicPr>
                <p:cNvPr id="19" name="Input penna 18">
                  <a:extLst>
                    <a:ext uri="{FF2B5EF4-FFF2-40B4-BE49-F238E27FC236}">
                      <a16:creationId xmlns:a16="http://schemas.microsoft.com/office/drawing/2014/main" id="{E05A98D2-F279-712B-FE64-20ADB62B764E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6707160" y="1157947"/>
                  <a:ext cx="58320" cy="14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20" name="Input penna 19">
                  <a:extLst>
                    <a:ext uri="{FF2B5EF4-FFF2-40B4-BE49-F238E27FC236}">
                      <a16:creationId xmlns:a16="http://schemas.microsoft.com/office/drawing/2014/main" id="{CD198C90-995E-3855-E21A-A987FF23446A}"/>
                    </a:ext>
                  </a:extLst>
                </p14:cNvPr>
                <p14:cNvContentPartPr/>
                <p14:nvPr/>
              </p14:nvContentPartPr>
              <p14:xfrm>
                <a:off x="6912000" y="1155067"/>
                <a:ext cx="92160" cy="37800"/>
              </p14:xfrm>
            </p:contentPart>
          </mc:Choice>
          <mc:Fallback>
            <p:pic>
              <p:nvPicPr>
                <p:cNvPr id="20" name="Input penna 19">
                  <a:extLst>
                    <a:ext uri="{FF2B5EF4-FFF2-40B4-BE49-F238E27FC236}">
                      <a16:creationId xmlns:a16="http://schemas.microsoft.com/office/drawing/2014/main" id="{CD198C90-995E-3855-E21A-A987FF23446A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6901200" y="1144267"/>
                  <a:ext cx="113400" cy="59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21" name="Input penna 20">
                  <a:extLst>
                    <a:ext uri="{FF2B5EF4-FFF2-40B4-BE49-F238E27FC236}">
                      <a16:creationId xmlns:a16="http://schemas.microsoft.com/office/drawing/2014/main" id="{3965850E-0AB5-2A43-878B-DA16202993A6}"/>
                    </a:ext>
                  </a:extLst>
                </p14:cNvPr>
                <p14:cNvContentPartPr/>
                <p14:nvPr/>
              </p14:nvContentPartPr>
              <p14:xfrm>
                <a:off x="6837480" y="1174507"/>
                <a:ext cx="199440" cy="139320"/>
              </p14:xfrm>
            </p:contentPart>
          </mc:Choice>
          <mc:Fallback>
            <p:pic>
              <p:nvPicPr>
                <p:cNvPr id="21" name="Input penna 20">
                  <a:extLst>
                    <a:ext uri="{FF2B5EF4-FFF2-40B4-BE49-F238E27FC236}">
                      <a16:creationId xmlns:a16="http://schemas.microsoft.com/office/drawing/2014/main" id="{3965850E-0AB5-2A43-878B-DA16202993A6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6827040" y="1164067"/>
                  <a:ext cx="220680" cy="160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22" name="Input penna 21">
                  <a:extLst>
                    <a:ext uri="{FF2B5EF4-FFF2-40B4-BE49-F238E27FC236}">
                      <a16:creationId xmlns:a16="http://schemas.microsoft.com/office/drawing/2014/main" id="{671D0FAF-1EDC-237C-4F48-A90F9B5DC3FA}"/>
                    </a:ext>
                  </a:extLst>
                </p14:cNvPr>
                <p14:cNvContentPartPr/>
                <p14:nvPr/>
              </p14:nvContentPartPr>
              <p14:xfrm>
                <a:off x="7120080" y="1194307"/>
                <a:ext cx="206640" cy="102600"/>
              </p14:xfrm>
            </p:contentPart>
          </mc:Choice>
          <mc:Fallback>
            <p:pic>
              <p:nvPicPr>
                <p:cNvPr id="22" name="Input penna 21">
                  <a:extLst>
                    <a:ext uri="{FF2B5EF4-FFF2-40B4-BE49-F238E27FC236}">
                      <a16:creationId xmlns:a16="http://schemas.microsoft.com/office/drawing/2014/main" id="{671D0FAF-1EDC-237C-4F48-A90F9B5DC3FA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7109280" y="1183507"/>
                  <a:ext cx="227880" cy="1238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27">
            <p14:nvContentPartPr>
              <p14:cNvPr id="25" name="Input penna 24">
                <a:extLst>
                  <a:ext uri="{FF2B5EF4-FFF2-40B4-BE49-F238E27FC236}">
                    <a16:creationId xmlns:a16="http://schemas.microsoft.com/office/drawing/2014/main" id="{5201E449-81F1-2E79-67E9-65AD8CABACBA}"/>
                  </a:ext>
                </a:extLst>
              </p14:cNvPr>
              <p14:cNvContentPartPr/>
              <p14:nvPr/>
            </p14:nvContentPartPr>
            <p14:xfrm>
              <a:off x="2094120" y="3179347"/>
              <a:ext cx="50400" cy="28440"/>
            </p14:xfrm>
          </p:contentPart>
        </mc:Choice>
        <mc:Fallback>
          <p:pic>
            <p:nvPicPr>
              <p:cNvPr id="25" name="Input penna 24">
                <a:extLst>
                  <a:ext uri="{FF2B5EF4-FFF2-40B4-BE49-F238E27FC236}">
                    <a16:creationId xmlns:a16="http://schemas.microsoft.com/office/drawing/2014/main" id="{5201E449-81F1-2E79-67E9-65AD8CABACBA}"/>
                  </a:ext>
                </a:extLst>
              </p:cNvPr>
              <p:cNvPicPr/>
              <p:nvPr/>
            </p:nvPicPr>
            <p:blipFill>
              <a:blip r:embed="rId28"/>
              <a:stretch>
                <a:fillRect/>
              </a:stretch>
            </p:blipFill>
            <p:spPr>
              <a:xfrm>
                <a:off x="2083320" y="3168547"/>
                <a:ext cx="71640" cy="49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9">
            <p14:nvContentPartPr>
              <p14:cNvPr id="26" name="Input penna 25">
                <a:extLst>
                  <a:ext uri="{FF2B5EF4-FFF2-40B4-BE49-F238E27FC236}">
                    <a16:creationId xmlns:a16="http://schemas.microsoft.com/office/drawing/2014/main" id="{5DFE4D1D-BE4C-1CE6-2258-52DCD4F7B1BB}"/>
                  </a:ext>
                </a:extLst>
              </p14:cNvPr>
              <p14:cNvContentPartPr/>
              <p14:nvPr/>
            </p14:nvContentPartPr>
            <p14:xfrm>
              <a:off x="2079360" y="3698107"/>
              <a:ext cx="153360" cy="12240"/>
            </p14:xfrm>
          </p:contentPart>
        </mc:Choice>
        <mc:Fallback>
          <p:pic>
            <p:nvPicPr>
              <p:cNvPr id="26" name="Input penna 25">
                <a:extLst>
                  <a:ext uri="{FF2B5EF4-FFF2-40B4-BE49-F238E27FC236}">
                    <a16:creationId xmlns:a16="http://schemas.microsoft.com/office/drawing/2014/main" id="{5DFE4D1D-BE4C-1CE6-2258-52DCD4F7B1BB}"/>
                  </a:ext>
                </a:extLst>
              </p:cNvPr>
              <p:cNvPicPr/>
              <p:nvPr/>
            </p:nvPicPr>
            <p:blipFill>
              <a:blip r:embed="rId30"/>
              <a:stretch>
                <a:fillRect/>
              </a:stretch>
            </p:blipFill>
            <p:spPr>
              <a:xfrm>
                <a:off x="2068560" y="3687667"/>
                <a:ext cx="174600" cy="33480"/>
              </a:xfrm>
              <a:prstGeom prst="rect">
                <a:avLst/>
              </a:prstGeom>
            </p:spPr>
          </p:pic>
        </mc:Fallback>
      </mc:AlternateContent>
      <p:grpSp>
        <p:nvGrpSpPr>
          <p:cNvPr id="37" name="Gruppo 36">
            <a:extLst>
              <a:ext uri="{FF2B5EF4-FFF2-40B4-BE49-F238E27FC236}">
                <a16:creationId xmlns:a16="http://schemas.microsoft.com/office/drawing/2014/main" id="{5093D62D-9BAA-5269-EA7E-FF7983D8669B}"/>
              </a:ext>
            </a:extLst>
          </p:cNvPr>
          <p:cNvGrpSpPr/>
          <p:nvPr/>
        </p:nvGrpSpPr>
        <p:grpSpPr>
          <a:xfrm>
            <a:off x="8892720" y="4008427"/>
            <a:ext cx="869400" cy="217800"/>
            <a:chOff x="8892720" y="4008427"/>
            <a:chExt cx="869400" cy="2178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1">
              <p14:nvContentPartPr>
                <p14:cNvPr id="27" name="Input penna 26">
                  <a:extLst>
                    <a:ext uri="{FF2B5EF4-FFF2-40B4-BE49-F238E27FC236}">
                      <a16:creationId xmlns:a16="http://schemas.microsoft.com/office/drawing/2014/main" id="{C3CDA65F-9AB9-BFCA-23BE-5373BEA8EB88}"/>
                    </a:ext>
                  </a:extLst>
                </p14:cNvPr>
                <p14:cNvContentPartPr/>
                <p14:nvPr/>
              </p14:nvContentPartPr>
              <p14:xfrm>
                <a:off x="8906760" y="4044067"/>
                <a:ext cx="19080" cy="151200"/>
              </p14:xfrm>
            </p:contentPart>
          </mc:Choice>
          <mc:Fallback>
            <p:pic>
              <p:nvPicPr>
                <p:cNvPr id="27" name="Input penna 26">
                  <a:extLst>
                    <a:ext uri="{FF2B5EF4-FFF2-40B4-BE49-F238E27FC236}">
                      <a16:creationId xmlns:a16="http://schemas.microsoft.com/office/drawing/2014/main" id="{C3CDA65F-9AB9-BFCA-23BE-5373BEA8EB88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8895960" y="4033627"/>
                  <a:ext cx="40320" cy="17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3BDC82C9-51EC-7395-EE27-AC4D1E385168}"/>
                    </a:ext>
                  </a:extLst>
                </p14:cNvPr>
                <p14:cNvContentPartPr/>
                <p14:nvPr/>
              </p14:nvContentPartPr>
              <p14:xfrm>
                <a:off x="8892720" y="4010947"/>
                <a:ext cx="118440" cy="25920"/>
              </p14:xfrm>
            </p:contentPart>
          </mc:Choice>
          <mc:Fallback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3BDC82C9-51EC-7395-EE27-AC4D1E385168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8881920" y="4000147"/>
                  <a:ext cx="139680" cy="47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54576808-5080-892A-2D85-2130B9A8CA08}"/>
                    </a:ext>
                  </a:extLst>
                </p14:cNvPr>
                <p14:cNvContentPartPr/>
                <p14:nvPr/>
              </p14:nvContentPartPr>
              <p14:xfrm>
                <a:off x="8904240" y="4114987"/>
                <a:ext cx="118440" cy="17280"/>
              </p14:xfrm>
            </p:contentPart>
          </mc:Choice>
          <mc:Fallback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54576808-5080-892A-2D85-2130B9A8CA08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8893440" y="4104187"/>
                  <a:ext cx="139680" cy="3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">
              <p14:nvContentPartPr>
                <p14:cNvPr id="30" name="Input penna 29">
                  <a:extLst>
                    <a:ext uri="{FF2B5EF4-FFF2-40B4-BE49-F238E27FC236}">
                      <a16:creationId xmlns:a16="http://schemas.microsoft.com/office/drawing/2014/main" id="{D846524E-4811-34F6-2926-EE083AC6B31C}"/>
                    </a:ext>
                  </a:extLst>
                </p14:cNvPr>
                <p14:cNvContentPartPr/>
                <p14:nvPr/>
              </p14:nvContentPartPr>
              <p14:xfrm>
                <a:off x="9055800" y="4090867"/>
                <a:ext cx="54360" cy="64080"/>
              </p14:xfrm>
            </p:contentPart>
          </mc:Choice>
          <mc:Fallback>
            <p:pic>
              <p:nvPicPr>
                <p:cNvPr id="30" name="Input penna 29">
                  <a:extLst>
                    <a:ext uri="{FF2B5EF4-FFF2-40B4-BE49-F238E27FC236}">
                      <a16:creationId xmlns:a16="http://schemas.microsoft.com/office/drawing/2014/main" id="{D846524E-4811-34F6-2926-EE083AC6B31C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9045000" y="4080427"/>
                  <a:ext cx="75600" cy="85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9B71E7E0-2603-374A-80CE-45C8D69DC70F}"/>
                    </a:ext>
                  </a:extLst>
                </p14:cNvPr>
                <p14:cNvContentPartPr/>
                <p14:nvPr/>
              </p14:nvContentPartPr>
              <p14:xfrm>
                <a:off x="9171000" y="4088347"/>
                <a:ext cx="54360" cy="90720"/>
              </p14:xfrm>
            </p:contentPart>
          </mc:Choice>
          <mc:Fallback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9B71E7E0-2603-374A-80CE-45C8D69DC70F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9160560" y="4077907"/>
                  <a:ext cx="75600" cy="11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9D326FEF-AD85-6A95-7676-2F83324D76BA}"/>
                    </a:ext>
                  </a:extLst>
                </p14:cNvPr>
                <p14:cNvContentPartPr/>
                <p14:nvPr/>
              </p14:nvContentPartPr>
              <p14:xfrm>
                <a:off x="9296280" y="4073227"/>
                <a:ext cx="92880" cy="95760"/>
              </p14:xfrm>
            </p:contentPart>
          </mc:Choice>
          <mc:Fallback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9D326FEF-AD85-6A95-7676-2F83324D76BA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9285840" y="4062427"/>
                  <a:ext cx="114120" cy="11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24B1C910-0C52-8726-FCFE-7CBC807A1143}"/>
                    </a:ext>
                  </a:extLst>
                </p14:cNvPr>
                <p14:cNvContentPartPr/>
                <p14:nvPr/>
              </p14:nvContentPartPr>
              <p14:xfrm>
                <a:off x="9441360" y="4115707"/>
                <a:ext cx="82080" cy="44640"/>
              </p14:xfrm>
            </p:contentPart>
          </mc:Choice>
          <mc:Fallback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24B1C910-0C52-8726-FCFE-7CBC807A1143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9430560" y="4104907"/>
                  <a:ext cx="103320" cy="65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41B3A9ED-DBE6-CEA8-6EDB-69BC23229CEA}"/>
                    </a:ext>
                  </a:extLst>
                </p14:cNvPr>
                <p14:cNvContentPartPr/>
                <p14:nvPr/>
              </p14:nvContentPartPr>
              <p14:xfrm>
                <a:off x="9609120" y="4008427"/>
                <a:ext cx="23400" cy="140040"/>
              </p14:xfrm>
            </p:contentPart>
          </mc:Choice>
          <mc:Fallback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41B3A9ED-DBE6-CEA8-6EDB-69BC23229CEA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9598680" y="3997627"/>
                  <a:ext cx="44640" cy="161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004BF9B7-2A34-A2B6-1DEB-0F748781C324}"/>
                    </a:ext>
                  </a:extLst>
                </p14:cNvPr>
                <p14:cNvContentPartPr/>
                <p14:nvPr/>
              </p14:nvContentPartPr>
              <p14:xfrm>
                <a:off x="9664200" y="4082587"/>
                <a:ext cx="97920" cy="143640"/>
              </p14:xfrm>
            </p:contentPart>
          </mc:Choice>
          <mc:Fallback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004BF9B7-2A34-A2B6-1DEB-0F748781C324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9653400" y="4071787"/>
                  <a:ext cx="119160" cy="1648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49">
            <p14:nvContentPartPr>
              <p14:cNvPr id="38" name="Input penna 37">
                <a:extLst>
                  <a:ext uri="{FF2B5EF4-FFF2-40B4-BE49-F238E27FC236}">
                    <a16:creationId xmlns:a16="http://schemas.microsoft.com/office/drawing/2014/main" id="{D8172F32-B044-AC63-12DF-17966FC90347}"/>
                  </a:ext>
                </a:extLst>
              </p14:cNvPr>
              <p14:cNvContentPartPr/>
              <p14:nvPr/>
            </p14:nvContentPartPr>
            <p14:xfrm>
              <a:off x="2294640" y="4235947"/>
              <a:ext cx="139680" cy="20880"/>
            </p14:xfrm>
          </p:contentPart>
        </mc:Choice>
        <mc:Fallback>
          <p:pic>
            <p:nvPicPr>
              <p:cNvPr id="38" name="Input penna 37">
                <a:extLst>
                  <a:ext uri="{FF2B5EF4-FFF2-40B4-BE49-F238E27FC236}">
                    <a16:creationId xmlns:a16="http://schemas.microsoft.com/office/drawing/2014/main" id="{D8172F32-B044-AC63-12DF-17966FC90347}"/>
                  </a:ext>
                </a:extLst>
              </p:cNvPr>
              <p:cNvPicPr/>
              <p:nvPr/>
            </p:nvPicPr>
            <p:blipFill>
              <a:blip r:embed="rId50"/>
              <a:stretch>
                <a:fillRect/>
              </a:stretch>
            </p:blipFill>
            <p:spPr>
              <a:xfrm>
                <a:off x="2284200" y="4225147"/>
                <a:ext cx="160920" cy="42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1">
            <p14:nvContentPartPr>
              <p14:cNvPr id="39" name="Input penna 38">
                <a:extLst>
                  <a:ext uri="{FF2B5EF4-FFF2-40B4-BE49-F238E27FC236}">
                    <a16:creationId xmlns:a16="http://schemas.microsoft.com/office/drawing/2014/main" id="{4A490456-B3C1-0A88-ED28-CFEA9DF6C7D1}"/>
                  </a:ext>
                </a:extLst>
              </p14:cNvPr>
              <p14:cNvContentPartPr/>
              <p14:nvPr/>
            </p14:nvContentPartPr>
            <p14:xfrm>
              <a:off x="2286360" y="4705387"/>
              <a:ext cx="220680" cy="12240"/>
            </p14:xfrm>
          </p:contentPart>
        </mc:Choice>
        <mc:Fallback>
          <p:pic>
            <p:nvPicPr>
              <p:cNvPr id="39" name="Input penna 38">
                <a:extLst>
                  <a:ext uri="{FF2B5EF4-FFF2-40B4-BE49-F238E27FC236}">
                    <a16:creationId xmlns:a16="http://schemas.microsoft.com/office/drawing/2014/main" id="{4A490456-B3C1-0A88-ED28-CFEA9DF6C7D1}"/>
                  </a:ext>
                </a:extLst>
              </p:cNvPr>
              <p:cNvPicPr/>
              <p:nvPr/>
            </p:nvPicPr>
            <p:blipFill>
              <a:blip r:embed="rId52"/>
              <a:stretch>
                <a:fillRect/>
              </a:stretch>
            </p:blipFill>
            <p:spPr>
              <a:xfrm>
                <a:off x="2275560" y="4694587"/>
                <a:ext cx="241920" cy="33480"/>
              </a:xfrm>
              <a:prstGeom prst="rect">
                <a:avLst/>
              </a:prstGeom>
            </p:spPr>
          </p:pic>
        </mc:Fallback>
      </mc:AlternateContent>
      <p:grpSp>
        <p:nvGrpSpPr>
          <p:cNvPr id="333" name="Gruppo 332">
            <a:extLst>
              <a:ext uri="{FF2B5EF4-FFF2-40B4-BE49-F238E27FC236}">
                <a16:creationId xmlns:a16="http://schemas.microsoft.com/office/drawing/2014/main" id="{1E5C4E26-4E2E-9E36-DF4A-5AA98E2CDC90}"/>
              </a:ext>
            </a:extLst>
          </p:cNvPr>
          <p:cNvGrpSpPr/>
          <p:nvPr/>
        </p:nvGrpSpPr>
        <p:grpSpPr>
          <a:xfrm>
            <a:off x="467619" y="272402"/>
            <a:ext cx="972000" cy="325080"/>
            <a:chOff x="467619" y="272402"/>
            <a:chExt cx="972000" cy="3250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3">
              <p14:nvContentPartPr>
                <p14:cNvPr id="321" name="Input penna 320">
                  <a:extLst>
                    <a:ext uri="{FF2B5EF4-FFF2-40B4-BE49-F238E27FC236}">
                      <a16:creationId xmlns:a16="http://schemas.microsoft.com/office/drawing/2014/main" id="{53343534-F188-3CAA-C5BD-3D20E3E0E3CE}"/>
                    </a:ext>
                  </a:extLst>
                </p14:cNvPr>
                <p14:cNvContentPartPr/>
                <p14:nvPr/>
              </p14:nvContentPartPr>
              <p14:xfrm>
                <a:off x="467619" y="280682"/>
                <a:ext cx="175320" cy="255960"/>
              </p14:xfrm>
            </p:contentPart>
          </mc:Choice>
          <mc:Fallback>
            <p:pic>
              <p:nvPicPr>
                <p:cNvPr id="321" name="Input penna 320">
                  <a:extLst>
                    <a:ext uri="{FF2B5EF4-FFF2-40B4-BE49-F238E27FC236}">
                      <a16:creationId xmlns:a16="http://schemas.microsoft.com/office/drawing/2014/main" id="{53343534-F188-3CAA-C5BD-3D20E3E0E3CE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456819" y="269882"/>
                  <a:ext cx="196560" cy="277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">
              <p14:nvContentPartPr>
                <p14:cNvPr id="322" name="Input penna 321">
                  <a:extLst>
                    <a:ext uri="{FF2B5EF4-FFF2-40B4-BE49-F238E27FC236}">
                      <a16:creationId xmlns:a16="http://schemas.microsoft.com/office/drawing/2014/main" id="{1FCF3681-AD04-D005-2DED-78EDBA11F40E}"/>
                    </a:ext>
                  </a:extLst>
                </p14:cNvPr>
                <p14:cNvContentPartPr/>
                <p14:nvPr/>
              </p14:nvContentPartPr>
              <p14:xfrm>
                <a:off x="673539" y="290042"/>
                <a:ext cx="55800" cy="307440"/>
              </p14:xfrm>
            </p:contentPart>
          </mc:Choice>
          <mc:Fallback>
            <p:pic>
              <p:nvPicPr>
                <p:cNvPr id="322" name="Input penna 321">
                  <a:extLst>
                    <a:ext uri="{FF2B5EF4-FFF2-40B4-BE49-F238E27FC236}">
                      <a16:creationId xmlns:a16="http://schemas.microsoft.com/office/drawing/2014/main" id="{1FCF3681-AD04-D005-2DED-78EDBA11F40E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662739" y="279602"/>
                  <a:ext cx="77040" cy="328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">
              <p14:nvContentPartPr>
                <p14:cNvPr id="323" name="Input penna 322">
                  <a:extLst>
                    <a:ext uri="{FF2B5EF4-FFF2-40B4-BE49-F238E27FC236}">
                      <a16:creationId xmlns:a16="http://schemas.microsoft.com/office/drawing/2014/main" id="{6028E56C-CA66-CA47-6C5C-F5563F72E58C}"/>
                    </a:ext>
                  </a:extLst>
                </p14:cNvPr>
                <p14:cNvContentPartPr/>
                <p14:nvPr/>
              </p14:nvContentPartPr>
              <p14:xfrm>
                <a:off x="694059" y="452402"/>
                <a:ext cx="90720" cy="36720"/>
              </p14:xfrm>
            </p:contentPart>
          </mc:Choice>
          <mc:Fallback>
            <p:pic>
              <p:nvPicPr>
                <p:cNvPr id="323" name="Input penna 322">
                  <a:extLst>
                    <a:ext uri="{FF2B5EF4-FFF2-40B4-BE49-F238E27FC236}">
                      <a16:creationId xmlns:a16="http://schemas.microsoft.com/office/drawing/2014/main" id="{6028E56C-CA66-CA47-6C5C-F5563F72E58C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683259" y="441602"/>
                  <a:ext cx="111960" cy="5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">
              <p14:nvContentPartPr>
                <p14:cNvPr id="324" name="Input penna 323">
                  <a:extLst>
                    <a:ext uri="{FF2B5EF4-FFF2-40B4-BE49-F238E27FC236}">
                      <a16:creationId xmlns:a16="http://schemas.microsoft.com/office/drawing/2014/main" id="{85F633F7-EF8F-6E35-E30C-1DE5327CA95A}"/>
                    </a:ext>
                  </a:extLst>
                </p14:cNvPr>
                <p14:cNvContentPartPr/>
                <p14:nvPr/>
              </p14:nvContentPartPr>
              <p14:xfrm>
                <a:off x="806739" y="315602"/>
                <a:ext cx="50400" cy="266400"/>
              </p14:xfrm>
            </p:contentPart>
          </mc:Choice>
          <mc:Fallback>
            <p:pic>
              <p:nvPicPr>
                <p:cNvPr id="324" name="Input penna 323">
                  <a:extLst>
                    <a:ext uri="{FF2B5EF4-FFF2-40B4-BE49-F238E27FC236}">
                      <a16:creationId xmlns:a16="http://schemas.microsoft.com/office/drawing/2014/main" id="{85F633F7-EF8F-6E35-E30C-1DE5327CA95A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796299" y="304802"/>
                  <a:ext cx="71640" cy="287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">
              <p14:nvContentPartPr>
                <p14:cNvPr id="325" name="Input penna 324">
                  <a:extLst>
                    <a:ext uri="{FF2B5EF4-FFF2-40B4-BE49-F238E27FC236}">
                      <a16:creationId xmlns:a16="http://schemas.microsoft.com/office/drawing/2014/main" id="{09EE54C7-8386-FADD-A00D-FFBFA82927A4}"/>
                    </a:ext>
                  </a:extLst>
                </p14:cNvPr>
                <p14:cNvContentPartPr/>
                <p14:nvPr/>
              </p14:nvContentPartPr>
              <p14:xfrm>
                <a:off x="988179" y="283202"/>
                <a:ext cx="126360" cy="295200"/>
              </p14:xfrm>
            </p:contentPart>
          </mc:Choice>
          <mc:Fallback>
            <p:pic>
              <p:nvPicPr>
                <p:cNvPr id="325" name="Input penna 324">
                  <a:extLst>
                    <a:ext uri="{FF2B5EF4-FFF2-40B4-BE49-F238E27FC236}">
                      <a16:creationId xmlns:a16="http://schemas.microsoft.com/office/drawing/2014/main" id="{09EE54C7-8386-FADD-A00D-FFBFA82927A4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977739" y="272762"/>
                  <a:ext cx="147600" cy="31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">
              <p14:nvContentPartPr>
                <p14:cNvPr id="326" name="Input penna 325">
                  <a:extLst>
                    <a:ext uri="{FF2B5EF4-FFF2-40B4-BE49-F238E27FC236}">
                      <a16:creationId xmlns:a16="http://schemas.microsoft.com/office/drawing/2014/main" id="{0F37253E-0111-5E65-3E44-1307B4B1AE9C}"/>
                    </a:ext>
                  </a:extLst>
                </p14:cNvPr>
                <p14:cNvContentPartPr/>
                <p14:nvPr/>
              </p14:nvContentPartPr>
              <p14:xfrm>
                <a:off x="1225779" y="272402"/>
                <a:ext cx="17280" cy="255240"/>
              </p14:xfrm>
            </p:contentPart>
          </mc:Choice>
          <mc:Fallback>
            <p:pic>
              <p:nvPicPr>
                <p:cNvPr id="326" name="Input penna 325">
                  <a:extLst>
                    <a:ext uri="{FF2B5EF4-FFF2-40B4-BE49-F238E27FC236}">
                      <a16:creationId xmlns:a16="http://schemas.microsoft.com/office/drawing/2014/main" id="{0F37253E-0111-5E65-3E44-1307B4B1AE9C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1215339" y="261602"/>
                  <a:ext cx="38520" cy="276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">
              <p14:nvContentPartPr>
                <p14:cNvPr id="327" name="Input penna 326">
                  <a:extLst>
                    <a:ext uri="{FF2B5EF4-FFF2-40B4-BE49-F238E27FC236}">
                      <a16:creationId xmlns:a16="http://schemas.microsoft.com/office/drawing/2014/main" id="{D1396E9E-FA66-37DE-6E35-E608168685F7}"/>
                    </a:ext>
                  </a:extLst>
                </p14:cNvPr>
                <p14:cNvContentPartPr/>
                <p14:nvPr/>
              </p14:nvContentPartPr>
              <p14:xfrm>
                <a:off x="1262859" y="398762"/>
                <a:ext cx="176760" cy="41040"/>
              </p14:xfrm>
            </p:contentPart>
          </mc:Choice>
          <mc:Fallback>
            <p:pic>
              <p:nvPicPr>
                <p:cNvPr id="327" name="Input penna 326">
                  <a:extLst>
                    <a:ext uri="{FF2B5EF4-FFF2-40B4-BE49-F238E27FC236}">
                      <a16:creationId xmlns:a16="http://schemas.microsoft.com/office/drawing/2014/main" id="{D1396E9E-FA66-37DE-6E35-E608168685F7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1252059" y="387962"/>
                  <a:ext cx="198000" cy="62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31" name="Gruppo 330">
            <a:extLst>
              <a:ext uri="{FF2B5EF4-FFF2-40B4-BE49-F238E27FC236}">
                <a16:creationId xmlns:a16="http://schemas.microsoft.com/office/drawing/2014/main" id="{B0D6844F-AC22-60FD-39E8-7E8BDBC42155}"/>
              </a:ext>
            </a:extLst>
          </p:cNvPr>
          <p:cNvGrpSpPr/>
          <p:nvPr/>
        </p:nvGrpSpPr>
        <p:grpSpPr>
          <a:xfrm>
            <a:off x="1635819" y="365642"/>
            <a:ext cx="291960" cy="110520"/>
            <a:chOff x="1635819" y="365642"/>
            <a:chExt cx="291960" cy="1105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7">
              <p14:nvContentPartPr>
                <p14:cNvPr id="328" name="Input penna 327">
                  <a:extLst>
                    <a:ext uri="{FF2B5EF4-FFF2-40B4-BE49-F238E27FC236}">
                      <a16:creationId xmlns:a16="http://schemas.microsoft.com/office/drawing/2014/main" id="{8B49CF26-DFB4-5E63-2D64-7DD8EE059B47}"/>
                    </a:ext>
                  </a:extLst>
                </p14:cNvPr>
                <p14:cNvContentPartPr/>
                <p14:nvPr/>
              </p14:nvContentPartPr>
              <p14:xfrm>
                <a:off x="1635819" y="365642"/>
                <a:ext cx="172440" cy="26280"/>
              </p14:xfrm>
            </p:contentPart>
          </mc:Choice>
          <mc:Fallback>
            <p:pic>
              <p:nvPicPr>
                <p:cNvPr id="328" name="Input penna 327">
                  <a:extLst>
                    <a:ext uri="{FF2B5EF4-FFF2-40B4-BE49-F238E27FC236}">
                      <a16:creationId xmlns:a16="http://schemas.microsoft.com/office/drawing/2014/main" id="{8B49CF26-DFB4-5E63-2D64-7DD8EE059B47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1625019" y="355202"/>
                  <a:ext cx="193680" cy="4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9">
              <p14:nvContentPartPr>
                <p14:cNvPr id="329" name="Input penna 328">
                  <a:extLst>
                    <a:ext uri="{FF2B5EF4-FFF2-40B4-BE49-F238E27FC236}">
                      <a16:creationId xmlns:a16="http://schemas.microsoft.com/office/drawing/2014/main" id="{B375BF7C-DF3B-30F0-0628-A1895100D77C}"/>
                    </a:ext>
                  </a:extLst>
                </p14:cNvPr>
                <p14:cNvContentPartPr/>
                <p14:nvPr/>
              </p14:nvContentPartPr>
              <p14:xfrm>
                <a:off x="1703139" y="438002"/>
                <a:ext cx="224640" cy="38160"/>
              </p14:xfrm>
            </p:contentPart>
          </mc:Choice>
          <mc:Fallback>
            <p:pic>
              <p:nvPicPr>
                <p:cNvPr id="329" name="Input penna 328">
                  <a:extLst>
                    <a:ext uri="{FF2B5EF4-FFF2-40B4-BE49-F238E27FC236}">
                      <a16:creationId xmlns:a16="http://schemas.microsoft.com/office/drawing/2014/main" id="{B375BF7C-DF3B-30F0-0628-A1895100D77C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1692339" y="427202"/>
                  <a:ext cx="245880" cy="594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37" name="Gruppo 336">
            <a:extLst>
              <a:ext uri="{FF2B5EF4-FFF2-40B4-BE49-F238E27FC236}">
                <a16:creationId xmlns:a16="http://schemas.microsoft.com/office/drawing/2014/main" id="{35B14A17-4719-3C2A-B2C7-0994D55736C1}"/>
              </a:ext>
            </a:extLst>
          </p:cNvPr>
          <p:cNvGrpSpPr/>
          <p:nvPr/>
        </p:nvGrpSpPr>
        <p:grpSpPr>
          <a:xfrm>
            <a:off x="2175459" y="321002"/>
            <a:ext cx="200880" cy="203040"/>
            <a:chOff x="2175459" y="321002"/>
            <a:chExt cx="200880" cy="2030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1">
              <p14:nvContentPartPr>
                <p14:cNvPr id="334" name="Input penna 333">
                  <a:extLst>
                    <a:ext uri="{FF2B5EF4-FFF2-40B4-BE49-F238E27FC236}">
                      <a16:creationId xmlns:a16="http://schemas.microsoft.com/office/drawing/2014/main" id="{F41EF033-E2C0-583D-04C6-A45B55BF5C5F}"/>
                    </a:ext>
                  </a:extLst>
                </p14:cNvPr>
                <p14:cNvContentPartPr/>
                <p14:nvPr/>
              </p14:nvContentPartPr>
              <p14:xfrm>
                <a:off x="2175459" y="321002"/>
                <a:ext cx="17640" cy="203040"/>
              </p14:xfrm>
            </p:contentPart>
          </mc:Choice>
          <mc:Fallback>
            <p:pic>
              <p:nvPicPr>
                <p:cNvPr id="334" name="Input penna 333">
                  <a:extLst>
                    <a:ext uri="{FF2B5EF4-FFF2-40B4-BE49-F238E27FC236}">
                      <a16:creationId xmlns:a16="http://schemas.microsoft.com/office/drawing/2014/main" id="{F41EF033-E2C0-583D-04C6-A45B55BF5C5F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2165019" y="310562"/>
                  <a:ext cx="38880" cy="22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3">
              <p14:nvContentPartPr>
                <p14:cNvPr id="335" name="Input penna 334">
                  <a:extLst>
                    <a:ext uri="{FF2B5EF4-FFF2-40B4-BE49-F238E27FC236}">
                      <a16:creationId xmlns:a16="http://schemas.microsoft.com/office/drawing/2014/main" id="{8D8FD2BB-0FF9-A7EA-956B-18906B3408D3}"/>
                    </a:ext>
                  </a:extLst>
                </p14:cNvPr>
                <p14:cNvContentPartPr/>
                <p14:nvPr/>
              </p14:nvContentPartPr>
              <p14:xfrm>
                <a:off x="2283099" y="364922"/>
                <a:ext cx="93240" cy="102600"/>
              </p14:xfrm>
            </p:contentPart>
          </mc:Choice>
          <mc:Fallback>
            <p:pic>
              <p:nvPicPr>
                <p:cNvPr id="335" name="Input penna 334">
                  <a:extLst>
                    <a:ext uri="{FF2B5EF4-FFF2-40B4-BE49-F238E27FC236}">
                      <a16:creationId xmlns:a16="http://schemas.microsoft.com/office/drawing/2014/main" id="{8D8FD2BB-0FF9-A7EA-956B-18906B3408D3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2272299" y="354482"/>
                  <a:ext cx="114480" cy="1238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51" name="Gruppo 350">
            <a:extLst>
              <a:ext uri="{FF2B5EF4-FFF2-40B4-BE49-F238E27FC236}">
                <a16:creationId xmlns:a16="http://schemas.microsoft.com/office/drawing/2014/main" id="{6A22462F-EB1B-8BB9-A5A3-CAFBC703B08D}"/>
              </a:ext>
            </a:extLst>
          </p:cNvPr>
          <p:cNvGrpSpPr/>
          <p:nvPr/>
        </p:nvGrpSpPr>
        <p:grpSpPr>
          <a:xfrm>
            <a:off x="2655699" y="165842"/>
            <a:ext cx="1753200" cy="558000"/>
            <a:chOff x="2655699" y="165842"/>
            <a:chExt cx="1753200" cy="5580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5">
              <p14:nvContentPartPr>
                <p14:cNvPr id="338" name="Input penna 337">
                  <a:extLst>
                    <a:ext uri="{FF2B5EF4-FFF2-40B4-BE49-F238E27FC236}">
                      <a16:creationId xmlns:a16="http://schemas.microsoft.com/office/drawing/2014/main" id="{C7C7D935-E734-A642-7BDC-5D9A02FB8D53}"/>
                    </a:ext>
                  </a:extLst>
                </p14:cNvPr>
                <p14:cNvContentPartPr/>
                <p14:nvPr/>
              </p14:nvContentPartPr>
              <p14:xfrm>
                <a:off x="2655699" y="165842"/>
                <a:ext cx="234720" cy="369000"/>
              </p14:xfrm>
            </p:contentPart>
          </mc:Choice>
          <mc:Fallback>
            <p:pic>
              <p:nvPicPr>
                <p:cNvPr id="338" name="Input penna 337">
                  <a:extLst>
                    <a:ext uri="{FF2B5EF4-FFF2-40B4-BE49-F238E27FC236}">
                      <a16:creationId xmlns:a16="http://schemas.microsoft.com/office/drawing/2014/main" id="{C7C7D935-E734-A642-7BDC-5D9A02FB8D53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2645259" y="155402"/>
                  <a:ext cx="255960" cy="39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7">
              <p14:nvContentPartPr>
                <p14:cNvPr id="339" name="Input penna 338">
                  <a:extLst>
                    <a:ext uri="{FF2B5EF4-FFF2-40B4-BE49-F238E27FC236}">
                      <a16:creationId xmlns:a16="http://schemas.microsoft.com/office/drawing/2014/main" id="{24A80CED-3AE6-FE02-E1EB-AF5113E51051}"/>
                    </a:ext>
                  </a:extLst>
                </p14:cNvPr>
                <p14:cNvContentPartPr/>
                <p14:nvPr/>
              </p14:nvContentPartPr>
              <p14:xfrm>
                <a:off x="2902299" y="295802"/>
                <a:ext cx="167040" cy="178920"/>
              </p14:xfrm>
            </p:contentPart>
          </mc:Choice>
          <mc:Fallback>
            <p:pic>
              <p:nvPicPr>
                <p:cNvPr id="339" name="Input penna 338">
                  <a:extLst>
                    <a:ext uri="{FF2B5EF4-FFF2-40B4-BE49-F238E27FC236}">
                      <a16:creationId xmlns:a16="http://schemas.microsoft.com/office/drawing/2014/main" id="{24A80CED-3AE6-FE02-E1EB-AF5113E51051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2891859" y="285002"/>
                  <a:ext cx="188280" cy="20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9">
              <p14:nvContentPartPr>
                <p14:cNvPr id="340" name="Input penna 339">
                  <a:extLst>
                    <a:ext uri="{FF2B5EF4-FFF2-40B4-BE49-F238E27FC236}">
                      <a16:creationId xmlns:a16="http://schemas.microsoft.com/office/drawing/2014/main" id="{B7D14FD9-D3F3-28EB-4645-0516E1A8B3E4}"/>
                    </a:ext>
                  </a:extLst>
                </p14:cNvPr>
                <p14:cNvContentPartPr/>
                <p14:nvPr/>
              </p14:nvContentPartPr>
              <p14:xfrm>
                <a:off x="3149619" y="358442"/>
                <a:ext cx="103320" cy="52200"/>
              </p14:xfrm>
            </p:contentPart>
          </mc:Choice>
          <mc:Fallback>
            <p:pic>
              <p:nvPicPr>
                <p:cNvPr id="340" name="Input penna 339">
                  <a:extLst>
                    <a:ext uri="{FF2B5EF4-FFF2-40B4-BE49-F238E27FC236}">
                      <a16:creationId xmlns:a16="http://schemas.microsoft.com/office/drawing/2014/main" id="{B7D14FD9-D3F3-28EB-4645-0516E1A8B3E4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3139179" y="348002"/>
                  <a:ext cx="124560" cy="73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1">
              <p14:nvContentPartPr>
                <p14:cNvPr id="341" name="Input penna 340">
                  <a:extLst>
                    <a:ext uri="{FF2B5EF4-FFF2-40B4-BE49-F238E27FC236}">
                      <a16:creationId xmlns:a16="http://schemas.microsoft.com/office/drawing/2014/main" id="{130C99C9-19F5-5076-1B28-57CC8CAD592A}"/>
                    </a:ext>
                  </a:extLst>
                </p14:cNvPr>
                <p14:cNvContentPartPr/>
                <p14:nvPr/>
              </p14:nvContentPartPr>
              <p14:xfrm>
                <a:off x="3300459" y="321002"/>
                <a:ext cx="68040" cy="137880"/>
              </p14:xfrm>
            </p:contentPart>
          </mc:Choice>
          <mc:Fallback>
            <p:pic>
              <p:nvPicPr>
                <p:cNvPr id="341" name="Input penna 340">
                  <a:extLst>
                    <a:ext uri="{FF2B5EF4-FFF2-40B4-BE49-F238E27FC236}">
                      <a16:creationId xmlns:a16="http://schemas.microsoft.com/office/drawing/2014/main" id="{130C99C9-19F5-5076-1B28-57CC8CAD592A}"/>
                    </a:ext>
                  </a:extLst>
                </p:cNvPr>
                <p:cNvPicPr/>
                <p:nvPr/>
              </p:nvPicPr>
              <p:blipFill>
                <a:blip r:embed="rId82"/>
                <a:stretch>
                  <a:fillRect/>
                </a:stretch>
              </p:blipFill>
              <p:spPr>
                <a:xfrm>
                  <a:off x="3289659" y="310562"/>
                  <a:ext cx="89280" cy="159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3">
              <p14:nvContentPartPr>
                <p14:cNvPr id="342" name="Input penna 341">
                  <a:extLst>
                    <a:ext uri="{FF2B5EF4-FFF2-40B4-BE49-F238E27FC236}">
                      <a16:creationId xmlns:a16="http://schemas.microsoft.com/office/drawing/2014/main" id="{CD01EFAF-4602-B4A6-8E33-C1FBFEB0FB79}"/>
                    </a:ext>
                  </a:extLst>
                </p14:cNvPr>
                <p14:cNvContentPartPr/>
                <p14:nvPr/>
              </p14:nvContentPartPr>
              <p14:xfrm>
                <a:off x="3445899" y="320282"/>
                <a:ext cx="80280" cy="144000"/>
              </p14:xfrm>
            </p:contentPart>
          </mc:Choice>
          <mc:Fallback>
            <p:pic>
              <p:nvPicPr>
                <p:cNvPr id="342" name="Input penna 341">
                  <a:extLst>
                    <a:ext uri="{FF2B5EF4-FFF2-40B4-BE49-F238E27FC236}">
                      <a16:creationId xmlns:a16="http://schemas.microsoft.com/office/drawing/2014/main" id="{CD01EFAF-4602-B4A6-8E33-C1FBFEB0FB79}"/>
                    </a:ext>
                  </a:extLst>
                </p:cNvPr>
                <p:cNvPicPr/>
                <p:nvPr/>
              </p:nvPicPr>
              <p:blipFill>
                <a:blip r:embed="rId84"/>
                <a:stretch>
                  <a:fillRect/>
                </a:stretch>
              </p:blipFill>
              <p:spPr>
                <a:xfrm>
                  <a:off x="3435099" y="309842"/>
                  <a:ext cx="101520" cy="165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5">
              <p14:nvContentPartPr>
                <p14:cNvPr id="343" name="Input penna 342">
                  <a:extLst>
                    <a:ext uri="{FF2B5EF4-FFF2-40B4-BE49-F238E27FC236}">
                      <a16:creationId xmlns:a16="http://schemas.microsoft.com/office/drawing/2014/main" id="{F4C5DC5C-93E2-14DF-2F9E-BA74590AD2C2}"/>
                    </a:ext>
                  </a:extLst>
                </p14:cNvPr>
                <p14:cNvContentPartPr/>
                <p14:nvPr/>
              </p14:nvContentPartPr>
              <p14:xfrm>
                <a:off x="3601779" y="338282"/>
                <a:ext cx="71640" cy="122760"/>
              </p14:xfrm>
            </p:contentPart>
          </mc:Choice>
          <mc:Fallback>
            <p:pic>
              <p:nvPicPr>
                <p:cNvPr id="343" name="Input penna 342">
                  <a:extLst>
                    <a:ext uri="{FF2B5EF4-FFF2-40B4-BE49-F238E27FC236}">
                      <a16:creationId xmlns:a16="http://schemas.microsoft.com/office/drawing/2014/main" id="{F4C5DC5C-93E2-14DF-2F9E-BA74590AD2C2}"/>
                    </a:ext>
                  </a:extLst>
                </p:cNvPr>
                <p:cNvPicPr/>
                <p:nvPr/>
              </p:nvPicPr>
              <p:blipFill>
                <a:blip r:embed="rId86"/>
                <a:stretch>
                  <a:fillRect/>
                </a:stretch>
              </p:blipFill>
              <p:spPr>
                <a:xfrm>
                  <a:off x="3590979" y="327482"/>
                  <a:ext cx="92880" cy="144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7">
              <p14:nvContentPartPr>
                <p14:cNvPr id="344" name="Input penna 343">
                  <a:extLst>
                    <a:ext uri="{FF2B5EF4-FFF2-40B4-BE49-F238E27FC236}">
                      <a16:creationId xmlns:a16="http://schemas.microsoft.com/office/drawing/2014/main" id="{1F7F8ACD-C8DB-E563-3F87-55B4A2939EDB}"/>
                    </a:ext>
                  </a:extLst>
                </p14:cNvPr>
                <p14:cNvContentPartPr/>
                <p14:nvPr/>
              </p14:nvContentPartPr>
              <p14:xfrm>
                <a:off x="3772419" y="299762"/>
                <a:ext cx="5760" cy="147960"/>
              </p14:xfrm>
            </p:contentPart>
          </mc:Choice>
          <mc:Fallback>
            <p:pic>
              <p:nvPicPr>
                <p:cNvPr id="344" name="Input penna 343">
                  <a:extLst>
                    <a:ext uri="{FF2B5EF4-FFF2-40B4-BE49-F238E27FC236}">
                      <a16:creationId xmlns:a16="http://schemas.microsoft.com/office/drawing/2014/main" id="{1F7F8ACD-C8DB-E563-3F87-55B4A2939EDB}"/>
                    </a:ext>
                  </a:extLst>
                </p:cNvPr>
                <p:cNvPicPr/>
                <p:nvPr/>
              </p:nvPicPr>
              <p:blipFill>
                <a:blip r:embed="rId88"/>
                <a:stretch>
                  <a:fillRect/>
                </a:stretch>
              </p:blipFill>
              <p:spPr>
                <a:xfrm>
                  <a:off x="3761979" y="289322"/>
                  <a:ext cx="27000" cy="169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9">
              <p14:nvContentPartPr>
                <p14:cNvPr id="345" name="Input penna 344">
                  <a:extLst>
                    <a:ext uri="{FF2B5EF4-FFF2-40B4-BE49-F238E27FC236}">
                      <a16:creationId xmlns:a16="http://schemas.microsoft.com/office/drawing/2014/main" id="{84857713-B897-A342-E734-750D1F076F1B}"/>
                    </a:ext>
                  </a:extLst>
                </p14:cNvPr>
                <p14:cNvContentPartPr/>
                <p14:nvPr/>
              </p14:nvContentPartPr>
              <p14:xfrm>
                <a:off x="3805539" y="378242"/>
                <a:ext cx="49320" cy="9360"/>
              </p14:xfrm>
            </p:contentPart>
          </mc:Choice>
          <mc:Fallback>
            <p:pic>
              <p:nvPicPr>
                <p:cNvPr id="345" name="Input penna 344">
                  <a:extLst>
                    <a:ext uri="{FF2B5EF4-FFF2-40B4-BE49-F238E27FC236}">
                      <a16:creationId xmlns:a16="http://schemas.microsoft.com/office/drawing/2014/main" id="{84857713-B897-A342-E734-750D1F076F1B}"/>
                    </a:ext>
                  </a:extLst>
                </p:cNvPr>
                <p:cNvPicPr/>
                <p:nvPr/>
              </p:nvPicPr>
              <p:blipFill>
                <a:blip r:embed="rId90"/>
                <a:stretch>
                  <a:fillRect/>
                </a:stretch>
              </p:blipFill>
              <p:spPr>
                <a:xfrm>
                  <a:off x="3795099" y="367442"/>
                  <a:ext cx="70560" cy="3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1">
              <p14:nvContentPartPr>
                <p14:cNvPr id="346" name="Input penna 345">
                  <a:extLst>
                    <a:ext uri="{FF2B5EF4-FFF2-40B4-BE49-F238E27FC236}">
                      <a16:creationId xmlns:a16="http://schemas.microsoft.com/office/drawing/2014/main" id="{B00AE4CB-A628-CC11-D8C3-65963B708887}"/>
                    </a:ext>
                  </a:extLst>
                </p14:cNvPr>
                <p14:cNvContentPartPr/>
                <p14:nvPr/>
              </p14:nvContentPartPr>
              <p14:xfrm>
                <a:off x="3926859" y="246122"/>
                <a:ext cx="12960" cy="196920"/>
              </p14:xfrm>
            </p:contentPart>
          </mc:Choice>
          <mc:Fallback>
            <p:pic>
              <p:nvPicPr>
                <p:cNvPr id="346" name="Input penna 345">
                  <a:extLst>
                    <a:ext uri="{FF2B5EF4-FFF2-40B4-BE49-F238E27FC236}">
                      <a16:creationId xmlns:a16="http://schemas.microsoft.com/office/drawing/2014/main" id="{B00AE4CB-A628-CC11-D8C3-65963B708887}"/>
                    </a:ext>
                  </a:extLst>
                </p:cNvPr>
                <p:cNvPicPr/>
                <p:nvPr/>
              </p:nvPicPr>
              <p:blipFill>
                <a:blip r:embed="rId92"/>
                <a:stretch>
                  <a:fillRect/>
                </a:stretch>
              </p:blipFill>
              <p:spPr>
                <a:xfrm>
                  <a:off x="3916419" y="235682"/>
                  <a:ext cx="34200" cy="21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3">
              <p14:nvContentPartPr>
                <p14:cNvPr id="347" name="Input penna 346">
                  <a:extLst>
                    <a:ext uri="{FF2B5EF4-FFF2-40B4-BE49-F238E27FC236}">
                      <a16:creationId xmlns:a16="http://schemas.microsoft.com/office/drawing/2014/main" id="{4C14DB69-E971-6CEB-6D99-482059DD7896}"/>
                    </a:ext>
                  </a:extLst>
                </p14:cNvPr>
                <p14:cNvContentPartPr/>
                <p14:nvPr/>
              </p14:nvContentPartPr>
              <p14:xfrm>
                <a:off x="3926859" y="400922"/>
                <a:ext cx="36720" cy="21600"/>
              </p14:xfrm>
            </p:contentPart>
          </mc:Choice>
          <mc:Fallback>
            <p:pic>
              <p:nvPicPr>
                <p:cNvPr id="347" name="Input penna 346">
                  <a:extLst>
                    <a:ext uri="{FF2B5EF4-FFF2-40B4-BE49-F238E27FC236}">
                      <a16:creationId xmlns:a16="http://schemas.microsoft.com/office/drawing/2014/main" id="{4C14DB69-E971-6CEB-6D99-482059DD7896}"/>
                    </a:ext>
                  </a:extLst>
                </p:cNvPr>
                <p:cNvPicPr/>
                <p:nvPr/>
              </p:nvPicPr>
              <p:blipFill>
                <a:blip r:embed="rId94"/>
                <a:stretch>
                  <a:fillRect/>
                </a:stretch>
              </p:blipFill>
              <p:spPr>
                <a:xfrm>
                  <a:off x="3916419" y="390122"/>
                  <a:ext cx="57960" cy="4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5">
              <p14:nvContentPartPr>
                <p14:cNvPr id="348" name="Input penna 347">
                  <a:extLst>
                    <a:ext uri="{FF2B5EF4-FFF2-40B4-BE49-F238E27FC236}">
                      <a16:creationId xmlns:a16="http://schemas.microsoft.com/office/drawing/2014/main" id="{9F6F0664-9598-510F-6513-ACB573862C73}"/>
                    </a:ext>
                  </a:extLst>
                </p14:cNvPr>
                <p14:cNvContentPartPr/>
                <p14:nvPr/>
              </p14:nvContentPartPr>
              <p14:xfrm>
                <a:off x="4084179" y="350522"/>
                <a:ext cx="93960" cy="126000"/>
              </p14:xfrm>
            </p:contentPart>
          </mc:Choice>
          <mc:Fallback>
            <p:pic>
              <p:nvPicPr>
                <p:cNvPr id="348" name="Input penna 347">
                  <a:extLst>
                    <a:ext uri="{FF2B5EF4-FFF2-40B4-BE49-F238E27FC236}">
                      <a16:creationId xmlns:a16="http://schemas.microsoft.com/office/drawing/2014/main" id="{9F6F0664-9598-510F-6513-ACB573862C73}"/>
                    </a:ext>
                  </a:extLst>
                </p:cNvPr>
                <p:cNvPicPr/>
                <p:nvPr/>
              </p:nvPicPr>
              <p:blipFill>
                <a:blip r:embed="rId96"/>
                <a:stretch>
                  <a:fillRect/>
                </a:stretch>
              </p:blipFill>
              <p:spPr>
                <a:xfrm>
                  <a:off x="4073379" y="340082"/>
                  <a:ext cx="115200" cy="147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7">
              <p14:nvContentPartPr>
                <p14:cNvPr id="349" name="Input penna 348">
                  <a:extLst>
                    <a:ext uri="{FF2B5EF4-FFF2-40B4-BE49-F238E27FC236}">
                      <a16:creationId xmlns:a16="http://schemas.microsoft.com/office/drawing/2014/main" id="{46EA67EA-4377-2EF8-E2EC-A6755EE433CA}"/>
                    </a:ext>
                  </a:extLst>
                </p14:cNvPr>
                <p14:cNvContentPartPr/>
                <p14:nvPr/>
              </p14:nvContentPartPr>
              <p14:xfrm>
                <a:off x="4334019" y="188522"/>
                <a:ext cx="74880" cy="535320"/>
              </p14:xfrm>
            </p:contentPart>
          </mc:Choice>
          <mc:Fallback>
            <p:pic>
              <p:nvPicPr>
                <p:cNvPr id="349" name="Input penna 348">
                  <a:extLst>
                    <a:ext uri="{FF2B5EF4-FFF2-40B4-BE49-F238E27FC236}">
                      <a16:creationId xmlns:a16="http://schemas.microsoft.com/office/drawing/2014/main" id="{46EA67EA-4377-2EF8-E2EC-A6755EE433CA}"/>
                    </a:ext>
                  </a:extLst>
                </p:cNvPr>
                <p:cNvPicPr/>
                <p:nvPr/>
              </p:nvPicPr>
              <p:blipFill>
                <a:blip r:embed="rId98"/>
                <a:stretch>
                  <a:fillRect/>
                </a:stretch>
              </p:blipFill>
              <p:spPr>
                <a:xfrm>
                  <a:off x="4323579" y="178082"/>
                  <a:ext cx="96120" cy="556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74" name="Gruppo 373">
            <a:extLst>
              <a:ext uri="{FF2B5EF4-FFF2-40B4-BE49-F238E27FC236}">
                <a16:creationId xmlns:a16="http://schemas.microsoft.com/office/drawing/2014/main" id="{B52881A8-3C8E-7C09-D5E9-B0D1F4D0D727}"/>
              </a:ext>
            </a:extLst>
          </p:cNvPr>
          <p:cNvGrpSpPr/>
          <p:nvPr/>
        </p:nvGrpSpPr>
        <p:grpSpPr>
          <a:xfrm>
            <a:off x="1538619" y="948122"/>
            <a:ext cx="249840" cy="142560"/>
            <a:chOff x="1538619" y="948122"/>
            <a:chExt cx="249840" cy="1425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9">
              <p14:nvContentPartPr>
                <p14:cNvPr id="352" name="Input penna 351">
                  <a:extLst>
                    <a:ext uri="{FF2B5EF4-FFF2-40B4-BE49-F238E27FC236}">
                      <a16:creationId xmlns:a16="http://schemas.microsoft.com/office/drawing/2014/main" id="{FD90B2E5-D56A-B8EF-F0CB-4ACA863C5B30}"/>
                    </a:ext>
                  </a:extLst>
                </p14:cNvPr>
                <p14:cNvContentPartPr/>
                <p14:nvPr/>
              </p14:nvContentPartPr>
              <p14:xfrm>
                <a:off x="1538619" y="948122"/>
                <a:ext cx="125640" cy="20160"/>
              </p14:xfrm>
            </p:contentPart>
          </mc:Choice>
          <mc:Fallback>
            <p:pic>
              <p:nvPicPr>
                <p:cNvPr id="352" name="Input penna 351">
                  <a:extLst>
                    <a:ext uri="{FF2B5EF4-FFF2-40B4-BE49-F238E27FC236}">
                      <a16:creationId xmlns:a16="http://schemas.microsoft.com/office/drawing/2014/main" id="{FD90B2E5-D56A-B8EF-F0CB-4ACA863C5B30}"/>
                    </a:ext>
                  </a:extLst>
                </p:cNvPr>
                <p:cNvPicPr/>
                <p:nvPr/>
              </p:nvPicPr>
              <p:blipFill>
                <a:blip r:embed="rId100"/>
                <a:stretch>
                  <a:fillRect/>
                </a:stretch>
              </p:blipFill>
              <p:spPr>
                <a:xfrm>
                  <a:off x="1528179" y="937322"/>
                  <a:ext cx="146880" cy="4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1">
              <p14:nvContentPartPr>
                <p14:cNvPr id="353" name="Input penna 352">
                  <a:extLst>
                    <a:ext uri="{FF2B5EF4-FFF2-40B4-BE49-F238E27FC236}">
                      <a16:creationId xmlns:a16="http://schemas.microsoft.com/office/drawing/2014/main" id="{0EC2C96E-1305-9400-9870-EE4AEC9A917F}"/>
                    </a:ext>
                  </a:extLst>
                </p14:cNvPr>
                <p14:cNvContentPartPr/>
                <p14:nvPr/>
              </p14:nvContentPartPr>
              <p14:xfrm>
                <a:off x="1592619" y="1050362"/>
                <a:ext cx="195840" cy="40320"/>
              </p14:xfrm>
            </p:contentPart>
          </mc:Choice>
          <mc:Fallback>
            <p:pic>
              <p:nvPicPr>
                <p:cNvPr id="353" name="Input penna 352">
                  <a:extLst>
                    <a:ext uri="{FF2B5EF4-FFF2-40B4-BE49-F238E27FC236}">
                      <a16:creationId xmlns:a16="http://schemas.microsoft.com/office/drawing/2014/main" id="{0EC2C96E-1305-9400-9870-EE4AEC9A917F}"/>
                    </a:ext>
                  </a:extLst>
                </p:cNvPr>
                <p:cNvPicPr/>
                <p:nvPr/>
              </p:nvPicPr>
              <p:blipFill>
                <a:blip r:embed="rId102"/>
                <a:stretch>
                  <a:fillRect/>
                </a:stretch>
              </p:blipFill>
              <p:spPr>
                <a:xfrm>
                  <a:off x="1582179" y="1039562"/>
                  <a:ext cx="217080" cy="61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72" name="Gruppo 371">
            <a:extLst>
              <a:ext uri="{FF2B5EF4-FFF2-40B4-BE49-F238E27FC236}">
                <a16:creationId xmlns:a16="http://schemas.microsoft.com/office/drawing/2014/main" id="{11EDA579-6ED4-79B5-4D43-009A817D1DE4}"/>
              </a:ext>
            </a:extLst>
          </p:cNvPr>
          <p:cNvGrpSpPr/>
          <p:nvPr/>
        </p:nvGrpSpPr>
        <p:grpSpPr>
          <a:xfrm>
            <a:off x="1979619" y="900602"/>
            <a:ext cx="417960" cy="198000"/>
            <a:chOff x="1979619" y="900602"/>
            <a:chExt cx="417960" cy="1980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03">
              <p14:nvContentPartPr>
                <p14:cNvPr id="354" name="Input penna 353">
                  <a:extLst>
                    <a:ext uri="{FF2B5EF4-FFF2-40B4-BE49-F238E27FC236}">
                      <a16:creationId xmlns:a16="http://schemas.microsoft.com/office/drawing/2014/main" id="{CAD749B6-1A57-3A8C-3BFB-EB7F526453F5}"/>
                    </a:ext>
                  </a:extLst>
                </p14:cNvPr>
                <p14:cNvContentPartPr/>
                <p14:nvPr/>
              </p14:nvContentPartPr>
              <p14:xfrm>
                <a:off x="1979619" y="900602"/>
                <a:ext cx="210240" cy="25200"/>
              </p14:xfrm>
            </p:contentPart>
          </mc:Choice>
          <mc:Fallback>
            <p:pic>
              <p:nvPicPr>
                <p:cNvPr id="354" name="Input penna 353">
                  <a:extLst>
                    <a:ext uri="{FF2B5EF4-FFF2-40B4-BE49-F238E27FC236}">
                      <a16:creationId xmlns:a16="http://schemas.microsoft.com/office/drawing/2014/main" id="{CAD749B6-1A57-3A8C-3BFB-EB7F526453F5}"/>
                    </a:ext>
                  </a:extLst>
                </p:cNvPr>
                <p:cNvPicPr/>
                <p:nvPr/>
              </p:nvPicPr>
              <p:blipFill>
                <a:blip r:embed="rId104"/>
                <a:stretch>
                  <a:fillRect/>
                </a:stretch>
              </p:blipFill>
              <p:spPr>
                <a:xfrm>
                  <a:off x="1968819" y="890162"/>
                  <a:ext cx="231480" cy="4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5">
              <p14:nvContentPartPr>
                <p14:cNvPr id="355" name="Input penna 354">
                  <a:extLst>
                    <a:ext uri="{FF2B5EF4-FFF2-40B4-BE49-F238E27FC236}">
                      <a16:creationId xmlns:a16="http://schemas.microsoft.com/office/drawing/2014/main" id="{142F37C5-C9C2-549F-42AC-C5EE4DDE975E}"/>
                    </a:ext>
                  </a:extLst>
                </p14:cNvPr>
                <p14:cNvContentPartPr/>
                <p14:nvPr/>
              </p14:nvContentPartPr>
              <p14:xfrm>
                <a:off x="2062059" y="908882"/>
                <a:ext cx="52560" cy="189720"/>
              </p14:xfrm>
            </p:contentPart>
          </mc:Choice>
          <mc:Fallback>
            <p:pic>
              <p:nvPicPr>
                <p:cNvPr id="355" name="Input penna 354">
                  <a:extLst>
                    <a:ext uri="{FF2B5EF4-FFF2-40B4-BE49-F238E27FC236}">
                      <a16:creationId xmlns:a16="http://schemas.microsoft.com/office/drawing/2014/main" id="{142F37C5-C9C2-549F-42AC-C5EE4DDE975E}"/>
                    </a:ext>
                  </a:extLst>
                </p:cNvPr>
                <p:cNvPicPr/>
                <p:nvPr/>
              </p:nvPicPr>
              <p:blipFill>
                <a:blip r:embed="rId106"/>
                <a:stretch>
                  <a:fillRect/>
                </a:stretch>
              </p:blipFill>
              <p:spPr>
                <a:xfrm>
                  <a:off x="2051259" y="898442"/>
                  <a:ext cx="73800" cy="21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7">
              <p14:nvContentPartPr>
                <p14:cNvPr id="356" name="Input penna 355">
                  <a:extLst>
                    <a:ext uri="{FF2B5EF4-FFF2-40B4-BE49-F238E27FC236}">
                      <a16:creationId xmlns:a16="http://schemas.microsoft.com/office/drawing/2014/main" id="{FA0D778A-B9AC-ACEF-AC98-6F224FE6CC27}"/>
                    </a:ext>
                  </a:extLst>
                </p14:cNvPr>
                <p14:cNvContentPartPr/>
                <p14:nvPr/>
              </p14:nvContentPartPr>
              <p14:xfrm>
                <a:off x="2253939" y="915002"/>
                <a:ext cx="143640" cy="167760"/>
              </p14:xfrm>
            </p:contentPart>
          </mc:Choice>
          <mc:Fallback>
            <p:pic>
              <p:nvPicPr>
                <p:cNvPr id="356" name="Input penna 355">
                  <a:extLst>
                    <a:ext uri="{FF2B5EF4-FFF2-40B4-BE49-F238E27FC236}">
                      <a16:creationId xmlns:a16="http://schemas.microsoft.com/office/drawing/2014/main" id="{FA0D778A-B9AC-ACEF-AC98-6F224FE6CC27}"/>
                    </a:ext>
                  </a:extLst>
                </p:cNvPr>
                <p:cNvPicPr/>
                <p:nvPr/>
              </p:nvPicPr>
              <p:blipFill>
                <a:blip r:embed="rId108"/>
                <a:stretch>
                  <a:fillRect/>
                </a:stretch>
              </p:blipFill>
              <p:spPr>
                <a:xfrm>
                  <a:off x="2243499" y="904562"/>
                  <a:ext cx="164880" cy="189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70" name="Gruppo 369">
            <a:extLst>
              <a:ext uri="{FF2B5EF4-FFF2-40B4-BE49-F238E27FC236}">
                <a16:creationId xmlns:a16="http://schemas.microsoft.com/office/drawing/2014/main" id="{5FC04DDA-407A-87D0-30A1-D61A6E4CB387}"/>
              </a:ext>
            </a:extLst>
          </p:cNvPr>
          <p:cNvGrpSpPr/>
          <p:nvPr/>
        </p:nvGrpSpPr>
        <p:grpSpPr>
          <a:xfrm>
            <a:off x="2777379" y="724202"/>
            <a:ext cx="1575360" cy="344160"/>
            <a:chOff x="2777379" y="724202"/>
            <a:chExt cx="1575360" cy="3441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09">
              <p14:nvContentPartPr>
                <p14:cNvPr id="357" name="Input penna 356">
                  <a:extLst>
                    <a:ext uri="{FF2B5EF4-FFF2-40B4-BE49-F238E27FC236}">
                      <a16:creationId xmlns:a16="http://schemas.microsoft.com/office/drawing/2014/main" id="{D2E77AA9-4129-A63A-1718-F90ABA2E0A95}"/>
                    </a:ext>
                  </a:extLst>
                </p14:cNvPr>
                <p14:cNvContentPartPr/>
                <p14:nvPr/>
              </p14:nvContentPartPr>
              <p14:xfrm>
                <a:off x="2777379" y="724202"/>
                <a:ext cx="187920" cy="344160"/>
              </p14:xfrm>
            </p:contentPart>
          </mc:Choice>
          <mc:Fallback>
            <p:pic>
              <p:nvPicPr>
                <p:cNvPr id="357" name="Input penna 356">
                  <a:extLst>
                    <a:ext uri="{FF2B5EF4-FFF2-40B4-BE49-F238E27FC236}">
                      <a16:creationId xmlns:a16="http://schemas.microsoft.com/office/drawing/2014/main" id="{D2E77AA9-4129-A63A-1718-F90ABA2E0A95}"/>
                    </a:ext>
                  </a:extLst>
                </p:cNvPr>
                <p:cNvPicPr/>
                <p:nvPr/>
              </p:nvPicPr>
              <p:blipFill>
                <a:blip r:embed="rId110"/>
                <a:stretch>
                  <a:fillRect/>
                </a:stretch>
              </p:blipFill>
              <p:spPr>
                <a:xfrm>
                  <a:off x="2766939" y="713402"/>
                  <a:ext cx="209160" cy="365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1">
              <p14:nvContentPartPr>
                <p14:cNvPr id="358" name="Input penna 357">
                  <a:extLst>
                    <a:ext uri="{FF2B5EF4-FFF2-40B4-BE49-F238E27FC236}">
                      <a16:creationId xmlns:a16="http://schemas.microsoft.com/office/drawing/2014/main" id="{41AD9902-127F-DF40-7761-E20CBD0F31BC}"/>
                    </a:ext>
                  </a:extLst>
                </p14:cNvPr>
                <p14:cNvContentPartPr/>
                <p14:nvPr/>
              </p14:nvContentPartPr>
              <p14:xfrm>
                <a:off x="3019659" y="873962"/>
                <a:ext cx="112680" cy="178200"/>
              </p14:xfrm>
            </p:contentPart>
          </mc:Choice>
          <mc:Fallback>
            <p:pic>
              <p:nvPicPr>
                <p:cNvPr id="358" name="Input penna 357">
                  <a:extLst>
                    <a:ext uri="{FF2B5EF4-FFF2-40B4-BE49-F238E27FC236}">
                      <a16:creationId xmlns:a16="http://schemas.microsoft.com/office/drawing/2014/main" id="{41AD9902-127F-DF40-7761-E20CBD0F31BC}"/>
                    </a:ext>
                  </a:extLst>
                </p:cNvPr>
                <p:cNvPicPr/>
                <p:nvPr/>
              </p:nvPicPr>
              <p:blipFill>
                <a:blip r:embed="rId112"/>
                <a:stretch>
                  <a:fillRect/>
                </a:stretch>
              </p:blipFill>
              <p:spPr>
                <a:xfrm>
                  <a:off x="3008859" y="863162"/>
                  <a:ext cx="133920" cy="19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3">
              <p14:nvContentPartPr>
                <p14:cNvPr id="359" name="Input penna 358">
                  <a:extLst>
                    <a:ext uri="{FF2B5EF4-FFF2-40B4-BE49-F238E27FC236}">
                      <a16:creationId xmlns:a16="http://schemas.microsoft.com/office/drawing/2014/main" id="{19A89FD5-BD3B-DECF-8B8E-6E9006909923}"/>
                    </a:ext>
                  </a:extLst>
                </p14:cNvPr>
                <p14:cNvContentPartPr/>
                <p14:nvPr/>
              </p14:nvContentPartPr>
              <p14:xfrm>
                <a:off x="3249339" y="908882"/>
                <a:ext cx="113400" cy="88920"/>
              </p14:xfrm>
            </p:contentPart>
          </mc:Choice>
          <mc:Fallback>
            <p:pic>
              <p:nvPicPr>
                <p:cNvPr id="359" name="Input penna 358">
                  <a:extLst>
                    <a:ext uri="{FF2B5EF4-FFF2-40B4-BE49-F238E27FC236}">
                      <a16:creationId xmlns:a16="http://schemas.microsoft.com/office/drawing/2014/main" id="{19A89FD5-BD3B-DECF-8B8E-6E9006909923}"/>
                    </a:ext>
                  </a:extLst>
                </p:cNvPr>
                <p:cNvPicPr/>
                <p:nvPr/>
              </p:nvPicPr>
              <p:blipFill>
                <a:blip r:embed="rId114"/>
                <a:stretch>
                  <a:fillRect/>
                </a:stretch>
              </p:blipFill>
              <p:spPr>
                <a:xfrm>
                  <a:off x="3238539" y="898442"/>
                  <a:ext cx="134640" cy="11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5">
              <p14:nvContentPartPr>
                <p14:cNvPr id="360" name="Input penna 359">
                  <a:extLst>
                    <a:ext uri="{FF2B5EF4-FFF2-40B4-BE49-F238E27FC236}">
                      <a16:creationId xmlns:a16="http://schemas.microsoft.com/office/drawing/2014/main" id="{10681DE0-7C44-7E9B-5E43-85C01E099C59}"/>
                    </a:ext>
                  </a:extLst>
                </p14:cNvPr>
                <p14:cNvContentPartPr/>
                <p14:nvPr/>
              </p14:nvContentPartPr>
              <p14:xfrm>
                <a:off x="3412779" y="880802"/>
                <a:ext cx="74160" cy="152280"/>
              </p14:xfrm>
            </p:contentPart>
          </mc:Choice>
          <mc:Fallback>
            <p:pic>
              <p:nvPicPr>
                <p:cNvPr id="360" name="Input penna 359">
                  <a:extLst>
                    <a:ext uri="{FF2B5EF4-FFF2-40B4-BE49-F238E27FC236}">
                      <a16:creationId xmlns:a16="http://schemas.microsoft.com/office/drawing/2014/main" id="{10681DE0-7C44-7E9B-5E43-85C01E099C59}"/>
                    </a:ext>
                  </a:extLst>
                </p:cNvPr>
                <p:cNvPicPr/>
                <p:nvPr/>
              </p:nvPicPr>
              <p:blipFill>
                <a:blip r:embed="rId116"/>
                <a:stretch>
                  <a:fillRect/>
                </a:stretch>
              </p:blipFill>
              <p:spPr>
                <a:xfrm>
                  <a:off x="3402339" y="870002"/>
                  <a:ext cx="95400" cy="173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7">
              <p14:nvContentPartPr>
                <p14:cNvPr id="361" name="Input penna 360">
                  <a:extLst>
                    <a:ext uri="{FF2B5EF4-FFF2-40B4-BE49-F238E27FC236}">
                      <a16:creationId xmlns:a16="http://schemas.microsoft.com/office/drawing/2014/main" id="{FABC5069-0CCA-D357-4E87-190D55610B93}"/>
                    </a:ext>
                  </a:extLst>
                </p14:cNvPr>
                <p14:cNvContentPartPr/>
                <p14:nvPr/>
              </p14:nvContentPartPr>
              <p14:xfrm>
                <a:off x="3573699" y="890522"/>
                <a:ext cx="74520" cy="142560"/>
              </p14:xfrm>
            </p:contentPart>
          </mc:Choice>
          <mc:Fallback>
            <p:pic>
              <p:nvPicPr>
                <p:cNvPr id="361" name="Input penna 360">
                  <a:extLst>
                    <a:ext uri="{FF2B5EF4-FFF2-40B4-BE49-F238E27FC236}">
                      <a16:creationId xmlns:a16="http://schemas.microsoft.com/office/drawing/2014/main" id="{FABC5069-0CCA-D357-4E87-190D55610B93}"/>
                    </a:ext>
                  </a:extLst>
                </p:cNvPr>
                <p:cNvPicPr/>
                <p:nvPr/>
              </p:nvPicPr>
              <p:blipFill>
                <a:blip r:embed="rId118"/>
                <a:stretch>
                  <a:fillRect/>
                </a:stretch>
              </p:blipFill>
              <p:spPr>
                <a:xfrm>
                  <a:off x="3562899" y="879722"/>
                  <a:ext cx="95760" cy="16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9">
              <p14:nvContentPartPr>
                <p14:cNvPr id="362" name="Input penna 361">
                  <a:extLst>
                    <a:ext uri="{FF2B5EF4-FFF2-40B4-BE49-F238E27FC236}">
                      <a16:creationId xmlns:a16="http://schemas.microsoft.com/office/drawing/2014/main" id="{B5287843-6925-ABC0-E5E2-6A296D396727}"/>
                    </a:ext>
                  </a:extLst>
                </p14:cNvPr>
                <p14:cNvContentPartPr/>
                <p14:nvPr/>
              </p14:nvContentPartPr>
              <p14:xfrm>
                <a:off x="3761259" y="849122"/>
                <a:ext cx="82080" cy="167400"/>
              </p14:xfrm>
            </p:contentPart>
          </mc:Choice>
          <mc:Fallback>
            <p:pic>
              <p:nvPicPr>
                <p:cNvPr id="362" name="Input penna 361">
                  <a:extLst>
                    <a:ext uri="{FF2B5EF4-FFF2-40B4-BE49-F238E27FC236}">
                      <a16:creationId xmlns:a16="http://schemas.microsoft.com/office/drawing/2014/main" id="{B5287843-6925-ABC0-E5E2-6A296D396727}"/>
                    </a:ext>
                  </a:extLst>
                </p:cNvPr>
                <p:cNvPicPr/>
                <p:nvPr/>
              </p:nvPicPr>
              <p:blipFill>
                <a:blip r:embed="rId120"/>
                <a:stretch>
                  <a:fillRect/>
                </a:stretch>
              </p:blipFill>
              <p:spPr>
                <a:xfrm>
                  <a:off x="3750819" y="838682"/>
                  <a:ext cx="103320" cy="188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1">
              <p14:nvContentPartPr>
                <p14:cNvPr id="363" name="Input penna 362">
                  <a:extLst>
                    <a:ext uri="{FF2B5EF4-FFF2-40B4-BE49-F238E27FC236}">
                      <a16:creationId xmlns:a16="http://schemas.microsoft.com/office/drawing/2014/main" id="{402D4546-BAA7-96A5-DB71-3A203CB2187C}"/>
                    </a:ext>
                  </a:extLst>
                </p14:cNvPr>
                <p14:cNvContentPartPr/>
                <p14:nvPr/>
              </p14:nvContentPartPr>
              <p14:xfrm>
                <a:off x="3948099" y="795482"/>
                <a:ext cx="43920" cy="226440"/>
              </p14:xfrm>
            </p:contentPart>
          </mc:Choice>
          <mc:Fallback>
            <p:pic>
              <p:nvPicPr>
                <p:cNvPr id="363" name="Input penna 362">
                  <a:extLst>
                    <a:ext uri="{FF2B5EF4-FFF2-40B4-BE49-F238E27FC236}">
                      <a16:creationId xmlns:a16="http://schemas.microsoft.com/office/drawing/2014/main" id="{402D4546-BAA7-96A5-DB71-3A203CB2187C}"/>
                    </a:ext>
                  </a:extLst>
                </p:cNvPr>
                <p:cNvPicPr/>
                <p:nvPr/>
              </p:nvPicPr>
              <p:blipFill>
                <a:blip r:embed="rId122"/>
                <a:stretch>
                  <a:fillRect/>
                </a:stretch>
              </p:blipFill>
              <p:spPr>
                <a:xfrm>
                  <a:off x="3937659" y="785042"/>
                  <a:ext cx="65160" cy="247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3">
              <p14:nvContentPartPr>
                <p14:cNvPr id="364" name="Input penna 363">
                  <a:extLst>
                    <a:ext uri="{FF2B5EF4-FFF2-40B4-BE49-F238E27FC236}">
                      <a16:creationId xmlns:a16="http://schemas.microsoft.com/office/drawing/2014/main" id="{43912535-C645-5A8D-1546-CCA53CE96F4A}"/>
                    </a:ext>
                  </a:extLst>
                </p14:cNvPr>
                <p14:cNvContentPartPr/>
                <p14:nvPr/>
              </p14:nvContentPartPr>
              <p14:xfrm>
                <a:off x="3944859" y="936242"/>
                <a:ext cx="56520" cy="18720"/>
              </p14:xfrm>
            </p:contentPart>
          </mc:Choice>
          <mc:Fallback>
            <p:pic>
              <p:nvPicPr>
                <p:cNvPr id="364" name="Input penna 363">
                  <a:extLst>
                    <a:ext uri="{FF2B5EF4-FFF2-40B4-BE49-F238E27FC236}">
                      <a16:creationId xmlns:a16="http://schemas.microsoft.com/office/drawing/2014/main" id="{43912535-C645-5A8D-1546-CCA53CE96F4A}"/>
                    </a:ext>
                  </a:extLst>
                </p:cNvPr>
                <p:cNvPicPr/>
                <p:nvPr/>
              </p:nvPicPr>
              <p:blipFill>
                <a:blip r:embed="rId124"/>
                <a:stretch>
                  <a:fillRect/>
                </a:stretch>
              </p:blipFill>
              <p:spPr>
                <a:xfrm>
                  <a:off x="3934059" y="925802"/>
                  <a:ext cx="77760" cy="3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5">
              <p14:nvContentPartPr>
                <p14:cNvPr id="365" name="Input penna 364">
                  <a:extLst>
                    <a:ext uri="{FF2B5EF4-FFF2-40B4-BE49-F238E27FC236}">
                      <a16:creationId xmlns:a16="http://schemas.microsoft.com/office/drawing/2014/main" id="{BFF0BBFE-D86B-A4FD-561D-3C610023945B}"/>
                    </a:ext>
                  </a:extLst>
                </p14:cNvPr>
                <p14:cNvContentPartPr/>
                <p14:nvPr/>
              </p14:nvContentPartPr>
              <p14:xfrm>
                <a:off x="4113699" y="797642"/>
                <a:ext cx="21960" cy="216000"/>
              </p14:xfrm>
            </p:contentPart>
          </mc:Choice>
          <mc:Fallback>
            <p:pic>
              <p:nvPicPr>
                <p:cNvPr id="365" name="Input penna 364">
                  <a:extLst>
                    <a:ext uri="{FF2B5EF4-FFF2-40B4-BE49-F238E27FC236}">
                      <a16:creationId xmlns:a16="http://schemas.microsoft.com/office/drawing/2014/main" id="{BFF0BBFE-D86B-A4FD-561D-3C610023945B}"/>
                    </a:ext>
                  </a:extLst>
                </p:cNvPr>
                <p:cNvPicPr/>
                <p:nvPr/>
              </p:nvPicPr>
              <p:blipFill>
                <a:blip r:embed="rId126"/>
                <a:stretch>
                  <a:fillRect/>
                </a:stretch>
              </p:blipFill>
              <p:spPr>
                <a:xfrm>
                  <a:off x="4103259" y="787202"/>
                  <a:ext cx="43200" cy="237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7">
              <p14:nvContentPartPr>
                <p14:cNvPr id="366" name="Input penna 365">
                  <a:extLst>
                    <a:ext uri="{FF2B5EF4-FFF2-40B4-BE49-F238E27FC236}">
                      <a16:creationId xmlns:a16="http://schemas.microsoft.com/office/drawing/2014/main" id="{7BAE72B7-73D4-4064-5300-D9999775069A}"/>
                    </a:ext>
                  </a:extLst>
                </p14:cNvPr>
                <p14:cNvContentPartPr/>
                <p14:nvPr/>
              </p14:nvContentPartPr>
              <p14:xfrm>
                <a:off x="4128819" y="925442"/>
                <a:ext cx="43920" cy="42840"/>
              </p14:xfrm>
            </p:contentPart>
          </mc:Choice>
          <mc:Fallback>
            <p:pic>
              <p:nvPicPr>
                <p:cNvPr id="366" name="Input penna 365">
                  <a:extLst>
                    <a:ext uri="{FF2B5EF4-FFF2-40B4-BE49-F238E27FC236}">
                      <a16:creationId xmlns:a16="http://schemas.microsoft.com/office/drawing/2014/main" id="{7BAE72B7-73D4-4064-5300-D9999775069A}"/>
                    </a:ext>
                  </a:extLst>
                </p:cNvPr>
                <p:cNvPicPr/>
                <p:nvPr/>
              </p:nvPicPr>
              <p:blipFill>
                <a:blip r:embed="rId128"/>
                <a:stretch>
                  <a:fillRect/>
                </a:stretch>
              </p:blipFill>
              <p:spPr>
                <a:xfrm>
                  <a:off x="4118379" y="914642"/>
                  <a:ext cx="65160" cy="64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9">
              <p14:nvContentPartPr>
                <p14:cNvPr id="367" name="Input penna 366">
                  <a:extLst>
                    <a:ext uri="{FF2B5EF4-FFF2-40B4-BE49-F238E27FC236}">
                      <a16:creationId xmlns:a16="http://schemas.microsoft.com/office/drawing/2014/main" id="{7E4E42EA-44F2-E696-7825-DD888A666760}"/>
                    </a:ext>
                  </a:extLst>
                </p14:cNvPr>
                <p14:cNvContentPartPr/>
                <p14:nvPr/>
              </p14:nvContentPartPr>
              <p14:xfrm>
                <a:off x="4262739" y="906002"/>
                <a:ext cx="90000" cy="110880"/>
              </p14:xfrm>
            </p:contentPart>
          </mc:Choice>
          <mc:Fallback>
            <p:pic>
              <p:nvPicPr>
                <p:cNvPr id="367" name="Input penna 366">
                  <a:extLst>
                    <a:ext uri="{FF2B5EF4-FFF2-40B4-BE49-F238E27FC236}">
                      <a16:creationId xmlns:a16="http://schemas.microsoft.com/office/drawing/2014/main" id="{7E4E42EA-44F2-E696-7825-DD888A666760}"/>
                    </a:ext>
                  </a:extLst>
                </p:cNvPr>
                <p:cNvPicPr/>
                <p:nvPr/>
              </p:nvPicPr>
              <p:blipFill>
                <a:blip r:embed="rId130"/>
                <a:stretch>
                  <a:fillRect/>
                </a:stretch>
              </p:blipFill>
              <p:spPr>
                <a:xfrm>
                  <a:off x="4252299" y="895562"/>
                  <a:ext cx="111240" cy="1321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31">
            <p14:nvContentPartPr>
              <p14:cNvPr id="368" name="Input penna 367">
                <a:extLst>
                  <a:ext uri="{FF2B5EF4-FFF2-40B4-BE49-F238E27FC236}">
                    <a16:creationId xmlns:a16="http://schemas.microsoft.com/office/drawing/2014/main" id="{B59747C1-C06E-D325-20EC-865B00C8BD00}"/>
                  </a:ext>
                </a:extLst>
              </p14:cNvPr>
              <p14:cNvContentPartPr/>
              <p14:nvPr/>
            </p14:nvContentPartPr>
            <p14:xfrm>
              <a:off x="4560459" y="755882"/>
              <a:ext cx="84240" cy="396000"/>
            </p14:xfrm>
          </p:contentPart>
        </mc:Choice>
        <mc:Fallback>
          <p:pic>
            <p:nvPicPr>
              <p:cNvPr id="368" name="Input penna 367">
                <a:extLst>
                  <a:ext uri="{FF2B5EF4-FFF2-40B4-BE49-F238E27FC236}">
                    <a16:creationId xmlns:a16="http://schemas.microsoft.com/office/drawing/2014/main" id="{B59747C1-C06E-D325-20EC-865B00C8BD00}"/>
                  </a:ext>
                </a:extLst>
              </p:cNvPr>
              <p:cNvPicPr/>
              <p:nvPr/>
            </p:nvPicPr>
            <p:blipFill>
              <a:blip r:embed="rId132"/>
              <a:stretch>
                <a:fillRect/>
              </a:stretch>
            </p:blipFill>
            <p:spPr>
              <a:xfrm>
                <a:off x="4550019" y="745082"/>
                <a:ext cx="105480" cy="417240"/>
              </a:xfrm>
              <a:prstGeom prst="rect">
                <a:avLst/>
              </a:prstGeom>
            </p:spPr>
          </p:pic>
        </mc:Fallback>
      </mc:AlternateContent>
      <p:grpSp>
        <p:nvGrpSpPr>
          <p:cNvPr id="385" name="Gruppo 384">
            <a:extLst>
              <a:ext uri="{FF2B5EF4-FFF2-40B4-BE49-F238E27FC236}">
                <a16:creationId xmlns:a16="http://schemas.microsoft.com/office/drawing/2014/main" id="{F2C13E04-4022-8635-488C-4BDE355D5DE6}"/>
              </a:ext>
            </a:extLst>
          </p:cNvPr>
          <p:cNvGrpSpPr/>
          <p:nvPr/>
        </p:nvGrpSpPr>
        <p:grpSpPr>
          <a:xfrm>
            <a:off x="267459" y="956402"/>
            <a:ext cx="435960" cy="318960"/>
            <a:chOff x="267459" y="956402"/>
            <a:chExt cx="435960" cy="3189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33">
              <p14:nvContentPartPr>
                <p14:cNvPr id="375" name="Input penna 374">
                  <a:extLst>
                    <a:ext uri="{FF2B5EF4-FFF2-40B4-BE49-F238E27FC236}">
                      <a16:creationId xmlns:a16="http://schemas.microsoft.com/office/drawing/2014/main" id="{A452714F-833D-8699-6C39-3017F7EABC23}"/>
                    </a:ext>
                  </a:extLst>
                </p14:cNvPr>
                <p14:cNvContentPartPr/>
                <p14:nvPr/>
              </p14:nvContentPartPr>
              <p14:xfrm>
                <a:off x="267459" y="956402"/>
                <a:ext cx="213480" cy="300600"/>
              </p14:xfrm>
            </p:contentPart>
          </mc:Choice>
          <mc:Fallback>
            <p:pic>
              <p:nvPicPr>
                <p:cNvPr id="375" name="Input penna 374">
                  <a:extLst>
                    <a:ext uri="{FF2B5EF4-FFF2-40B4-BE49-F238E27FC236}">
                      <a16:creationId xmlns:a16="http://schemas.microsoft.com/office/drawing/2014/main" id="{A452714F-833D-8699-6C39-3017F7EABC23}"/>
                    </a:ext>
                  </a:extLst>
                </p:cNvPr>
                <p:cNvPicPr/>
                <p:nvPr/>
              </p:nvPicPr>
              <p:blipFill>
                <a:blip r:embed="rId134"/>
                <a:stretch>
                  <a:fillRect/>
                </a:stretch>
              </p:blipFill>
              <p:spPr>
                <a:xfrm>
                  <a:off x="257019" y="945602"/>
                  <a:ext cx="234720" cy="321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5">
              <p14:nvContentPartPr>
                <p14:cNvPr id="376" name="Input penna 375">
                  <a:extLst>
                    <a:ext uri="{FF2B5EF4-FFF2-40B4-BE49-F238E27FC236}">
                      <a16:creationId xmlns:a16="http://schemas.microsoft.com/office/drawing/2014/main" id="{D0D1C23D-CFCE-76DA-4367-89C6399A5C1A}"/>
                    </a:ext>
                  </a:extLst>
                </p14:cNvPr>
                <p14:cNvContentPartPr/>
                <p14:nvPr/>
              </p14:nvContentPartPr>
              <p14:xfrm>
                <a:off x="482739" y="1105442"/>
                <a:ext cx="100080" cy="11520"/>
              </p14:xfrm>
            </p:contentPart>
          </mc:Choice>
          <mc:Fallback>
            <p:pic>
              <p:nvPicPr>
                <p:cNvPr id="376" name="Input penna 375">
                  <a:extLst>
                    <a:ext uri="{FF2B5EF4-FFF2-40B4-BE49-F238E27FC236}">
                      <a16:creationId xmlns:a16="http://schemas.microsoft.com/office/drawing/2014/main" id="{D0D1C23D-CFCE-76DA-4367-89C6399A5C1A}"/>
                    </a:ext>
                  </a:extLst>
                </p:cNvPr>
                <p:cNvPicPr/>
                <p:nvPr/>
              </p:nvPicPr>
              <p:blipFill>
                <a:blip r:embed="rId136"/>
                <a:stretch>
                  <a:fillRect/>
                </a:stretch>
              </p:blipFill>
              <p:spPr>
                <a:xfrm>
                  <a:off x="472299" y="1094642"/>
                  <a:ext cx="121320" cy="3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7">
              <p14:nvContentPartPr>
                <p14:cNvPr id="377" name="Input penna 376">
                  <a:extLst>
                    <a:ext uri="{FF2B5EF4-FFF2-40B4-BE49-F238E27FC236}">
                      <a16:creationId xmlns:a16="http://schemas.microsoft.com/office/drawing/2014/main" id="{C754166F-F51A-7693-EADA-7747EFDAC497}"/>
                    </a:ext>
                  </a:extLst>
                </p14:cNvPr>
                <p14:cNvContentPartPr/>
                <p14:nvPr/>
              </p14:nvContentPartPr>
              <p14:xfrm>
                <a:off x="586419" y="968642"/>
                <a:ext cx="53280" cy="306720"/>
              </p14:xfrm>
            </p:contentPart>
          </mc:Choice>
          <mc:Fallback>
            <p:pic>
              <p:nvPicPr>
                <p:cNvPr id="377" name="Input penna 376">
                  <a:extLst>
                    <a:ext uri="{FF2B5EF4-FFF2-40B4-BE49-F238E27FC236}">
                      <a16:creationId xmlns:a16="http://schemas.microsoft.com/office/drawing/2014/main" id="{C754166F-F51A-7693-EADA-7747EFDAC497}"/>
                    </a:ext>
                  </a:extLst>
                </p:cNvPr>
                <p:cNvPicPr/>
                <p:nvPr/>
              </p:nvPicPr>
              <p:blipFill>
                <a:blip r:embed="rId138"/>
                <a:stretch>
                  <a:fillRect/>
                </a:stretch>
              </p:blipFill>
              <p:spPr>
                <a:xfrm>
                  <a:off x="575619" y="958202"/>
                  <a:ext cx="74520" cy="32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9">
              <p14:nvContentPartPr>
                <p14:cNvPr id="378" name="Input penna 377">
                  <a:extLst>
                    <a:ext uri="{FF2B5EF4-FFF2-40B4-BE49-F238E27FC236}">
                      <a16:creationId xmlns:a16="http://schemas.microsoft.com/office/drawing/2014/main" id="{54E38FEB-C53C-2E05-4B59-526FF56AA609}"/>
                    </a:ext>
                  </a:extLst>
                </p14:cNvPr>
                <p14:cNvContentPartPr/>
                <p14:nvPr/>
              </p14:nvContentPartPr>
              <p14:xfrm>
                <a:off x="687219" y="1002842"/>
                <a:ext cx="16200" cy="242640"/>
              </p14:xfrm>
            </p:contentPart>
          </mc:Choice>
          <mc:Fallback>
            <p:pic>
              <p:nvPicPr>
                <p:cNvPr id="378" name="Input penna 377">
                  <a:extLst>
                    <a:ext uri="{FF2B5EF4-FFF2-40B4-BE49-F238E27FC236}">
                      <a16:creationId xmlns:a16="http://schemas.microsoft.com/office/drawing/2014/main" id="{54E38FEB-C53C-2E05-4B59-526FF56AA609}"/>
                    </a:ext>
                  </a:extLst>
                </p:cNvPr>
                <p:cNvPicPr/>
                <p:nvPr/>
              </p:nvPicPr>
              <p:blipFill>
                <a:blip r:embed="rId140"/>
                <a:stretch>
                  <a:fillRect/>
                </a:stretch>
              </p:blipFill>
              <p:spPr>
                <a:xfrm>
                  <a:off x="676779" y="992402"/>
                  <a:ext cx="37440" cy="2638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83" name="Gruppo 382">
            <a:extLst>
              <a:ext uri="{FF2B5EF4-FFF2-40B4-BE49-F238E27FC236}">
                <a16:creationId xmlns:a16="http://schemas.microsoft.com/office/drawing/2014/main" id="{CB3C3E4B-CA3A-9D9D-0E54-8FA1C447B80E}"/>
              </a:ext>
            </a:extLst>
          </p:cNvPr>
          <p:cNvGrpSpPr/>
          <p:nvPr/>
        </p:nvGrpSpPr>
        <p:grpSpPr>
          <a:xfrm>
            <a:off x="865419" y="998162"/>
            <a:ext cx="366840" cy="267120"/>
            <a:chOff x="865419" y="998162"/>
            <a:chExt cx="366840" cy="2671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41">
              <p14:nvContentPartPr>
                <p14:cNvPr id="379" name="Input penna 378">
                  <a:extLst>
                    <a:ext uri="{FF2B5EF4-FFF2-40B4-BE49-F238E27FC236}">
                      <a16:creationId xmlns:a16="http://schemas.microsoft.com/office/drawing/2014/main" id="{3DF100DB-429C-7E62-A499-0FE30FB6B9F4}"/>
                    </a:ext>
                  </a:extLst>
                </p14:cNvPr>
                <p14:cNvContentPartPr/>
                <p14:nvPr/>
              </p14:nvContentPartPr>
              <p14:xfrm>
                <a:off x="865419" y="998162"/>
                <a:ext cx="112680" cy="267120"/>
              </p14:xfrm>
            </p:contentPart>
          </mc:Choice>
          <mc:Fallback>
            <p:pic>
              <p:nvPicPr>
                <p:cNvPr id="379" name="Input penna 378">
                  <a:extLst>
                    <a:ext uri="{FF2B5EF4-FFF2-40B4-BE49-F238E27FC236}">
                      <a16:creationId xmlns:a16="http://schemas.microsoft.com/office/drawing/2014/main" id="{3DF100DB-429C-7E62-A499-0FE30FB6B9F4}"/>
                    </a:ext>
                  </a:extLst>
                </p:cNvPr>
                <p:cNvPicPr/>
                <p:nvPr/>
              </p:nvPicPr>
              <p:blipFill>
                <a:blip r:embed="rId142"/>
                <a:stretch>
                  <a:fillRect/>
                </a:stretch>
              </p:blipFill>
              <p:spPr>
                <a:xfrm>
                  <a:off x="854979" y="987362"/>
                  <a:ext cx="133920" cy="28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3">
              <p14:nvContentPartPr>
                <p14:cNvPr id="380" name="Input penna 379">
                  <a:extLst>
                    <a:ext uri="{FF2B5EF4-FFF2-40B4-BE49-F238E27FC236}">
                      <a16:creationId xmlns:a16="http://schemas.microsoft.com/office/drawing/2014/main" id="{F9517107-FDE1-A5A9-D970-FE5CDFE8538D}"/>
                    </a:ext>
                  </a:extLst>
                </p14:cNvPr>
                <p14:cNvContentPartPr/>
                <p14:nvPr/>
              </p14:nvContentPartPr>
              <p14:xfrm>
                <a:off x="1075299" y="1036682"/>
                <a:ext cx="14400" cy="154080"/>
              </p14:xfrm>
            </p:contentPart>
          </mc:Choice>
          <mc:Fallback>
            <p:pic>
              <p:nvPicPr>
                <p:cNvPr id="380" name="Input penna 379">
                  <a:extLst>
                    <a:ext uri="{FF2B5EF4-FFF2-40B4-BE49-F238E27FC236}">
                      <a16:creationId xmlns:a16="http://schemas.microsoft.com/office/drawing/2014/main" id="{F9517107-FDE1-A5A9-D970-FE5CDFE8538D}"/>
                    </a:ext>
                  </a:extLst>
                </p:cNvPr>
                <p:cNvPicPr/>
                <p:nvPr/>
              </p:nvPicPr>
              <p:blipFill>
                <a:blip r:embed="rId144"/>
                <a:stretch>
                  <a:fillRect/>
                </a:stretch>
              </p:blipFill>
              <p:spPr>
                <a:xfrm>
                  <a:off x="1064859" y="1025882"/>
                  <a:ext cx="35640" cy="175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5">
              <p14:nvContentPartPr>
                <p14:cNvPr id="381" name="Input penna 380">
                  <a:extLst>
                    <a:ext uri="{FF2B5EF4-FFF2-40B4-BE49-F238E27FC236}">
                      <a16:creationId xmlns:a16="http://schemas.microsoft.com/office/drawing/2014/main" id="{65708E19-A402-2D5D-0D88-8C9D56AFFCE8}"/>
                    </a:ext>
                  </a:extLst>
                </p14:cNvPr>
                <p14:cNvContentPartPr/>
                <p14:nvPr/>
              </p14:nvContentPartPr>
              <p14:xfrm>
                <a:off x="1131459" y="1096442"/>
                <a:ext cx="100800" cy="26280"/>
              </p14:xfrm>
            </p:contentPart>
          </mc:Choice>
          <mc:Fallback>
            <p:pic>
              <p:nvPicPr>
                <p:cNvPr id="381" name="Input penna 380">
                  <a:extLst>
                    <a:ext uri="{FF2B5EF4-FFF2-40B4-BE49-F238E27FC236}">
                      <a16:creationId xmlns:a16="http://schemas.microsoft.com/office/drawing/2014/main" id="{65708E19-A402-2D5D-0D88-8C9D56AFFCE8}"/>
                    </a:ext>
                  </a:extLst>
                </p:cNvPr>
                <p:cNvPicPr/>
                <p:nvPr/>
              </p:nvPicPr>
              <p:blipFill>
                <a:blip r:embed="rId146"/>
                <a:stretch>
                  <a:fillRect/>
                </a:stretch>
              </p:blipFill>
              <p:spPr>
                <a:xfrm>
                  <a:off x="1121019" y="1085642"/>
                  <a:ext cx="122040" cy="475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12" name="Gruppo 411">
            <a:extLst>
              <a:ext uri="{FF2B5EF4-FFF2-40B4-BE49-F238E27FC236}">
                <a16:creationId xmlns:a16="http://schemas.microsoft.com/office/drawing/2014/main" id="{E5321A89-761D-5C50-D3DA-D2B020E2F944}"/>
              </a:ext>
            </a:extLst>
          </p:cNvPr>
          <p:cNvGrpSpPr/>
          <p:nvPr/>
        </p:nvGrpSpPr>
        <p:grpSpPr>
          <a:xfrm>
            <a:off x="269192" y="1507900"/>
            <a:ext cx="880560" cy="272160"/>
            <a:chOff x="269192" y="1507900"/>
            <a:chExt cx="880560" cy="2721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47">
              <p14:nvContentPartPr>
                <p14:cNvPr id="386" name="Input penna 385">
                  <a:extLst>
                    <a:ext uri="{FF2B5EF4-FFF2-40B4-BE49-F238E27FC236}">
                      <a16:creationId xmlns:a16="http://schemas.microsoft.com/office/drawing/2014/main" id="{9A63305C-FC9A-7CB8-AC96-D3D17751CC09}"/>
                    </a:ext>
                  </a:extLst>
                </p14:cNvPr>
                <p14:cNvContentPartPr/>
                <p14:nvPr/>
              </p14:nvContentPartPr>
              <p14:xfrm>
                <a:off x="269192" y="1561180"/>
                <a:ext cx="191160" cy="129960"/>
              </p14:xfrm>
            </p:contentPart>
          </mc:Choice>
          <mc:Fallback>
            <p:pic>
              <p:nvPicPr>
                <p:cNvPr id="386" name="Input penna 385">
                  <a:extLst>
                    <a:ext uri="{FF2B5EF4-FFF2-40B4-BE49-F238E27FC236}">
                      <a16:creationId xmlns:a16="http://schemas.microsoft.com/office/drawing/2014/main" id="{9A63305C-FC9A-7CB8-AC96-D3D17751CC09}"/>
                    </a:ext>
                  </a:extLst>
                </p:cNvPr>
                <p:cNvPicPr/>
                <p:nvPr/>
              </p:nvPicPr>
              <p:blipFill>
                <a:blip r:embed="rId148"/>
                <a:stretch>
                  <a:fillRect/>
                </a:stretch>
              </p:blipFill>
              <p:spPr>
                <a:xfrm>
                  <a:off x="258752" y="1550740"/>
                  <a:ext cx="212400" cy="151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9">
              <p14:nvContentPartPr>
                <p14:cNvPr id="387" name="Input penna 386">
                  <a:extLst>
                    <a:ext uri="{FF2B5EF4-FFF2-40B4-BE49-F238E27FC236}">
                      <a16:creationId xmlns:a16="http://schemas.microsoft.com/office/drawing/2014/main" id="{2FAC01B2-BF51-1262-B76F-1EE4A6DD1A4B}"/>
                    </a:ext>
                  </a:extLst>
                </p14:cNvPr>
                <p14:cNvContentPartPr/>
                <p14:nvPr/>
              </p14:nvContentPartPr>
              <p14:xfrm>
                <a:off x="502472" y="1507900"/>
                <a:ext cx="56880" cy="271800"/>
              </p14:xfrm>
            </p:contentPart>
          </mc:Choice>
          <mc:Fallback>
            <p:pic>
              <p:nvPicPr>
                <p:cNvPr id="387" name="Input penna 386">
                  <a:extLst>
                    <a:ext uri="{FF2B5EF4-FFF2-40B4-BE49-F238E27FC236}">
                      <a16:creationId xmlns:a16="http://schemas.microsoft.com/office/drawing/2014/main" id="{2FAC01B2-BF51-1262-B76F-1EE4A6DD1A4B}"/>
                    </a:ext>
                  </a:extLst>
                </p:cNvPr>
                <p:cNvPicPr/>
                <p:nvPr/>
              </p:nvPicPr>
              <p:blipFill>
                <a:blip r:embed="rId150"/>
                <a:stretch>
                  <a:fillRect/>
                </a:stretch>
              </p:blipFill>
              <p:spPr>
                <a:xfrm>
                  <a:off x="492032" y="1497100"/>
                  <a:ext cx="78120" cy="29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1">
              <p14:nvContentPartPr>
                <p14:cNvPr id="388" name="Input penna 387">
                  <a:extLst>
                    <a:ext uri="{FF2B5EF4-FFF2-40B4-BE49-F238E27FC236}">
                      <a16:creationId xmlns:a16="http://schemas.microsoft.com/office/drawing/2014/main" id="{C7EE0E8A-D8C6-47F1-D10B-30FA5F3074ED}"/>
                    </a:ext>
                  </a:extLst>
                </p14:cNvPr>
                <p14:cNvContentPartPr/>
                <p14:nvPr/>
              </p14:nvContentPartPr>
              <p14:xfrm>
                <a:off x="687152" y="1513300"/>
                <a:ext cx="124200" cy="212040"/>
              </p14:xfrm>
            </p:contentPart>
          </mc:Choice>
          <mc:Fallback>
            <p:pic>
              <p:nvPicPr>
                <p:cNvPr id="388" name="Input penna 387">
                  <a:extLst>
                    <a:ext uri="{FF2B5EF4-FFF2-40B4-BE49-F238E27FC236}">
                      <a16:creationId xmlns:a16="http://schemas.microsoft.com/office/drawing/2014/main" id="{C7EE0E8A-D8C6-47F1-D10B-30FA5F3074ED}"/>
                    </a:ext>
                  </a:extLst>
                </p:cNvPr>
                <p:cNvPicPr/>
                <p:nvPr/>
              </p:nvPicPr>
              <p:blipFill>
                <a:blip r:embed="rId152"/>
                <a:stretch>
                  <a:fillRect/>
                </a:stretch>
              </p:blipFill>
              <p:spPr>
                <a:xfrm>
                  <a:off x="676712" y="1502860"/>
                  <a:ext cx="145440" cy="23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3">
              <p14:nvContentPartPr>
                <p14:cNvPr id="389" name="Input penna 388">
                  <a:extLst>
                    <a:ext uri="{FF2B5EF4-FFF2-40B4-BE49-F238E27FC236}">
                      <a16:creationId xmlns:a16="http://schemas.microsoft.com/office/drawing/2014/main" id="{8F256ECE-54F4-C3BC-6B32-973D5FF80C57}"/>
                    </a:ext>
                  </a:extLst>
                </p14:cNvPr>
                <p14:cNvContentPartPr/>
                <p14:nvPr/>
              </p14:nvContentPartPr>
              <p14:xfrm>
                <a:off x="893792" y="1525900"/>
                <a:ext cx="16920" cy="254160"/>
              </p14:xfrm>
            </p:contentPart>
          </mc:Choice>
          <mc:Fallback>
            <p:pic>
              <p:nvPicPr>
                <p:cNvPr id="389" name="Input penna 388">
                  <a:extLst>
                    <a:ext uri="{FF2B5EF4-FFF2-40B4-BE49-F238E27FC236}">
                      <a16:creationId xmlns:a16="http://schemas.microsoft.com/office/drawing/2014/main" id="{8F256ECE-54F4-C3BC-6B32-973D5FF80C57}"/>
                    </a:ext>
                  </a:extLst>
                </p:cNvPr>
                <p:cNvPicPr/>
                <p:nvPr/>
              </p:nvPicPr>
              <p:blipFill>
                <a:blip r:embed="rId154"/>
                <a:stretch>
                  <a:fillRect/>
                </a:stretch>
              </p:blipFill>
              <p:spPr>
                <a:xfrm>
                  <a:off x="882992" y="1515100"/>
                  <a:ext cx="38160" cy="275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5">
              <p14:nvContentPartPr>
                <p14:cNvPr id="390" name="Input penna 389">
                  <a:extLst>
                    <a:ext uri="{FF2B5EF4-FFF2-40B4-BE49-F238E27FC236}">
                      <a16:creationId xmlns:a16="http://schemas.microsoft.com/office/drawing/2014/main" id="{A60D7F94-984D-2A16-F72A-1641C613285B}"/>
                    </a:ext>
                  </a:extLst>
                </p14:cNvPr>
                <p14:cNvContentPartPr/>
                <p14:nvPr/>
              </p14:nvContentPartPr>
              <p14:xfrm>
                <a:off x="934112" y="1635700"/>
                <a:ext cx="215640" cy="47520"/>
              </p14:xfrm>
            </p:contentPart>
          </mc:Choice>
          <mc:Fallback>
            <p:pic>
              <p:nvPicPr>
                <p:cNvPr id="390" name="Input penna 389">
                  <a:extLst>
                    <a:ext uri="{FF2B5EF4-FFF2-40B4-BE49-F238E27FC236}">
                      <a16:creationId xmlns:a16="http://schemas.microsoft.com/office/drawing/2014/main" id="{A60D7F94-984D-2A16-F72A-1641C613285B}"/>
                    </a:ext>
                  </a:extLst>
                </p:cNvPr>
                <p:cNvPicPr/>
                <p:nvPr/>
              </p:nvPicPr>
              <p:blipFill>
                <a:blip r:embed="rId156"/>
                <a:stretch>
                  <a:fillRect/>
                </a:stretch>
              </p:blipFill>
              <p:spPr>
                <a:xfrm>
                  <a:off x="923672" y="1625260"/>
                  <a:ext cx="236880" cy="68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10" name="Gruppo 409">
            <a:extLst>
              <a:ext uri="{FF2B5EF4-FFF2-40B4-BE49-F238E27FC236}">
                <a16:creationId xmlns:a16="http://schemas.microsoft.com/office/drawing/2014/main" id="{2FEE4E61-38A4-F5DB-0313-25852E50A7D2}"/>
              </a:ext>
            </a:extLst>
          </p:cNvPr>
          <p:cNvGrpSpPr/>
          <p:nvPr/>
        </p:nvGrpSpPr>
        <p:grpSpPr>
          <a:xfrm>
            <a:off x="1449272" y="1337980"/>
            <a:ext cx="708120" cy="275040"/>
            <a:chOff x="1449272" y="1337980"/>
            <a:chExt cx="708120" cy="2750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57">
              <p14:nvContentPartPr>
                <p14:cNvPr id="391" name="Input penna 390">
                  <a:extLst>
                    <a:ext uri="{FF2B5EF4-FFF2-40B4-BE49-F238E27FC236}">
                      <a16:creationId xmlns:a16="http://schemas.microsoft.com/office/drawing/2014/main" id="{546876D0-59BA-E555-7030-18CA6C3B74E3}"/>
                    </a:ext>
                  </a:extLst>
                </p14:cNvPr>
                <p14:cNvContentPartPr/>
                <p14:nvPr/>
              </p14:nvContentPartPr>
              <p14:xfrm>
                <a:off x="1449272" y="1352740"/>
                <a:ext cx="149040" cy="27000"/>
              </p14:xfrm>
            </p:contentPart>
          </mc:Choice>
          <mc:Fallback>
            <p:pic>
              <p:nvPicPr>
                <p:cNvPr id="391" name="Input penna 390">
                  <a:extLst>
                    <a:ext uri="{FF2B5EF4-FFF2-40B4-BE49-F238E27FC236}">
                      <a16:creationId xmlns:a16="http://schemas.microsoft.com/office/drawing/2014/main" id="{546876D0-59BA-E555-7030-18CA6C3B74E3}"/>
                    </a:ext>
                  </a:extLst>
                </p:cNvPr>
                <p:cNvPicPr/>
                <p:nvPr/>
              </p:nvPicPr>
              <p:blipFill>
                <a:blip r:embed="rId158"/>
                <a:stretch>
                  <a:fillRect/>
                </a:stretch>
              </p:blipFill>
              <p:spPr>
                <a:xfrm>
                  <a:off x="1438472" y="1341940"/>
                  <a:ext cx="170280" cy="4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9">
              <p14:nvContentPartPr>
                <p14:cNvPr id="392" name="Input penna 391">
                  <a:extLst>
                    <a:ext uri="{FF2B5EF4-FFF2-40B4-BE49-F238E27FC236}">
                      <a16:creationId xmlns:a16="http://schemas.microsoft.com/office/drawing/2014/main" id="{0AB190BC-3700-0600-8371-2352A34E29CF}"/>
                    </a:ext>
                  </a:extLst>
                </p14:cNvPr>
                <p14:cNvContentPartPr/>
                <p14:nvPr/>
              </p14:nvContentPartPr>
              <p14:xfrm>
                <a:off x="1450712" y="1448500"/>
                <a:ext cx="199800" cy="50760"/>
              </p14:xfrm>
            </p:contentPart>
          </mc:Choice>
          <mc:Fallback>
            <p:pic>
              <p:nvPicPr>
                <p:cNvPr id="392" name="Input penna 391">
                  <a:extLst>
                    <a:ext uri="{FF2B5EF4-FFF2-40B4-BE49-F238E27FC236}">
                      <a16:creationId xmlns:a16="http://schemas.microsoft.com/office/drawing/2014/main" id="{0AB190BC-3700-0600-8371-2352A34E29CF}"/>
                    </a:ext>
                  </a:extLst>
                </p:cNvPr>
                <p:cNvPicPr/>
                <p:nvPr/>
              </p:nvPicPr>
              <p:blipFill>
                <a:blip r:embed="rId160"/>
                <a:stretch>
                  <a:fillRect/>
                </a:stretch>
              </p:blipFill>
              <p:spPr>
                <a:xfrm>
                  <a:off x="1440272" y="1437700"/>
                  <a:ext cx="221040" cy="7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1">
              <p14:nvContentPartPr>
                <p14:cNvPr id="393" name="Input penna 392">
                  <a:extLst>
                    <a:ext uri="{FF2B5EF4-FFF2-40B4-BE49-F238E27FC236}">
                      <a16:creationId xmlns:a16="http://schemas.microsoft.com/office/drawing/2014/main" id="{132EC0DB-B634-B4C5-1FCF-2C38B70AE57B}"/>
                    </a:ext>
                  </a:extLst>
                </p14:cNvPr>
                <p14:cNvContentPartPr/>
                <p14:nvPr/>
              </p14:nvContentPartPr>
              <p14:xfrm>
                <a:off x="1763552" y="1337980"/>
                <a:ext cx="246960" cy="44280"/>
              </p14:xfrm>
            </p:contentPart>
          </mc:Choice>
          <mc:Fallback>
            <p:pic>
              <p:nvPicPr>
                <p:cNvPr id="393" name="Input penna 392">
                  <a:extLst>
                    <a:ext uri="{FF2B5EF4-FFF2-40B4-BE49-F238E27FC236}">
                      <a16:creationId xmlns:a16="http://schemas.microsoft.com/office/drawing/2014/main" id="{132EC0DB-B634-B4C5-1FCF-2C38B70AE57B}"/>
                    </a:ext>
                  </a:extLst>
                </p:cNvPr>
                <p:cNvPicPr/>
                <p:nvPr/>
              </p:nvPicPr>
              <p:blipFill>
                <a:blip r:embed="rId162"/>
                <a:stretch>
                  <a:fillRect/>
                </a:stretch>
              </p:blipFill>
              <p:spPr>
                <a:xfrm>
                  <a:off x="1752752" y="1327180"/>
                  <a:ext cx="268200" cy="65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3">
              <p14:nvContentPartPr>
                <p14:cNvPr id="394" name="Input penna 393">
                  <a:extLst>
                    <a:ext uri="{FF2B5EF4-FFF2-40B4-BE49-F238E27FC236}">
                      <a16:creationId xmlns:a16="http://schemas.microsoft.com/office/drawing/2014/main" id="{3C3A14E7-8DF1-AD79-9646-47699BE4DA21}"/>
                    </a:ext>
                  </a:extLst>
                </p14:cNvPr>
                <p14:cNvContentPartPr/>
                <p14:nvPr/>
              </p14:nvContentPartPr>
              <p14:xfrm>
                <a:off x="1830872" y="1349500"/>
                <a:ext cx="94320" cy="263520"/>
              </p14:xfrm>
            </p:contentPart>
          </mc:Choice>
          <mc:Fallback>
            <p:pic>
              <p:nvPicPr>
                <p:cNvPr id="394" name="Input penna 393">
                  <a:extLst>
                    <a:ext uri="{FF2B5EF4-FFF2-40B4-BE49-F238E27FC236}">
                      <a16:creationId xmlns:a16="http://schemas.microsoft.com/office/drawing/2014/main" id="{3C3A14E7-8DF1-AD79-9646-47699BE4DA21}"/>
                    </a:ext>
                  </a:extLst>
                </p:cNvPr>
                <p:cNvPicPr/>
                <p:nvPr/>
              </p:nvPicPr>
              <p:blipFill>
                <a:blip r:embed="rId164"/>
                <a:stretch>
                  <a:fillRect/>
                </a:stretch>
              </p:blipFill>
              <p:spPr>
                <a:xfrm>
                  <a:off x="1820432" y="1339060"/>
                  <a:ext cx="115560" cy="284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5">
              <p14:nvContentPartPr>
                <p14:cNvPr id="395" name="Input penna 394">
                  <a:extLst>
                    <a:ext uri="{FF2B5EF4-FFF2-40B4-BE49-F238E27FC236}">
                      <a16:creationId xmlns:a16="http://schemas.microsoft.com/office/drawing/2014/main" id="{5244EB88-9CC7-139E-D40B-F721B2DF7521}"/>
                    </a:ext>
                  </a:extLst>
                </p14:cNvPr>
                <p14:cNvContentPartPr/>
                <p14:nvPr/>
              </p14:nvContentPartPr>
              <p14:xfrm>
                <a:off x="2006192" y="1448860"/>
                <a:ext cx="151200" cy="134640"/>
              </p14:xfrm>
            </p:contentPart>
          </mc:Choice>
          <mc:Fallback>
            <p:pic>
              <p:nvPicPr>
                <p:cNvPr id="395" name="Input penna 394">
                  <a:extLst>
                    <a:ext uri="{FF2B5EF4-FFF2-40B4-BE49-F238E27FC236}">
                      <a16:creationId xmlns:a16="http://schemas.microsoft.com/office/drawing/2014/main" id="{5244EB88-9CC7-139E-D40B-F721B2DF7521}"/>
                    </a:ext>
                  </a:extLst>
                </p:cNvPr>
                <p:cNvPicPr/>
                <p:nvPr/>
              </p:nvPicPr>
              <p:blipFill>
                <a:blip r:embed="rId166"/>
                <a:stretch>
                  <a:fillRect/>
                </a:stretch>
              </p:blipFill>
              <p:spPr>
                <a:xfrm>
                  <a:off x="1995392" y="1438420"/>
                  <a:ext cx="172440" cy="1558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08" name="Gruppo 407">
            <a:extLst>
              <a:ext uri="{FF2B5EF4-FFF2-40B4-BE49-F238E27FC236}">
                <a16:creationId xmlns:a16="http://schemas.microsoft.com/office/drawing/2014/main" id="{2A1C8C1D-9629-ADCA-4A22-4441CEE6A468}"/>
              </a:ext>
            </a:extLst>
          </p:cNvPr>
          <p:cNvGrpSpPr/>
          <p:nvPr/>
        </p:nvGrpSpPr>
        <p:grpSpPr>
          <a:xfrm>
            <a:off x="2488232" y="1206580"/>
            <a:ext cx="1491480" cy="423360"/>
            <a:chOff x="2488232" y="1206580"/>
            <a:chExt cx="1491480" cy="4233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67">
              <p14:nvContentPartPr>
                <p14:cNvPr id="396" name="Input penna 395">
                  <a:extLst>
                    <a:ext uri="{FF2B5EF4-FFF2-40B4-BE49-F238E27FC236}">
                      <a16:creationId xmlns:a16="http://schemas.microsoft.com/office/drawing/2014/main" id="{11BBD1BD-5331-AB67-7E00-7CF4799B0152}"/>
                    </a:ext>
                  </a:extLst>
                </p14:cNvPr>
                <p14:cNvContentPartPr/>
                <p14:nvPr/>
              </p14:nvContentPartPr>
              <p14:xfrm>
                <a:off x="2488232" y="1206580"/>
                <a:ext cx="256320" cy="423360"/>
              </p14:xfrm>
            </p:contentPart>
          </mc:Choice>
          <mc:Fallback>
            <p:pic>
              <p:nvPicPr>
                <p:cNvPr id="396" name="Input penna 395">
                  <a:extLst>
                    <a:ext uri="{FF2B5EF4-FFF2-40B4-BE49-F238E27FC236}">
                      <a16:creationId xmlns:a16="http://schemas.microsoft.com/office/drawing/2014/main" id="{11BBD1BD-5331-AB67-7E00-7CF4799B0152}"/>
                    </a:ext>
                  </a:extLst>
                </p:cNvPr>
                <p:cNvPicPr/>
                <p:nvPr/>
              </p:nvPicPr>
              <p:blipFill>
                <a:blip r:embed="rId168"/>
                <a:stretch>
                  <a:fillRect/>
                </a:stretch>
              </p:blipFill>
              <p:spPr>
                <a:xfrm>
                  <a:off x="2477792" y="1195780"/>
                  <a:ext cx="277560" cy="444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9">
              <p14:nvContentPartPr>
                <p14:cNvPr id="397" name="Input penna 396">
                  <a:extLst>
                    <a:ext uri="{FF2B5EF4-FFF2-40B4-BE49-F238E27FC236}">
                      <a16:creationId xmlns:a16="http://schemas.microsoft.com/office/drawing/2014/main" id="{9315DB82-FA58-50E2-6CD5-114BE81CE072}"/>
                    </a:ext>
                  </a:extLst>
                </p14:cNvPr>
                <p14:cNvContentPartPr/>
                <p14:nvPr/>
              </p14:nvContentPartPr>
              <p14:xfrm>
                <a:off x="2668592" y="1347340"/>
                <a:ext cx="140040" cy="236160"/>
              </p14:xfrm>
            </p:contentPart>
          </mc:Choice>
          <mc:Fallback>
            <p:pic>
              <p:nvPicPr>
                <p:cNvPr id="397" name="Input penna 396">
                  <a:extLst>
                    <a:ext uri="{FF2B5EF4-FFF2-40B4-BE49-F238E27FC236}">
                      <a16:creationId xmlns:a16="http://schemas.microsoft.com/office/drawing/2014/main" id="{9315DB82-FA58-50E2-6CD5-114BE81CE072}"/>
                    </a:ext>
                  </a:extLst>
                </p:cNvPr>
                <p:cNvPicPr/>
                <p:nvPr/>
              </p:nvPicPr>
              <p:blipFill>
                <a:blip r:embed="rId170"/>
                <a:stretch>
                  <a:fillRect/>
                </a:stretch>
              </p:blipFill>
              <p:spPr>
                <a:xfrm>
                  <a:off x="2658152" y="1336900"/>
                  <a:ext cx="161280" cy="257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1">
              <p14:nvContentPartPr>
                <p14:cNvPr id="398" name="Input penna 397">
                  <a:extLst>
                    <a:ext uri="{FF2B5EF4-FFF2-40B4-BE49-F238E27FC236}">
                      <a16:creationId xmlns:a16="http://schemas.microsoft.com/office/drawing/2014/main" id="{5D53CBC6-8A6E-BD33-8145-F74818B20132}"/>
                    </a:ext>
                  </a:extLst>
                </p14:cNvPr>
                <p14:cNvContentPartPr/>
                <p14:nvPr/>
              </p14:nvContentPartPr>
              <p14:xfrm>
                <a:off x="2844992" y="1411060"/>
                <a:ext cx="134280" cy="107280"/>
              </p14:xfrm>
            </p:contentPart>
          </mc:Choice>
          <mc:Fallback>
            <p:pic>
              <p:nvPicPr>
                <p:cNvPr id="398" name="Input penna 397">
                  <a:extLst>
                    <a:ext uri="{FF2B5EF4-FFF2-40B4-BE49-F238E27FC236}">
                      <a16:creationId xmlns:a16="http://schemas.microsoft.com/office/drawing/2014/main" id="{5D53CBC6-8A6E-BD33-8145-F74818B20132}"/>
                    </a:ext>
                  </a:extLst>
                </p:cNvPr>
                <p:cNvPicPr/>
                <p:nvPr/>
              </p:nvPicPr>
              <p:blipFill>
                <a:blip r:embed="rId172"/>
                <a:stretch>
                  <a:fillRect/>
                </a:stretch>
              </p:blipFill>
              <p:spPr>
                <a:xfrm>
                  <a:off x="2834192" y="1400260"/>
                  <a:ext cx="155520" cy="12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3">
              <p14:nvContentPartPr>
                <p14:cNvPr id="399" name="Input penna 398">
                  <a:extLst>
                    <a:ext uri="{FF2B5EF4-FFF2-40B4-BE49-F238E27FC236}">
                      <a16:creationId xmlns:a16="http://schemas.microsoft.com/office/drawing/2014/main" id="{E78F94EE-8F7A-1FA0-DC64-BB1269114386}"/>
                    </a:ext>
                  </a:extLst>
                </p14:cNvPr>
                <p14:cNvContentPartPr/>
                <p14:nvPr/>
              </p14:nvContentPartPr>
              <p14:xfrm>
                <a:off x="3019952" y="1367500"/>
                <a:ext cx="97560" cy="153720"/>
              </p14:xfrm>
            </p:contentPart>
          </mc:Choice>
          <mc:Fallback>
            <p:pic>
              <p:nvPicPr>
                <p:cNvPr id="399" name="Input penna 398">
                  <a:extLst>
                    <a:ext uri="{FF2B5EF4-FFF2-40B4-BE49-F238E27FC236}">
                      <a16:creationId xmlns:a16="http://schemas.microsoft.com/office/drawing/2014/main" id="{E78F94EE-8F7A-1FA0-DC64-BB1269114386}"/>
                    </a:ext>
                  </a:extLst>
                </p:cNvPr>
                <p:cNvPicPr/>
                <p:nvPr/>
              </p:nvPicPr>
              <p:blipFill>
                <a:blip r:embed="rId174"/>
                <a:stretch>
                  <a:fillRect/>
                </a:stretch>
              </p:blipFill>
              <p:spPr>
                <a:xfrm>
                  <a:off x="3009512" y="1357060"/>
                  <a:ext cx="118800" cy="174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5">
              <p14:nvContentPartPr>
                <p14:cNvPr id="400" name="Input penna 399">
                  <a:extLst>
                    <a:ext uri="{FF2B5EF4-FFF2-40B4-BE49-F238E27FC236}">
                      <a16:creationId xmlns:a16="http://schemas.microsoft.com/office/drawing/2014/main" id="{2804C020-8F2E-6098-B59B-723569CE293A}"/>
                    </a:ext>
                  </a:extLst>
                </p14:cNvPr>
                <p14:cNvContentPartPr/>
                <p14:nvPr/>
              </p14:nvContentPartPr>
              <p14:xfrm>
                <a:off x="3204632" y="1316380"/>
                <a:ext cx="67680" cy="172440"/>
              </p14:xfrm>
            </p:contentPart>
          </mc:Choice>
          <mc:Fallback>
            <p:pic>
              <p:nvPicPr>
                <p:cNvPr id="400" name="Input penna 399">
                  <a:extLst>
                    <a:ext uri="{FF2B5EF4-FFF2-40B4-BE49-F238E27FC236}">
                      <a16:creationId xmlns:a16="http://schemas.microsoft.com/office/drawing/2014/main" id="{2804C020-8F2E-6098-B59B-723569CE293A}"/>
                    </a:ext>
                  </a:extLst>
                </p:cNvPr>
                <p:cNvPicPr/>
                <p:nvPr/>
              </p:nvPicPr>
              <p:blipFill>
                <a:blip r:embed="rId176"/>
                <a:stretch>
                  <a:fillRect/>
                </a:stretch>
              </p:blipFill>
              <p:spPr>
                <a:xfrm>
                  <a:off x="3193832" y="1305940"/>
                  <a:ext cx="88920" cy="193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7">
              <p14:nvContentPartPr>
                <p14:cNvPr id="401" name="Input penna 400">
                  <a:extLst>
                    <a:ext uri="{FF2B5EF4-FFF2-40B4-BE49-F238E27FC236}">
                      <a16:creationId xmlns:a16="http://schemas.microsoft.com/office/drawing/2014/main" id="{C8EB99C2-5C94-D730-A0B7-563F062AFAA3}"/>
                    </a:ext>
                  </a:extLst>
                </p14:cNvPr>
                <p14:cNvContentPartPr/>
                <p14:nvPr/>
              </p14:nvContentPartPr>
              <p14:xfrm>
                <a:off x="3340352" y="1318900"/>
                <a:ext cx="91080" cy="174600"/>
              </p14:xfrm>
            </p:contentPart>
          </mc:Choice>
          <mc:Fallback>
            <p:pic>
              <p:nvPicPr>
                <p:cNvPr id="401" name="Input penna 400">
                  <a:extLst>
                    <a:ext uri="{FF2B5EF4-FFF2-40B4-BE49-F238E27FC236}">
                      <a16:creationId xmlns:a16="http://schemas.microsoft.com/office/drawing/2014/main" id="{C8EB99C2-5C94-D730-A0B7-563F062AFAA3}"/>
                    </a:ext>
                  </a:extLst>
                </p:cNvPr>
                <p:cNvPicPr/>
                <p:nvPr/>
              </p:nvPicPr>
              <p:blipFill>
                <a:blip r:embed="rId178"/>
                <a:stretch>
                  <a:fillRect/>
                </a:stretch>
              </p:blipFill>
              <p:spPr>
                <a:xfrm>
                  <a:off x="3329552" y="1308100"/>
                  <a:ext cx="112320" cy="195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9">
              <p14:nvContentPartPr>
                <p14:cNvPr id="402" name="Input penna 401">
                  <a:extLst>
                    <a:ext uri="{FF2B5EF4-FFF2-40B4-BE49-F238E27FC236}">
                      <a16:creationId xmlns:a16="http://schemas.microsoft.com/office/drawing/2014/main" id="{15992E4A-480C-433E-364A-C67612ABCF74}"/>
                    </a:ext>
                  </a:extLst>
                </p14:cNvPr>
                <p14:cNvContentPartPr/>
                <p14:nvPr/>
              </p14:nvContentPartPr>
              <p14:xfrm>
                <a:off x="3544112" y="1267060"/>
                <a:ext cx="29520" cy="216000"/>
              </p14:xfrm>
            </p:contentPart>
          </mc:Choice>
          <mc:Fallback>
            <p:pic>
              <p:nvPicPr>
                <p:cNvPr id="402" name="Input penna 401">
                  <a:extLst>
                    <a:ext uri="{FF2B5EF4-FFF2-40B4-BE49-F238E27FC236}">
                      <a16:creationId xmlns:a16="http://schemas.microsoft.com/office/drawing/2014/main" id="{15992E4A-480C-433E-364A-C67612ABCF74}"/>
                    </a:ext>
                  </a:extLst>
                </p:cNvPr>
                <p:cNvPicPr/>
                <p:nvPr/>
              </p:nvPicPr>
              <p:blipFill>
                <a:blip r:embed="rId180"/>
                <a:stretch>
                  <a:fillRect/>
                </a:stretch>
              </p:blipFill>
              <p:spPr>
                <a:xfrm>
                  <a:off x="3533312" y="1256620"/>
                  <a:ext cx="50760" cy="237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1">
              <p14:nvContentPartPr>
                <p14:cNvPr id="403" name="Input penna 402">
                  <a:extLst>
                    <a:ext uri="{FF2B5EF4-FFF2-40B4-BE49-F238E27FC236}">
                      <a16:creationId xmlns:a16="http://schemas.microsoft.com/office/drawing/2014/main" id="{7739E248-D664-8DB1-2A85-C7A7F9956CA1}"/>
                    </a:ext>
                  </a:extLst>
                </p14:cNvPr>
                <p14:cNvContentPartPr/>
                <p14:nvPr/>
              </p14:nvContentPartPr>
              <p14:xfrm>
                <a:off x="3538712" y="1399540"/>
                <a:ext cx="82440" cy="4680"/>
              </p14:xfrm>
            </p:contentPart>
          </mc:Choice>
          <mc:Fallback>
            <p:pic>
              <p:nvPicPr>
                <p:cNvPr id="403" name="Input penna 402">
                  <a:extLst>
                    <a:ext uri="{FF2B5EF4-FFF2-40B4-BE49-F238E27FC236}">
                      <a16:creationId xmlns:a16="http://schemas.microsoft.com/office/drawing/2014/main" id="{7739E248-D664-8DB1-2A85-C7A7F9956CA1}"/>
                    </a:ext>
                  </a:extLst>
                </p:cNvPr>
                <p:cNvPicPr/>
                <p:nvPr/>
              </p:nvPicPr>
              <p:blipFill>
                <a:blip r:embed="rId182"/>
                <a:stretch>
                  <a:fillRect/>
                </a:stretch>
              </p:blipFill>
              <p:spPr>
                <a:xfrm>
                  <a:off x="3527912" y="1389100"/>
                  <a:ext cx="103680" cy="2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3">
              <p14:nvContentPartPr>
                <p14:cNvPr id="404" name="Input penna 403">
                  <a:extLst>
                    <a:ext uri="{FF2B5EF4-FFF2-40B4-BE49-F238E27FC236}">
                      <a16:creationId xmlns:a16="http://schemas.microsoft.com/office/drawing/2014/main" id="{3F5E6044-75A9-5DDC-369D-CA8D56D40CE0}"/>
                    </a:ext>
                  </a:extLst>
                </p14:cNvPr>
                <p14:cNvContentPartPr/>
                <p14:nvPr/>
              </p14:nvContentPartPr>
              <p14:xfrm>
                <a:off x="3723392" y="1280020"/>
                <a:ext cx="72000" cy="293760"/>
              </p14:xfrm>
            </p:contentPart>
          </mc:Choice>
          <mc:Fallback>
            <p:pic>
              <p:nvPicPr>
                <p:cNvPr id="404" name="Input penna 403">
                  <a:extLst>
                    <a:ext uri="{FF2B5EF4-FFF2-40B4-BE49-F238E27FC236}">
                      <a16:creationId xmlns:a16="http://schemas.microsoft.com/office/drawing/2014/main" id="{3F5E6044-75A9-5DDC-369D-CA8D56D40CE0}"/>
                    </a:ext>
                  </a:extLst>
                </p:cNvPr>
                <p:cNvPicPr/>
                <p:nvPr/>
              </p:nvPicPr>
              <p:blipFill>
                <a:blip r:embed="rId184"/>
                <a:stretch>
                  <a:fillRect/>
                </a:stretch>
              </p:blipFill>
              <p:spPr>
                <a:xfrm>
                  <a:off x="3712952" y="1269580"/>
                  <a:ext cx="93240" cy="31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5">
              <p14:nvContentPartPr>
                <p14:cNvPr id="405" name="Input penna 404">
                  <a:extLst>
                    <a:ext uri="{FF2B5EF4-FFF2-40B4-BE49-F238E27FC236}">
                      <a16:creationId xmlns:a16="http://schemas.microsoft.com/office/drawing/2014/main" id="{347ED98D-830D-7CCC-627B-4D653F57B1DD}"/>
                    </a:ext>
                  </a:extLst>
                </p14:cNvPr>
                <p14:cNvContentPartPr/>
                <p14:nvPr/>
              </p14:nvContentPartPr>
              <p14:xfrm>
                <a:off x="3715832" y="1431580"/>
                <a:ext cx="101160" cy="31320"/>
              </p14:xfrm>
            </p:contentPart>
          </mc:Choice>
          <mc:Fallback>
            <p:pic>
              <p:nvPicPr>
                <p:cNvPr id="405" name="Input penna 404">
                  <a:extLst>
                    <a:ext uri="{FF2B5EF4-FFF2-40B4-BE49-F238E27FC236}">
                      <a16:creationId xmlns:a16="http://schemas.microsoft.com/office/drawing/2014/main" id="{347ED98D-830D-7CCC-627B-4D653F57B1DD}"/>
                    </a:ext>
                  </a:extLst>
                </p:cNvPr>
                <p:cNvPicPr/>
                <p:nvPr/>
              </p:nvPicPr>
              <p:blipFill>
                <a:blip r:embed="rId186"/>
                <a:stretch>
                  <a:fillRect/>
                </a:stretch>
              </p:blipFill>
              <p:spPr>
                <a:xfrm>
                  <a:off x="3705392" y="1420780"/>
                  <a:ext cx="122400" cy="52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7">
              <p14:nvContentPartPr>
                <p14:cNvPr id="406" name="Input penna 405">
                  <a:extLst>
                    <a:ext uri="{FF2B5EF4-FFF2-40B4-BE49-F238E27FC236}">
                      <a16:creationId xmlns:a16="http://schemas.microsoft.com/office/drawing/2014/main" id="{8F2FDAA9-FB60-750A-CA5B-352BE53B114B}"/>
                    </a:ext>
                  </a:extLst>
                </p14:cNvPr>
                <p14:cNvContentPartPr/>
                <p14:nvPr/>
              </p14:nvContentPartPr>
              <p14:xfrm>
                <a:off x="3884672" y="1429780"/>
                <a:ext cx="95040" cy="114120"/>
              </p14:xfrm>
            </p:contentPart>
          </mc:Choice>
          <mc:Fallback>
            <p:pic>
              <p:nvPicPr>
                <p:cNvPr id="406" name="Input penna 405">
                  <a:extLst>
                    <a:ext uri="{FF2B5EF4-FFF2-40B4-BE49-F238E27FC236}">
                      <a16:creationId xmlns:a16="http://schemas.microsoft.com/office/drawing/2014/main" id="{8F2FDAA9-FB60-750A-CA5B-352BE53B114B}"/>
                    </a:ext>
                  </a:extLst>
                </p:cNvPr>
                <p:cNvPicPr/>
                <p:nvPr/>
              </p:nvPicPr>
              <p:blipFill>
                <a:blip r:embed="rId188"/>
                <a:stretch>
                  <a:fillRect/>
                </a:stretch>
              </p:blipFill>
              <p:spPr>
                <a:xfrm>
                  <a:off x="3874232" y="1419340"/>
                  <a:ext cx="116280" cy="135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64" name="Gruppo 463">
            <a:extLst>
              <a:ext uri="{FF2B5EF4-FFF2-40B4-BE49-F238E27FC236}">
                <a16:creationId xmlns:a16="http://schemas.microsoft.com/office/drawing/2014/main" id="{AF05EB09-BB81-D5B4-5E0F-29293F9118F8}"/>
              </a:ext>
            </a:extLst>
          </p:cNvPr>
          <p:cNvGrpSpPr/>
          <p:nvPr/>
        </p:nvGrpSpPr>
        <p:grpSpPr>
          <a:xfrm>
            <a:off x="549258" y="4669619"/>
            <a:ext cx="7492861" cy="1944872"/>
            <a:chOff x="549258" y="4669619"/>
            <a:chExt cx="7492861" cy="1944872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89">
              <p14:nvContentPartPr>
                <p14:cNvPr id="47" name="Input penna 46">
                  <a:extLst>
                    <a:ext uri="{FF2B5EF4-FFF2-40B4-BE49-F238E27FC236}">
                      <a16:creationId xmlns:a16="http://schemas.microsoft.com/office/drawing/2014/main" id="{987387AB-A15A-322F-BD19-3C952537D0A0}"/>
                    </a:ext>
                  </a:extLst>
                </p14:cNvPr>
                <p14:cNvContentPartPr/>
                <p14:nvPr/>
              </p14:nvContentPartPr>
              <p14:xfrm>
                <a:off x="1977878" y="5011259"/>
                <a:ext cx="96840" cy="191520"/>
              </p14:xfrm>
            </p:contentPart>
          </mc:Choice>
          <mc:Fallback>
            <p:pic>
              <p:nvPicPr>
                <p:cNvPr id="47" name="Input penna 46">
                  <a:extLst>
                    <a:ext uri="{FF2B5EF4-FFF2-40B4-BE49-F238E27FC236}">
                      <a16:creationId xmlns:a16="http://schemas.microsoft.com/office/drawing/2014/main" id="{987387AB-A15A-322F-BD19-3C952537D0A0}"/>
                    </a:ext>
                  </a:extLst>
                </p:cNvPr>
                <p:cNvPicPr/>
                <p:nvPr/>
              </p:nvPicPr>
              <p:blipFill>
                <a:blip r:embed="rId190"/>
                <a:stretch>
                  <a:fillRect/>
                </a:stretch>
              </p:blipFill>
              <p:spPr>
                <a:xfrm>
                  <a:off x="1967078" y="5000459"/>
                  <a:ext cx="118080" cy="21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1">
              <p14:nvContentPartPr>
                <p14:cNvPr id="48" name="Input penna 47">
                  <a:extLst>
                    <a:ext uri="{FF2B5EF4-FFF2-40B4-BE49-F238E27FC236}">
                      <a16:creationId xmlns:a16="http://schemas.microsoft.com/office/drawing/2014/main" id="{6A3DAC4C-8B77-D230-DC04-4E9864E079E7}"/>
                    </a:ext>
                  </a:extLst>
                </p14:cNvPr>
                <p14:cNvContentPartPr/>
                <p14:nvPr/>
              </p14:nvContentPartPr>
              <p14:xfrm>
                <a:off x="2148158" y="5028899"/>
                <a:ext cx="138240" cy="145080"/>
              </p14:xfrm>
            </p:contentPart>
          </mc:Choice>
          <mc:Fallback>
            <p:pic>
              <p:nvPicPr>
                <p:cNvPr id="48" name="Input penna 47">
                  <a:extLst>
                    <a:ext uri="{FF2B5EF4-FFF2-40B4-BE49-F238E27FC236}">
                      <a16:creationId xmlns:a16="http://schemas.microsoft.com/office/drawing/2014/main" id="{6A3DAC4C-8B77-D230-DC04-4E9864E079E7}"/>
                    </a:ext>
                  </a:extLst>
                </p:cNvPr>
                <p:cNvPicPr/>
                <p:nvPr/>
              </p:nvPicPr>
              <p:blipFill>
                <a:blip r:embed="rId192"/>
                <a:stretch>
                  <a:fillRect/>
                </a:stretch>
              </p:blipFill>
              <p:spPr>
                <a:xfrm>
                  <a:off x="2137358" y="5018459"/>
                  <a:ext cx="159480" cy="166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3">
              <p14:nvContentPartPr>
                <p14:cNvPr id="49" name="Input penna 48">
                  <a:extLst>
                    <a:ext uri="{FF2B5EF4-FFF2-40B4-BE49-F238E27FC236}">
                      <a16:creationId xmlns:a16="http://schemas.microsoft.com/office/drawing/2014/main" id="{3373BB88-1950-B2C8-F20B-AFEC29F8C9CE}"/>
                    </a:ext>
                  </a:extLst>
                </p14:cNvPr>
                <p14:cNvContentPartPr/>
                <p14:nvPr/>
              </p14:nvContentPartPr>
              <p14:xfrm>
                <a:off x="2301878" y="5019539"/>
                <a:ext cx="102600" cy="118800"/>
              </p14:xfrm>
            </p:contentPart>
          </mc:Choice>
          <mc:Fallback>
            <p:pic>
              <p:nvPicPr>
                <p:cNvPr id="49" name="Input penna 48">
                  <a:extLst>
                    <a:ext uri="{FF2B5EF4-FFF2-40B4-BE49-F238E27FC236}">
                      <a16:creationId xmlns:a16="http://schemas.microsoft.com/office/drawing/2014/main" id="{3373BB88-1950-B2C8-F20B-AFEC29F8C9CE}"/>
                    </a:ext>
                  </a:extLst>
                </p:cNvPr>
                <p:cNvPicPr/>
                <p:nvPr/>
              </p:nvPicPr>
              <p:blipFill>
                <a:blip r:embed="rId194"/>
                <a:stretch>
                  <a:fillRect/>
                </a:stretch>
              </p:blipFill>
              <p:spPr>
                <a:xfrm>
                  <a:off x="2291078" y="5008739"/>
                  <a:ext cx="123840" cy="14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5">
              <p14:nvContentPartPr>
                <p14:cNvPr id="50" name="Input penna 49">
                  <a:extLst>
                    <a:ext uri="{FF2B5EF4-FFF2-40B4-BE49-F238E27FC236}">
                      <a16:creationId xmlns:a16="http://schemas.microsoft.com/office/drawing/2014/main" id="{4072C58B-41F3-9A3E-F278-814887AB25A9}"/>
                    </a:ext>
                  </a:extLst>
                </p14:cNvPr>
                <p14:cNvContentPartPr/>
                <p14:nvPr/>
              </p14:nvContentPartPr>
              <p14:xfrm>
                <a:off x="2465318" y="5012339"/>
                <a:ext cx="30600" cy="169920"/>
              </p14:xfrm>
            </p:contentPart>
          </mc:Choice>
          <mc:Fallback>
            <p:pic>
              <p:nvPicPr>
                <p:cNvPr id="50" name="Input penna 49">
                  <a:extLst>
                    <a:ext uri="{FF2B5EF4-FFF2-40B4-BE49-F238E27FC236}">
                      <a16:creationId xmlns:a16="http://schemas.microsoft.com/office/drawing/2014/main" id="{4072C58B-41F3-9A3E-F278-814887AB25A9}"/>
                    </a:ext>
                  </a:extLst>
                </p:cNvPr>
                <p:cNvPicPr/>
                <p:nvPr/>
              </p:nvPicPr>
              <p:blipFill>
                <a:blip r:embed="rId196"/>
                <a:stretch>
                  <a:fillRect/>
                </a:stretch>
              </p:blipFill>
              <p:spPr>
                <a:xfrm>
                  <a:off x="2454878" y="5001899"/>
                  <a:ext cx="51840" cy="191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7">
              <p14:nvContentPartPr>
                <p14:cNvPr id="51" name="Input penna 50">
                  <a:extLst>
                    <a:ext uri="{FF2B5EF4-FFF2-40B4-BE49-F238E27FC236}">
                      <a16:creationId xmlns:a16="http://schemas.microsoft.com/office/drawing/2014/main" id="{421894B3-01A1-A35D-BCA4-43D3D12CB59E}"/>
                    </a:ext>
                  </a:extLst>
                </p14:cNvPr>
                <p14:cNvContentPartPr/>
                <p14:nvPr/>
              </p14:nvContentPartPr>
              <p14:xfrm>
                <a:off x="2546678" y="4959779"/>
                <a:ext cx="12960" cy="180360"/>
              </p14:xfrm>
            </p:contentPart>
          </mc:Choice>
          <mc:Fallback>
            <p:pic>
              <p:nvPicPr>
                <p:cNvPr id="51" name="Input penna 50">
                  <a:extLst>
                    <a:ext uri="{FF2B5EF4-FFF2-40B4-BE49-F238E27FC236}">
                      <a16:creationId xmlns:a16="http://schemas.microsoft.com/office/drawing/2014/main" id="{421894B3-01A1-A35D-BCA4-43D3D12CB59E}"/>
                    </a:ext>
                  </a:extLst>
                </p:cNvPr>
                <p:cNvPicPr/>
                <p:nvPr/>
              </p:nvPicPr>
              <p:blipFill>
                <a:blip r:embed="rId198"/>
                <a:stretch>
                  <a:fillRect/>
                </a:stretch>
              </p:blipFill>
              <p:spPr>
                <a:xfrm>
                  <a:off x="2535878" y="4948979"/>
                  <a:ext cx="34200" cy="20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9">
              <p14:nvContentPartPr>
                <p14:cNvPr id="52" name="Input penna 51">
                  <a:extLst>
                    <a:ext uri="{FF2B5EF4-FFF2-40B4-BE49-F238E27FC236}">
                      <a16:creationId xmlns:a16="http://schemas.microsoft.com/office/drawing/2014/main" id="{65AC24F0-B0F1-9F25-4F24-3EA0F974A5BC}"/>
                    </a:ext>
                  </a:extLst>
                </p14:cNvPr>
                <p14:cNvContentPartPr/>
                <p14:nvPr/>
              </p14:nvContentPartPr>
              <p14:xfrm>
                <a:off x="2557118" y="5081099"/>
                <a:ext cx="33480" cy="28440"/>
              </p14:xfrm>
            </p:contentPart>
          </mc:Choice>
          <mc:Fallback>
            <p:pic>
              <p:nvPicPr>
                <p:cNvPr id="52" name="Input penna 51">
                  <a:extLst>
                    <a:ext uri="{FF2B5EF4-FFF2-40B4-BE49-F238E27FC236}">
                      <a16:creationId xmlns:a16="http://schemas.microsoft.com/office/drawing/2014/main" id="{65AC24F0-B0F1-9F25-4F24-3EA0F974A5BC}"/>
                    </a:ext>
                  </a:extLst>
                </p:cNvPr>
                <p:cNvPicPr/>
                <p:nvPr/>
              </p:nvPicPr>
              <p:blipFill>
                <a:blip r:embed="rId200"/>
                <a:stretch>
                  <a:fillRect/>
                </a:stretch>
              </p:blipFill>
              <p:spPr>
                <a:xfrm>
                  <a:off x="2546678" y="5070659"/>
                  <a:ext cx="54720" cy="49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1">
              <p14:nvContentPartPr>
                <p14:cNvPr id="53" name="Input penna 52">
                  <a:extLst>
                    <a:ext uri="{FF2B5EF4-FFF2-40B4-BE49-F238E27FC236}">
                      <a16:creationId xmlns:a16="http://schemas.microsoft.com/office/drawing/2014/main" id="{A6C811C5-E976-2B71-FA3F-B65A036AA233}"/>
                    </a:ext>
                  </a:extLst>
                </p14:cNvPr>
                <p14:cNvContentPartPr/>
                <p14:nvPr/>
              </p14:nvContentPartPr>
              <p14:xfrm>
                <a:off x="2648918" y="5053019"/>
                <a:ext cx="77040" cy="90360"/>
              </p14:xfrm>
            </p:contentPart>
          </mc:Choice>
          <mc:Fallback>
            <p:pic>
              <p:nvPicPr>
                <p:cNvPr id="53" name="Input penna 52">
                  <a:extLst>
                    <a:ext uri="{FF2B5EF4-FFF2-40B4-BE49-F238E27FC236}">
                      <a16:creationId xmlns:a16="http://schemas.microsoft.com/office/drawing/2014/main" id="{A6C811C5-E976-2B71-FA3F-B65A036AA233}"/>
                    </a:ext>
                  </a:extLst>
                </p:cNvPr>
                <p:cNvPicPr/>
                <p:nvPr/>
              </p:nvPicPr>
              <p:blipFill>
                <a:blip r:embed="rId202"/>
                <a:stretch>
                  <a:fillRect/>
                </a:stretch>
              </p:blipFill>
              <p:spPr>
                <a:xfrm>
                  <a:off x="2638118" y="5042219"/>
                  <a:ext cx="98280" cy="11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3">
              <p14:nvContentPartPr>
                <p14:cNvPr id="54" name="Input penna 53">
                  <a:extLst>
                    <a:ext uri="{FF2B5EF4-FFF2-40B4-BE49-F238E27FC236}">
                      <a16:creationId xmlns:a16="http://schemas.microsoft.com/office/drawing/2014/main" id="{842B21FD-5470-C652-DB2A-169642AEA0FA}"/>
                    </a:ext>
                  </a:extLst>
                </p14:cNvPr>
                <p14:cNvContentPartPr/>
                <p14:nvPr/>
              </p14:nvContentPartPr>
              <p14:xfrm>
                <a:off x="3031958" y="5055179"/>
                <a:ext cx="100440" cy="120960"/>
              </p14:xfrm>
            </p:contentPart>
          </mc:Choice>
          <mc:Fallback>
            <p:pic>
              <p:nvPicPr>
                <p:cNvPr id="54" name="Input penna 53">
                  <a:extLst>
                    <a:ext uri="{FF2B5EF4-FFF2-40B4-BE49-F238E27FC236}">
                      <a16:creationId xmlns:a16="http://schemas.microsoft.com/office/drawing/2014/main" id="{842B21FD-5470-C652-DB2A-169642AEA0FA}"/>
                    </a:ext>
                  </a:extLst>
                </p:cNvPr>
                <p:cNvPicPr/>
                <p:nvPr/>
              </p:nvPicPr>
              <p:blipFill>
                <a:blip r:embed="rId204"/>
                <a:stretch>
                  <a:fillRect/>
                </a:stretch>
              </p:blipFill>
              <p:spPr>
                <a:xfrm>
                  <a:off x="3021158" y="5044379"/>
                  <a:ext cx="121680" cy="14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5">
              <p14:nvContentPartPr>
                <p14:cNvPr id="55" name="Input penna 54">
                  <a:extLst>
                    <a:ext uri="{FF2B5EF4-FFF2-40B4-BE49-F238E27FC236}">
                      <a16:creationId xmlns:a16="http://schemas.microsoft.com/office/drawing/2014/main" id="{E95546F5-BE77-DE98-381B-919AA8667282}"/>
                    </a:ext>
                  </a:extLst>
                </p14:cNvPr>
                <p14:cNvContentPartPr/>
                <p14:nvPr/>
              </p14:nvContentPartPr>
              <p14:xfrm>
                <a:off x="3144998" y="4941059"/>
                <a:ext cx="54360" cy="38160"/>
              </p14:xfrm>
            </p:contentPart>
          </mc:Choice>
          <mc:Fallback>
            <p:pic>
              <p:nvPicPr>
                <p:cNvPr id="55" name="Input penna 54">
                  <a:extLst>
                    <a:ext uri="{FF2B5EF4-FFF2-40B4-BE49-F238E27FC236}">
                      <a16:creationId xmlns:a16="http://schemas.microsoft.com/office/drawing/2014/main" id="{E95546F5-BE77-DE98-381B-919AA8667282}"/>
                    </a:ext>
                  </a:extLst>
                </p:cNvPr>
                <p:cNvPicPr/>
                <p:nvPr/>
              </p:nvPicPr>
              <p:blipFill>
                <a:blip r:embed="rId206"/>
                <a:stretch>
                  <a:fillRect/>
                </a:stretch>
              </p:blipFill>
              <p:spPr>
                <a:xfrm>
                  <a:off x="3134558" y="4930619"/>
                  <a:ext cx="75600" cy="59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7">
              <p14:nvContentPartPr>
                <p14:cNvPr id="208" name="Input penna 207">
                  <a:extLst>
                    <a:ext uri="{FF2B5EF4-FFF2-40B4-BE49-F238E27FC236}">
                      <a16:creationId xmlns:a16="http://schemas.microsoft.com/office/drawing/2014/main" id="{317C7601-BB62-55FC-F484-1427379A12EF}"/>
                    </a:ext>
                  </a:extLst>
                </p14:cNvPr>
                <p14:cNvContentPartPr/>
                <p14:nvPr/>
              </p14:nvContentPartPr>
              <p14:xfrm>
                <a:off x="549258" y="5402826"/>
                <a:ext cx="173880" cy="170640"/>
              </p14:xfrm>
            </p:contentPart>
          </mc:Choice>
          <mc:Fallback>
            <p:pic>
              <p:nvPicPr>
                <p:cNvPr id="208" name="Input penna 207">
                  <a:extLst>
                    <a:ext uri="{FF2B5EF4-FFF2-40B4-BE49-F238E27FC236}">
                      <a16:creationId xmlns:a16="http://schemas.microsoft.com/office/drawing/2014/main" id="{317C7601-BB62-55FC-F484-1427379A12EF}"/>
                    </a:ext>
                  </a:extLst>
                </p:cNvPr>
                <p:cNvPicPr/>
                <p:nvPr/>
              </p:nvPicPr>
              <p:blipFill>
                <a:blip r:embed="rId208"/>
                <a:stretch>
                  <a:fillRect/>
                </a:stretch>
              </p:blipFill>
              <p:spPr>
                <a:xfrm>
                  <a:off x="538818" y="5392026"/>
                  <a:ext cx="195120" cy="191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9">
              <p14:nvContentPartPr>
                <p14:cNvPr id="209" name="Input penna 208">
                  <a:extLst>
                    <a:ext uri="{FF2B5EF4-FFF2-40B4-BE49-F238E27FC236}">
                      <a16:creationId xmlns:a16="http://schemas.microsoft.com/office/drawing/2014/main" id="{AD7EC16F-FAC3-D6B0-49E8-CBBC6EB8B18A}"/>
                    </a:ext>
                  </a:extLst>
                </p14:cNvPr>
                <p14:cNvContentPartPr/>
                <p14:nvPr/>
              </p14:nvContentPartPr>
              <p14:xfrm>
                <a:off x="778938" y="5369706"/>
                <a:ext cx="16920" cy="231120"/>
              </p14:xfrm>
            </p:contentPart>
          </mc:Choice>
          <mc:Fallback>
            <p:pic>
              <p:nvPicPr>
                <p:cNvPr id="209" name="Input penna 208">
                  <a:extLst>
                    <a:ext uri="{FF2B5EF4-FFF2-40B4-BE49-F238E27FC236}">
                      <a16:creationId xmlns:a16="http://schemas.microsoft.com/office/drawing/2014/main" id="{AD7EC16F-FAC3-D6B0-49E8-CBBC6EB8B18A}"/>
                    </a:ext>
                  </a:extLst>
                </p:cNvPr>
                <p:cNvPicPr/>
                <p:nvPr/>
              </p:nvPicPr>
              <p:blipFill>
                <a:blip r:embed="rId210"/>
                <a:stretch>
                  <a:fillRect/>
                </a:stretch>
              </p:blipFill>
              <p:spPr>
                <a:xfrm>
                  <a:off x="768498" y="5359266"/>
                  <a:ext cx="38160" cy="252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1">
              <p14:nvContentPartPr>
                <p14:cNvPr id="210" name="Input penna 209">
                  <a:extLst>
                    <a:ext uri="{FF2B5EF4-FFF2-40B4-BE49-F238E27FC236}">
                      <a16:creationId xmlns:a16="http://schemas.microsoft.com/office/drawing/2014/main" id="{AC8746D9-D9B7-D191-98C1-730369A3067F}"/>
                    </a:ext>
                  </a:extLst>
                </p14:cNvPr>
                <p14:cNvContentPartPr/>
                <p14:nvPr/>
              </p14:nvContentPartPr>
              <p14:xfrm>
                <a:off x="879378" y="5390226"/>
                <a:ext cx="89280" cy="216720"/>
              </p14:xfrm>
            </p:contentPart>
          </mc:Choice>
          <mc:Fallback>
            <p:pic>
              <p:nvPicPr>
                <p:cNvPr id="210" name="Input penna 209">
                  <a:extLst>
                    <a:ext uri="{FF2B5EF4-FFF2-40B4-BE49-F238E27FC236}">
                      <a16:creationId xmlns:a16="http://schemas.microsoft.com/office/drawing/2014/main" id="{AC8746D9-D9B7-D191-98C1-730369A3067F}"/>
                    </a:ext>
                  </a:extLst>
                </p:cNvPr>
                <p:cNvPicPr/>
                <p:nvPr/>
              </p:nvPicPr>
              <p:blipFill>
                <a:blip r:embed="rId212"/>
                <a:stretch>
                  <a:fillRect/>
                </a:stretch>
              </p:blipFill>
              <p:spPr>
                <a:xfrm>
                  <a:off x="868578" y="5379786"/>
                  <a:ext cx="110520" cy="23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3">
              <p14:nvContentPartPr>
                <p14:cNvPr id="211" name="Input penna 210">
                  <a:extLst>
                    <a:ext uri="{FF2B5EF4-FFF2-40B4-BE49-F238E27FC236}">
                      <a16:creationId xmlns:a16="http://schemas.microsoft.com/office/drawing/2014/main" id="{092AEE97-9F6E-DCC9-0418-C1C390AB63FA}"/>
                    </a:ext>
                  </a:extLst>
                </p14:cNvPr>
                <p14:cNvContentPartPr/>
                <p14:nvPr/>
              </p14:nvContentPartPr>
              <p14:xfrm>
                <a:off x="985578" y="5505786"/>
                <a:ext cx="55080" cy="17640"/>
              </p14:xfrm>
            </p:contentPart>
          </mc:Choice>
          <mc:Fallback>
            <p:pic>
              <p:nvPicPr>
                <p:cNvPr id="211" name="Input penna 210">
                  <a:extLst>
                    <a:ext uri="{FF2B5EF4-FFF2-40B4-BE49-F238E27FC236}">
                      <a16:creationId xmlns:a16="http://schemas.microsoft.com/office/drawing/2014/main" id="{092AEE97-9F6E-DCC9-0418-C1C390AB63FA}"/>
                    </a:ext>
                  </a:extLst>
                </p:cNvPr>
                <p:cNvPicPr/>
                <p:nvPr/>
              </p:nvPicPr>
              <p:blipFill>
                <a:blip r:embed="rId214"/>
                <a:stretch>
                  <a:fillRect/>
                </a:stretch>
              </p:blipFill>
              <p:spPr>
                <a:xfrm>
                  <a:off x="974778" y="5494986"/>
                  <a:ext cx="76320" cy="3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5">
              <p14:nvContentPartPr>
                <p14:cNvPr id="212" name="Input penna 211">
                  <a:extLst>
                    <a:ext uri="{FF2B5EF4-FFF2-40B4-BE49-F238E27FC236}">
                      <a16:creationId xmlns:a16="http://schemas.microsoft.com/office/drawing/2014/main" id="{9E9CC0D6-7BF8-AD03-A6F8-87255B52A961}"/>
                    </a:ext>
                  </a:extLst>
                </p14:cNvPr>
                <p14:cNvContentPartPr/>
                <p14:nvPr/>
              </p14:nvContentPartPr>
              <p14:xfrm>
                <a:off x="1051458" y="5414346"/>
                <a:ext cx="27360" cy="266040"/>
              </p14:xfrm>
            </p:contentPart>
          </mc:Choice>
          <mc:Fallback>
            <p:pic>
              <p:nvPicPr>
                <p:cNvPr id="212" name="Input penna 211">
                  <a:extLst>
                    <a:ext uri="{FF2B5EF4-FFF2-40B4-BE49-F238E27FC236}">
                      <a16:creationId xmlns:a16="http://schemas.microsoft.com/office/drawing/2014/main" id="{9E9CC0D6-7BF8-AD03-A6F8-87255B52A961}"/>
                    </a:ext>
                  </a:extLst>
                </p:cNvPr>
                <p:cNvPicPr/>
                <p:nvPr/>
              </p:nvPicPr>
              <p:blipFill>
                <a:blip r:embed="rId216"/>
                <a:stretch>
                  <a:fillRect/>
                </a:stretch>
              </p:blipFill>
              <p:spPr>
                <a:xfrm>
                  <a:off x="1041018" y="5403546"/>
                  <a:ext cx="48600" cy="28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7">
              <p14:nvContentPartPr>
                <p14:cNvPr id="215" name="Input penna 214">
                  <a:extLst>
                    <a:ext uri="{FF2B5EF4-FFF2-40B4-BE49-F238E27FC236}">
                      <a16:creationId xmlns:a16="http://schemas.microsoft.com/office/drawing/2014/main" id="{F8B4D4FA-6CBF-969C-AAAF-687EA176E5C4}"/>
                    </a:ext>
                  </a:extLst>
                </p14:cNvPr>
                <p14:cNvContentPartPr/>
                <p14:nvPr/>
              </p14:nvContentPartPr>
              <p14:xfrm>
                <a:off x="1426938" y="5472666"/>
                <a:ext cx="164160" cy="7920"/>
              </p14:xfrm>
            </p:contentPart>
          </mc:Choice>
          <mc:Fallback>
            <p:pic>
              <p:nvPicPr>
                <p:cNvPr id="215" name="Input penna 214">
                  <a:extLst>
                    <a:ext uri="{FF2B5EF4-FFF2-40B4-BE49-F238E27FC236}">
                      <a16:creationId xmlns:a16="http://schemas.microsoft.com/office/drawing/2014/main" id="{F8B4D4FA-6CBF-969C-AAAF-687EA176E5C4}"/>
                    </a:ext>
                  </a:extLst>
                </p:cNvPr>
                <p:cNvPicPr/>
                <p:nvPr/>
              </p:nvPicPr>
              <p:blipFill>
                <a:blip r:embed="rId218"/>
                <a:stretch>
                  <a:fillRect/>
                </a:stretch>
              </p:blipFill>
              <p:spPr>
                <a:xfrm>
                  <a:off x="1416498" y="5462226"/>
                  <a:ext cx="185400" cy="2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9">
              <p14:nvContentPartPr>
                <p14:cNvPr id="216" name="Input penna 215">
                  <a:extLst>
                    <a:ext uri="{FF2B5EF4-FFF2-40B4-BE49-F238E27FC236}">
                      <a16:creationId xmlns:a16="http://schemas.microsoft.com/office/drawing/2014/main" id="{42A92789-AD68-C837-4B38-B5AADDE7431B}"/>
                    </a:ext>
                  </a:extLst>
                </p14:cNvPr>
                <p14:cNvContentPartPr/>
                <p14:nvPr/>
              </p14:nvContentPartPr>
              <p14:xfrm>
                <a:off x="1472658" y="5479506"/>
                <a:ext cx="78120" cy="130680"/>
              </p14:xfrm>
            </p:contentPart>
          </mc:Choice>
          <mc:Fallback>
            <p:pic>
              <p:nvPicPr>
                <p:cNvPr id="216" name="Input penna 215">
                  <a:extLst>
                    <a:ext uri="{FF2B5EF4-FFF2-40B4-BE49-F238E27FC236}">
                      <a16:creationId xmlns:a16="http://schemas.microsoft.com/office/drawing/2014/main" id="{42A92789-AD68-C837-4B38-B5AADDE7431B}"/>
                    </a:ext>
                  </a:extLst>
                </p:cNvPr>
                <p:cNvPicPr/>
                <p:nvPr/>
              </p:nvPicPr>
              <p:blipFill>
                <a:blip r:embed="rId220"/>
                <a:stretch>
                  <a:fillRect/>
                </a:stretch>
              </p:blipFill>
              <p:spPr>
                <a:xfrm>
                  <a:off x="1461858" y="5469066"/>
                  <a:ext cx="99360" cy="15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1">
              <p14:nvContentPartPr>
                <p14:cNvPr id="278" name="Input penna 277">
                  <a:extLst>
                    <a:ext uri="{FF2B5EF4-FFF2-40B4-BE49-F238E27FC236}">
                      <a16:creationId xmlns:a16="http://schemas.microsoft.com/office/drawing/2014/main" id="{0BF34958-F3DB-267A-2AF8-6CAC29A86F24}"/>
                    </a:ext>
                  </a:extLst>
                </p14:cNvPr>
                <p14:cNvContentPartPr/>
                <p14:nvPr/>
              </p14:nvContentPartPr>
              <p14:xfrm>
                <a:off x="1517298" y="5498226"/>
                <a:ext cx="47160" cy="81360"/>
              </p14:xfrm>
            </p:contentPart>
          </mc:Choice>
          <mc:Fallback>
            <p:pic>
              <p:nvPicPr>
                <p:cNvPr id="278" name="Input penna 277">
                  <a:extLst>
                    <a:ext uri="{FF2B5EF4-FFF2-40B4-BE49-F238E27FC236}">
                      <a16:creationId xmlns:a16="http://schemas.microsoft.com/office/drawing/2014/main" id="{0BF34958-F3DB-267A-2AF8-6CAC29A86F24}"/>
                    </a:ext>
                  </a:extLst>
                </p:cNvPr>
                <p:cNvPicPr/>
                <p:nvPr/>
              </p:nvPicPr>
              <p:blipFill>
                <a:blip r:embed="rId222"/>
                <a:stretch>
                  <a:fillRect/>
                </a:stretch>
              </p:blipFill>
              <p:spPr>
                <a:xfrm>
                  <a:off x="1506858" y="5487426"/>
                  <a:ext cx="68400" cy="10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3">
              <p14:nvContentPartPr>
                <p14:cNvPr id="280" name="Input penna 279">
                  <a:extLst>
                    <a:ext uri="{FF2B5EF4-FFF2-40B4-BE49-F238E27FC236}">
                      <a16:creationId xmlns:a16="http://schemas.microsoft.com/office/drawing/2014/main" id="{68E4EC5E-044C-F189-0740-2540A2A3533D}"/>
                    </a:ext>
                  </a:extLst>
                </p14:cNvPr>
                <p14:cNvContentPartPr/>
                <p14:nvPr/>
              </p14:nvContentPartPr>
              <p14:xfrm>
                <a:off x="1607298" y="5511186"/>
                <a:ext cx="63000" cy="29880"/>
              </p14:xfrm>
            </p:contentPart>
          </mc:Choice>
          <mc:Fallback>
            <p:pic>
              <p:nvPicPr>
                <p:cNvPr id="280" name="Input penna 279">
                  <a:extLst>
                    <a:ext uri="{FF2B5EF4-FFF2-40B4-BE49-F238E27FC236}">
                      <a16:creationId xmlns:a16="http://schemas.microsoft.com/office/drawing/2014/main" id="{68E4EC5E-044C-F189-0740-2540A2A3533D}"/>
                    </a:ext>
                  </a:extLst>
                </p:cNvPr>
                <p:cNvPicPr/>
                <p:nvPr/>
              </p:nvPicPr>
              <p:blipFill>
                <a:blip r:embed="rId224"/>
                <a:stretch>
                  <a:fillRect/>
                </a:stretch>
              </p:blipFill>
              <p:spPr>
                <a:xfrm>
                  <a:off x="1596498" y="5500386"/>
                  <a:ext cx="84240" cy="5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5">
              <p14:nvContentPartPr>
                <p14:cNvPr id="281" name="Input penna 280">
                  <a:extLst>
                    <a:ext uri="{FF2B5EF4-FFF2-40B4-BE49-F238E27FC236}">
                      <a16:creationId xmlns:a16="http://schemas.microsoft.com/office/drawing/2014/main" id="{F89941D5-4D3F-9D8E-06A6-6E6DB56CB387}"/>
                    </a:ext>
                  </a:extLst>
                </p14:cNvPr>
                <p14:cNvContentPartPr/>
                <p14:nvPr/>
              </p14:nvContentPartPr>
              <p14:xfrm>
                <a:off x="1670658" y="5439906"/>
                <a:ext cx="21600" cy="167760"/>
              </p14:xfrm>
            </p:contentPart>
          </mc:Choice>
          <mc:Fallback>
            <p:pic>
              <p:nvPicPr>
                <p:cNvPr id="281" name="Input penna 280">
                  <a:extLst>
                    <a:ext uri="{FF2B5EF4-FFF2-40B4-BE49-F238E27FC236}">
                      <a16:creationId xmlns:a16="http://schemas.microsoft.com/office/drawing/2014/main" id="{F89941D5-4D3F-9D8E-06A6-6E6DB56CB387}"/>
                    </a:ext>
                  </a:extLst>
                </p:cNvPr>
                <p:cNvPicPr/>
                <p:nvPr/>
              </p:nvPicPr>
              <p:blipFill>
                <a:blip r:embed="rId226"/>
                <a:stretch>
                  <a:fillRect/>
                </a:stretch>
              </p:blipFill>
              <p:spPr>
                <a:xfrm>
                  <a:off x="1659858" y="5429106"/>
                  <a:ext cx="42840" cy="18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7">
              <p14:nvContentPartPr>
                <p14:cNvPr id="282" name="Input penna 281">
                  <a:extLst>
                    <a:ext uri="{FF2B5EF4-FFF2-40B4-BE49-F238E27FC236}">
                      <a16:creationId xmlns:a16="http://schemas.microsoft.com/office/drawing/2014/main" id="{CCFDC4E7-38A9-A21B-2ABE-6020105A2A3A}"/>
                    </a:ext>
                  </a:extLst>
                </p14:cNvPr>
                <p14:cNvContentPartPr/>
                <p14:nvPr/>
              </p14:nvContentPartPr>
              <p14:xfrm>
                <a:off x="1733298" y="5443866"/>
                <a:ext cx="19080" cy="213840"/>
              </p14:xfrm>
            </p:contentPart>
          </mc:Choice>
          <mc:Fallback>
            <p:pic>
              <p:nvPicPr>
                <p:cNvPr id="282" name="Input penna 281">
                  <a:extLst>
                    <a:ext uri="{FF2B5EF4-FFF2-40B4-BE49-F238E27FC236}">
                      <a16:creationId xmlns:a16="http://schemas.microsoft.com/office/drawing/2014/main" id="{CCFDC4E7-38A9-A21B-2ABE-6020105A2A3A}"/>
                    </a:ext>
                  </a:extLst>
                </p:cNvPr>
                <p:cNvPicPr/>
                <p:nvPr/>
              </p:nvPicPr>
              <p:blipFill>
                <a:blip r:embed="rId228"/>
                <a:stretch>
                  <a:fillRect/>
                </a:stretch>
              </p:blipFill>
              <p:spPr>
                <a:xfrm>
                  <a:off x="1722498" y="5433066"/>
                  <a:ext cx="40320" cy="23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9">
              <p14:nvContentPartPr>
                <p14:cNvPr id="283" name="Input penna 282">
                  <a:extLst>
                    <a:ext uri="{FF2B5EF4-FFF2-40B4-BE49-F238E27FC236}">
                      <a16:creationId xmlns:a16="http://schemas.microsoft.com/office/drawing/2014/main" id="{5947CE82-D961-61D4-9D03-70379A820CAA}"/>
                    </a:ext>
                  </a:extLst>
                </p14:cNvPr>
                <p14:cNvContentPartPr/>
                <p14:nvPr/>
              </p14:nvContentPartPr>
              <p14:xfrm>
                <a:off x="1883058" y="5456106"/>
                <a:ext cx="73800" cy="195480"/>
              </p14:xfrm>
            </p:contentPart>
          </mc:Choice>
          <mc:Fallback>
            <p:pic>
              <p:nvPicPr>
                <p:cNvPr id="283" name="Input penna 282">
                  <a:extLst>
                    <a:ext uri="{FF2B5EF4-FFF2-40B4-BE49-F238E27FC236}">
                      <a16:creationId xmlns:a16="http://schemas.microsoft.com/office/drawing/2014/main" id="{5947CE82-D961-61D4-9D03-70379A820CAA}"/>
                    </a:ext>
                  </a:extLst>
                </p:cNvPr>
                <p:cNvPicPr/>
                <p:nvPr/>
              </p:nvPicPr>
              <p:blipFill>
                <a:blip r:embed="rId230"/>
                <a:stretch>
                  <a:fillRect/>
                </a:stretch>
              </p:blipFill>
              <p:spPr>
                <a:xfrm>
                  <a:off x="1872258" y="5445666"/>
                  <a:ext cx="95040" cy="21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1">
              <p14:nvContentPartPr>
                <p14:cNvPr id="284" name="Input penna 283">
                  <a:extLst>
                    <a:ext uri="{FF2B5EF4-FFF2-40B4-BE49-F238E27FC236}">
                      <a16:creationId xmlns:a16="http://schemas.microsoft.com/office/drawing/2014/main" id="{5E0A251F-6973-C565-3EF4-1E38A4A3BB30}"/>
                    </a:ext>
                  </a:extLst>
                </p14:cNvPr>
                <p14:cNvContentPartPr/>
                <p14:nvPr/>
              </p14:nvContentPartPr>
              <p14:xfrm>
                <a:off x="2001138" y="5447826"/>
                <a:ext cx="95400" cy="208440"/>
              </p14:xfrm>
            </p:contentPart>
          </mc:Choice>
          <mc:Fallback>
            <p:pic>
              <p:nvPicPr>
                <p:cNvPr id="284" name="Input penna 283">
                  <a:extLst>
                    <a:ext uri="{FF2B5EF4-FFF2-40B4-BE49-F238E27FC236}">
                      <a16:creationId xmlns:a16="http://schemas.microsoft.com/office/drawing/2014/main" id="{5E0A251F-6973-C565-3EF4-1E38A4A3BB30}"/>
                    </a:ext>
                  </a:extLst>
                </p:cNvPr>
                <p:cNvPicPr/>
                <p:nvPr/>
              </p:nvPicPr>
              <p:blipFill>
                <a:blip r:embed="rId232"/>
                <a:stretch>
                  <a:fillRect/>
                </a:stretch>
              </p:blipFill>
              <p:spPr>
                <a:xfrm>
                  <a:off x="1990698" y="5437386"/>
                  <a:ext cx="116640" cy="229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3">
              <p14:nvContentPartPr>
                <p14:cNvPr id="285" name="Input penna 284">
                  <a:extLst>
                    <a:ext uri="{FF2B5EF4-FFF2-40B4-BE49-F238E27FC236}">
                      <a16:creationId xmlns:a16="http://schemas.microsoft.com/office/drawing/2014/main" id="{86BE616B-A2E5-A91F-C315-E1F4BBA66A06}"/>
                    </a:ext>
                  </a:extLst>
                </p14:cNvPr>
                <p14:cNvContentPartPr/>
                <p14:nvPr/>
              </p14:nvContentPartPr>
              <p14:xfrm>
                <a:off x="2168178" y="5480226"/>
                <a:ext cx="53280" cy="203040"/>
              </p14:xfrm>
            </p:contentPart>
          </mc:Choice>
          <mc:Fallback>
            <p:pic>
              <p:nvPicPr>
                <p:cNvPr id="285" name="Input penna 284">
                  <a:extLst>
                    <a:ext uri="{FF2B5EF4-FFF2-40B4-BE49-F238E27FC236}">
                      <a16:creationId xmlns:a16="http://schemas.microsoft.com/office/drawing/2014/main" id="{86BE616B-A2E5-A91F-C315-E1F4BBA66A06}"/>
                    </a:ext>
                  </a:extLst>
                </p:cNvPr>
                <p:cNvPicPr/>
                <p:nvPr/>
              </p:nvPicPr>
              <p:blipFill>
                <a:blip r:embed="rId234"/>
                <a:stretch>
                  <a:fillRect/>
                </a:stretch>
              </p:blipFill>
              <p:spPr>
                <a:xfrm>
                  <a:off x="2157378" y="5469786"/>
                  <a:ext cx="74520" cy="22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5">
              <p14:nvContentPartPr>
                <p14:cNvPr id="286" name="Input penna 285">
                  <a:extLst>
                    <a:ext uri="{FF2B5EF4-FFF2-40B4-BE49-F238E27FC236}">
                      <a16:creationId xmlns:a16="http://schemas.microsoft.com/office/drawing/2014/main" id="{5A784CA8-21CF-A9AA-B81A-A4B7070D4252}"/>
                    </a:ext>
                  </a:extLst>
                </p14:cNvPr>
                <p14:cNvContentPartPr/>
                <p14:nvPr/>
              </p14:nvContentPartPr>
              <p14:xfrm>
                <a:off x="2098338" y="5561226"/>
                <a:ext cx="73080" cy="18360"/>
              </p14:xfrm>
            </p:contentPart>
          </mc:Choice>
          <mc:Fallback>
            <p:pic>
              <p:nvPicPr>
                <p:cNvPr id="286" name="Input penna 285">
                  <a:extLst>
                    <a:ext uri="{FF2B5EF4-FFF2-40B4-BE49-F238E27FC236}">
                      <a16:creationId xmlns:a16="http://schemas.microsoft.com/office/drawing/2014/main" id="{5A784CA8-21CF-A9AA-B81A-A4B7070D4252}"/>
                    </a:ext>
                  </a:extLst>
                </p:cNvPr>
                <p:cNvPicPr/>
                <p:nvPr/>
              </p:nvPicPr>
              <p:blipFill>
                <a:blip r:embed="rId236"/>
                <a:stretch>
                  <a:fillRect/>
                </a:stretch>
              </p:blipFill>
              <p:spPr>
                <a:xfrm>
                  <a:off x="2087538" y="5550786"/>
                  <a:ext cx="94320" cy="3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7">
              <p14:nvContentPartPr>
                <p14:cNvPr id="287" name="Input penna 286">
                  <a:extLst>
                    <a:ext uri="{FF2B5EF4-FFF2-40B4-BE49-F238E27FC236}">
                      <a16:creationId xmlns:a16="http://schemas.microsoft.com/office/drawing/2014/main" id="{ED9D23C8-C604-3458-22AB-D704911355D4}"/>
                    </a:ext>
                  </a:extLst>
                </p14:cNvPr>
                <p14:cNvContentPartPr/>
                <p14:nvPr/>
              </p14:nvContentPartPr>
              <p14:xfrm>
                <a:off x="2297418" y="5462946"/>
                <a:ext cx="95400" cy="123840"/>
              </p14:xfrm>
            </p:contentPart>
          </mc:Choice>
          <mc:Fallback>
            <p:pic>
              <p:nvPicPr>
                <p:cNvPr id="287" name="Input penna 286">
                  <a:extLst>
                    <a:ext uri="{FF2B5EF4-FFF2-40B4-BE49-F238E27FC236}">
                      <a16:creationId xmlns:a16="http://schemas.microsoft.com/office/drawing/2014/main" id="{ED9D23C8-C604-3458-22AB-D704911355D4}"/>
                    </a:ext>
                  </a:extLst>
                </p:cNvPr>
                <p:cNvPicPr/>
                <p:nvPr/>
              </p:nvPicPr>
              <p:blipFill>
                <a:blip r:embed="rId238"/>
                <a:stretch>
                  <a:fillRect/>
                </a:stretch>
              </p:blipFill>
              <p:spPr>
                <a:xfrm>
                  <a:off x="2286978" y="5452506"/>
                  <a:ext cx="116640" cy="14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9">
              <p14:nvContentPartPr>
                <p14:cNvPr id="288" name="Input penna 287">
                  <a:extLst>
                    <a:ext uri="{FF2B5EF4-FFF2-40B4-BE49-F238E27FC236}">
                      <a16:creationId xmlns:a16="http://schemas.microsoft.com/office/drawing/2014/main" id="{901EA7DA-6EFF-BBFA-3120-AAF51ECE1E7F}"/>
                    </a:ext>
                  </a:extLst>
                </p14:cNvPr>
                <p14:cNvContentPartPr/>
                <p14:nvPr/>
              </p14:nvContentPartPr>
              <p14:xfrm>
                <a:off x="2429538" y="5498226"/>
                <a:ext cx="69120" cy="10800"/>
              </p14:xfrm>
            </p:contentPart>
          </mc:Choice>
          <mc:Fallback>
            <p:pic>
              <p:nvPicPr>
                <p:cNvPr id="288" name="Input penna 287">
                  <a:extLst>
                    <a:ext uri="{FF2B5EF4-FFF2-40B4-BE49-F238E27FC236}">
                      <a16:creationId xmlns:a16="http://schemas.microsoft.com/office/drawing/2014/main" id="{901EA7DA-6EFF-BBFA-3120-AAF51ECE1E7F}"/>
                    </a:ext>
                  </a:extLst>
                </p:cNvPr>
                <p:cNvPicPr/>
                <p:nvPr/>
              </p:nvPicPr>
              <p:blipFill>
                <a:blip r:embed="rId240"/>
                <a:stretch>
                  <a:fillRect/>
                </a:stretch>
              </p:blipFill>
              <p:spPr>
                <a:xfrm>
                  <a:off x="2418738" y="5487426"/>
                  <a:ext cx="90360" cy="3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1">
              <p14:nvContentPartPr>
                <p14:cNvPr id="289" name="Input penna 288">
                  <a:extLst>
                    <a:ext uri="{FF2B5EF4-FFF2-40B4-BE49-F238E27FC236}">
                      <a16:creationId xmlns:a16="http://schemas.microsoft.com/office/drawing/2014/main" id="{D36A53F4-5C82-E3B1-33B5-0DA7F71294F0}"/>
                    </a:ext>
                  </a:extLst>
                </p14:cNvPr>
                <p14:cNvContentPartPr/>
                <p14:nvPr/>
              </p14:nvContentPartPr>
              <p14:xfrm>
                <a:off x="2452218" y="5549706"/>
                <a:ext cx="50400" cy="37440"/>
              </p14:xfrm>
            </p:contentPart>
          </mc:Choice>
          <mc:Fallback>
            <p:pic>
              <p:nvPicPr>
                <p:cNvPr id="289" name="Input penna 288">
                  <a:extLst>
                    <a:ext uri="{FF2B5EF4-FFF2-40B4-BE49-F238E27FC236}">
                      <a16:creationId xmlns:a16="http://schemas.microsoft.com/office/drawing/2014/main" id="{D36A53F4-5C82-E3B1-33B5-0DA7F71294F0}"/>
                    </a:ext>
                  </a:extLst>
                </p:cNvPr>
                <p:cNvPicPr/>
                <p:nvPr/>
              </p:nvPicPr>
              <p:blipFill>
                <a:blip r:embed="rId242"/>
                <a:stretch>
                  <a:fillRect/>
                </a:stretch>
              </p:blipFill>
              <p:spPr>
                <a:xfrm>
                  <a:off x="2441418" y="5538906"/>
                  <a:ext cx="71640" cy="58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3">
              <p14:nvContentPartPr>
                <p14:cNvPr id="290" name="Input penna 289">
                  <a:extLst>
                    <a:ext uri="{FF2B5EF4-FFF2-40B4-BE49-F238E27FC236}">
                      <a16:creationId xmlns:a16="http://schemas.microsoft.com/office/drawing/2014/main" id="{CC075F79-1539-6079-4203-AD5FBEDEC315}"/>
                    </a:ext>
                  </a:extLst>
                </p14:cNvPr>
                <p14:cNvContentPartPr/>
                <p14:nvPr/>
              </p14:nvContentPartPr>
              <p14:xfrm>
                <a:off x="2505498" y="5428026"/>
                <a:ext cx="32760" cy="216720"/>
              </p14:xfrm>
            </p:contentPart>
          </mc:Choice>
          <mc:Fallback>
            <p:pic>
              <p:nvPicPr>
                <p:cNvPr id="290" name="Input penna 289">
                  <a:extLst>
                    <a:ext uri="{FF2B5EF4-FFF2-40B4-BE49-F238E27FC236}">
                      <a16:creationId xmlns:a16="http://schemas.microsoft.com/office/drawing/2014/main" id="{CC075F79-1539-6079-4203-AD5FBEDEC315}"/>
                    </a:ext>
                  </a:extLst>
                </p:cNvPr>
                <p:cNvPicPr/>
                <p:nvPr/>
              </p:nvPicPr>
              <p:blipFill>
                <a:blip r:embed="rId244"/>
                <a:stretch>
                  <a:fillRect/>
                </a:stretch>
              </p:blipFill>
              <p:spPr>
                <a:xfrm>
                  <a:off x="2494698" y="5417586"/>
                  <a:ext cx="54000" cy="23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5">
              <p14:nvContentPartPr>
                <p14:cNvPr id="291" name="Input penna 290">
                  <a:extLst>
                    <a:ext uri="{FF2B5EF4-FFF2-40B4-BE49-F238E27FC236}">
                      <a16:creationId xmlns:a16="http://schemas.microsoft.com/office/drawing/2014/main" id="{65E31F58-0838-3E2F-5C77-B23676606504}"/>
                    </a:ext>
                  </a:extLst>
                </p14:cNvPr>
                <p14:cNvContentPartPr/>
                <p14:nvPr/>
              </p14:nvContentPartPr>
              <p14:xfrm>
                <a:off x="2592618" y="5449986"/>
                <a:ext cx="32040" cy="194040"/>
              </p14:xfrm>
            </p:contentPart>
          </mc:Choice>
          <mc:Fallback>
            <p:pic>
              <p:nvPicPr>
                <p:cNvPr id="291" name="Input penna 290">
                  <a:extLst>
                    <a:ext uri="{FF2B5EF4-FFF2-40B4-BE49-F238E27FC236}">
                      <a16:creationId xmlns:a16="http://schemas.microsoft.com/office/drawing/2014/main" id="{65E31F58-0838-3E2F-5C77-B23676606504}"/>
                    </a:ext>
                  </a:extLst>
                </p:cNvPr>
                <p:cNvPicPr/>
                <p:nvPr/>
              </p:nvPicPr>
              <p:blipFill>
                <a:blip r:embed="rId246"/>
                <a:stretch>
                  <a:fillRect/>
                </a:stretch>
              </p:blipFill>
              <p:spPr>
                <a:xfrm>
                  <a:off x="2581818" y="5439546"/>
                  <a:ext cx="53280" cy="21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7">
              <p14:nvContentPartPr>
                <p14:cNvPr id="292" name="Input penna 291">
                  <a:extLst>
                    <a:ext uri="{FF2B5EF4-FFF2-40B4-BE49-F238E27FC236}">
                      <a16:creationId xmlns:a16="http://schemas.microsoft.com/office/drawing/2014/main" id="{51A27EF0-30E3-3229-1C1C-7FADDC9ABC77}"/>
                    </a:ext>
                  </a:extLst>
                </p14:cNvPr>
                <p14:cNvContentPartPr/>
                <p14:nvPr/>
              </p14:nvContentPartPr>
              <p14:xfrm>
                <a:off x="2717178" y="5483826"/>
                <a:ext cx="101160" cy="104760"/>
              </p14:xfrm>
            </p:contentPart>
          </mc:Choice>
          <mc:Fallback>
            <p:pic>
              <p:nvPicPr>
                <p:cNvPr id="292" name="Input penna 291">
                  <a:extLst>
                    <a:ext uri="{FF2B5EF4-FFF2-40B4-BE49-F238E27FC236}">
                      <a16:creationId xmlns:a16="http://schemas.microsoft.com/office/drawing/2014/main" id="{51A27EF0-30E3-3229-1C1C-7FADDC9ABC77}"/>
                    </a:ext>
                  </a:extLst>
                </p:cNvPr>
                <p:cNvPicPr/>
                <p:nvPr/>
              </p:nvPicPr>
              <p:blipFill>
                <a:blip r:embed="rId248"/>
                <a:stretch>
                  <a:fillRect/>
                </a:stretch>
              </p:blipFill>
              <p:spPr>
                <a:xfrm>
                  <a:off x="2706738" y="5473026"/>
                  <a:ext cx="1224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9">
              <p14:nvContentPartPr>
                <p14:cNvPr id="293" name="Input penna 292">
                  <a:extLst>
                    <a:ext uri="{FF2B5EF4-FFF2-40B4-BE49-F238E27FC236}">
                      <a16:creationId xmlns:a16="http://schemas.microsoft.com/office/drawing/2014/main" id="{B7412A88-1192-EA7E-0A98-C1820E3EC1A4}"/>
                    </a:ext>
                  </a:extLst>
                </p14:cNvPr>
                <p14:cNvContentPartPr/>
                <p14:nvPr/>
              </p14:nvContentPartPr>
              <p14:xfrm>
                <a:off x="2718618" y="5645826"/>
                <a:ext cx="13680" cy="102600"/>
              </p14:xfrm>
            </p:contentPart>
          </mc:Choice>
          <mc:Fallback>
            <p:pic>
              <p:nvPicPr>
                <p:cNvPr id="293" name="Input penna 292">
                  <a:extLst>
                    <a:ext uri="{FF2B5EF4-FFF2-40B4-BE49-F238E27FC236}">
                      <a16:creationId xmlns:a16="http://schemas.microsoft.com/office/drawing/2014/main" id="{B7412A88-1192-EA7E-0A98-C1820E3EC1A4}"/>
                    </a:ext>
                  </a:extLst>
                </p:cNvPr>
                <p:cNvPicPr/>
                <p:nvPr/>
              </p:nvPicPr>
              <p:blipFill>
                <a:blip r:embed="rId250"/>
                <a:stretch>
                  <a:fillRect/>
                </a:stretch>
              </p:blipFill>
              <p:spPr>
                <a:xfrm>
                  <a:off x="2707818" y="5635026"/>
                  <a:ext cx="34920" cy="12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1">
              <p14:nvContentPartPr>
                <p14:cNvPr id="294" name="Input penna 293">
                  <a:extLst>
                    <a:ext uri="{FF2B5EF4-FFF2-40B4-BE49-F238E27FC236}">
                      <a16:creationId xmlns:a16="http://schemas.microsoft.com/office/drawing/2014/main" id="{36461151-3640-ACA5-DD5D-D5997795039A}"/>
                    </a:ext>
                  </a:extLst>
                </p14:cNvPr>
                <p14:cNvContentPartPr/>
                <p14:nvPr/>
              </p14:nvContentPartPr>
              <p14:xfrm>
                <a:off x="2802858" y="5664906"/>
                <a:ext cx="13680" cy="110160"/>
              </p14:xfrm>
            </p:contentPart>
          </mc:Choice>
          <mc:Fallback>
            <p:pic>
              <p:nvPicPr>
                <p:cNvPr id="294" name="Input penna 293">
                  <a:extLst>
                    <a:ext uri="{FF2B5EF4-FFF2-40B4-BE49-F238E27FC236}">
                      <a16:creationId xmlns:a16="http://schemas.microsoft.com/office/drawing/2014/main" id="{36461151-3640-ACA5-DD5D-D5997795039A}"/>
                    </a:ext>
                  </a:extLst>
                </p:cNvPr>
                <p:cNvPicPr/>
                <p:nvPr/>
              </p:nvPicPr>
              <p:blipFill>
                <a:blip r:embed="rId252"/>
                <a:stretch>
                  <a:fillRect/>
                </a:stretch>
              </p:blipFill>
              <p:spPr>
                <a:xfrm>
                  <a:off x="2792418" y="5654466"/>
                  <a:ext cx="34920" cy="13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3">
              <p14:nvContentPartPr>
                <p14:cNvPr id="295" name="Input penna 294">
                  <a:extLst>
                    <a:ext uri="{FF2B5EF4-FFF2-40B4-BE49-F238E27FC236}">
                      <a16:creationId xmlns:a16="http://schemas.microsoft.com/office/drawing/2014/main" id="{83497381-26BB-2077-ED5C-5B58573B103C}"/>
                    </a:ext>
                  </a:extLst>
                </p14:cNvPr>
                <p14:cNvContentPartPr/>
                <p14:nvPr/>
              </p14:nvContentPartPr>
              <p14:xfrm>
                <a:off x="2640138" y="5831226"/>
                <a:ext cx="255600" cy="7920"/>
              </p14:xfrm>
            </p:contentPart>
          </mc:Choice>
          <mc:Fallback>
            <p:pic>
              <p:nvPicPr>
                <p:cNvPr id="295" name="Input penna 294">
                  <a:extLst>
                    <a:ext uri="{FF2B5EF4-FFF2-40B4-BE49-F238E27FC236}">
                      <a16:creationId xmlns:a16="http://schemas.microsoft.com/office/drawing/2014/main" id="{83497381-26BB-2077-ED5C-5B58573B103C}"/>
                    </a:ext>
                  </a:extLst>
                </p:cNvPr>
                <p:cNvPicPr/>
                <p:nvPr/>
              </p:nvPicPr>
              <p:blipFill>
                <a:blip r:embed="rId254"/>
                <a:stretch>
                  <a:fillRect/>
                </a:stretch>
              </p:blipFill>
              <p:spPr>
                <a:xfrm>
                  <a:off x="2629338" y="5820426"/>
                  <a:ext cx="276840" cy="2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5">
              <p14:nvContentPartPr>
                <p14:cNvPr id="296" name="Input penna 295">
                  <a:extLst>
                    <a:ext uri="{FF2B5EF4-FFF2-40B4-BE49-F238E27FC236}">
                      <a16:creationId xmlns:a16="http://schemas.microsoft.com/office/drawing/2014/main" id="{3F7FB573-D59F-4DE2-35CF-B2EF16EBB2C4}"/>
                    </a:ext>
                  </a:extLst>
                </p14:cNvPr>
                <p14:cNvContentPartPr/>
                <p14:nvPr/>
              </p14:nvContentPartPr>
              <p14:xfrm>
                <a:off x="1849578" y="5834466"/>
                <a:ext cx="1568520" cy="28080"/>
              </p14:xfrm>
            </p:contentPart>
          </mc:Choice>
          <mc:Fallback>
            <p:pic>
              <p:nvPicPr>
                <p:cNvPr id="296" name="Input penna 295">
                  <a:extLst>
                    <a:ext uri="{FF2B5EF4-FFF2-40B4-BE49-F238E27FC236}">
                      <a16:creationId xmlns:a16="http://schemas.microsoft.com/office/drawing/2014/main" id="{3F7FB573-D59F-4DE2-35CF-B2EF16EBB2C4}"/>
                    </a:ext>
                  </a:extLst>
                </p:cNvPr>
                <p:cNvPicPr/>
                <p:nvPr/>
              </p:nvPicPr>
              <p:blipFill>
                <a:blip r:embed="rId256"/>
                <a:stretch>
                  <a:fillRect/>
                </a:stretch>
              </p:blipFill>
              <p:spPr>
                <a:xfrm>
                  <a:off x="1838778" y="5824026"/>
                  <a:ext cx="1589760" cy="4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7">
              <p14:nvContentPartPr>
                <p14:cNvPr id="299" name="Input penna 298">
                  <a:extLst>
                    <a:ext uri="{FF2B5EF4-FFF2-40B4-BE49-F238E27FC236}">
                      <a16:creationId xmlns:a16="http://schemas.microsoft.com/office/drawing/2014/main" id="{F0C3613A-E7E4-9801-CAF5-4BC85D5B672E}"/>
                    </a:ext>
                  </a:extLst>
                </p14:cNvPr>
                <p14:cNvContentPartPr/>
                <p14:nvPr/>
              </p14:nvContentPartPr>
              <p14:xfrm>
                <a:off x="552858" y="6066666"/>
                <a:ext cx="150120" cy="9360"/>
              </p14:xfrm>
            </p:contentPart>
          </mc:Choice>
          <mc:Fallback>
            <p:pic>
              <p:nvPicPr>
                <p:cNvPr id="299" name="Input penna 298">
                  <a:extLst>
                    <a:ext uri="{FF2B5EF4-FFF2-40B4-BE49-F238E27FC236}">
                      <a16:creationId xmlns:a16="http://schemas.microsoft.com/office/drawing/2014/main" id="{F0C3613A-E7E4-9801-CAF5-4BC85D5B672E}"/>
                    </a:ext>
                  </a:extLst>
                </p:cNvPr>
                <p:cNvPicPr/>
                <p:nvPr/>
              </p:nvPicPr>
              <p:blipFill>
                <a:blip r:embed="rId258"/>
                <a:stretch>
                  <a:fillRect/>
                </a:stretch>
              </p:blipFill>
              <p:spPr>
                <a:xfrm>
                  <a:off x="542058" y="6056226"/>
                  <a:ext cx="171360" cy="3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9">
              <p14:nvContentPartPr>
                <p14:cNvPr id="300" name="Input penna 299">
                  <a:extLst>
                    <a:ext uri="{FF2B5EF4-FFF2-40B4-BE49-F238E27FC236}">
                      <a16:creationId xmlns:a16="http://schemas.microsoft.com/office/drawing/2014/main" id="{03FB92A3-7A54-E4FD-C656-C5000497AB92}"/>
                    </a:ext>
                  </a:extLst>
                </p14:cNvPr>
                <p14:cNvContentPartPr/>
                <p14:nvPr/>
              </p14:nvContentPartPr>
              <p14:xfrm>
                <a:off x="585618" y="6079626"/>
                <a:ext cx="50400" cy="102600"/>
              </p14:xfrm>
            </p:contentPart>
          </mc:Choice>
          <mc:Fallback>
            <p:pic>
              <p:nvPicPr>
                <p:cNvPr id="300" name="Input penna 299">
                  <a:extLst>
                    <a:ext uri="{FF2B5EF4-FFF2-40B4-BE49-F238E27FC236}">
                      <a16:creationId xmlns:a16="http://schemas.microsoft.com/office/drawing/2014/main" id="{03FB92A3-7A54-E4FD-C656-C5000497AB92}"/>
                    </a:ext>
                  </a:extLst>
                </p:cNvPr>
                <p:cNvPicPr/>
                <p:nvPr/>
              </p:nvPicPr>
              <p:blipFill>
                <a:blip r:embed="rId260"/>
                <a:stretch>
                  <a:fillRect/>
                </a:stretch>
              </p:blipFill>
              <p:spPr>
                <a:xfrm>
                  <a:off x="574818" y="6069186"/>
                  <a:ext cx="71640" cy="12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1">
              <p14:nvContentPartPr>
                <p14:cNvPr id="301" name="Input penna 300">
                  <a:extLst>
                    <a:ext uri="{FF2B5EF4-FFF2-40B4-BE49-F238E27FC236}">
                      <a16:creationId xmlns:a16="http://schemas.microsoft.com/office/drawing/2014/main" id="{A5979C60-2A74-C5B8-BC0A-894FC4CCF5A2}"/>
                    </a:ext>
                  </a:extLst>
                </p14:cNvPr>
                <p14:cNvContentPartPr/>
                <p14:nvPr/>
              </p14:nvContentPartPr>
              <p14:xfrm>
                <a:off x="639258" y="6080346"/>
                <a:ext cx="56520" cy="86760"/>
              </p14:xfrm>
            </p:contentPart>
          </mc:Choice>
          <mc:Fallback>
            <p:pic>
              <p:nvPicPr>
                <p:cNvPr id="301" name="Input penna 300">
                  <a:extLst>
                    <a:ext uri="{FF2B5EF4-FFF2-40B4-BE49-F238E27FC236}">
                      <a16:creationId xmlns:a16="http://schemas.microsoft.com/office/drawing/2014/main" id="{A5979C60-2A74-C5B8-BC0A-894FC4CCF5A2}"/>
                    </a:ext>
                  </a:extLst>
                </p:cNvPr>
                <p:cNvPicPr/>
                <p:nvPr/>
              </p:nvPicPr>
              <p:blipFill>
                <a:blip r:embed="rId262"/>
                <a:stretch>
                  <a:fillRect/>
                </a:stretch>
              </p:blipFill>
              <p:spPr>
                <a:xfrm>
                  <a:off x="628458" y="6069906"/>
                  <a:ext cx="77760" cy="10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3">
              <p14:nvContentPartPr>
                <p14:cNvPr id="302" name="Input penna 301">
                  <a:extLst>
                    <a:ext uri="{FF2B5EF4-FFF2-40B4-BE49-F238E27FC236}">
                      <a16:creationId xmlns:a16="http://schemas.microsoft.com/office/drawing/2014/main" id="{85DEE7B3-FE7B-B508-B730-5208C66F7150}"/>
                    </a:ext>
                  </a:extLst>
                </p14:cNvPr>
                <p14:cNvContentPartPr/>
                <p14:nvPr/>
              </p14:nvContentPartPr>
              <p14:xfrm>
                <a:off x="758058" y="6128586"/>
                <a:ext cx="40320" cy="7920"/>
              </p14:xfrm>
            </p:contentPart>
          </mc:Choice>
          <mc:Fallback>
            <p:pic>
              <p:nvPicPr>
                <p:cNvPr id="302" name="Input penna 301">
                  <a:extLst>
                    <a:ext uri="{FF2B5EF4-FFF2-40B4-BE49-F238E27FC236}">
                      <a16:creationId xmlns:a16="http://schemas.microsoft.com/office/drawing/2014/main" id="{85DEE7B3-FE7B-B508-B730-5208C66F7150}"/>
                    </a:ext>
                  </a:extLst>
                </p:cNvPr>
                <p:cNvPicPr/>
                <p:nvPr/>
              </p:nvPicPr>
              <p:blipFill>
                <a:blip r:embed="rId264"/>
                <a:stretch>
                  <a:fillRect/>
                </a:stretch>
              </p:blipFill>
              <p:spPr>
                <a:xfrm>
                  <a:off x="747618" y="6117786"/>
                  <a:ext cx="61560" cy="2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5">
              <p14:nvContentPartPr>
                <p14:cNvPr id="303" name="Input penna 302">
                  <a:extLst>
                    <a:ext uri="{FF2B5EF4-FFF2-40B4-BE49-F238E27FC236}">
                      <a16:creationId xmlns:a16="http://schemas.microsoft.com/office/drawing/2014/main" id="{3D7674AA-D978-F859-4B73-C69AA3D9A1DA}"/>
                    </a:ext>
                  </a:extLst>
                </p14:cNvPr>
                <p14:cNvContentPartPr/>
                <p14:nvPr/>
              </p14:nvContentPartPr>
              <p14:xfrm>
                <a:off x="818538" y="6074946"/>
                <a:ext cx="15480" cy="145800"/>
              </p14:xfrm>
            </p:contentPart>
          </mc:Choice>
          <mc:Fallback>
            <p:pic>
              <p:nvPicPr>
                <p:cNvPr id="303" name="Input penna 302">
                  <a:extLst>
                    <a:ext uri="{FF2B5EF4-FFF2-40B4-BE49-F238E27FC236}">
                      <a16:creationId xmlns:a16="http://schemas.microsoft.com/office/drawing/2014/main" id="{3D7674AA-D978-F859-4B73-C69AA3D9A1DA}"/>
                    </a:ext>
                  </a:extLst>
                </p:cNvPr>
                <p:cNvPicPr/>
                <p:nvPr/>
              </p:nvPicPr>
              <p:blipFill>
                <a:blip r:embed="rId266"/>
                <a:stretch>
                  <a:fillRect/>
                </a:stretch>
              </p:blipFill>
              <p:spPr>
                <a:xfrm>
                  <a:off x="808098" y="6064146"/>
                  <a:ext cx="36720" cy="167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7">
              <p14:nvContentPartPr>
                <p14:cNvPr id="304" name="Input penna 303">
                  <a:extLst>
                    <a:ext uri="{FF2B5EF4-FFF2-40B4-BE49-F238E27FC236}">
                      <a16:creationId xmlns:a16="http://schemas.microsoft.com/office/drawing/2014/main" id="{FA31808B-A519-D0A2-9FC0-A3CC35FECDB7}"/>
                    </a:ext>
                  </a:extLst>
                </p14:cNvPr>
                <p14:cNvContentPartPr/>
                <p14:nvPr/>
              </p14:nvContentPartPr>
              <p14:xfrm>
                <a:off x="980898" y="6093666"/>
                <a:ext cx="120600" cy="9360"/>
              </p14:xfrm>
            </p:contentPart>
          </mc:Choice>
          <mc:Fallback>
            <p:pic>
              <p:nvPicPr>
                <p:cNvPr id="304" name="Input penna 303">
                  <a:extLst>
                    <a:ext uri="{FF2B5EF4-FFF2-40B4-BE49-F238E27FC236}">
                      <a16:creationId xmlns:a16="http://schemas.microsoft.com/office/drawing/2014/main" id="{FA31808B-A519-D0A2-9FC0-A3CC35FECDB7}"/>
                    </a:ext>
                  </a:extLst>
                </p:cNvPr>
                <p:cNvPicPr/>
                <p:nvPr/>
              </p:nvPicPr>
              <p:blipFill>
                <a:blip r:embed="rId268"/>
                <a:stretch>
                  <a:fillRect/>
                </a:stretch>
              </p:blipFill>
              <p:spPr>
                <a:xfrm>
                  <a:off x="970458" y="6082866"/>
                  <a:ext cx="141840" cy="3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9">
              <p14:nvContentPartPr>
                <p14:cNvPr id="305" name="Input penna 304">
                  <a:extLst>
                    <a:ext uri="{FF2B5EF4-FFF2-40B4-BE49-F238E27FC236}">
                      <a16:creationId xmlns:a16="http://schemas.microsoft.com/office/drawing/2014/main" id="{199F8D37-B9A0-A09E-4C26-A60C117C8777}"/>
                    </a:ext>
                  </a:extLst>
                </p14:cNvPr>
                <p14:cNvContentPartPr/>
                <p14:nvPr/>
              </p14:nvContentPartPr>
              <p14:xfrm>
                <a:off x="997458" y="6076386"/>
                <a:ext cx="122400" cy="154080"/>
              </p14:xfrm>
            </p:contentPart>
          </mc:Choice>
          <mc:Fallback>
            <p:pic>
              <p:nvPicPr>
                <p:cNvPr id="305" name="Input penna 304">
                  <a:extLst>
                    <a:ext uri="{FF2B5EF4-FFF2-40B4-BE49-F238E27FC236}">
                      <a16:creationId xmlns:a16="http://schemas.microsoft.com/office/drawing/2014/main" id="{199F8D37-B9A0-A09E-4C26-A60C117C8777}"/>
                    </a:ext>
                  </a:extLst>
                </p:cNvPr>
                <p:cNvPicPr/>
                <p:nvPr/>
              </p:nvPicPr>
              <p:blipFill>
                <a:blip r:embed="rId270"/>
                <a:stretch>
                  <a:fillRect/>
                </a:stretch>
              </p:blipFill>
              <p:spPr>
                <a:xfrm>
                  <a:off x="986658" y="6065586"/>
                  <a:ext cx="143640" cy="175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1">
              <p14:nvContentPartPr>
                <p14:cNvPr id="306" name="Input penna 305">
                  <a:extLst>
                    <a:ext uri="{FF2B5EF4-FFF2-40B4-BE49-F238E27FC236}">
                      <a16:creationId xmlns:a16="http://schemas.microsoft.com/office/drawing/2014/main" id="{8554F664-E8F9-AC83-DAEB-74B23A739C78}"/>
                    </a:ext>
                  </a:extLst>
                </p14:cNvPr>
                <p14:cNvContentPartPr/>
                <p14:nvPr/>
              </p14:nvContentPartPr>
              <p14:xfrm>
                <a:off x="1132818" y="6149106"/>
                <a:ext cx="58320" cy="10080"/>
              </p14:xfrm>
            </p:contentPart>
          </mc:Choice>
          <mc:Fallback>
            <p:pic>
              <p:nvPicPr>
                <p:cNvPr id="306" name="Input penna 305">
                  <a:extLst>
                    <a:ext uri="{FF2B5EF4-FFF2-40B4-BE49-F238E27FC236}">
                      <a16:creationId xmlns:a16="http://schemas.microsoft.com/office/drawing/2014/main" id="{8554F664-E8F9-AC83-DAEB-74B23A739C78}"/>
                    </a:ext>
                  </a:extLst>
                </p:cNvPr>
                <p:cNvPicPr/>
                <p:nvPr/>
              </p:nvPicPr>
              <p:blipFill>
                <a:blip r:embed="rId272"/>
                <a:stretch>
                  <a:fillRect/>
                </a:stretch>
              </p:blipFill>
              <p:spPr>
                <a:xfrm>
                  <a:off x="1122018" y="6138306"/>
                  <a:ext cx="79560" cy="3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3">
              <p14:nvContentPartPr>
                <p14:cNvPr id="307" name="Input penna 306">
                  <a:extLst>
                    <a:ext uri="{FF2B5EF4-FFF2-40B4-BE49-F238E27FC236}">
                      <a16:creationId xmlns:a16="http://schemas.microsoft.com/office/drawing/2014/main" id="{E06FE8AD-2699-C4CD-73D2-2FCD7FED852B}"/>
                    </a:ext>
                  </a:extLst>
                </p14:cNvPr>
                <p14:cNvContentPartPr/>
                <p14:nvPr/>
              </p14:nvContentPartPr>
              <p14:xfrm>
                <a:off x="1188258" y="6079626"/>
                <a:ext cx="36720" cy="181080"/>
              </p14:xfrm>
            </p:contentPart>
          </mc:Choice>
          <mc:Fallback>
            <p:pic>
              <p:nvPicPr>
                <p:cNvPr id="307" name="Input penna 306">
                  <a:extLst>
                    <a:ext uri="{FF2B5EF4-FFF2-40B4-BE49-F238E27FC236}">
                      <a16:creationId xmlns:a16="http://schemas.microsoft.com/office/drawing/2014/main" id="{E06FE8AD-2699-C4CD-73D2-2FCD7FED852B}"/>
                    </a:ext>
                  </a:extLst>
                </p:cNvPr>
                <p:cNvPicPr/>
                <p:nvPr/>
              </p:nvPicPr>
              <p:blipFill>
                <a:blip r:embed="rId274"/>
                <a:stretch>
                  <a:fillRect/>
                </a:stretch>
              </p:blipFill>
              <p:spPr>
                <a:xfrm>
                  <a:off x="1177458" y="6069186"/>
                  <a:ext cx="57960" cy="20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5">
              <p14:nvContentPartPr>
                <p14:cNvPr id="310" name="Input penna 309">
                  <a:extLst>
                    <a:ext uri="{FF2B5EF4-FFF2-40B4-BE49-F238E27FC236}">
                      <a16:creationId xmlns:a16="http://schemas.microsoft.com/office/drawing/2014/main" id="{123F07CD-FA73-19F2-1112-3FC891545536}"/>
                    </a:ext>
                  </a:extLst>
                </p14:cNvPr>
                <p14:cNvContentPartPr/>
                <p14:nvPr/>
              </p14:nvContentPartPr>
              <p14:xfrm>
                <a:off x="1537818" y="6096906"/>
                <a:ext cx="165960" cy="144000"/>
              </p14:xfrm>
            </p:contentPart>
          </mc:Choice>
          <mc:Fallback>
            <p:pic>
              <p:nvPicPr>
                <p:cNvPr id="310" name="Input penna 309">
                  <a:extLst>
                    <a:ext uri="{FF2B5EF4-FFF2-40B4-BE49-F238E27FC236}">
                      <a16:creationId xmlns:a16="http://schemas.microsoft.com/office/drawing/2014/main" id="{123F07CD-FA73-19F2-1112-3FC891545536}"/>
                    </a:ext>
                  </a:extLst>
                </p:cNvPr>
                <p:cNvPicPr/>
                <p:nvPr/>
              </p:nvPicPr>
              <p:blipFill>
                <a:blip r:embed="rId276"/>
                <a:stretch>
                  <a:fillRect/>
                </a:stretch>
              </p:blipFill>
              <p:spPr>
                <a:xfrm>
                  <a:off x="1527378" y="6086106"/>
                  <a:ext cx="187200" cy="165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7">
              <p14:nvContentPartPr>
                <p14:cNvPr id="311" name="Input penna 310">
                  <a:extLst>
                    <a:ext uri="{FF2B5EF4-FFF2-40B4-BE49-F238E27FC236}">
                      <a16:creationId xmlns:a16="http://schemas.microsoft.com/office/drawing/2014/main" id="{CABC1D49-0669-F0E6-7F98-DF0A8F02FF86}"/>
                    </a:ext>
                  </a:extLst>
                </p14:cNvPr>
                <p14:cNvContentPartPr/>
                <p14:nvPr/>
              </p14:nvContentPartPr>
              <p14:xfrm>
                <a:off x="1750578" y="6050826"/>
                <a:ext cx="20160" cy="283320"/>
              </p14:xfrm>
            </p:contentPart>
          </mc:Choice>
          <mc:Fallback>
            <p:pic>
              <p:nvPicPr>
                <p:cNvPr id="311" name="Input penna 310">
                  <a:extLst>
                    <a:ext uri="{FF2B5EF4-FFF2-40B4-BE49-F238E27FC236}">
                      <a16:creationId xmlns:a16="http://schemas.microsoft.com/office/drawing/2014/main" id="{CABC1D49-0669-F0E6-7F98-DF0A8F02FF86}"/>
                    </a:ext>
                  </a:extLst>
                </p:cNvPr>
                <p:cNvPicPr/>
                <p:nvPr/>
              </p:nvPicPr>
              <p:blipFill>
                <a:blip r:embed="rId278"/>
                <a:stretch>
                  <a:fillRect/>
                </a:stretch>
              </p:blipFill>
              <p:spPr>
                <a:xfrm>
                  <a:off x="1739778" y="6040386"/>
                  <a:ext cx="41400" cy="30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9">
              <p14:nvContentPartPr>
                <p14:cNvPr id="314" name="Input penna 313">
                  <a:extLst>
                    <a:ext uri="{FF2B5EF4-FFF2-40B4-BE49-F238E27FC236}">
                      <a16:creationId xmlns:a16="http://schemas.microsoft.com/office/drawing/2014/main" id="{43245576-1AC6-11C5-898D-ABF8634D56EF}"/>
                    </a:ext>
                  </a:extLst>
                </p14:cNvPr>
                <p14:cNvContentPartPr/>
                <p14:nvPr/>
              </p14:nvContentPartPr>
              <p14:xfrm>
                <a:off x="1888458" y="6041466"/>
                <a:ext cx="203760" cy="378360"/>
              </p14:xfrm>
            </p:contentPart>
          </mc:Choice>
          <mc:Fallback>
            <p:pic>
              <p:nvPicPr>
                <p:cNvPr id="314" name="Input penna 313">
                  <a:extLst>
                    <a:ext uri="{FF2B5EF4-FFF2-40B4-BE49-F238E27FC236}">
                      <a16:creationId xmlns:a16="http://schemas.microsoft.com/office/drawing/2014/main" id="{43245576-1AC6-11C5-898D-ABF8634D56EF}"/>
                    </a:ext>
                  </a:extLst>
                </p:cNvPr>
                <p:cNvPicPr/>
                <p:nvPr/>
              </p:nvPicPr>
              <p:blipFill>
                <a:blip r:embed="rId280"/>
                <a:stretch>
                  <a:fillRect/>
                </a:stretch>
              </p:blipFill>
              <p:spPr>
                <a:xfrm>
                  <a:off x="1877658" y="6030666"/>
                  <a:ext cx="225000" cy="39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1">
              <p14:nvContentPartPr>
                <p14:cNvPr id="315" name="Input penna 314">
                  <a:extLst>
                    <a:ext uri="{FF2B5EF4-FFF2-40B4-BE49-F238E27FC236}">
                      <a16:creationId xmlns:a16="http://schemas.microsoft.com/office/drawing/2014/main" id="{64016D0B-D5D9-CED2-681A-8E1488FD6148}"/>
                    </a:ext>
                  </a:extLst>
                </p14:cNvPr>
                <p14:cNvContentPartPr/>
                <p14:nvPr/>
              </p14:nvContentPartPr>
              <p14:xfrm>
                <a:off x="2100858" y="6128586"/>
                <a:ext cx="182520" cy="137520"/>
              </p14:xfrm>
            </p:contentPart>
          </mc:Choice>
          <mc:Fallback>
            <p:pic>
              <p:nvPicPr>
                <p:cNvPr id="315" name="Input penna 314">
                  <a:extLst>
                    <a:ext uri="{FF2B5EF4-FFF2-40B4-BE49-F238E27FC236}">
                      <a16:creationId xmlns:a16="http://schemas.microsoft.com/office/drawing/2014/main" id="{64016D0B-D5D9-CED2-681A-8E1488FD6148}"/>
                    </a:ext>
                  </a:extLst>
                </p:cNvPr>
                <p:cNvPicPr/>
                <p:nvPr/>
              </p:nvPicPr>
              <p:blipFill>
                <a:blip r:embed="rId282"/>
                <a:stretch>
                  <a:fillRect/>
                </a:stretch>
              </p:blipFill>
              <p:spPr>
                <a:xfrm>
                  <a:off x="2090058" y="6117786"/>
                  <a:ext cx="203760" cy="158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3">
              <p14:nvContentPartPr>
                <p14:cNvPr id="316" name="Input penna 315">
                  <a:extLst>
                    <a:ext uri="{FF2B5EF4-FFF2-40B4-BE49-F238E27FC236}">
                      <a16:creationId xmlns:a16="http://schemas.microsoft.com/office/drawing/2014/main" id="{2D9E3744-CD4B-C6A1-EC18-A4B000F16683}"/>
                    </a:ext>
                  </a:extLst>
                </p14:cNvPr>
                <p14:cNvContentPartPr/>
                <p14:nvPr/>
              </p14:nvContentPartPr>
              <p14:xfrm>
                <a:off x="2264658" y="6162786"/>
                <a:ext cx="68400" cy="11520"/>
              </p14:xfrm>
            </p:contentPart>
          </mc:Choice>
          <mc:Fallback>
            <p:pic>
              <p:nvPicPr>
                <p:cNvPr id="316" name="Input penna 315">
                  <a:extLst>
                    <a:ext uri="{FF2B5EF4-FFF2-40B4-BE49-F238E27FC236}">
                      <a16:creationId xmlns:a16="http://schemas.microsoft.com/office/drawing/2014/main" id="{2D9E3744-CD4B-C6A1-EC18-A4B000F16683}"/>
                    </a:ext>
                  </a:extLst>
                </p:cNvPr>
                <p:cNvPicPr/>
                <p:nvPr/>
              </p:nvPicPr>
              <p:blipFill>
                <a:blip r:embed="rId284"/>
                <a:stretch>
                  <a:fillRect/>
                </a:stretch>
              </p:blipFill>
              <p:spPr>
                <a:xfrm>
                  <a:off x="2253858" y="6152346"/>
                  <a:ext cx="89640" cy="3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5">
              <p14:nvContentPartPr>
                <p14:cNvPr id="317" name="Input penna 316">
                  <a:extLst>
                    <a:ext uri="{FF2B5EF4-FFF2-40B4-BE49-F238E27FC236}">
                      <a16:creationId xmlns:a16="http://schemas.microsoft.com/office/drawing/2014/main" id="{1CFCC251-FC18-3E4C-8D4C-D3A8ABF214BA}"/>
                    </a:ext>
                  </a:extLst>
                </p14:cNvPr>
                <p14:cNvContentPartPr/>
                <p14:nvPr/>
              </p14:nvContentPartPr>
              <p14:xfrm>
                <a:off x="2341698" y="6099786"/>
                <a:ext cx="27360" cy="229320"/>
              </p14:xfrm>
            </p:contentPart>
          </mc:Choice>
          <mc:Fallback>
            <p:pic>
              <p:nvPicPr>
                <p:cNvPr id="317" name="Input penna 316">
                  <a:extLst>
                    <a:ext uri="{FF2B5EF4-FFF2-40B4-BE49-F238E27FC236}">
                      <a16:creationId xmlns:a16="http://schemas.microsoft.com/office/drawing/2014/main" id="{1CFCC251-FC18-3E4C-8D4C-D3A8ABF214BA}"/>
                    </a:ext>
                  </a:extLst>
                </p:cNvPr>
                <p:cNvPicPr/>
                <p:nvPr/>
              </p:nvPicPr>
              <p:blipFill>
                <a:blip r:embed="rId286"/>
                <a:stretch>
                  <a:fillRect/>
                </a:stretch>
              </p:blipFill>
              <p:spPr>
                <a:xfrm>
                  <a:off x="2331258" y="6088986"/>
                  <a:ext cx="48600" cy="250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7">
              <p14:nvContentPartPr>
                <p14:cNvPr id="318" name="Input penna 317">
                  <a:extLst>
                    <a:ext uri="{FF2B5EF4-FFF2-40B4-BE49-F238E27FC236}">
                      <a16:creationId xmlns:a16="http://schemas.microsoft.com/office/drawing/2014/main" id="{2BB7E0FB-43BB-E213-6064-9D62CD9F6064}"/>
                    </a:ext>
                  </a:extLst>
                </p14:cNvPr>
                <p14:cNvContentPartPr/>
                <p14:nvPr/>
              </p14:nvContentPartPr>
              <p14:xfrm>
                <a:off x="2439978" y="6096906"/>
                <a:ext cx="13680" cy="237960"/>
              </p14:xfrm>
            </p:contentPart>
          </mc:Choice>
          <mc:Fallback>
            <p:pic>
              <p:nvPicPr>
                <p:cNvPr id="318" name="Input penna 317">
                  <a:extLst>
                    <a:ext uri="{FF2B5EF4-FFF2-40B4-BE49-F238E27FC236}">
                      <a16:creationId xmlns:a16="http://schemas.microsoft.com/office/drawing/2014/main" id="{2BB7E0FB-43BB-E213-6064-9D62CD9F6064}"/>
                    </a:ext>
                  </a:extLst>
                </p:cNvPr>
                <p:cNvPicPr/>
                <p:nvPr/>
              </p:nvPicPr>
              <p:blipFill>
                <a:blip r:embed="rId288"/>
                <a:stretch>
                  <a:fillRect/>
                </a:stretch>
              </p:blipFill>
              <p:spPr>
                <a:xfrm>
                  <a:off x="2429538" y="6086106"/>
                  <a:ext cx="34920" cy="259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9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858CF47B-F02B-CD45-7B0E-A876730FB6B8}"/>
                    </a:ext>
                  </a:extLst>
                </p14:cNvPr>
                <p14:cNvContentPartPr/>
                <p14:nvPr/>
              </p14:nvContentPartPr>
              <p14:xfrm>
                <a:off x="5199518" y="5000099"/>
                <a:ext cx="335160" cy="216720"/>
              </p14:xfrm>
            </p:contentPart>
          </mc:Choice>
          <mc:Fallback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858CF47B-F02B-CD45-7B0E-A876730FB6B8}"/>
                    </a:ext>
                  </a:extLst>
                </p:cNvPr>
                <p:cNvPicPr/>
                <p:nvPr/>
              </p:nvPicPr>
              <p:blipFill>
                <a:blip r:embed="rId290"/>
                <a:stretch>
                  <a:fillRect/>
                </a:stretch>
              </p:blipFill>
              <p:spPr>
                <a:xfrm>
                  <a:off x="5188718" y="4989659"/>
                  <a:ext cx="356400" cy="23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1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54E61F0F-7849-896E-4CF9-7D1F3E22620D}"/>
                    </a:ext>
                  </a:extLst>
                </p14:cNvPr>
                <p14:cNvContentPartPr/>
                <p14:nvPr/>
              </p14:nvContentPartPr>
              <p14:xfrm>
                <a:off x="5578238" y="4952219"/>
                <a:ext cx="157320" cy="289800"/>
              </p14:xfrm>
            </p:contentPart>
          </mc:Choice>
          <mc:Fallback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54E61F0F-7849-896E-4CF9-7D1F3E22620D}"/>
                    </a:ext>
                  </a:extLst>
                </p:cNvPr>
                <p:cNvPicPr/>
                <p:nvPr/>
              </p:nvPicPr>
              <p:blipFill>
                <a:blip r:embed="rId292"/>
                <a:stretch>
                  <a:fillRect/>
                </a:stretch>
              </p:blipFill>
              <p:spPr>
                <a:xfrm>
                  <a:off x="5567798" y="4941419"/>
                  <a:ext cx="178560" cy="31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3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016789B2-C789-C861-D5C3-0C75C6854A33}"/>
                    </a:ext>
                  </a:extLst>
                </p14:cNvPr>
                <p14:cNvContentPartPr/>
                <p14:nvPr/>
              </p14:nvContentPartPr>
              <p14:xfrm>
                <a:off x="5798918" y="4944659"/>
                <a:ext cx="85320" cy="294120"/>
              </p14:xfrm>
            </p:contentPart>
          </mc:Choice>
          <mc:Fallback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016789B2-C789-C861-D5C3-0C75C6854A33}"/>
                    </a:ext>
                  </a:extLst>
                </p:cNvPr>
                <p:cNvPicPr/>
                <p:nvPr/>
              </p:nvPicPr>
              <p:blipFill>
                <a:blip r:embed="rId294"/>
                <a:stretch>
                  <a:fillRect/>
                </a:stretch>
              </p:blipFill>
              <p:spPr>
                <a:xfrm>
                  <a:off x="5788118" y="4933859"/>
                  <a:ext cx="106560" cy="31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5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D5CADA7C-041A-773B-E0D3-D9E7D538DFC3}"/>
                    </a:ext>
                  </a:extLst>
                </p14:cNvPr>
                <p14:cNvContentPartPr/>
                <p14:nvPr/>
              </p14:nvContentPartPr>
              <p14:xfrm>
                <a:off x="5916278" y="5053019"/>
                <a:ext cx="152640" cy="41040"/>
              </p14:xfrm>
            </p:contentPart>
          </mc:Choice>
          <mc:Fallback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D5CADA7C-041A-773B-E0D3-D9E7D538DFC3}"/>
                    </a:ext>
                  </a:extLst>
                </p:cNvPr>
                <p:cNvPicPr/>
                <p:nvPr/>
              </p:nvPicPr>
              <p:blipFill>
                <a:blip r:embed="rId296"/>
                <a:stretch>
                  <a:fillRect/>
                </a:stretch>
              </p:blipFill>
              <p:spPr>
                <a:xfrm>
                  <a:off x="5905478" y="5042219"/>
                  <a:ext cx="173880" cy="62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7">
              <p14:nvContentPartPr>
                <p14:cNvPr id="44" name="Input penna 43">
                  <a:extLst>
                    <a:ext uri="{FF2B5EF4-FFF2-40B4-BE49-F238E27FC236}">
                      <a16:creationId xmlns:a16="http://schemas.microsoft.com/office/drawing/2014/main" id="{2692E8B0-A3B0-E266-4939-FF3F59767703}"/>
                    </a:ext>
                  </a:extLst>
                </p14:cNvPr>
                <p14:cNvContentPartPr/>
                <p14:nvPr/>
              </p14:nvContentPartPr>
              <p14:xfrm>
                <a:off x="6058118" y="4956179"/>
                <a:ext cx="39960" cy="332640"/>
              </p14:xfrm>
            </p:contentPart>
          </mc:Choice>
          <mc:Fallback>
            <p:pic>
              <p:nvPicPr>
                <p:cNvPr id="44" name="Input penna 43">
                  <a:extLst>
                    <a:ext uri="{FF2B5EF4-FFF2-40B4-BE49-F238E27FC236}">
                      <a16:creationId xmlns:a16="http://schemas.microsoft.com/office/drawing/2014/main" id="{2692E8B0-A3B0-E266-4939-FF3F59767703}"/>
                    </a:ext>
                  </a:extLst>
                </p:cNvPr>
                <p:cNvPicPr/>
                <p:nvPr/>
              </p:nvPicPr>
              <p:blipFill>
                <a:blip r:embed="rId298"/>
                <a:stretch>
                  <a:fillRect/>
                </a:stretch>
              </p:blipFill>
              <p:spPr>
                <a:xfrm>
                  <a:off x="6047678" y="4945739"/>
                  <a:ext cx="61200" cy="353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9">
              <p14:nvContentPartPr>
                <p14:cNvPr id="60" name="Input penna 59">
                  <a:extLst>
                    <a:ext uri="{FF2B5EF4-FFF2-40B4-BE49-F238E27FC236}">
                      <a16:creationId xmlns:a16="http://schemas.microsoft.com/office/drawing/2014/main" id="{F82146E9-291C-1746-6F82-B3E6A0006948}"/>
                    </a:ext>
                  </a:extLst>
                </p14:cNvPr>
                <p14:cNvContentPartPr/>
                <p14:nvPr/>
              </p14:nvContentPartPr>
              <p14:xfrm>
                <a:off x="3483038" y="4989299"/>
                <a:ext cx="101880" cy="174960"/>
              </p14:xfrm>
            </p:contentPart>
          </mc:Choice>
          <mc:Fallback>
            <p:pic>
              <p:nvPicPr>
                <p:cNvPr id="60" name="Input penna 59">
                  <a:extLst>
                    <a:ext uri="{FF2B5EF4-FFF2-40B4-BE49-F238E27FC236}">
                      <a16:creationId xmlns:a16="http://schemas.microsoft.com/office/drawing/2014/main" id="{F82146E9-291C-1746-6F82-B3E6A0006948}"/>
                    </a:ext>
                  </a:extLst>
                </p:cNvPr>
                <p:cNvPicPr/>
                <p:nvPr/>
              </p:nvPicPr>
              <p:blipFill>
                <a:blip r:embed="rId300"/>
                <a:stretch>
                  <a:fillRect/>
                </a:stretch>
              </p:blipFill>
              <p:spPr>
                <a:xfrm>
                  <a:off x="3472598" y="4978499"/>
                  <a:ext cx="123120" cy="19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1">
              <p14:nvContentPartPr>
                <p14:cNvPr id="61" name="Input penna 60">
                  <a:extLst>
                    <a:ext uri="{FF2B5EF4-FFF2-40B4-BE49-F238E27FC236}">
                      <a16:creationId xmlns:a16="http://schemas.microsoft.com/office/drawing/2014/main" id="{612D0802-D7B7-574F-F200-CB4209FC7988}"/>
                    </a:ext>
                  </a:extLst>
                </p14:cNvPr>
                <p14:cNvContentPartPr/>
                <p14:nvPr/>
              </p14:nvContentPartPr>
              <p14:xfrm>
                <a:off x="3651518" y="5043299"/>
                <a:ext cx="21600" cy="94320"/>
              </p14:xfrm>
            </p:contentPart>
          </mc:Choice>
          <mc:Fallback>
            <p:pic>
              <p:nvPicPr>
                <p:cNvPr id="61" name="Input penna 60">
                  <a:extLst>
                    <a:ext uri="{FF2B5EF4-FFF2-40B4-BE49-F238E27FC236}">
                      <a16:creationId xmlns:a16="http://schemas.microsoft.com/office/drawing/2014/main" id="{612D0802-D7B7-574F-F200-CB4209FC7988}"/>
                    </a:ext>
                  </a:extLst>
                </p:cNvPr>
                <p:cNvPicPr/>
                <p:nvPr/>
              </p:nvPicPr>
              <p:blipFill>
                <a:blip r:embed="rId302"/>
                <a:stretch>
                  <a:fillRect/>
                </a:stretch>
              </p:blipFill>
              <p:spPr>
                <a:xfrm>
                  <a:off x="3640718" y="5032859"/>
                  <a:ext cx="42840" cy="11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3">
              <p14:nvContentPartPr>
                <p14:cNvPr id="62" name="Input penna 61">
                  <a:extLst>
                    <a:ext uri="{FF2B5EF4-FFF2-40B4-BE49-F238E27FC236}">
                      <a16:creationId xmlns:a16="http://schemas.microsoft.com/office/drawing/2014/main" id="{F3EF7BBD-D1D9-4855-7F15-3D41BEFB4D91}"/>
                    </a:ext>
                  </a:extLst>
                </p14:cNvPr>
                <p14:cNvContentPartPr/>
                <p14:nvPr/>
              </p14:nvContentPartPr>
              <p14:xfrm>
                <a:off x="3747638" y="5036459"/>
                <a:ext cx="85320" cy="100440"/>
              </p14:xfrm>
            </p:contentPart>
          </mc:Choice>
          <mc:Fallback>
            <p:pic>
              <p:nvPicPr>
                <p:cNvPr id="62" name="Input penna 61">
                  <a:extLst>
                    <a:ext uri="{FF2B5EF4-FFF2-40B4-BE49-F238E27FC236}">
                      <a16:creationId xmlns:a16="http://schemas.microsoft.com/office/drawing/2014/main" id="{F3EF7BBD-D1D9-4855-7F15-3D41BEFB4D91}"/>
                    </a:ext>
                  </a:extLst>
                </p:cNvPr>
                <p:cNvPicPr/>
                <p:nvPr/>
              </p:nvPicPr>
              <p:blipFill>
                <a:blip r:embed="rId304"/>
                <a:stretch>
                  <a:fillRect/>
                </a:stretch>
              </p:blipFill>
              <p:spPr>
                <a:xfrm>
                  <a:off x="3737198" y="5026019"/>
                  <a:ext cx="106560" cy="12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5">
              <p14:nvContentPartPr>
                <p14:cNvPr id="63" name="Input penna 62">
                  <a:extLst>
                    <a:ext uri="{FF2B5EF4-FFF2-40B4-BE49-F238E27FC236}">
                      <a16:creationId xmlns:a16="http://schemas.microsoft.com/office/drawing/2014/main" id="{0A87C992-82DB-FF34-2A8F-A01C1B169554}"/>
                    </a:ext>
                  </a:extLst>
                </p14:cNvPr>
                <p14:cNvContentPartPr/>
                <p14:nvPr/>
              </p14:nvContentPartPr>
              <p14:xfrm>
                <a:off x="3977678" y="4841339"/>
                <a:ext cx="124920" cy="348120"/>
              </p14:xfrm>
            </p:contentPart>
          </mc:Choice>
          <mc:Fallback>
            <p:pic>
              <p:nvPicPr>
                <p:cNvPr id="63" name="Input penna 62">
                  <a:extLst>
                    <a:ext uri="{FF2B5EF4-FFF2-40B4-BE49-F238E27FC236}">
                      <a16:creationId xmlns:a16="http://schemas.microsoft.com/office/drawing/2014/main" id="{0A87C992-82DB-FF34-2A8F-A01C1B169554}"/>
                    </a:ext>
                  </a:extLst>
                </p:cNvPr>
                <p:cNvPicPr/>
                <p:nvPr/>
              </p:nvPicPr>
              <p:blipFill>
                <a:blip r:embed="rId306"/>
                <a:stretch>
                  <a:fillRect/>
                </a:stretch>
              </p:blipFill>
              <p:spPr>
                <a:xfrm>
                  <a:off x="3966878" y="4830899"/>
                  <a:ext cx="146160" cy="369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7">
              <p14:nvContentPartPr>
                <p14:cNvPr id="192" name="Input penna 191">
                  <a:extLst>
                    <a:ext uri="{FF2B5EF4-FFF2-40B4-BE49-F238E27FC236}">
                      <a16:creationId xmlns:a16="http://schemas.microsoft.com/office/drawing/2014/main" id="{FCA2826E-2733-A22E-E42C-BEEC684E948E}"/>
                    </a:ext>
                  </a:extLst>
                </p14:cNvPr>
                <p14:cNvContentPartPr/>
                <p14:nvPr/>
              </p14:nvContentPartPr>
              <p14:xfrm>
                <a:off x="4116638" y="4954019"/>
                <a:ext cx="88200" cy="63000"/>
              </p14:xfrm>
            </p:contentPart>
          </mc:Choice>
          <mc:Fallback>
            <p:pic>
              <p:nvPicPr>
                <p:cNvPr id="192" name="Input penna 191">
                  <a:extLst>
                    <a:ext uri="{FF2B5EF4-FFF2-40B4-BE49-F238E27FC236}">
                      <a16:creationId xmlns:a16="http://schemas.microsoft.com/office/drawing/2014/main" id="{FCA2826E-2733-A22E-E42C-BEEC684E948E}"/>
                    </a:ext>
                  </a:extLst>
                </p:cNvPr>
                <p:cNvPicPr/>
                <p:nvPr/>
              </p:nvPicPr>
              <p:blipFill>
                <a:blip r:embed="rId308"/>
                <a:stretch>
                  <a:fillRect/>
                </a:stretch>
              </p:blipFill>
              <p:spPr>
                <a:xfrm>
                  <a:off x="4105838" y="4943579"/>
                  <a:ext cx="109440" cy="84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9">
              <p14:nvContentPartPr>
                <p14:cNvPr id="193" name="Input penna 192">
                  <a:extLst>
                    <a:ext uri="{FF2B5EF4-FFF2-40B4-BE49-F238E27FC236}">
                      <a16:creationId xmlns:a16="http://schemas.microsoft.com/office/drawing/2014/main" id="{05E2F40D-2CA7-1AAF-5E71-747E51C0F8BE}"/>
                    </a:ext>
                  </a:extLst>
                </p14:cNvPr>
                <p14:cNvContentPartPr/>
                <p14:nvPr/>
              </p14:nvContentPartPr>
              <p14:xfrm>
                <a:off x="4266398" y="4932059"/>
                <a:ext cx="65520" cy="106200"/>
              </p14:xfrm>
            </p:contentPart>
          </mc:Choice>
          <mc:Fallback>
            <p:pic>
              <p:nvPicPr>
                <p:cNvPr id="193" name="Input penna 192">
                  <a:extLst>
                    <a:ext uri="{FF2B5EF4-FFF2-40B4-BE49-F238E27FC236}">
                      <a16:creationId xmlns:a16="http://schemas.microsoft.com/office/drawing/2014/main" id="{05E2F40D-2CA7-1AAF-5E71-747E51C0F8BE}"/>
                    </a:ext>
                  </a:extLst>
                </p:cNvPr>
                <p:cNvPicPr/>
                <p:nvPr/>
              </p:nvPicPr>
              <p:blipFill>
                <a:blip r:embed="rId310"/>
                <a:stretch>
                  <a:fillRect/>
                </a:stretch>
              </p:blipFill>
              <p:spPr>
                <a:xfrm>
                  <a:off x="4255958" y="4921619"/>
                  <a:ext cx="86760" cy="12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1">
              <p14:nvContentPartPr>
                <p14:cNvPr id="194" name="Input penna 193">
                  <a:extLst>
                    <a:ext uri="{FF2B5EF4-FFF2-40B4-BE49-F238E27FC236}">
                      <a16:creationId xmlns:a16="http://schemas.microsoft.com/office/drawing/2014/main" id="{93589B47-8CF5-5F94-6C43-A5F2382B88EF}"/>
                    </a:ext>
                  </a:extLst>
                </p14:cNvPr>
                <p14:cNvContentPartPr/>
                <p14:nvPr/>
              </p14:nvContentPartPr>
              <p14:xfrm>
                <a:off x="4388438" y="4951499"/>
                <a:ext cx="53280" cy="101880"/>
              </p14:xfrm>
            </p:contentPart>
          </mc:Choice>
          <mc:Fallback>
            <p:pic>
              <p:nvPicPr>
                <p:cNvPr id="194" name="Input penna 193">
                  <a:extLst>
                    <a:ext uri="{FF2B5EF4-FFF2-40B4-BE49-F238E27FC236}">
                      <a16:creationId xmlns:a16="http://schemas.microsoft.com/office/drawing/2014/main" id="{93589B47-8CF5-5F94-6C43-A5F2382B88EF}"/>
                    </a:ext>
                  </a:extLst>
                </p:cNvPr>
                <p:cNvPicPr/>
                <p:nvPr/>
              </p:nvPicPr>
              <p:blipFill>
                <a:blip r:embed="rId312"/>
                <a:stretch>
                  <a:fillRect/>
                </a:stretch>
              </p:blipFill>
              <p:spPr>
                <a:xfrm>
                  <a:off x="4377998" y="4940699"/>
                  <a:ext cx="74520" cy="12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3">
              <p14:nvContentPartPr>
                <p14:cNvPr id="195" name="Input penna 194">
                  <a:extLst>
                    <a:ext uri="{FF2B5EF4-FFF2-40B4-BE49-F238E27FC236}">
                      <a16:creationId xmlns:a16="http://schemas.microsoft.com/office/drawing/2014/main" id="{F5A9E443-AB1A-0655-1ED7-5B617C07F1B8}"/>
                    </a:ext>
                  </a:extLst>
                </p14:cNvPr>
                <p14:cNvContentPartPr/>
                <p14:nvPr/>
              </p14:nvContentPartPr>
              <p14:xfrm>
                <a:off x="4483478" y="4923059"/>
                <a:ext cx="72360" cy="150840"/>
              </p14:xfrm>
            </p:contentPart>
          </mc:Choice>
          <mc:Fallback>
            <p:pic>
              <p:nvPicPr>
                <p:cNvPr id="195" name="Input penna 194">
                  <a:extLst>
                    <a:ext uri="{FF2B5EF4-FFF2-40B4-BE49-F238E27FC236}">
                      <a16:creationId xmlns:a16="http://schemas.microsoft.com/office/drawing/2014/main" id="{F5A9E443-AB1A-0655-1ED7-5B617C07F1B8}"/>
                    </a:ext>
                  </a:extLst>
                </p:cNvPr>
                <p:cNvPicPr/>
                <p:nvPr/>
              </p:nvPicPr>
              <p:blipFill>
                <a:blip r:embed="rId314"/>
                <a:stretch>
                  <a:fillRect/>
                </a:stretch>
              </p:blipFill>
              <p:spPr>
                <a:xfrm>
                  <a:off x="4473038" y="4912619"/>
                  <a:ext cx="93600" cy="172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5">
              <p14:nvContentPartPr>
                <p14:cNvPr id="196" name="Input penna 195">
                  <a:extLst>
                    <a:ext uri="{FF2B5EF4-FFF2-40B4-BE49-F238E27FC236}">
                      <a16:creationId xmlns:a16="http://schemas.microsoft.com/office/drawing/2014/main" id="{164270C8-B532-2176-F58B-785A3CD5C696}"/>
                    </a:ext>
                  </a:extLst>
                </p14:cNvPr>
                <p14:cNvContentPartPr/>
                <p14:nvPr/>
              </p14:nvContentPartPr>
              <p14:xfrm>
                <a:off x="4618838" y="4864019"/>
                <a:ext cx="360" cy="159480"/>
              </p14:xfrm>
            </p:contentPart>
          </mc:Choice>
          <mc:Fallback>
            <p:pic>
              <p:nvPicPr>
                <p:cNvPr id="196" name="Input penna 195">
                  <a:extLst>
                    <a:ext uri="{FF2B5EF4-FFF2-40B4-BE49-F238E27FC236}">
                      <a16:creationId xmlns:a16="http://schemas.microsoft.com/office/drawing/2014/main" id="{164270C8-B532-2176-F58B-785A3CD5C696}"/>
                    </a:ext>
                  </a:extLst>
                </p:cNvPr>
                <p:cNvPicPr/>
                <p:nvPr/>
              </p:nvPicPr>
              <p:blipFill>
                <a:blip r:embed="rId316"/>
                <a:stretch>
                  <a:fillRect/>
                </a:stretch>
              </p:blipFill>
              <p:spPr>
                <a:xfrm>
                  <a:off x="4608038" y="4853579"/>
                  <a:ext cx="21600" cy="180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7">
              <p14:nvContentPartPr>
                <p14:cNvPr id="197" name="Input penna 196">
                  <a:extLst>
                    <a:ext uri="{FF2B5EF4-FFF2-40B4-BE49-F238E27FC236}">
                      <a16:creationId xmlns:a16="http://schemas.microsoft.com/office/drawing/2014/main" id="{F7C45796-B1C5-F8D9-264A-4C2AE1FE03E4}"/>
                    </a:ext>
                  </a:extLst>
                </p14:cNvPr>
                <p14:cNvContentPartPr/>
                <p14:nvPr/>
              </p14:nvContentPartPr>
              <p14:xfrm>
                <a:off x="4620638" y="4963019"/>
                <a:ext cx="29880" cy="19080"/>
              </p14:xfrm>
            </p:contentPart>
          </mc:Choice>
          <mc:Fallback>
            <p:pic>
              <p:nvPicPr>
                <p:cNvPr id="197" name="Input penna 196">
                  <a:extLst>
                    <a:ext uri="{FF2B5EF4-FFF2-40B4-BE49-F238E27FC236}">
                      <a16:creationId xmlns:a16="http://schemas.microsoft.com/office/drawing/2014/main" id="{F7C45796-B1C5-F8D9-264A-4C2AE1FE03E4}"/>
                    </a:ext>
                  </a:extLst>
                </p:cNvPr>
                <p:cNvPicPr/>
                <p:nvPr/>
              </p:nvPicPr>
              <p:blipFill>
                <a:blip r:embed="rId318"/>
                <a:stretch>
                  <a:fillRect/>
                </a:stretch>
              </p:blipFill>
              <p:spPr>
                <a:xfrm>
                  <a:off x="4610198" y="4952579"/>
                  <a:ext cx="51120" cy="4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9">
              <p14:nvContentPartPr>
                <p14:cNvPr id="198" name="Input penna 197">
                  <a:extLst>
                    <a:ext uri="{FF2B5EF4-FFF2-40B4-BE49-F238E27FC236}">
                      <a16:creationId xmlns:a16="http://schemas.microsoft.com/office/drawing/2014/main" id="{A21FECBB-A133-0B15-A27A-D1087C53476F}"/>
                    </a:ext>
                  </a:extLst>
                </p14:cNvPr>
                <p14:cNvContentPartPr/>
                <p14:nvPr/>
              </p14:nvContentPartPr>
              <p14:xfrm>
                <a:off x="4709198" y="4832699"/>
                <a:ext cx="16200" cy="183600"/>
              </p14:xfrm>
            </p:contentPart>
          </mc:Choice>
          <mc:Fallback>
            <p:pic>
              <p:nvPicPr>
                <p:cNvPr id="198" name="Input penna 197">
                  <a:extLst>
                    <a:ext uri="{FF2B5EF4-FFF2-40B4-BE49-F238E27FC236}">
                      <a16:creationId xmlns:a16="http://schemas.microsoft.com/office/drawing/2014/main" id="{A21FECBB-A133-0B15-A27A-D1087C53476F}"/>
                    </a:ext>
                  </a:extLst>
                </p:cNvPr>
                <p:cNvPicPr/>
                <p:nvPr/>
              </p:nvPicPr>
              <p:blipFill>
                <a:blip r:embed="rId320"/>
                <a:stretch>
                  <a:fillRect/>
                </a:stretch>
              </p:blipFill>
              <p:spPr>
                <a:xfrm>
                  <a:off x="4698758" y="4821899"/>
                  <a:ext cx="37440" cy="20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1">
              <p14:nvContentPartPr>
                <p14:cNvPr id="199" name="Input penna 198">
                  <a:extLst>
                    <a:ext uri="{FF2B5EF4-FFF2-40B4-BE49-F238E27FC236}">
                      <a16:creationId xmlns:a16="http://schemas.microsoft.com/office/drawing/2014/main" id="{3C454C98-0A21-83A4-D0E6-4019C7B5F6E8}"/>
                    </a:ext>
                  </a:extLst>
                </p14:cNvPr>
                <p14:cNvContentPartPr/>
                <p14:nvPr/>
              </p14:nvContentPartPr>
              <p14:xfrm>
                <a:off x="4694798" y="4967339"/>
                <a:ext cx="57240" cy="23040"/>
              </p14:xfrm>
            </p:contentPart>
          </mc:Choice>
          <mc:Fallback>
            <p:pic>
              <p:nvPicPr>
                <p:cNvPr id="199" name="Input penna 198">
                  <a:extLst>
                    <a:ext uri="{FF2B5EF4-FFF2-40B4-BE49-F238E27FC236}">
                      <a16:creationId xmlns:a16="http://schemas.microsoft.com/office/drawing/2014/main" id="{3C454C98-0A21-83A4-D0E6-4019C7B5F6E8}"/>
                    </a:ext>
                  </a:extLst>
                </p:cNvPr>
                <p:cNvPicPr/>
                <p:nvPr/>
              </p:nvPicPr>
              <p:blipFill>
                <a:blip r:embed="rId322"/>
                <a:stretch>
                  <a:fillRect/>
                </a:stretch>
              </p:blipFill>
              <p:spPr>
                <a:xfrm>
                  <a:off x="4683998" y="4956539"/>
                  <a:ext cx="78480" cy="4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3">
              <p14:nvContentPartPr>
                <p14:cNvPr id="200" name="Input penna 199">
                  <a:extLst>
                    <a:ext uri="{FF2B5EF4-FFF2-40B4-BE49-F238E27FC236}">
                      <a16:creationId xmlns:a16="http://schemas.microsoft.com/office/drawing/2014/main" id="{1B2D4641-B93A-E075-6198-70893636810B}"/>
                    </a:ext>
                  </a:extLst>
                </p14:cNvPr>
                <p14:cNvContentPartPr/>
                <p14:nvPr/>
              </p14:nvContentPartPr>
              <p14:xfrm>
                <a:off x="4816118" y="4892819"/>
                <a:ext cx="105840" cy="136440"/>
              </p14:xfrm>
            </p:contentPart>
          </mc:Choice>
          <mc:Fallback>
            <p:pic>
              <p:nvPicPr>
                <p:cNvPr id="200" name="Input penna 199">
                  <a:extLst>
                    <a:ext uri="{FF2B5EF4-FFF2-40B4-BE49-F238E27FC236}">
                      <a16:creationId xmlns:a16="http://schemas.microsoft.com/office/drawing/2014/main" id="{1B2D4641-B93A-E075-6198-70893636810B}"/>
                    </a:ext>
                  </a:extLst>
                </p:cNvPr>
                <p:cNvPicPr/>
                <p:nvPr/>
              </p:nvPicPr>
              <p:blipFill>
                <a:blip r:embed="rId324"/>
                <a:stretch>
                  <a:fillRect/>
                </a:stretch>
              </p:blipFill>
              <p:spPr>
                <a:xfrm>
                  <a:off x="4805678" y="4882379"/>
                  <a:ext cx="127080" cy="157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5">
              <p14:nvContentPartPr>
                <p14:cNvPr id="201" name="Input penna 200">
                  <a:extLst>
                    <a:ext uri="{FF2B5EF4-FFF2-40B4-BE49-F238E27FC236}">
                      <a16:creationId xmlns:a16="http://schemas.microsoft.com/office/drawing/2014/main" id="{DDDF4C8C-066D-B741-43A2-BAB266EEEB25}"/>
                    </a:ext>
                  </a:extLst>
                </p14:cNvPr>
                <p14:cNvContentPartPr/>
                <p14:nvPr/>
              </p14:nvContentPartPr>
              <p14:xfrm>
                <a:off x="4964078" y="4811459"/>
                <a:ext cx="58320" cy="343800"/>
              </p14:xfrm>
            </p:contentPart>
          </mc:Choice>
          <mc:Fallback>
            <p:pic>
              <p:nvPicPr>
                <p:cNvPr id="201" name="Input penna 200">
                  <a:extLst>
                    <a:ext uri="{FF2B5EF4-FFF2-40B4-BE49-F238E27FC236}">
                      <a16:creationId xmlns:a16="http://schemas.microsoft.com/office/drawing/2014/main" id="{DDDF4C8C-066D-B741-43A2-BAB266EEEB25}"/>
                    </a:ext>
                  </a:extLst>
                </p:cNvPr>
                <p:cNvPicPr/>
                <p:nvPr/>
              </p:nvPicPr>
              <p:blipFill>
                <a:blip r:embed="rId326"/>
                <a:stretch>
                  <a:fillRect/>
                </a:stretch>
              </p:blipFill>
              <p:spPr>
                <a:xfrm>
                  <a:off x="4953278" y="4800659"/>
                  <a:ext cx="79560" cy="365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7">
              <p14:nvContentPartPr>
                <p14:cNvPr id="204" name="Input penna 203">
                  <a:extLst>
                    <a:ext uri="{FF2B5EF4-FFF2-40B4-BE49-F238E27FC236}">
                      <a16:creationId xmlns:a16="http://schemas.microsoft.com/office/drawing/2014/main" id="{9F744EDF-BD6D-47EC-A020-EDB2B41ED488}"/>
                    </a:ext>
                  </a:extLst>
                </p14:cNvPr>
                <p14:cNvContentPartPr/>
                <p14:nvPr/>
              </p14:nvContentPartPr>
              <p14:xfrm>
                <a:off x="5131478" y="4669619"/>
                <a:ext cx="1523880" cy="660960"/>
              </p14:xfrm>
            </p:contentPart>
          </mc:Choice>
          <mc:Fallback>
            <p:pic>
              <p:nvPicPr>
                <p:cNvPr id="204" name="Input penna 203">
                  <a:extLst>
                    <a:ext uri="{FF2B5EF4-FFF2-40B4-BE49-F238E27FC236}">
                      <a16:creationId xmlns:a16="http://schemas.microsoft.com/office/drawing/2014/main" id="{9F744EDF-BD6D-47EC-A020-EDB2B41ED488}"/>
                    </a:ext>
                  </a:extLst>
                </p:cNvPr>
                <p:cNvPicPr/>
                <p:nvPr/>
              </p:nvPicPr>
              <p:blipFill>
                <a:blip r:embed="rId328"/>
                <a:stretch>
                  <a:fillRect/>
                </a:stretch>
              </p:blipFill>
              <p:spPr>
                <a:xfrm>
                  <a:off x="5121038" y="4659179"/>
                  <a:ext cx="1545120" cy="68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9">
              <p14:nvContentPartPr>
                <p14:cNvPr id="205" name="Input penna 204">
                  <a:extLst>
                    <a:ext uri="{FF2B5EF4-FFF2-40B4-BE49-F238E27FC236}">
                      <a16:creationId xmlns:a16="http://schemas.microsoft.com/office/drawing/2014/main" id="{1EAA45DA-B00D-C85A-8DD5-F8DACF2181A5}"/>
                    </a:ext>
                  </a:extLst>
                </p14:cNvPr>
                <p14:cNvContentPartPr/>
                <p14:nvPr/>
              </p14:nvContentPartPr>
              <p14:xfrm>
                <a:off x="5134358" y="5291699"/>
                <a:ext cx="1526040" cy="54720"/>
              </p14:xfrm>
            </p:contentPart>
          </mc:Choice>
          <mc:Fallback>
            <p:pic>
              <p:nvPicPr>
                <p:cNvPr id="205" name="Input penna 204">
                  <a:extLst>
                    <a:ext uri="{FF2B5EF4-FFF2-40B4-BE49-F238E27FC236}">
                      <a16:creationId xmlns:a16="http://schemas.microsoft.com/office/drawing/2014/main" id="{1EAA45DA-B00D-C85A-8DD5-F8DACF2181A5}"/>
                    </a:ext>
                  </a:extLst>
                </p:cNvPr>
                <p:cNvPicPr/>
                <p:nvPr/>
              </p:nvPicPr>
              <p:blipFill>
                <a:blip r:embed="rId330"/>
                <a:stretch>
                  <a:fillRect/>
                </a:stretch>
              </p:blipFill>
              <p:spPr>
                <a:xfrm>
                  <a:off x="5123558" y="5281259"/>
                  <a:ext cx="1547280" cy="75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1">
              <p14:nvContentPartPr>
                <p14:cNvPr id="413" name="Input penna 412">
                  <a:extLst>
                    <a:ext uri="{FF2B5EF4-FFF2-40B4-BE49-F238E27FC236}">
                      <a16:creationId xmlns:a16="http://schemas.microsoft.com/office/drawing/2014/main" id="{7D5F93C1-D7BC-D141-0F50-63267693E43F}"/>
                    </a:ext>
                  </a:extLst>
                </p14:cNvPr>
                <p14:cNvContentPartPr/>
                <p14:nvPr/>
              </p14:nvContentPartPr>
              <p14:xfrm>
                <a:off x="6708679" y="4972741"/>
                <a:ext cx="132840" cy="304200"/>
              </p14:xfrm>
            </p:contentPart>
          </mc:Choice>
          <mc:Fallback>
            <p:pic>
              <p:nvPicPr>
                <p:cNvPr id="413" name="Input penna 412">
                  <a:extLst>
                    <a:ext uri="{FF2B5EF4-FFF2-40B4-BE49-F238E27FC236}">
                      <a16:creationId xmlns:a16="http://schemas.microsoft.com/office/drawing/2014/main" id="{7D5F93C1-D7BC-D141-0F50-63267693E43F}"/>
                    </a:ext>
                  </a:extLst>
                </p:cNvPr>
                <p:cNvPicPr/>
                <p:nvPr/>
              </p:nvPicPr>
              <p:blipFill>
                <a:blip r:embed="rId332"/>
                <a:stretch>
                  <a:fillRect/>
                </a:stretch>
              </p:blipFill>
              <p:spPr>
                <a:xfrm>
                  <a:off x="6698239" y="4962301"/>
                  <a:ext cx="154080" cy="325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3">
              <p14:nvContentPartPr>
                <p14:cNvPr id="414" name="Input penna 413">
                  <a:extLst>
                    <a:ext uri="{FF2B5EF4-FFF2-40B4-BE49-F238E27FC236}">
                      <a16:creationId xmlns:a16="http://schemas.microsoft.com/office/drawing/2014/main" id="{3956687B-AAC5-AB7E-FF4B-6764E7591512}"/>
                    </a:ext>
                  </a:extLst>
                </p14:cNvPr>
                <p14:cNvContentPartPr/>
                <p14:nvPr/>
              </p14:nvContentPartPr>
              <p14:xfrm>
                <a:off x="6908839" y="5049781"/>
                <a:ext cx="91440" cy="109800"/>
              </p14:xfrm>
            </p:contentPart>
          </mc:Choice>
          <mc:Fallback>
            <p:pic>
              <p:nvPicPr>
                <p:cNvPr id="414" name="Input penna 413">
                  <a:extLst>
                    <a:ext uri="{FF2B5EF4-FFF2-40B4-BE49-F238E27FC236}">
                      <a16:creationId xmlns:a16="http://schemas.microsoft.com/office/drawing/2014/main" id="{3956687B-AAC5-AB7E-FF4B-6764E7591512}"/>
                    </a:ext>
                  </a:extLst>
                </p:cNvPr>
                <p:cNvPicPr/>
                <p:nvPr/>
              </p:nvPicPr>
              <p:blipFill>
                <a:blip r:embed="rId334"/>
                <a:stretch>
                  <a:fillRect/>
                </a:stretch>
              </p:blipFill>
              <p:spPr>
                <a:xfrm>
                  <a:off x="6898039" y="5038981"/>
                  <a:ext cx="112680" cy="13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5">
              <p14:nvContentPartPr>
                <p14:cNvPr id="415" name="Input penna 414">
                  <a:extLst>
                    <a:ext uri="{FF2B5EF4-FFF2-40B4-BE49-F238E27FC236}">
                      <a16:creationId xmlns:a16="http://schemas.microsoft.com/office/drawing/2014/main" id="{BBEC885E-4858-3FAB-10F6-54ABF6FFC409}"/>
                    </a:ext>
                  </a:extLst>
                </p14:cNvPr>
                <p14:cNvContentPartPr/>
                <p14:nvPr/>
              </p14:nvContentPartPr>
              <p14:xfrm>
                <a:off x="7066519" y="5024581"/>
                <a:ext cx="55800" cy="113040"/>
              </p14:xfrm>
            </p:contentPart>
          </mc:Choice>
          <mc:Fallback>
            <p:pic>
              <p:nvPicPr>
                <p:cNvPr id="415" name="Input penna 414">
                  <a:extLst>
                    <a:ext uri="{FF2B5EF4-FFF2-40B4-BE49-F238E27FC236}">
                      <a16:creationId xmlns:a16="http://schemas.microsoft.com/office/drawing/2014/main" id="{BBEC885E-4858-3FAB-10F6-54ABF6FFC409}"/>
                    </a:ext>
                  </a:extLst>
                </p:cNvPr>
                <p:cNvPicPr/>
                <p:nvPr/>
              </p:nvPicPr>
              <p:blipFill>
                <a:blip r:embed="rId336"/>
                <a:stretch>
                  <a:fillRect/>
                </a:stretch>
              </p:blipFill>
              <p:spPr>
                <a:xfrm>
                  <a:off x="7056079" y="5014141"/>
                  <a:ext cx="77040" cy="13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7">
              <p14:nvContentPartPr>
                <p14:cNvPr id="416" name="Input penna 415">
                  <a:extLst>
                    <a:ext uri="{FF2B5EF4-FFF2-40B4-BE49-F238E27FC236}">
                      <a16:creationId xmlns:a16="http://schemas.microsoft.com/office/drawing/2014/main" id="{AF74E0E0-0D14-0855-0217-CBF47D1829B8}"/>
                    </a:ext>
                  </a:extLst>
                </p14:cNvPr>
                <p14:cNvContentPartPr/>
                <p14:nvPr/>
              </p14:nvContentPartPr>
              <p14:xfrm>
                <a:off x="7176679" y="5050861"/>
                <a:ext cx="54720" cy="93600"/>
              </p14:xfrm>
            </p:contentPart>
          </mc:Choice>
          <mc:Fallback>
            <p:pic>
              <p:nvPicPr>
                <p:cNvPr id="416" name="Input penna 415">
                  <a:extLst>
                    <a:ext uri="{FF2B5EF4-FFF2-40B4-BE49-F238E27FC236}">
                      <a16:creationId xmlns:a16="http://schemas.microsoft.com/office/drawing/2014/main" id="{AF74E0E0-0D14-0855-0217-CBF47D1829B8}"/>
                    </a:ext>
                  </a:extLst>
                </p:cNvPr>
                <p:cNvPicPr/>
                <p:nvPr/>
              </p:nvPicPr>
              <p:blipFill>
                <a:blip r:embed="rId338"/>
                <a:stretch>
                  <a:fillRect/>
                </a:stretch>
              </p:blipFill>
              <p:spPr>
                <a:xfrm>
                  <a:off x="7165879" y="5040061"/>
                  <a:ext cx="75960" cy="11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9">
              <p14:nvContentPartPr>
                <p14:cNvPr id="417" name="Input penna 416">
                  <a:extLst>
                    <a:ext uri="{FF2B5EF4-FFF2-40B4-BE49-F238E27FC236}">
                      <a16:creationId xmlns:a16="http://schemas.microsoft.com/office/drawing/2014/main" id="{75AEBFA6-CC5E-EDEC-87D0-6883B4EF738F}"/>
                    </a:ext>
                  </a:extLst>
                </p14:cNvPr>
                <p14:cNvContentPartPr/>
                <p14:nvPr/>
              </p14:nvContentPartPr>
              <p14:xfrm>
                <a:off x="7247599" y="5059141"/>
                <a:ext cx="62280" cy="98640"/>
              </p14:xfrm>
            </p:contentPart>
          </mc:Choice>
          <mc:Fallback>
            <p:pic>
              <p:nvPicPr>
                <p:cNvPr id="417" name="Input penna 416">
                  <a:extLst>
                    <a:ext uri="{FF2B5EF4-FFF2-40B4-BE49-F238E27FC236}">
                      <a16:creationId xmlns:a16="http://schemas.microsoft.com/office/drawing/2014/main" id="{75AEBFA6-CC5E-EDEC-87D0-6883B4EF738F}"/>
                    </a:ext>
                  </a:extLst>
                </p:cNvPr>
                <p:cNvPicPr/>
                <p:nvPr/>
              </p:nvPicPr>
              <p:blipFill>
                <a:blip r:embed="rId340"/>
                <a:stretch>
                  <a:fillRect/>
                </a:stretch>
              </p:blipFill>
              <p:spPr>
                <a:xfrm>
                  <a:off x="7237159" y="5048701"/>
                  <a:ext cx="83520" cy="11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1">
              <p14:nvContentPartPr>
                <p14:cNvPr id="418" name="Input penna 417">
                  <a:extLst>
                    <a:ext uri="{FF2B5EF4-FFF2-40B4-BE49-F238E27FC236}">
                      <a16:creationId xmlns:a16="http://schemas.microsoft.com/office/drawing/2014/main" id="{1ADE0F14-66DB-B387-FC1E-F8639928D995}"/>
                    </a:ext>
                  </a:extLst>
                </p14:cNvPr>
                <p14:cNvContentPartPr/>
                <p14:nvPr/>
              </p14:nvContentPartPr>
              <p14:xfrm>
                <a:off x="7324279" y="4930261"/>
                <a:ext cx="142560" cy="242640"/>
              </p14:xfrm>
            </p:contentPart>
          </mc:Choice>
          <mc:Fallback>
            <p:pic>
              <p:nvPicPr>
                <p:cNvPr id="418" name="Input penna 417">
                  <a:extLst>
                    <a:ext uri="{FF2B5EF4-FFF2-40B4-BE49-F238E27FC236}">
                      <a16:creationId xmlns:a16="http://schemas.microsoft.com/office/drawing/2014/main" id="{1ADE0F14-66DB-B387-FC1E-F8639928D995}"/>
                    </a:ext>
                  </a:extLst>
                </p:cNvPr>
                <p:cNvPicPr/>
                <p:nvPr/>
              </p:nvPicPr>
              <p:blipFill>
                <a:blip r:embed="rId342"/>
                <a:stretch>
                  <a:fillRect/>
                </a:stretch>
              </p:blipFill>
              <p:spPr>
                <a:xfrm>
                  <a:off x="7313839" y="4919461"/>
                  <a:ext cx="163800" cy="263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3">
              <p14:nvContentPartPr>
                <p14:cNvPr id="419" name="Input penna 418">
                  <a:extLst>
                    <a:ext uri="{FF2B5EF4-FFF2-40B4-BE49-F238E27FC236}">
                      <a16:creationId xmlns:a16="http://schemas.microsoft.com/office/drawing/2014/main" id="{7951AA0C-04D1-C5FD-537A-1D3DF69E3F06}"/>
                    </a:ext>
                  </a:extLst>
                </p14:cNvPr>
                <p14:cNvContentPartPr/>
                <p14:nvPr/>
              </p14:nvContentPartPr>
              <p14:xfrm>
                <a:off x="7516879" y="5073181"/>
                <a:ext cx="36360" cy="79920"/>
              </p14:xfrm>
            </p:contentPart>
          </mc:Choice>
          <mc:Fallback>
            <p:pic>
              <p:nvPicPr>
                <p:cNvPr id="419" name="Input penna 418">
                  <a:extLst>
                    <a:ext uri="{FF2B5EF4-FFF2-40B4-BE49-F238E27FC236}">
                      <a16:creationId xmlns:a16="http://schemas.microsoft.com/office/drawing/2014/main" id="{7951AA0C-04D1-C5FD-537A-1D3DF69E3F06}"/>
                    </a:ext>
                  </a:extLst>
                </p:cNvPr>
                <p:cNvPicPr/>
                <p:nvPr/>
              </p:nvPicPr>
              <p:blipFill>
                <a:blip r:embed="rId344"/>
                <a:stretch>
                  <a:fillRect/>
                </a:stretch>
              </p:blipFill>
              <p:spPr>
                <a:xfrm>
                  <a:off x="7506079" y="5062741"/>
                  <a:ext cx="57600" cy="101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5">
              <p14:nvContentPartPr>
                <p14:cNvPr id="420" name="Input penna 419">
                  <a:extLst>
                    <a:ext uri="{FF2B5EF4-FFF2-40B4-BE49-F238E27FC236}">
                      <a16:creationId xmlns:a16="http://schemas.microsoft.com/office/drawing/2014/main" id="{AFAA93CD-3B8F-8059-83F2-D0CCECF1DDB1}"/>
                    </a:ext>
                  </a:extLst>
                </p14:cNvPr>
                <p14:cNvContentPartPr/>
                <p14:nvPr/>
              </p14:nvContentPartPr>
              <p14:xfrm>
                <a:off x="7562599" y="5072101"/>
                <a:ext cx="107640" cy="91440"/>
              </p14:xfrm>
            </p:contentPart>
          </mc:Choice>
          <mc:Fallback>
            <p:pic>
              <p:nvPicPr>
                <p:cNvPr id="420" name="Input penna 419">
                  <a:extLst>
                    <a:ext uri="{FF2B5EF4-FFF2-40B4-BE49-F238E27FC236}">
                      <a16:creationId xmlns:a16="http://schemas.microsoft.com/office/drawing/2014/main" id="{AFAA93CD-3B8F-8059-83F2-D0CCECF1DDB1}"/>
                    </a:ext>
                  </a:extLst>
                </p:cNvPr>
                <p:cNvPicPr/>
                <p:nvPr/>
              </p:nvPicPr>
              <p:blipFill>
                <a:blip r:embed="rId346"/>
                <a:stretch>
                  <a:fillRect/>
                </a:stretch>
              </p:blipFill>
              <p:spPr>
                <a:xfrm>
                  <a:off x="7552159" y="5061301"/>
                  <a:ext cx="128880" cy="11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7">
              <p14:nvContentPartPr>
                <p14:cNvPr id="421" name="Input penna 420">
                  <a:extLst>
                    <a:ext uri="{FF2B5EF4-FFF2-40B4-BE49-F238E27FC236}">
                      <a16:creationId xmlns:a16="http://schemas.microsoft.com/office/drawing/2014/main" id="{06221E6B-4B92-F898-3EEC-6C7810FC5791}"/>
                    </a:ext>
                  </a:extLst>
                </p14:cNvPr>
                <p14:cNvContentPartPr/>
                <p14:nvPr/>
              </p14:nvContentPartPr>
              <p14:xfrm>
                <a:off x="7688959" y="5081461"/>
                <a:ext cx="107280" cy="95760"/>
              </p14:xfrm>
            </p:contentPart>
          </mc:Choice>
          <mc:Fallback>
            <p:pic>
              <p:nvPicPr>
                <p:cNvPr id="421" name="Input penna 420">
                  <a:extLst>
                    <a:ext uri="{FF2B5EF4-FFF2-40B4-BE49-F238E27FC236}">
                      <a16:creationId xmlns:a16="http://schemas.microsoft.com/office/drawing/2014/main" id="{06221E6B-4B92-F898-3EEC-6C7810FC5791}"/>
                    </a:ext>
                  </a:extLst>
                </p:cNvPr>
                <p:cNvPicPr/>
                <p:nvPr/>
              </p:nvPicPr>
              <p:blipFill>
                <a:blip r:embed="rId348"/>
                <a:stretch>
                  <a:fillRect/>
                </a:stretch>
              </p:blipFill>
              <p:spPr>
                <a:xfrm>
                  <a:off x="7678159" y="5071021"/>
                  <a:ext cx="128520" cy="11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9">
              <p14:nvContentPartPr>
                <p14:cNvPr id="422" name="Input penna 421">
                  <a:extLst>
                    <a:ext uri="{FF2B5EF4-FFF2-40B4-BE49-F238E27FC236}">
                      <a16:creationId xmlns:a16="http://schemas.microsoft.com/office/drawing/2014/main" id="{65FA7400-2593-5DC5-50CD-99F8A23CBDF8}"/>
                    </a:ext>
                  </a:extLst>
                </p14:cNvPr>
                <p14:cNvContentPartPr/>
                <p14:nvPr/>
              </p14:nvContentPartPr>
              <p14:xfrm>
                <a:off x="7814599" y="5119261"/>
                <a:ext cx="51120" cy="53280"/>
              </p14:xfrm>
            </p:contentPart>
          </mc:Choice>
          <mc:Fallback>
            <p:pic>
              <p:nvPicPr>
                <p:cNvPr id="422" name="Input penna 421">
                  <a:extLst>
                    <a:ext uri="{FF2B5EF4-FFF2-40B4-BE49-F238E27FC236}">
                      <a16:creationId xmlns:a16="http://schemas.microsoft.com/office/drawing/2014/main" id="{65FA7400-2593-5DC5-50CD-99F8A23CBDF8}"/>
                    </a:ext>
                  </a:extLst>
                </p:cNvPr>
                <p:cNvPicPr/>
                <p:nvPr/>
              </p:nvPicPr>
              <p:blipFill>
                <a:blip r:embed="rId350"/>
                <a:stretch>
                  <a:fillRect/>
                </a:stretch>
              </p:blipFill>
              <p:spPr>
                <a:xfrm>
                  <a:off x="7803799" y="5108461"/>
                  <a:ext cx="72360" cy="74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1">
              <p14:nvContentPartPr>
                <p14:cNvPr id="423" name="Input penna 422">
                  <a:extLst>
                    <a:ext uri="{FF2B5EF4-FFF2-40B4-BE49-F238E27FC236}">
                      <a16:creationId xmlns:a16="http://schemas.microsoft.com/office/drawing/2014/main" id="{F7EC544B-8553-E305-5D87-A78917075B4B}"/>
                    </a:ext>
                  </a:extLst>
                </p14:cNvPr>
                <p14:cNvContentPartPr/>
                <p14:nvPr/>
              </p14:nvContentPartPr>
              <p14:xfrm>
                <a:off x="7899199" y="4920541"/>
                <a:ext cx="32040" cy="232200"/>
              </p14:xfrm>
            </p:contentPart>
          </mc:Choice>
          <mc:Fallback>
            <p:pic>
              <p:nvPicPr>
                <p:cNvPr id="423" name="Input penna 422">
                  <a:extLst>
                    <a:ext uri="{FF2B5EF4-FFF2-40B4-BE49-F238E27FC236}">
                      <a16:creationId xmlns:a16="http://schemas.microsoft.com/office/drawing/2014/main" id="{F7EC544B-8553-E305-5D87-A78917075B4B}"/>
                    </a:ext>
                  </a:extLst>
                </p:cNvPr>
                <p:cNvPicPr/>
                <p:nvPr/>
              </p:nvPicPr>
              <p:blipFill>
                <a:blip r:embed="rId352"/>
                <a:stretch>
                  <a:fillRect/>
                </a:stretch>
              </p:blipFill>
              <p:spPr>
                <a:xfrm>
                  <a:off x="7888399" y="4910101"/>
                  <a:ext cx="53280" cy="253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3">
              <p14:nvContentPartPr>
                <p14:cNvPr id="424" name="Input penna 423">
                  <a:extLst>
                    <a:ext uri="{FF2B5EF4-FFF2-40B4-BE49-F238E27FC236}">
                      <a16:creationId xmlns:a16="http://schemas.microsoft.com/office/drawing/2014/main" id="{5330DE97-F450-2D30-EE99-5A761A711700}"/>
                    </a:ext>
                  </a:extLst>
                </p14:cNvPr>
                <p14:cNvContentPartPr/>
                <p14:nvPr/>
              </p14:nvContentPartPr>
              <p14:xfrm>
                <a:off x="7910359" y="5094781"/>
                <a:ext cx="33120" cy="16920"/>
              </p14:xfrm>
            </p:contentPart>
          </mc:Choice>
          <mc:Fallback>
            <p:pic>
              <p:nvPicPr>
                <p:cNvPr id="424" name="Input penna 423">
                  <a:extLst>
                    <a:ext uri="{FF2B5EF4-FFF2-40B4-BE49-F238E27FC236}">
                      <a16:creationId xmlns:a16="http://schemas.microsoft.com/office/drawing/2014/main" id="{5330DE97-F450-2D30-EE99-5A761A711700}"/>
                    </a:ext>
                  </a:extLst>
                </p:cNvPr>
                <p:cNvPicPr/>
                <p:nvPr/>
              </p:nvPicPr>
              <p:blipFill>
                <a:blip r:embed="rId354"/>
                <a:stretch>
                  <a:fillRect/>
                </a:stretch>
              </p:blipFill>
              <p:spPr>
                <a:xfrm>
                  <a:off x="7899919" y="5084341"/>
                  <a:ext cx="54360" cy="3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5">
              <p14:nvContentPartPr>
                <p14:cNvPr id="425" name="Input penna 424">
                  <a:extLst>
                    <a:ext uri="{FF2B5EF4-FFF2-40B4-BE49-F238E27FC236}">
                      <a16:creationId xmlns:a16="http://schemas.microsoft.com/office/drawing/2014/main" id="{8A76B08C-13AF-FCAA-A8AE-1C2132C6949E}"/>
                    </a:ext>
                  </a:extLst>
                </p14:cNvPr>
                <p14:cNvContentPartPr/>
                <p14:nvPr/>
              </p14:nvContentPartPr>
              <p14:xfrm>
                <a:off x="7966159" y="5055181"/>
                <a:ext cx="75960" cy="144000"/>
              </p14:xfrm>
            </p:contentPart>
          </mc:Choice>
          <mc:Fallback>
            <p:pic>
              <p:nvPicPr>
                <p:cNvPr id="425" name="Input penna 424">
                  <a:extLst>
                    <a:ext uri="{FF2B5EF4-FFF2-40B4-BE49-F238E27FC236}">
                      <a16:creationId xmlns:a16="http://schemas.microsoft.com/office/drawing/2014/main" id="{8A76B08C-13AF-FCAA-A8AE-1C2132C6949E}"/>
                    </a:ext>
                  </a:extLst>
                </p:cNvPr>
                <p:cNvPicPr/>
                <p:nvPr/>
              </p:nvPicPr>
              <p:blipFill>
                <a:blip r:embed="rId356"/>
                <a:stretch>
                  <a:fillRect/>
                </a:stretch>
              </p:blipFill>
              <p:spPr>
                <a:xfrm>
                  <a:off x="7955359" y="5044741"/>
                  <a:ext cx="97200" cy="165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7">
              <p14:nvContentPartPr>
                <p14:cNvPr id="428" name="Input penna 427">
                  <a:extLst>
                    <a:ext uri="{FF2B5EF4-FFF2-40B4-BE49-F238E27FC236}">
                      <a16:creationId xmlns:a16="http://schemas.microsoft.com/office/drawing/2014/main" id="{2B101BB8-5423-949B-18D0-23875E408131}"/>
                    </a:ext>
                  </a:extLst>
                </p14:cNvPr>
                <p14:cNvContentPartPr/>
                <p14:nvPr/>
              </p14:nvContentPartPr>
              <p14:xfrm>
                <a:off x="3168623" y="6056710"/>
                <a:ext cx="123480" cy="189000"/>
              </p14:xfrm>
            </p:contentPart>
          </mc:Choice>
          <mc:Fallback>
            <p:pic>
              <p:nvPicPr>
                <p:cNvPr id="428" name="Input penna 427">
                  <a:extLst>
                    <a:ext uri="{FF2B5EF4-FFF2-40B4-BE49-F238E27FC236}">
                      <a16:creationId xmlns:a16="http://schemas.microsoft.com/office/drawing/2014/main" id="{2B101BB8-5423-949B-18D0-23875E408131}"/>
                    </a:ext>
                  </a:extLst>
                </p:cNvPr>
                <p:cNvPicPr/>
                <p:nvPr/>
              </p:nvPicPr>
              <p:blipFill>
                <a:blip r:embed="rId358"/>
                <a:stretch>
                  <a:fillRect/>
                </a:stretch>
              </p:blipFill>
              <p:spPr>
                <a:xfrm>
                  <a:off x="3157823" y="6046270"/>
                  <a:ext cx="144720" cy="21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9">
              <p14:nvContentPartPr>
                <p14:cNvPr id="429" name="Input penna 428">
                  <a:extLst>
                    <a:ext uri="{FF2B5EF4-FFF2-40B4-BE49-F238E27FC236}">
                      <a16:creationId xmlns:a16="http://schemas.microsoft.com/office/drawing/2014/main" id="{EBFF8025-BC4C-8117-0220-23F35ABA2EFC}"/>
                    </a:ext>
                  </a:extLst>
                </p14:cNvPr>
                <p14:cNvContentPartPr/>
                <p14:nvPr/>
              </p14:nvContentPartPr>
              <p14:xfrm>
                <a:off x="3341783" y="6058510"/>
                <a:ext cx="22320" cy="212400"/>
              </p14:xfrm>
            </p:contentPart>
          </mc:Choice>
          <mc:Fallback>
            <p:pic>
              <p:nvPicPr>
                <p:cNvPr id="429" name="Input penna 428">
                  <a:extLst>
                    <a:ext uri="{FF2B5EF4-FFF2-40B4-BE49-F238E27FC236}">
                      <a16:creationId xmlns:a16="http://schemas.microsoft.com/office/drawing/2014/main" id="{EBFF8025-BC4C-8117-0220-23F35ABA2EFC}"/>
                    </a:ext>
                  </a:extLst>
                </p:cNvPr>
                <p:cNvPicPr/>
                <p:nvPr/>
              </p:nvPicPr>
              <p:blipFill>
                <a:blip r:embed="rId360"/>
                <a:stretch>
                  <a:fillRect/>
                </a:stretch>
              </p:blipFill>
              <p:spPr>
                <a:xfrm>
                  <a:off x="3330983" y="6048070"/>
                  <a:ext cx="43560" cy="233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1">
              <p14:nvContentPartPr>
                <p14:cNvPr id="430" name="Input penna 429">
                  <a:extLst>
                    <a:ext uri="{FF2B5EF4-FFF2-40B4-BE49-F238E27FC236}">
                      <a16:creationId xmlns:a16="http://schemas.microsoft.com/office/drawing/2014/main" id="{183D6ED2-D3B8-32FC-ED09-BB3145E26F32}"/>
                    </a:ext>
                  </a:extLst>
                </p14:cNvPr>
                <p14:cNvContentPartPr/>
                <p14:nvPr/>
              </p14:nvContentPartPr>
              <p14:xfrm>
                <a:off x="3544823" y="6035110"/>
                <a:ext cx="95400" cy="180000"/>
              </p14:xfrm>
            </p:contentPart>
          </mc:Choice>
          <mc:Fallback>
            <p:pic>
              <p:nvPicPr>
                <p:cNvPr id="430" name="Input penna 429">
                  <a:extLst>
                    <a:ext uri="{FF2B5EF4-FFF2-40B4-BE49-F238E27FC236}">
                      <a16:creationId xmlns:a16="http://schemas.microsoft.com/office/drawing/2014/main" id="{183D6ED2-D3B8-32FC-ED09-BB3145E26F32}"/>
                    </a:ext>
                  </a:extLst>
                </p:cNvPr>
                <p:cNvPicPr/>
                <p:nvPr/>
              </p:nvPicPr>
              <p:blipFill>
                <a:blip r:embed="rId362"/>
                <a:stretch>
                  <a:fillRect/>
                </a:stretch>
              </p:blipFill>
              <p:spPr>
                <a:xfrm>
                  <a:off x="3534383" y="6024310"/>
                  <a:ext cx="116640" cy="20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3">
              <p14:nvContentPartPr>
                <p14:cNvPr id="431" name="Input penna 430">
                  <a:extLst>
                    <a:ext uri="{FF2B5EF4-FFF2-40B4-BE49-F238E27FC236}">
                      <a16:creationId xmlns:a16="http://schemas.microsoft.com/office/drawing/2014/main" id="{3801D821-B216-F948-BA91-0EE848CD9C79}"/>
                    </a:ext>
                  </a:extLst>
                </p14:cNvPr>
                <p14:cNvContentPartPr/>
                <p14:nvPr/>
              </p14:nvContentPartPr>
              <p14:xfrm>
                <a:off x="3683423" y="6035470"/>
                <a:ext cx="58680" cy="190800"/>
              </p14:xfrm>
            </p:contentPart>
          </mc:Choice>
          <mc:Fallback>
            <p:pic>
              <p:nvPicPr>
                <p:cNvPr id="431" name="Input penna 430">
                  <a:extLst>
                    <a:ext uri="{FF2B5EF4-FFF2-40B4-BE49-F238E27FC236}">
                      <a16:creationId xmlns:a16="http://schemas.microsoft.com/office/drawing/2014/main" id="{3801D821-B216-F948-BA91-0EE848CD9C79}"/>
                    </a:ext>
                  </a:extLst>
                </p:cNvPr>
                <p:cNvPicPr/>
                <p:nvPr/>
              </p:nvPicPr>
              <p:blipFill>
                <a:blip r:embed="rId364"/>
                <a:stretch>
                  <a:fillRect/>
                </a:stretch>
              </p:blipFill>
              <p:spPr>
                <a:xfrm>
                  <a:off x="3672983" y="6025030"/>
                  <a:ext cx="79920" cy="21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5">
              <p14:nvContentPartPr>
                <p14:cNvPr id="432" name="Input penna 431">
                  <a:extLst>
                    <a:ext uri="{FF2B5EF4-FFF2-40B4-BE49-F238E27FC236}">
                      <a16:creationId xmlns:a16="http://schemas.microsoft.com/office/drawing/2014/main" id="{CCB993F0-9B73-CCAA-FB05-0AB6C7D0E97C}"/>
                    </a:ext>
                  </a:extLst>
                </p14:cNvPr>
                <p14:cNvContentPartPr/>
                <p14:nvPr/>
              </p14:nvContentPartPr>
              <p14:xfrm>
                <a:off x="3756863" y="6108910"/>
                <a:ext cx="82440" cy="15480"/>
              </p14:xfrm>
            </p:contentPart>
          </mc:Choice>
          <mc:Fallback>
            <p:pic>
              <p:nvPicPr>
                <p:cNvPr id="432" name="Input penna 431">
                  <a:extLst>
                    <a:ext uri="{FF2B5EF4-FFF2-40B4-BE49-F238E27FC236}">
                      <a16:creationId xmlns:a16="http://schemas.microsoft.com/office/drawing/2014/main" id="{CCB993F0-9B73-CCAA-FB05-0AB6C7D0E97C}"/>
                    </a:ext>
                  </a:extLst>
                </p:cNvPr>
                <p:cNvPicPr/>
                <p:nvPr/>
              </p:nvPicPr>
              <p:blipFill>
                <a:blip r:embed="rId366"/>
                <a:stretch>
                  <a:fillRect/>
                </a:stretch>
              </p:blipFill>
              <p:spPr>
                <a:xfrm>
                  <a:off x="3746063" y="6098470"/>
                  <a:ext cx="103680" cy="3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7">
              <p14:nvContentPartPr>
                <p14:cNvPr id="433" name="Input penna 432">
                  <a:extLst>
                    <a:ext uri="{FF2B5EF4-FFF2-40B4-BE49-F238E27FC236}">
                      <a16:creationId xmlns:a16="http://schemas.microsoft.com/office/drawing/2014/main" id="{99678521-9991-8E7B-495C-F4110B39FA71}"/>
                    </a:ext>
                  </a:extLst>
                </p14:cNvPr>
                <p14:cNvContentPartPr/>
                <p14:nvPr/>
              </p14:nvContentPartPr>
              <p14:xfrm>
                <a:off x="3841103" y="5997310"/>
                <a:ext cx="27720" cy="236160"/>
              </p14:xfrm>
            </p:contentPart>
          </mc:Choice>
          <mc:Fallback>
            <p:pic>
              <p:nvPicPr>
                <p:cNvPr id="433" name="Input penna 432">
                  <a:extLst>
                    <a:ext uri="{FF2B5EF4-FFF2-40B4-BE49-F238E27FC236}">
                      <a16:creationId xmlns:a16="http://schemas.microsoft.com/office/drawing/2014/main" id="{99678521-9991-8E7B-495C-F4110B39FA71}"/>
                    </a:ext>
                  </a:extLst>
                </p:cNvPr>
                <p:cNvPicPr/>
                <p:nvPr/>
              </p:nvPicPr>
              <p:blipFill>
                <a:blip r:embed="rId368"/>
                <a:stretch>
                  <a:fillRect/>
                </a:stretch>
              </p:blipFill>
              <p:spPr>
                <a:xfrm>
                  <a:off x="3830303" y="5986870"/>
                  <a:ext cx="48960" cy="257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9">
              <p14:nvContentPartPr>
                <p14:cNvPr id="434" name="Input penna 433">
                  <a:extLst>
                    <a:ext uri="{FF2B5EF4-FFF2-40B4-BE49-F238E27FC236}">
                      <a16:creationId xmlns:a16="http://schemas.microsoft.com/office/drawing/2014/main" id="{7E5C24DF-69A2-B895-FA40-E3F65AA123C5}"/>
                    </a:ext>
                  </a:extLst>
                </p14:cNvPr>
                <p14:cNvContentPartPr/>
                <p14:nvPr/>
              </p14:nvContentPartPr>
              <p14:xfrm>
                <a:off x="3945143" y="6039070"/>
                <a:ext cx="90360" cy="132840"/>
              </p14:xfrm>
            </p:contentPart>
          </mc:Choice>
          <mc:Fallback>
            <p:pic>
              <p:nvPicPr>
                <p:cNvPr id="434" name="Input penna 433">
                  <a:extLst>
                    <a:ext uri="{FF2B5EF4-FFF2-40B4-BE49-F238E27FC236}">
                      <a16:creationId xmlns:a16="http://schemas.microsoft.com/office/drawing/2014/main" id="{7E5C24DF-69A2-B895-FA40-E3F65AA123C5}"/>
                    </a:ext>
                  </a:extLst>
                </p:cNvPr>
                <p:cNvPicPr/>
                <p:nvPr/>
              </p:nvPicPr>
              <p:blipFill>
                <a:blip r:embed="rId370"/>
                <a:stretch>
                  <a:fillRect/>
                </a:stretch>
              </p:blipFill>
              <p:spPr>
                <a:xfrm>
                  <a:off x="3934343" y="6028270"/>
                  <a:ext cx="111600" cy="154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1">
              <p14:nvContentPartPr>
                <p14:cNvPr id="435" name="Input penna 434">
                  <a:extLst>
                    <a:ext uri="{FF2B5EF4-FFF2-40B4-BE49-F238E27FC236}">
                      <a16:creationId xmlns:a16="http://schemas.microsoft.com/office/drawing/2014/main" id="{FBCD6D0A-3139-C2F8-AC18-8729E8882392}"/>
                    </a:ext>
                  </a:extLst>
                </p14:cNvPr>
                <p14:cNvContentPartPr/>
                <p14:nvPr/>
              </p14:nvContentPartPr>
              <p14:xfrm>
                <a:off x="4065743" y="6063190"/>
                <a:ext cx="77040" cy="7200"/>
              </p14:xfrm>
            </p:contentPart>
          </mc:Choice>
          <mc:Fallback>
            <p:pic>
              <p:nvPicPr>
                <p:cNvPr id="435" name="Input penna 434">
                  <a:extLst>
                    <a:ext uri="{FF2B5EF4-FFF2-40B4-BE49-F238E27FC236}">
                      <a16:creationId xmlns:a16="http://schemas.microsoft.com/office/drawing/2014/main" id="{FBCD6D0A-3139-C2F8-AC18-8729E8882392}"/>
                    </a:ext>
                  </a:extLst>
                </p:cNvPr>
                <p:cNvPicPr/>
                <p:nvPr/>
              </p:nvPicPr>
              <p:blipFill>
                <a:blip r:embed="rId372"/>
                <a:stretch>
                  <a:fillRect/>
                </a:stretch>
              </p:blipFill>
              <p:spPr>
                <a:xfrm>
                  <a:off x="4055303" y="6052390"/>
                  <a:ext cx="98280" cy="2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3">
              <p14:nvContentPartPr>
                <p14:cNvPr id="436" name="Input penna 435">
                  <a:extLst>
                    <a:ext uri="{FF2B5EF4-FFF2-40B4-BE49-F238E27FC236}">
                      <a16:creationId xmlns:a16="http://schemas.microsoft.com/office/drawing/2014/main" id="{73625D11-6865-3CAD-C952-D7557762B52E}"/>
                    </a:ext>
                  </a:extLst>
                </p14:cNvPr>
                <p14:cNvContentPartPr/>
                <p14:nvPr/>
              </p14:nvContentPartPr>
              <p14:xfrm>
                <a:off x="4067543" y="6113950"/>
                <a:ext cx="74880" cy="32040"/>
              </p14:xfrm>
            </p:contentPart>
          </mc:Choice>
          <mc:Fallback>
            <p:pic>
              <p:nvPicPr>
                <p:cNvPr id="436" name="Input penna 435">
                  <a:extLst>
                    <a:ext uri="{FF2B5EF4-FFF2-40B4-BE49-F238E27FC236}">
                      <a16:creationId xmlns:a16="http://schemas.microsoft.com/office/drawing/2014/main" id="{73625D11-6865-3CAD-C952-D7557762B52E}"/>
                    </a:ext>
                  </a:extLst>
                </p:cNvPr>
                <p:cNvPicPr/>
                <p:nvPr/>
              </p:nvPicPr>
              <p:blipFill>
                <a:blip r:embed="rId374"/>
                <a:stretch>
                  <a:fillRect/>
                </a:stretch>
              </p:blipFill>
              <p:spPr>
                <a:xfrm>
                  <a:off x="4056743" y="6103510"/>
                  <a:ext cx="96120" cy="5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5">
              <p14:nvContentPartPr>
                <p14:cNvPr id="437" name="Input penna 436">
                  <a:extLst>
                    <a:ext uri="{FF2B5EF4-FFF2-40B4-BE49-F238E27FC236}">
                      <a16:creationId xmlns:a16="http://schemas.microsoft.com/office/drawing/2014/main" id="{07266EF2-B260-C3BB-204C-5ED95C48C845}"/>
                    </a:ext>
                  </a:extLst>
                </p14:cNvPr>
                <p14:cNvContentPartPr/>
                <p14:nvPr/>
              </p14:nvContentPartPr>
              <p14:xfrm>
                <a:off x="4129823" y="6003070"/>
                <a:ext cx="57240" cy="230400"/>
              </p14:xfrm>
            </p:contentPart>
          </mc:Choice>
          <mc:Fallback>
            <p:pic>
              <p:nvPicPr>
                <p:cNvPr id="437" name="Input penna 436">
                  <a:extLst>
                    <a:ext uri="{FF2B5EF4-FFF2-40B4-BE49-F238E27FC236}">
                      <a16:creationId xmlns:a16="http://schemas.microsoft.com/office/drawing/2014/main" id="{07266EF2-B260-C3BB-204C-5ED95C48C845}"/>
                    </a:ext>
                  </a:extLst>
                </p:cNvPr>
                <p:cNvPicPr/>
                <p:nvPr/>
              </p:nvPicPr>
              <p:blipFill>
                <a:blip r:embed="rId376"/>
                <a:stretch>
                  <a:fillRect/>
                </a:stretch>
              </p:blipFill>
              <p:spPr>
                <a:xfrm>
                  <a:off x="4119023" y="5992270"/>
                  <a:ext cx="78480" cy="251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7">
              <p14:nvContentPartPr>
                <p14:cNvPr id="438" name="Input penna 437">
                  <a:extLst>
                    <a:ext uri="{FF2B5EF4-FFF2-40B4-BE49-F238E27FC236}">
                      <a16:creationId xmlns:a16="http://schemas.microsoft.com/office/drawing/2014/main" id="{27C86741-0EAD-1ED8-90B0-6A19816B6951}"/>
                    </a:ext>
                  </a:extLst>
                </p14:cNvPr>
                <p14:cNvContentPartPr/>
                <p14:nvPr/>
              </p14:nvContentPartPr>
              <p14:xfrm>
                <a:off x="4229543" y="5977870"/>
                <a:ext cx="42840" cy="213120"/>
              </p14:xfrm>
            </p:contentPart>
          </mc:Choice>
          <mc:Fallback>
            <p:pic>
              <p:nvPicPr>
                <p:cNvPr id="438" name="Input penna 437">
                  <a:extLst>
                    <a:ext uri="{FF2B5EF4-FFF2-40B4-BE49-F238E27FC236}">
                      <a16:creationId xmlns:a16="http://schemas.microsoft.com/office/drawing/2014/main" id="{27C86741-0EAD-1ED8-90B0-6A19816B6951}"/>
                    </a:ext>
                  </a:extLst>
                </p:cNvPr>
                <p:cNvPicPr/>
                <p:nvPr/>
              </p:nvPicPr>
              <p:blipFill>
                <a:blip r:embed="rId378"/>
                <a:stretch>
                  <a:fillRect/>
                </a:stretch>
              </p:blipFill>
              <p:spPr>
                <a:xfrm>
                  <a:off x="4219103" y="5967070"/>
                  <a:ext cx="64080" cy="23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9">
              <p14:nvContentPartPr>
                <p14:cNvPr id="439" name="Input penna 438">
                  <a:extLst>
                    <a:ext uri="{FF2B5EF4-FFF2-40B4-BE49-F238E27FC236}">
                      <a16:creationId xmlns:a16="http://schemas.microsoft.com/office/drawing/2014/main" id="{A346CABF-EDA3-0DC2-B102-CD96A57A3D04}"/>
                    </a:ext>
                  </a:extLst>
                </p14:cNvPr>
                <p14:cNvContentPartPr/>
                <p14:nvPr/>
              </p14:nvContentPartPr>
              <p14:xfrm>
                <a:off x="4348703" y="6037630"/>
                <a:ext cx="87120" cy="109800"/>
              </p14:xfrm>
            </p:contentPart>
          </mc:Choice>
          <mc:Fallback>
            <p:pic>
              <p:nvPicPr>
                <p:cNvPr id="439" name="Input penna 438">
                  <a:extLst>
                    <a:ext uri="{FF2B5EF4-FFF2-40B4-BE49-F238E27FC236}">
                      <a16:creationId xmlns:a16="http://schemas.microsoft.com/office/drawing/2014/main" id="{A346CABF-EDA3-0DC2-B102-CD96A57A3D04}"/>
                    </a:ext>
                  </a:extLst>
                </p:cNvPr>
                <p:cNvPicPr/>
                <p:nvPr/>
              </p:nvPicPr>
              <p:blipFill>
                <a:blip r:embed="rId380"/>
                <a:stretch>
                  <a:fillRect/>
                </a:stretch>
              </p:blipFill>
              <p:spPr>
                <a:xfrm>
                  <a:off x="4338263" y="6027190"/>
                  <a:ext cx="108360" cy="13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1">
              <p14:nvContentPartPr>
                <p14:cNvPr id="440" name="Input penna 439">
                  <a:extLst>
                    <a:ext uri="{FF2B5EF4-FFF2-40B4-BE49-F238E27FC236}">
                      <a16:creationId xmlns:a16="http://schemas.microsoft.com/office/drawing/2014/main" id="{C3CC95B4-2773-CE11-22DC-3C9527EE0B38}"/>
                    </a:ext>
                  </a:extLst>
                </p14:cNvPr>
                <p14:cNvContentPartPr/>
                <p14:nvPr/>
              </p14:nvContentPartPr>
              <p14:xfrm>
                <a:off x="4350503" y="6144910"/>
                <a:ext cx="31680" cy="84600"/>
              </p14:xfrm>
            </p:contentPart>
          </mc:Choice>
          <mc:Fallback>
            <p:pic>
              <p:nvPicPr>
                <p:cNvPr id="440" name="Input penna 439">
                  <a:extLst>
                    <a:ext uri="{FF2B5EF4-FFF2-40B4-BE49-F238E27FC236}">
                      <a16:creationId xmlns:a16="http://schemas.microsoft.com/office/drawing/2014/main" id="{C3CC95B4-2773-CE11-22DC-3C9527EE0B38}"/>
                    </a:ext>
                  </a:extLst>
                </p:cNvPr>
                <p:cNvPicPr/>
                <p:nvPr/>
              </p:nvPicPr>
              <p:blipFill>
                <a:blip r:embed="rId382"/>
                <a:stretch>
                  <a:fillRect/>
                </a:stretch>
              </p:blipFill>
              <p:spPr>
                <a:xfrm>
                  <a:off x="4339703" y="6134470"/>
                  <a:ext cx="52920" cy="105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3">
              <p14:nvContentPartPr>
                <p14:cNvPr id="441" name="Input penna 440">
                  <a:extLst>
                    <a:ext uri="{FF2B5EF4-FFF2-40B4-BE49-F238E27FC236}">
                      <a16:creationId xmlns:a16="http://schemas.microsoft.com/office/drawing/2014/main" id="{BFFA986D-378A-961D-9B54-435FD574E4C6}"/>
                    </a:ext>
                  </a:extLst>
                </p14:cNvPr>
                <p14:cNvContentPartPr/>
                <p14:nvPr/>
              </p14:nvContentPartPr>
              <p14:xfrm>
                <a:off x="4409183" y="6179110"/>
                <a:ext cx="3240" cy="56520"/>
              </p14:xfrm>
            </p:contentPart>
          </mc:Choice>
          <mc:Fallback>
            <p:pic>
              <p:nvPicPr>
                <p:cNvPr id="441" name="Input penna 440">
                  <a:extLst>
                    <a:ext uri="{FF2B5EF4-FFF2-40B4-BE49-F238E27FC236}">
                      <a16:creationId xmlns:a16="http://schemas.microsoft.com/office/drawing/2014/main" id="{BFFA986D-378A-961D-9B54-435FD574E4C6}"/>
                    </a:ext>
                  </a:extLst>
                </p:cNvPr>
                <p:cNvPicPr/>
                <p:nvPr/>
              </p:nvPicPr>
              <p:blipFill>
                <a:blip r:embed="rId384"/>
                <a:stretch>
                  <a:fillRect/>
                </a:stretch>
              </p:blipFill>
              <p:spPr>
                <a:xfrm>
                  <a:off x="4398743" y="6168670"/>
                  <a:ext cx="24480" cy="77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5">
              <p14:nvContentPartPr>
                <p14:cNvPr id="442" name="Input penna 441">
                  <a:extLst>
                    <a:ext uri="{FF2B5EF4-FFF2-40B4-BE49-F238E27FC236}">
                      <a16:creationId xmlns:a16="http://schemas.microsoft.com/office/drawing/2014/main" id="{A0B6A6FE-8ED5-6539-6982-DDFE5FE6234F}"/>
                    </a:ext>
                  </a:extLst>
                </p14:cNvPr>
                <p14:cNvContentPartPr/>
                <p14:nvPr/>
              </p14:nvContentPartPr>
              <p14:xfrm>
                <a:off x="4295063" y="6234550"/>
                <a:ext cx="236520" cy="31320"/>
              </p14:xfrm>
            </p:contentPart>
          </mc:Choice>
          <mc:Fallback>
            <p:pic>
              <p:nvPicPr>
                <p:cNvPr id="442" name="Input penna 441">
                  <a:extLst>
                    <a:ext uri="{FF2B5EF4-FFF2-40B4-BE49-F238E27FC236}">
                      <a16:creationId xmlns:a16="http://schemas.microsoft.com/office/drawing/2014/main" id="{A0B6A6FE-8ED5-6539-6982-DDFE5FE6234F}"/>
                    </a:ext>
                  </a:extLst>
                </p:cNvPr>
                <p:cNvPicPr/>
                <p:nvPr/>
              </p:nvPicPr>
              <p:blipFill>
                <a:blip r:embed="rId386"/>
                <a:stretch>
                  <a:fillRect/>
                </a:stretch>
              </p:blipFill>
              <p:spPr>
                <a:xfrm>
                  <a:off x="4284263" y="6224110"/>
                  <a:ext cx="257760" cy="52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7">
              <p14:nvContentPartPr>
                <p14:cNvPr id="443" name="Input penna 442">
                  <a:extLst>
                    <a:ext uri="{FF2B5EF4-FFF2-40B4-BE49-F238E27FC236}">
                      <a16:creationId xmlns:a16="http://schemas.microsoft.com/office/drawing/2014/main" id="{41C488C6-EFE9-A477-C077-A635E14CA0D8}"/>
                    </a:ext>
                  </a:extLst>
                </p14:cNvPr>
                <p14:cNvContentPartPr/>
                <p14:nvPr/>
              </p14:nvContentPartPr>
              <p14:xfrm>
                <a:off x="4688543" y="5989030"/>
                <a:ext cx="126000" cy="128160"/>
              </p14:xfrm>
            </p:contentPart>
          </mc:Choice>
          <mc:Fallback>
            <p:pic>
              <p:nvPicPr>
                <p:cNvPr id="443" name="Input penna 442">
                  <a:extLst>
                    <a:ext uri="{FF2B5EF4-FFF2-40B4-BE49-F238E27FC236}">
                      <a16:creationId xmlns:a16="http://schemas.microsoft.com/office/drawing/2014/main" id="{41C488C6-EFE9-A477-C077-A635E14CA0D8}"/>
                    </a:ext>
                  </a:extLst>
                </p:cNvPr>
                <p:cNvPicPr/>
                <p:nvPr/>
              </p:nvPicPr>
              <p:blipFill>
                <a:blip r:embed="rId388"/>
                <a:stretch>
                  <a:fillRect/>
                </a:stretch>
              </p:blipFill>
              <p:spPr>
                <a:xfrm>
                  <a:off x="4678103" y="5978230"/>
                  <a:ext cx="147240" cy="149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9">
              <p14:nvContentPartPr>
                <p14:cNvPr id="444" name="Input penna 443">
                  <a:extLst>
                    <a:ext uri="{FF2B5EF4-FFF2-40B4-BE49-F238E27FC236}">
                      <a16:creationId xmlns:a16="http://schemas.microsoft.com/office/drawing/2014/main" id="{1C049E6D-628C-212F-F267-88719CC70151}"/>
                    </a:ext>
                  </a:extLst>
                </p14:cNvPr>
                <p14:cNvContentPartPr/>
                <p14:nvPr/>
              </p14:nvContentPartPr>
              <p14:xfrm>
                <a:off x="4755503" y="6235270"/>
                <a:ext cx="21960" cy="24120"/>
              </p14:xfrm>
            </p:contentPart>
          </mc:Choice>
          <mc:Fallback>
            <p:pic>
              <p:nvPicPr>
                <p:cNvPr id="444" name="Input penna 443">
                  <a:extLst>
                    <a:ext uri="{FF2B5EF4-FFF2-40B4-BE49-F238E27FC236}">
                      <a16:creationId xmlns:a16="http://schemas.microsoft.com/office/drawing/2014/main" id="{1C049E6D-628C-212F-F267-88719CC70151}"/>
                    </a:ext>
                  </a:extLst>
                </p:cNvPr>
                <p:cNvPicPr/>
                <p:nvPr/>
              </p:nvPicPr>
              <p:blipFill>
                <a:blip r:embed="rId390"/>
                <a:stretch>
                  <a:fillRect/>
                </a:stretch>
              </p:blipFill>
              <p:spPr>
                <a:xfrm>
                  <a:off x="4744703" y="6224830"/>
                  <a:ext cx="43200" cy="4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1">
              <p14:nvContentPartPr>
                <p14:cNvPr id="447" name="Input penna 446">
                  <a:extLst>
                    <a:ext uri="{FF2B5EF4-FFF2-40B4-BE49-F238E27FC236}">
                      <a16:creationId xmlns:a16="http://schemas.microsoft.com/office/drawing/2014/main" id="{A8EAD719-68C3-EFFF-93BB-671D0BD8AB68}"/>
                    </a:ext>
                  </a:extLst>
                </p14:cNvPr>
                <p14:cNvContentPartPr/>
                <p14:nvPr/>
              </p14:nvContentPartPr>
              <p14:xfrm>
                <a:off x="5102157" y="5800171"/>
                <a:ext cx="254520" cy="582840"/>
              </p14:xfrm>
            </p:contentPart>
          </mc:Choice>
          <mc:Fallback>
            <p:pic>
              <p:nvPicPr>
                <p:cNvPr id="447" name="Input penna 446">
                  <a:extLst>
                    <a:ext uri="{FF2B5EF4-FFF2-40B4-BE49-F238E27FC236}">
                      <a16:creationId xmlns:a16="http://schemas.microsoft.com/office/drawing/2014/main" id="{A8EAD719-68C3-EFFF-93BB-671D0BD8AB68}"/>
                    </a:ext>
                  </a:extLst>
                </p:cNvPr>
                <p:cNvPicPr/>
                <p:nvPr/>
              </p:nvPicPr>
              <p:blipFill>
                <a:blip r:embed="rId392"/>
                <a:stretch>
                  <a:fillRect/>
                </a:stretch>
              </p:blipFill>
              <p:spPr>
                <a:xfrm>
                  <a:off x="5091717" y="5789371"/>
                  <a:ext cx="275760" cy="604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3">
              <p14:nvContentPartPr>
                <p14:cNvPr id="448" name="Input penna 447">
                  <a:extLst>
                    <a:ext uri="{FF2B5EF4-FFF2-40B4-BE49-F238E27FC236}">
                      <a16:creationId xmlns:a16="http://schemas.microsoft.com/office/drawing/2014/main" id="{EE4871A9-2BED-21C8-CFEF-3BFF065F0149}"/>
                    </a:ext>
                  </a:extLst>
                </p14:cNvPr>
                <p14:cNvContentPartPr/>
                <p14:nvPr/>
              </p14:nvContentPartPr>
              <p14:xfrm>
                <a:off x="5277477" y="6098251"/>
                <a:ext cx="182520" cy="24480"/>
              </p14:xfrm>
            </p:contentPart>
          </mc:Choice>
          <mc:Fallback>
            <p:pic>
              <p:nvPicPr>
                <p:cNvPr id="448" name="Input penna 447">
                  <a:extLst>
                    <a:ext uri="{FF2B5EF4-FFF2-40B4-BE49-F238E27FC236}">
                      <a16:creationId xmlns:a16="http://schemas.microsoft.com/office/drawing/2014/main" id="{EE4871A9-2BED-21C8-CFEF-3BFF065F0149}"/>
                    </a:ext>
                  </a:extLst>
                </p:cNvPr>
                <p:cNvPicPr/>
                <p:nvPr/>
              </p:nvPicPr>
              <p:blipFill>
                <a:blip r:embed="rId394"/>
                <a:stretch>
                  <a:fillRect/>
                </a:stretch>
              </p:blipFill>
              <p:spPr>
                <a:xfrm>
                  <a:off x="5267037" y="6087451"/>
                  <a:ext cx="203760" cy="4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5">
              <p14:nvContentPartPr>
                <p14:cNvPr id="449" name="Input penna 448">
                  <a:extLst>
                    <a:ext uri="{FF2B5EF4-FFF2-40B4-BE49-F238E27FC236}">
                      <a16:creationId xmlns:a16="http://schemas.microsoft.com/office/drawing/2014/main" id="{25415C70-9ACB-7291-7502-2DC90B2E26CF}"/>
                    </a:ext>
                  </a:extLst>
                </p14:cNvPr>
                <p14:cNvContentPartPr/>
                <p14:nvPr/>
              </p14:nvContentPartPr>
              <p14:xfrm>
                <a:off x="5386917" y="6123451"/>
                <a:ext cx="27360" cy="171360"/>
              </p14:xfrm>
            </p:contentPart>
          </mc:Choice>
          <mc:Fallback>
            <p:pic>
              <p:nvPicPr>
                <p:cNvPr id="449" name="Input penna 448">
                  <a:extLst>
                    <a:ext uri="{FF2B5EF4-FFF2-40B4-BE49-F238E27FC236}">
                      <a16:creationId xmlns:a16="http://schemas.microsoft.com/office/drawing/2014/main" id="{25415C70-9ACB-7291-7502-2DC90B2E26CF}"/>
                    </a:ext>
                  </a:extLst>
                </p:cNvPr>
                <p:cNvPicPr/>
                <p:nvPr/>
              </p:nvPicPr>
              <p:blipFill>
                <a:blip r:embed="rId396"/>
                <a:stretch>
                  <a:fillRect/>
                </a:stretch>
              </p:blipFill>
              <p:spPr>
                <a:xfrm>
                  <a:off x="5376477" y="6112651"/>
                  <a:ext cx="48600" cy="19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7">
              <p14:nvContentPartPr>
                <p14:cNvPr id="450" name="Input penna 449">
                  <a:extLst>
                    <a:ext uri="{FF2B5EF4-FFF2-40B4-BE49-F238E27FC236}">
                      <a16:creationId xmlns:a16="http://schemas.microsoft.com/office/drawing/2014/main" id="{48E340D6-26F1-07F1-5E4C-591C95286012}"/>
                    </a:ext>
                  </a:extLst>
                </p14:cNvPr>
                <p14:cNvContentPartPr/>
                <p14:nvPr/>
              </p14:nvContentPartPr>
              <p14:xfrm>
                <a:off x="5465757" y="6143971"/>
                <a:ext cx="145800" cy="160920"/>
              </p14:xfrm>
            </p:contentPart>
          </mc:Choice>
          <mc:Fallback>
            <p:pic>
              <p:nvPicPr>
                <p:cNvPr id="450" name="Input penna 449">
                  <a:extLst>
                    <a:ext uri="{FF2B5EF4-FFF2-40B4-BE49-F238E27FC236}">
                      <a16:creationId xmlns:a16="http://schemas.microsoft.com/office/drawing/2014/main" id="{48E340D6-26F1-07F1-5E4C-591C95286012}"/>
                    </a:ext>
                  </a:extLst>
                </p:cNvPr>
                <p:cNvPicPr/>
                <p:nvPr/>
              </p:nvPicPr>
              <p:blipFill>
                <a:blip r:embed="rId398"/>
                <a:stretch>
                  <a:fillRect/>
                </a:stretch>
              </p:blipFill>
              <p:spPr>
                <a:xfrm>
                  <a:off x="5455317" y="6133531"/>
                  <a:ext cx="167040" cy="182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9">
              <p14:nvContentPartPr>
                <p14:cNvPr id="451" name="Input penna 450">
                  <a:extLst>
                    <a:ext uri="{FF2B5EF4-FFF2-40B4-BE49-F238E27FC236}">
                      <a16:creationId xmlns:a16="http://schemas.microsoft.com/office/drawing/2014/main" id="{603F0CDB-569C-C5D9-0221-7CE5C932277C}"/>
                    </a:ext>
                  </a:extLst>
                </p14:cNvPr>
                <p14:cNvContentPartPr/>
                <p14:nvPr/>
              </p14:nvContentPartPr>
              <p14:xfrm>
                <a:off x="5655837" y="6138931"/>
                <a:ext cx="95760" cy="147960"/>
              </p14:xfrm>
            </p:contentPart>
          </mc:Choice>
          <mc:Fallback>
            <p:pic>
              <p:nvPicPr>
                <p:cNvPr id="451" name="Input penna 450">
                  <a:extLst>
                    <a:ext uri="{FF2B5EF4-FFF2-40B4-BE49-F238E27FC236}">
                      <a16:creationId xmlns:a16="http://schemas.microsoft.com/office/drawing/2014/main" id="{603F0CDB-569C-C5D9-0221-7CE5C932277C}"/>
                    </a:ext>
                  </a:extLst>
                </p:cNvPr>
                <p:cNvPicPr/>
                <p:nvPr/>
              </p:nvPicPr>
              <p:blipFill>
                <a:blip r:embed="rId400"/>
                <a:stretch>
                  <a:fillRect/>
                </a:stretch>
              </p:blipFill>
              <p:spPr>
                <a:xfrm>
                  <a:off x="5645397" y="6128491"/>
                  <a:ext cx="117000" cy="169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1">
              <p14:nvContentPartPr>
                <p14:cNvPr id="452" name="Input penna 451">
                  <a:extLst>
                    <a:ext uri="{FF2B5EF4-FFF2-40B4-BE49-F238E27FC236}">
                      <a16:creationId xmlns:a16="http://schemas.microsoft.com/office/drawing/2014/main" id="{F276FD59-C1D3-86AD-E0D6-BA3ED4F09E8D}"/>
                    </a:ext>
                  </a:extLst>
                </p14:cNvPr>
                <p14:cNvContentPartPr/>
                <p14:nvPr/>
              </p14:nvContentPartPr>
              <p14:xfrm>
                <a:off x="5815317" y="5828611"/>
                <a:ext cx="101520" cy="738360"/>
              </p14:xfrm>
            </p:contentPart>
          </mc:Choice>
          <mc:Fallback>
            <p:pic>
              <p:nvPicPr>
                <p:cNvPr id="452" name="Input penna 451">
                  <a:extLst>
                    <a:ext uri="{FF2B5EF4-FFF2-40B4-BE49-F238E27FC236}">
                      <a16:creationId xmlns:a16="http://schemas.microsoft.com/office/drawing/2014/main" id="{F276FD59-C1D3-86AD-E0D6-BA3ED4F09E8D}"/>
                    </a:ext>
                  </a:extLst>
                </p:cNvPr>
                <p:cNvPicPr/>
                <p:nvPr/>
              </p:nvPicPr>
              <p:blipFill>
                <a:blip r:embed="rId402"/>
                <a:stretch>
                  <a:fillRect/>
                </a:stretch>
              </p:blipFill>
              <p:spPr>
                <a:xfrm>
                  <a:off x="5804517" y="5817811"/>
                  <a:ext cx="122760" cy="75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3">
              <p14:nvContentPartPr>
                <p14:cNvPr id="455" name="Input penna 454">
                  <a:extLst>
                    <a:ext uri="{FF2B5EF4-FFF2-40B4-BE49-F238E27FC236}">
                      <a16:creationId xmlns:a16="http://schemas.microsoft.com/office/drawing/2014/main" id="{C708D699-167A-CBC3-BD38-2D94BEB039C4}"/>
                    </a:ext>
                  </a:extLst>
                </p14:cNvPr>
                <p14:cNvContentPartPr/>
                <p14:nvPr/>
              </p14:nvContentPartPr>
              <p14:xfrm>
                <a:off x="3053397" y="6405691"/>
                <a:ext cx="1509480" cy="52560"/>
              </p14:xfrm>
            </p:contentPart>
          </mc:Choice>
          <mc:Fallback>
            <p:pic>
              <p:nvPicPr>
                <p:cNvPr id="455" name="Input penna 454">
                  <a:extLst>
                    <a:ext uri="{FF2B5EF4-FFF2-40B4-BE49-F238E27FC236}">
                      <a16:creationId xmlns:a16="http://schemas.microsoft.com/office/drawing/2014/main" id="{C708D699-167A-CBC3-BD38-2D94BEB039C4}"/>
                    </a:ext>
                  </a:extLst>
                </p:cNvPr>
                <p:cNvPicPr/>
                <p:nvPr/>
              </p:nvPicPr>
              <p:blipFill>
                <a:blip r:embed="rId404"/>
                <a:stretch>
                  <a:fillRect/>
                </a:stretch>
              </p:blipFill>
              <p:spPr>
                <a:xfrm>
                  <a:off x="3042597" y="6394891"/>
                  <a:ext cx="1530720" cy="7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5">
              <p14:nvContentPartPr>
                <p14:cNvPr id="456" name="Input penna 455">
                  <a:extLst>
                    <a:ext uri="{FF2B5EF4-FFF2-40B4-BE49-F238E27FC236}">
                      <a16:creationId xmlns:a16="http://schemas.microsoft.com/office/drawing/2014/main" id="{E99D850B-5925-1EC9-8788-065F43A7088D}"/>
                    </a:ext>
                  </a:extLst>
                </p14:cNvPr>
                <p14:cNvContentPartPr/>
                <p14:nvPr/>
              </p14:nvContentPartPr>
              <p14:xfrm>
                <a:off x="4687077" y="6317491"/>
                <a:ext cx="1441080" cy="297000"/>
              </p14:xfrm>
            </p:contentPart>
          </mc:Choice>
          <mc:Fallback>
            <p:pic>
              <p:nvPicPr>
                <p:cNvPr id="456" name="Input penna 455">
                  <a:extLst>
                    <a:ext uri="{FF2B5EF4-FFF2-40B4-BE49-F238E27FC236}">
                      <a16:creationId xmlns:a16="http://schemas.microsoft.com/office/drawing/2014/main" id="{E99D850B-5925-1EC9-8788-065F43A7088D}"/>
                    </a:ext>
                  </a:extLst>
                </p:cNvPr>
                <p:cNvPicPr/>
                <p:nvPr/>
              </p:nvPicPr>
              <p:blipFill>
                <a:blip r:embed="rId406"/>
                <a:stretch>
                  <a:fillRect/>
                </a:stretch>
              </p:blipFill>
              <p:spPr>
                <a:xfrm>
                  <a:off x="4676637" y="6306691"/>
                  <a:ext cx="1462320" cy="31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7">
              <p14:nvContentPartPr>
                <p14:cNvPr id="457" name="Input penna 456">
                  <a:extLst>
                    <a:ext uri="{FF2B5EF4-FFF2-40B4-BE49-F238E27FC236}">
                      <a16:creationId xmlns:a16="http://schemas.microsoft.com/office/drawing/2014/main" id="{4D5A815F-12A1-AE93-B5B7-DC0EC6304622}"/>
                    </a:ext>
                  </a:extLst>
                </p14:cNvPr>
                <p14:cNvContentPartPr/>
                <p14:nvPr/>
              </p14:nvContentPartPr>
              <p14:xfrm>
                <a:off x="6327957" y="6019411"/>
                <a:ext cx="32760" cy="406440"/>
              </p14:xfrm>
            </p:contentPart>
          </mc:Choice>
          <mc:Fallback>
            <p:pic>
              <p:nvPicPr>
                <p:cNvPr id="457" name="Input penna 456">
                  <a:extLst>
                    <a:ext uri="{FF2B5EF4-FFF2-40B4-BE49-F238E27FC236}">
                      <a16:creationId xmlns:a16="http://schemas.microsoft.com/office/drawing/2014/main" id="{4D5A815F-12A1-AE93-B5B7-DC0EC6304622}"/>
                    </a:ext>
                  </a:extLst>
                </p:cNvPr>
                <p:cNvPicPr/>
                <p:nvPr/>
              </p:nvPicPr>
              <p:blipFill>
                <a:blip r:embed="rId408"/>
                <a:stretch>
                  <a:fillRect/>
                </a:stretch>
              </p:blipFill>
              <p:spPr>
                <a:xfrm>
                  <a:off x="6317517" y="6008971"/>
                  <a:ext cx="54000" cy="427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9">
              <p14:nvContentPartPr>
                <p14:cNvPr id="458" name="Input penna 457">
                  <a:extLst>
                    <a:ext uri="{FF2B5EF4-FFF2-40B4-BE49-F238E27FC236}">
                      <a16:creationId xmlns:a16="http://schemas.microsoft.com/office/drawing/2014/main" id="{9C0E57C0-75E2-2861-BF64-8EEBCC57B4F8}"/>
                    </a:ext>
                  </a:extLst>
                </p14:cNvPr>
                <p14:cNvContentPartPr/>
                <p14:nvPr/>
              </p14:nvContentPartPr>
              <p14:xfrm>
                <a:off x="6425517" y="6029491"/>
                <a:ext cx="63000" cy="365760"/>
              </p14:xfrm>
            </p:contentPart>
          </mc:Choice>
          <mc:Fallback>
            <p:pic>
              <p:nvPicPr>
                <p:cNvPr id="458" name="Input penna 457">
                  <a:extLst>
                    <a:ext uri="{FF2B5EF4-FFF2-40B4-BE49-F238E27FC236}">
                      <a16:creationId xmlns:a16="http://schemas.microsoft.com/office/drawing/2014/main" id="{9C0E57C0-75E2-2861-BF64-8EEBCC57B4F8}"/>
                    </a:ext>
                  </a:extLst>
                </p:cNvPr>
                <p:cNvPicPr/>
                <p:nvPr/>
              </p:nvPicPr>
              <p:blipFill>
                <a:blip r:embed="rId410"/>
                <a:stretch>
                  <a:fillRect/>
                </a:stretch>
              </p:blipFill>
              <p:spPr>
                <a:xfrm>
                  <a:off x="6415077" y="6019051"/>
                  <a:ext cx="84240" cy="38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1">
              <p14:nvContentPartPr>
                <p14:cNvPr id="459" name="Input penna 458">
                  <a:extLst>
                    <a:ext uri="{FF2B5EF4-FFF2-40B4-BE49-F238E27FC236}">
                      <a16:creationId xmlns:a16="http://schemas.microsoft.com/office/drawing/2014/main" id="{6E84C5CB-2F0B-99A4-F8D5-A0BCDC96A2A3}"/>
                    </a:ext>
                  </a:extLst>
                </p14:cNvPr>
                <p14:cNvContentPartPr/>
                <p14:nvPr/>
              </p14:nvContentPartPr>
              <p14:xfrm>
                <a:off x="6485637" y="6076291"/>
                <a:ext cx="119160" cy="277200"/>
              </p14:xfrm>
            </p:contentPart>
          </mc:Choice>
          <mc:Fallback>
            <p:pic>
              <p:nvPicPr>
                <p:cNvPr id="459" name="Input penna 458">
                  <a:extLst>
                    <a:ext uri="{FF2B5EF4-FFF2-40B4-BE49-F238E27FC236}">
                      <a16:creationId xmlns:a16="http://schemas.microsoft.com/office/drawing/2014/main" id="{6E84C5CB-2F0B-99A4-F8D5-A0BCDC96A2A3}"/>
                    </a:ext>
                  </a:extLst>
                </p:cNvPr>
                <p:cNvPicPr/>
                <p:nvPr/>
              </p:nvPicPr>
              <p:blipFill>
                <a:blip r:embed="rId412"/>
                <a:stretch>
                  <a:fillRect/>
                </a:stretch>
              </p:blipFill>
              <p:spPr>
                <a:xfrm>
                  <a:off x="6474837" y="6065491"/>
                  <a:ext cx="140400" cy="29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3">
              <p14:nvContentPartPr>
                <p14:cNvPr id="460" name="Input penna 459">
                  <a:extLst>
                    <a:ext uri="{FF2B5EF4-FFF2-40B4-BE49-F238E27FC236}">
                      <a16:creationId xmlns:a16="http://schemas.microsoft.com/office/drawing/2014/main" id="{8CE128D0-CEBC-E165-E5ED-6ED256DF1A2F}"/>
                    </a:ext>
                  </a:extLst>
                </p14:cNvPr>
                <p14:cNvContentPartPr/>
                <p14:nvPr/>
              </p14:nvContentPartPr>
              <p14:xfrm>
                <a:off x="6653037" y="6076651"/>
                <a:ext cx="159480" cy="286560"/>
              </p14:xfrm>
            </p:contentPart>
          </mc:Choice>
          <mc:Fallback>
            <p:pic>
              <p:nvPicPr>
                <p:cNvPr id="460" name="Input penna 459">
                  <a:extLst>
                    <a:ext uri="{FF2B5EF4-FFF2-40B4-BE49-F238E27FC236}">
                      <a16:creationId xmlns:a16="http://schemas.microsoft.com/office/drawing/2014/main" id="{8CE128D0-CEBC-E165-E5ED-6ED256DF1A2F}"/>
                    </a:ext>
                  </a:extLst>
                </p:cNvPr>
                <p:cNvPicPr/>
                <p:nvPr/>
              </p:nvPicPr>
              <p:blipFill>
                <a:blip r:embed="rId414"/>
                <a:stretch>
                  <a:fillRect/>
                </a:stretch>
              </p:blipFill>
              <p:spPr>
                <a:xfrm>
                  <a:off x="6642597" y="6066211"/>
                  <a:ext cx="180720" cy="30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5">
              <p14:nvContentPartPr>
                <p14:cNvPr id="461" name="Input penna 460">
                  <a:extLst>
                    <a:ext uri="{FF2B5EF4-FFF2-40B4-BE49-F238E27FC236}">
                      <a16:creationId xmlns:a16="http://schemas.microsoft.com/office/drawing/2014/main" id="{738DEB93-2AFE-89E2-1384-070CC56C57D2}"/>
                    </a:ext>
                  </a:extLst>
                </p14:cNvPr>
                <p14:cNvContentPartPr/>
                <p14:nvPr/>
              </p14:nvContentPartPr>
              <p14:xfrm>
                <a:off x="6721077" y="6231091"/>
                <a:ext cx="96480" cy="6120"/>
              </p14:xfrm>
            </p:contentPart>
          </mc:Choice>
          <mc:Fallback>
            <p:pic>
              <p:nvPicPr>
                <p:cNvPr id="461" name="Input penna 460">
                  <a:extLst>
                    <a:ext uri="{FF2B5EF4-FFF2-40B4-BE49-F238E27FC236}">
                      <a16:creationId xmlns:a16="http://schemas.microsoft.com/office/drawing/2014/main" id="{738DEB93-2AFE-89E2-1384-070CC56C57D2}"/>
                    </a:ext>
                  </a:extLst>
                </p:cNvPr>
                <p:cNvPicPr/>
                <p:nvPr/>
              </p:nvPicPr>
              <p:blipFill>
                <a:blip r:embed="rId416"/>
                <a:stretch>
                  <a:fillRect/>
                </a:stretch>
              </p:blipFill>
              <p:spPr>
                <a:xfrm>
                  <a:off x="6710637" y="6220291"/>
                  <a:ext cx="117720" cy="2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7">
              <p14:nvContentPartPr>
                <p14:cNvPr id="462" name="Input penna 461">
                  <a:extLst>
                    <a:ext uri="{FF2B5EF4-FFF2-40B4-BE49-F238E27FC236}">
                      <a16:creationId xmlns:a16="http://schemas.microsoft.com/office/drawing/2014/main" id="{82ADE892-5C00-5A3E-5A48-FEB0F8B57CE7}"/>
                    </a:ext>
                  </a:extLst>
                </p14:cNvPr>
                <p14:cNvContentPartPr/>
                <p14:nvPr/>
              </p14:nvContentPartPr>
              <p14:xfrm>
                <a:off x="6109797" y="5763091"/>
                <a:ext cx="1039680" cy="844200"/>
              </p14:xfrm>
            </p:contentPart>
          </mc:Choice>
          <mc:Fallback>
            <p:pic>
              <p:nvPicPr>
                <p:cNvPr id="462" name="Input penna 461">
                  <a:extLst>
                    <a:ext uri="{FF2B5EF4-FFF2-40B4-BE49-F238E27FC236}">
                      <a16:creationId xmlns:a16="http://schemas.microsoft.com/office/drawing/2014/main" id="{82ADE892-5C00-5A3E-5A48-FEB0F8B57CE7}"/>
                    </a:ext>
                  </a:extLst>
                </p:cNvPr>
                <p:cNvPicPr/>
                <p:nvPr/>
              </p:nvPicPr>
              <p:blipFill>
                <a:blip r:embed="rId418"/>
                <a:stretch>
                  <a:fillRect/>
                </a:stretch>
              </p:blipFill>
              <p:spPr>
                <a:xfrm>
                  <a:off x="6099357" y="5752291"/>
                  <a:ext cx="1060920" cy="865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75" name="Gruppo 474">
            <a:extLst>
              <a:ext uri="{FF2B5EF4-FFF2-40B4-BE49-F238E27FC236}">
                <a16:creationId xmlns:a16="http://schemas.microsoft.com/office/drawing/2014/main" id="{BE4FB418-B211-A063-111A-FE53C2C9EC34}"/>
              </a:ext>
            </a:extLst>
          </p:cNvPr>
          <p:cNvGrpSpPr/>
          <p:nvPr/>
        </p:nvGrpSpPr>
        <p:grpSpPr>
          <a:xfrm>
            <a:off x="8747254" y="343150"/>
            <a:ext cx="776520" cy="486720"/>
            <a:chOff x="8747254" y="343150"/>
            <a:chExt cx="776520" cy="4867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19">
              <p14:nvContentPartPr>
                <p14:cNvPr id="465" name="Input penna 464">
                  <a:extLst>
                    <a:ext uri="{FF2B5EF4-FFF2-40B4-BE49-F238E27FC236}">
                      <a16:creationId xmlns:a16="http://schemas.microsoft.com/office/drawing/2014/main" id="{1AEA71D9-AED2-FBE1-80D5-30D3420F6766}"/>
                    </a:ext>
                  </a:extLst>
                </p14:cNvPr>
                <p14:cNvContentPartPr/>
                <p14:nvPr/>
              </p14:nvContentPartPr>
              <p14:xfrm>
                <a:off x="8747254" y="343150"/>
                <a:ext cx="235440" cy="52560"/>
              </p14:xfrm>
            </p:contentPart>
          </mc:Choice>
          <mc:Fallback>
            <p:pic>
              <p:nvPicPr>
                <p:cNvPr id="465" name="Input penna 464">
                  <a:extLst>
                    <a:ext uri="{FF2B5EF4-FFF2-40B4-BE49-F238E27FC236}">
                      <a16:creationId xmlns:a16="http://schemas.microsoft.com/office/drawing/2014/main" id="{1AEA71D9-AED2-FBE1-80D5-30D3420F6766}"/>
                    </a:ext>
                  </a:extLst>
                </p:cNvPr>
                <p:cNvPicPr/>
                <p:nvPr/>
              </p:nvPicPr>
              <p:blipFill>
                <a:blip r:embed="rId420"/>
                <a:stretch>
                  <a:fillRect/>
                </a:stretch>
              </p:blipFill>
              <p:spPr>
                <a:xfrm>
                  <a:off x="8736814" y="332710"/>
                  <a:ext cx="256680" cy="7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1">
              <p14:nvContentPartPr>
                <p14:cNvPr id="466" name="Input penna 465">
                  <a:extLst>
                    <a:ext uri="{FF2B5EF4-FFF2-40B4-BE49-F238E27FC236}">
                      <a16:creationId xmlns:a16="http://schemas.microsoft.com/office/drawing/2014/main" id="{3E615BE1-68DC-5F4A-6009-6DA314B5FD48}"/>
                    </a:ext>
                  </a:extLst>
                </p14:cNvPr>
                <p14:cNvContentPartPr/>
                <p14:nvPr/>
              </p14:nvContentPartPr>
              <p14:xfrm>
                <a:off x="8765614" y="364030"/>
                <a:ext cx="192960" cy="235440"/>
              </p14:xfrm>
            </p:contentPart>
          </mc:Choice>
          <mc:Fallback>
            <p:pic>
              <p:nvPicPr>
                <p:cNvPr id="466" name="Input penna 465">
                  <a:extLst>
                    <a:ext uri="{FF2B5EF4-FFF2-40B4-BE49-F238E27FC236}">
                      <a16:creationId xmlns:a16="http://schemas.microsoft.com/office/drawing/2014/main" id="{3E615BE1-68DC-5F4A-6009-6DA314B5FD48}"/>
                    </a:ext>
                  </a:extLst>
                </p:cNvPr>
                <p:cNvPicPr/>
                <p:nvPr/>
              </p:nvPicPr>
              <p:blipFill>
                <a:blip r:embed="rId422"/>
                <a:stretch>
                  <a:fillRect/>
                </a:stretch>
              </p:blipFill>
              <p:spPr>
                <a:xfrm>
                  <a:off x="8755174" y="353230"/>
                  <a:ext cx="214200" cy="256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3">
              <p14:nvContentPartPr>
                <p14:cNvPr id="467" name="Input penna 466">
                  <a:extLst>
                    <a:ext uri="{FF2B5EF4-FFF2-40B4-BE49-F238E27FC236}">
                      <a16:creationId xmlns:a16="http://schemas.microsoft.com/office/drawing/2014/main" id="{0CD23FCF-1614-9E36-2E70-B4DD77AFAB8B}"/>
                    </a:ext>
                  </a:extLst>
                </p14:cNvPr>
                <p14:cNvContentPartPr/>
                <p14:nvPr/>
              </p14:nvContentPartPr>
              <p14:xfrm>
                <a:off x="9069454" y="369430"/>
                <a:ext cx="7200" cy="212400"/>
              </p14:xfrm>
            </p:contentPart>
          </mc:Choice>
          <mc:Fallback>
            <p:pic>
              <p:nvPicPr>
                <p:cNvPr id="467" name="Input penna 466">
                  <a:extLst>
                    <a:ext uri="{FF2B5EF4-FFF2-40B4-BE49-F238E27FC236}">
                      <a16:creationId xmlns:a16="http://schemas.microsoft.com/office/drawing/2014/main" id="{0CD23FCF-1614-9E36-2E70-B4DD77AFAB8B}"/>
                    </a:ext>
                  </a:extLst>
                </p:cNvPr>
                <p:cNvPicPr/>
                <p:nvPr/>
              </p:nvPicPr>
              <p:blipFill>
                <a:blip r:embed="rId424"/>
                <a:stretch>
                  <a:fillRect/>
                </a:stretch>
              </p:blipFill>
              <p:spPr>
                <a:xfrm>
                  <a:off x="9058654" y="358990"/>
                  <a:ext cx="28440" cy="233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5">
              <p14:nvContentPartPr>
                <p14:cNvPr id="468" name="Input penna 467">
                  <a:extLst>
                    <a:ext uri="{FF2B5EF4-FFF2-40B4-BE49-F238E27FC236}">
                      <a16:creationId xmlns:a16="http://schemas.microsoft.com/office/drawing/2014/main" id="{20539576-7BD7-A311-A692-73B2A9623205}"/>
                    </a:ext>
                  </a:extLst>
                </p14:cNvPr>
                <p14:cNvContentPartPr/>
                <p14:nvPr/>
              </p14:nvContentPartPr>
              <p14:xfrm>
                <a:off x="9077014" y="474910"/>
                <a:ext cx="89280" cy="33840"/>
              </p14:xfrm>
            </p:contentPart>
          </mc:Choice>
          <mc:Fallback>
            <p:pic>
              <p:nvPicPr>
                <p:cNvPr id="468" name="Input penna 467">
                  <a:extLst>
                    <a:ext uri="{FF2B5EF4-FFF2-40B4-BE49-F238E27FC236}">
                      <a16:creationId xmlns:a16="http://schemas.microsoft.com/office/drawing/2014/main" id="{20539576-7BD7-A311-A692-73B2A9623205}"/>
                    </a:ext>
                  </a:extLst>
                </p:cNvPr>
                <p:cNvPicPr/>
                <p:nvPr/>
              </p:nvPicPr>
              <p:blipFill>
                <a:blip r:embed="rId426"/>
                <a:stretch>
                  <a:fillRect/>
                </a:stretch>
              </p:blipFill>
              <p:spPr>
                <a:xfrm>
                  <a:off x="9066214" y="464470"/>
                  <a:ext cx="110520" cy="5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7">
              <p14:nvContentPartPr>
                <p14:cNvPr id="469" name="Input penna 468">
                  <a:extLst>
                    <a:ext uri="{FF2B5EF4-FFF2-40B4-BE49-F238E27FC236}">
                      <a16:creationId xmlns:a16="http://schemas.microsoft.com/office/drawing/2014/main" id="{35EA0307-F944-FCB3-909D-F5B69BCBF3DE}"/>
                    </a:ext>
                  </a:extLst>
                </p14:cNvPr>
                <p14:cNvContentPartPr/>
                <p14:nvPr/>
              </p14:nvContentPartPr>
              <p14:xfrm>
                <a:off x="8952454" y="617470"/>
                <a:ext cx="151560" cy="172080"/>
              </p14:xfrm>
            </p:contentPart>
          </mc:Choice>
          <mc:Fallback>
            <p:pic>
              <p:nvPicPr>
                <p:cNvPr id="469" name="Input penna 468">
                  <a:extLst>
                    <a:ext uri="{FF2B5EF4-FFF2-40B4-BE49-F238E27FC236}">
                      <a16:creationId xmlns:a16="http://schemas.microsoft.com/office/drawing/2014/main" id="{35EA0307-F944-FCB3-909D-F5B69BCBF3DE}"/>
                    </a:ext>
                  </a:extLst>
                </p:cNvPr>
                <p:cNvPicPr/>
                <p:nvPr/>
              </p:nvPicPr>
              <p:blipFill>
                <a:blip r:embed="rId428"/>
                <a:stretch>
                  <a:fillRect/>
                </a:stretch>
              </p:blipFill>
              <p:spPr>
                <a:xfrm>
                  <a:off x="8941654" y="606670"/>
                  <a:ext cx="172800" cy="193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9">
              <p14:nvContentPartPr>
                <p14:cNvPr id="470" name="Input penna 469">
                  <a:extLst>
                    <a:ext uri="{FF2B5EF4-FFF2-40B4-BE49-F238E27FC236}">
                      <a16:creationId xmlns:a16="http://schemas.microsoft.com/office/drawing/2014/main" id="{DB9458EB-FAAB-5029-70EE-0E3F2D2C6DA3}"/>
                    </a:ext>
                  </a:extLst>
                </p14:cNvPr>
                <p14:cNvContentPartPr/>
                <p14:nvPr/>
              </p14:nvContentPartPr>
              <p14:xfrm>
                <a:off x="9194374" y="364030"/>
                <a:ext cx="146880" cy="236160"/>
              </p14:xfrm>
            </p:contentPart>
          </mc:Choice>
          <mc:Fallback>
            <p:pic>
              <p:nvPicPr>
                <p:cNvPr id="470" name="Input penna 469">
                  <a:extLst>
                    <a:ext uri="{FF2B5EF4-FFF2-40B4-BE49-F238E27FC236}">
                      <a16:creationId xmlns:a16="http://schemas.microsoft.com/office/drawing/2014/main" id="{DB9458EB-FAAB-5029-70EE-0E3F2D2C6DA3}"/>
                    </a:ext>
                  </a:extLst>
                </p:cNvPr>
                <p:cNvPicPr/>
                <p:nvPr/>
              </p:nvPicPr>
              <p:blipFill>
                <a:blip r:embed="rId430"/>
                <a:stretch>
                  <a:fillRect/>
                </a:stretch>
              </p:blipFill>
              <p:spPr>
                <a:xfrm>
                  <a:off x="9183934" y="353230"/>
                  <a:ext cx="168120" cy="257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1">
              <p14:nvContentPartPr>
                <p14:cNvPr id="471" name="Input penna 470">
                  <a:extLst>
                    <a:ext uri="{FF2B5EF4-FFF2-40B4-BE49-F238E27FC236}">
                      <a16:creationId xmlns:a16="http://schemas.microsoft.com/office/drawing/2014/main" id="{54BFC8D8-87BA-F78F-6AE4-FF0ABCA34F98}"/>
                    </a:ext>
                  </a:extLst>
                </p14:cNvPr>
                <p14:cNvContentPartPr/>
                <p14:nvPr/>
              </p14:nvContentPartPr>
              <p14:xfrm>
                <a:off x="9276454" y="504070"/>
                <a:ext cx="55440" cy="47880"/>
              </p14:xfrm>
            </p:contentPart>
          </mc:Choice>
          <mc:Fallback>
            <p:pic>
              <p:nvPicPr>
                <p:cNvPr id="471" name="Input penna 470">
                  <a:extLst>
                    <a:ext uri="{FF2B5EF4-FFF2-40B4-BE49-F238E27FC236}">
                      <a16:creationId xmlns:a16="http://schemas.microsoft.com/office/drawing/2014/main" id="{54BFC8D8-87BA-F78F-6AE4-FF0ABCA34F98}"/>
                    </a:ext>
                  </a:extLst>
                </p:cNvPr>
                <p:cNvPicPr/>
                <p:nvPr/>
              </p:nvPicPr>
              <p:blipFill>
                <a:blip r:embed="rId432"/>
                <a:stretch>
                  <a:fillRect/>
                </a:stretch>
              </p:blipFill>
              <p:spPr>
                <a:xfrm>
                  <a:off x="9265654" y="493630"/>
                  <a:ext cx="76680" cy="69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3">
              <p14:nvContentPartPr>
                <p14:cNvPr id="472" name="Input penna 471">
                  <a:extLst>
                    <a:ext uri="{FF2B5EF4-FFF2-40B4-BE49-F238E27FC236}">
                      <a16:creationId xmlns:a16="http://schemas.microsoft.com/office/drawing/2014/main" id="{4907C05B-ECC9-796E-D646-0AE4B00D6C8B}"/>
                    </a:ext>
                  </a:extLst>
                </p14:cNvPr>
                <p14:cNvContentPartPr/>
                <p14:nvPr/>
              </p14:nvContentPartPr>
              <p14:xfrm>
                <a:off x="9422614" y="393190"/>
                <a:ext cx="32760" cy="141120"/>
              </p14:xfrm>
            </p:contentPart>
          </mc:Choice>
          <mc:Fallback>
            <p:pic>
              <p:nvPicPr>
                <p:cNvPr id="472" name="Input penna 471">
                  <a:extLst>
                    <a:ext uri="{FF2B5EF4-FFF2-40B4-BE49-F238E27FC236}">
                      <a16:creationId xmlns:a16="http://schemas.microsoft.com/office/drawing/2014/main" id="{4907C05B-ECC9-796E-D646-0AE4B00D6C8B}"/>
                    </a:ext>
                  </a:extLst>
                </p:cNvPr>
                <p:cNvPicPr/>
                <p:nvPr/>
              </p:nvPicPr>
              <p:blipFill>
                <a:blip r:embed="rId434"/>
                <a:stretch>
                  <a:fillRect/>
                </a:stretch>
              </p:blipFill>
              <p:spPr>
                <a:xfrm>
                  <a:off x="9411814" y="382390"/>
                  <a:ext cx="54000" cy="162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5">
              <p14:nvContentPartPr>
                <p14:cNvPr id="473" name="Input penna 472">
                  <a:extLst>
                    <a:ext uri="{FF2B5EF4-FFF2-40B4-BE49-F238E27FC236}">
                      <a16:creationId xmlns:a16="http://schemas.microsoft.com/office/drawing/2014/main" id="{D87BBC23-3C9E-316C-5F19-1E633ED3E365}"/>
                    </a:ext>
                  </a:extLst>
                </p14:cNvPr>
                <p14:cNvContentPartPr/>
                <p14:nvPr/>
              </p14:nvContentPartPr>
              <p14:xfrm>
                <a:off x="9222454" y="693790"/>
                <a:ext cx="301320" cy="136080"/>
              </p14:xfrm>
            </p:contentPart>
          </mc:Choice>
          <mc:Fallback>
            <p:pic>
              <p:nvPicPr>
                <p:cNvPr id="473" name="Input penna 472">
                  <a:extLst>
                    <a:ext uri="{FF2B5EF4-FFF2-40B4-BE49-F238E27FC236}">
                      <a16:creationId xmlns:a16="http://schemas.microsoft.com/office/drawing/2014/main" id="{D87BBC23-3C9E-316C-5F19-1E633ED3E365}"/>
                    </a:ext>
                  </a:extLst>
                </p:cNvPr>
                <p:cNvPicPr/>
                <p:nvPr/>
              </p:nvPicPr>
              <p:blipFill>
                <a:blip r:embed="rId436"/>
                <a:stretch>
                  <a:fillRect/>
                </a:stretch>
              </p:blipFill>
              <p:spPr>
                <a:xfrm>
                  <a:off x="9211654" y="683350"/>
                  <a:ext cx="322560" cy="157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94" name="Gruppo 493">
            <a:extLst>
              <a:ext uri="{FF2B5EF4-FFF2-40B4-BE49-F238E27FC236}">
                <a16:creationId xmlns:a16="http://schemas.microsoft.com/office/drawing/2014/main" id="{9D8D1BBC-1E4E-63DD-A2B1-B9D6407A4CD3}"/>
              </a:ext>
            </a:extLst>
          </p:cNvPr>
          <p:cNvGrpSpPr/>
          <p:nvPr/>
        </p:nvGrpSpPr>
        <p:grpSpPr>
          <a:xfrm>
            <a:off x="9704854" y="562390"/>
            <a:ext cx="618480" cy="369720"/>
            <a:chOff x="9704854" y="562390"/>
            <a:chExt cx="618480" cy="3697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37">
              <p14:nvContentPartPr>
                <p14:cNvPr id="476" name="Input penna 475">
                  <a:extLst>
                    <a:ext uri="{FF2B5EF4-FFF2-40B4-BE49-F238E27FC236}">
                      <a16:creationId xmlns:a16="http://schemas.microsoft.com/office/drawing/2014/main" id="{D0571790-249E-5629-054A-56CAA2B91692}"/>
                    </a:ext>
                  </a:extLst>
                </p14:cNvPr>
                <p14:cNvContentPartPr/>
                <p14:nvPr/>
              </p14:nvContentPartPr>
              <p14:xfrm>
                <a:off x="9705214" y="721150"/>
                <a:ext cx="92520" cy="22320"/>
              </p14:xfrm>
            </p:contentPart>
          </mc:Choice>
          <mc:Fallback>
            <p:pic>
              <p:nvPicPr>
                <p:cNvPr id="476" name="Input penna 475">
                  <a:extLst>
                    <a:ext uri="{FF2B5EF4-FFF2-40B4-BE49-F238E27FC236}">
                      <a16:creationId xmlns:a16="http://schemas.microsoft.com/office/drawing/2014/main" id="{D0571790-249E-5629-054A-56CAA2B91692}"/>
                    </a:ext>
                  </a:extLst>
                </p:cNvPr>
                <p:cNvPicPr/>
                <p:nvPr/>
              </p:nvPicPr>
              <p:blipFill>
                <a:blip r:embed="rId438"/>
                <a:stretch>
                  <a:fillRect/>
                </a:stretch>
              </p:blipFill>
              <p:spPr>
                <a:xfrm>
                  <a:off x="9694414" y="710710"/>
                  <a:ext cx="113760" cy="4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9">
              <p14:nvContentPartPr>
                <p14:cNvPr id="477" name="Input penna 476">
                  <a:extLst>
                    <a:ext uri="{FF2B5EF4-FFF2-40B4-BE49-F238E27FC236}">
                      <a16:creationId xmlns:a16="http://schemas.microsoft.com/office/drawing/2014/main" id="{BEB5FE89-B02A-F3A8-0840-20C2AC35A5E5}"/>
                    </a:ext>
                  </a:extLst>
                </p14:cNvPr>
                <p14:cNvContentPartPr/>
                <p14:nvPr/>
              </p14:nvContentPartPr>
              <p14:xfrm>
                <a:off x="9704854" y="857230"/>
                <a:ext cx="85320" cy="5040"/>
              </p14:xfrm>
            </p:contentPart>
          </mc:Choice>
          <mc:Fallback>
            <p:pic>
              <p:nvPicPr>
                <p:cNvPr id="477" name="Input penna 476">
                  <a:extLst>
                    <a:ext uri="{FF2B5EF4-FFF2-40B4-BE49-F238E27FC236}">
                      <a16:creationId xmlns:a16="http://schemas.microsoft.com/office/drawing/2014/main" id="{BEB5FE89-B02A-F3A8-0840-20C2AC35A5E5}"/>
                    </a:ext>
                  </a:extLst>
                </p:cNvPr>
                <p:cNvPicPr/>
                <p:nvPr/>
              </p:nvPicPr>
              <p:blipFill>
                <a:blip r:embed="rId440"/>
                <a:stretch>
                  <a:fillRect/>
                </a:stretch>
              </p:blipFill>
              <p:spPr>
                <a:xfrm>
                  <a:off x="9694414" y="846430"/>
                  <a:ext cx="106560" cy="2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1">
              <p14:nvContentPartPr>
                <p14:cNvPr id="478" name="Input penna 477">
                  <a:extLst>
                    <a:ext uri="{FF2B5EF4-FFF2-40B4-BE49-F238E27FC236}">
                      <a16:creationId xmlns:a16="http://schemas.microsoft.com/office/drawing/2014/main" id="{B6823D48-29E0-35C2-E16C-22AFDFD7CA04}"/>
                    </a:ext>
                  </a:extLst>
                </p14:cNvPr>
                <p14:cNvContentPartPr/>
                <p14:nvPr/>
              </p14:nvContentPartPr>
              <p14:xfrm>
                <a:off x="9913654" y="562390"/>
                <a:ext cx="55440" cy="323640"/>
              </p14:xfrm>
            </p:contentPart>
          </mc:Choice>
          <mc:Fallback>
            <p:pic>
              <p:nvPicPr>
                <p:cNvPr id="478" name="Input penna 477">
                  <a:extLst>
                    <a:ext uri="{FF2B5EF4-FFF2-40B4-BE49-F238E27FC236}">
                      <a16:creationId xmlns:a16="http://schemas.microsoft.com/office/drawing/2014/main" id="{B6823D48-29E0-35C2-E16C-22AFDFD7CA04}"/>
                    </a:ext>
                  </a:extLst>
                </p:cNvPr>
                <p:cNvPicPr/>
                <p:nvPr/>
              </p:nvPicPr>
              <p:blipFill>
                <a:blip r:embed="rId442"/>
                <a:stretch>
                  <a:fillRect/>
                </a:stretch>
              </p:blipFill>
              <p:spPr>
                <a:xfrm>
                  <a:off x="9903214" y="551950"/>
                  <a:ext cx="76680" cy="34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3">
              <p14:nvContentPartPr>
                <p14:cNvPr id="479" name="Input penna 478">
                  <a:extLst>
                    <a:ext uri="{FF2B5EF4-FFF2-40B4-BE49-F238E27FC236}">
                      <a16:creationId xmlns:a16="http://schemas.microsoft.com/office/drawing/2014/main" id="{FF5E408C-312C-5D8A-C2D9-A4A59C518642}"/>
                    </a:ext>
                  </a:extLst>
                </p14:cNvPr>
                <p14:cNvContentPartPr/>
                <p14:nvPr/>
              </p14:nvContentPartPr>
              <p14:xfrm>
                <a:off x="9938494" y="756790"/>
                <a:ext cx="107280" cy="46440"/>
              </p14:xfrm>
            </p:contentPart>
          </mc:Choice>
          <mc:Fallback>
            <p:pic>
              <p:nvPicPr>
                <p:cNvPr id="479" name="Input penna 478">
                  <a:extLst>
                    <a:ext uri="{FF2B5EF4-FFF2-40B4-BE49-F238E27FC236}">
                      <a16:creationId xmlns:a16="http://schemas.microsoft.com/office/drawing/2014/main" id="{FF5E408C-312C-5D8A-C2D9-A4A59C518642}"/>
                    </a:ext>
                  </a:extLst>
                </p:cNvPr>
                <p:cNvPicPr/>
                <p:nvPr/>
              </p:nvPicPr>
              <p:blipFill>
                <a:blip r:embed="rId444"/>
                <a:stretch>
                  <a:fillRect/>
                </a:stretch>
              </p:blipFill>
              <p:spPr>
                <a:xfrm>
                  <a:off x="9928054" y="745990"/>
                  <a:ext cx="128520" cy="67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5">
              <p14:nvContentPartPr>
                <p14:cNvPr id="480" name="Input penna 479">
                  <a:extLst>
                    <a:ext uri="{FF2B5EF4-FFF2-40B4-BE49-F238E27FC236}">
                      <a16:creationId xmlns:a16="http://schemas.microsoft.com/office/drawing/2014/main" id="{5E80CCF0-84F1-CE09-6422-3C632F26BE7B}"/>
                    </a:ext>
                  </a:extLst>
                </p14:cNvPr>
                <p14:cNvContentPartPr/>
                <p14:nvPr/>
              </p14:nvContentPartPr>
              <p14:xfrm>
                <a:off x="10036774" y="734110"/>
                <a:ext cx="145440" cy="160200"/>
              </p14:xfrm>
            </p:contentPart>
          </mc:Choice>
          <mc:Fallback>
            <p:pic>
              <p:nvPicPr>
                <p:cNvPr id="480" name="Input penna 479">
                  <a:extLst>
                    <a:ext uri="{FF2B5EF4-FFF2-40B4-BE49-F238E27FC236}">
                      <a16:creationId xmlns:a16="http://schemas.microsoft.com/office/drawing/2014/main" id="{5E80CCF0-84F1-CE09-6422-3C632F26BE7B}"/>
                    </a:ext>
                  </a:extLst>
                </p:cNvPr>
                <p:cNvPicPr/>
                <p:nvPr/>
              </p:nvPicPr>
              <p:blipFill>
                <a:blip r:embed="rId446"/>
                <a:stretch>
                  <a:fillRect/>
                </a:stretch>
              </p:blipFill>
              <p:spPr>
                <a:xfrm>
                  <a:off x="10025974" y="723670"/>
                  <a:ext cx="166680" cy="181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7">
              <p14:nvContentPartPr>
                <p14:cNvPr id="481" name="Input penna 480">
                  <a:extLst>
                    <a:ext uri="{FF2B5EF4-FFF2-40B4-BE49-F238E27FC236}">
                      <a16:creationId xmlns:a16="http://schemas.microsoft.com/office/drawing/2014/main" id="{26974409-3F92-714A-585D-E9C9783993BA}"/>
                    </a:ext>
                  </a:extLst>
                </p14:cNvPr>
                <p14:cNvContentPartPr/>
                <p14:nvPr/>
              </p14:nvContentPartPr>
              <p14:xfrm>
                <a:off x="10207414" y="760390"/>
                <a:ext cx="115920" cy="171720"/>
              </p14:xfrm>
            </p:contentPart>
          </mc:Choice>
          <mc:Fallback>
            <p:pic>
              <p:nvPicPr>
                <p:cNvPr id="481" name="Input penna 480">
                  <a:extLst>
                    <a:ext uri="{FF2B5EF4-FFF2-40B4-BE49-F238E27FC236}">
                      <a16:creationId xmlns:a16="http://schemas.microsoft.com/office/drawing/2014/main" id="{26974409-3F92-714A-585D-E9C9783993BA}"/>
                    </a:ext>
                  </a:extLst>
                </p:cNvPr>
                <p:cNvPicPr/>
                <p:nvPr/>
              </p:nvPicPr>
              <p:blipFill>
                <a:blip r:embed="rId448"/>
                <a:stretch>
                  <a:fillRect/>
                </a:stretch>
              </p:blipFill>
              <p:spPr>
                <a:xfrm>
                  <a:off x="10196614" y="749950"/>
                  <a:ext cx="137160" cy="192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92" name="Gruppo 491">
            <a:extLst>
              <a:ext uri="{FF2B5EF4-FFF2-40B4-BE49-F238E27FC236}">
                <a16:creationId xmlns:a16="http://schemas.microsoft.com/office/drawing/2014/main" id="{015A7005-13D7-E613-9DF2-5CFC8244AEBD}"/>
              </a:ext>
            </a:extLst>
          </p:cNvPr>
          <p:cNvGrpSpPr/>
          <p:nvPr/>
        </p:nvGrpSpPr>
        <p:grpSpPr>
          <a:xfrm>
            <a:off x="9722134" y="1118230"/>
            <a:ext cx="1121400" cy="255960"/>
            <a:chOff x="9722134" y="1118230"/>
            <a:chExt cx="1121400" cy="2559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49">
              <p14:nvContentPartPr>
                <p14:cNvPr id="482" name="Input penna 481">
                  <a:extLst>
                    <a:ext uri="{FF2B5EF4-FFF2-40B4-BE49-F238E27FC236}">
                      <a16:creationId xmlns:a16="http://schemas.microsoft.com/office/drawing/2014/main" id="{FE641109-7E7C-7439-C78D-85E44EE0FCE4}"/>
                    </a:ext>
                  </a:extLst>
                </p14:cNvPr>
                <p14:cNvContentPartPr/>
                <p14:nvPr/>
              </p14:nvContentPartPr>
              <p14:xfrm>
                <a:off x="9722134" y="1118230"/>
                <a:ext cx="129240" cy="34200"/>
              </p14:xfrm>
            </p:contentPart>
          </mc:Choice>
          <mc:Fallback>
            <p:pic>
              <p:nvPicPr>
                <p:cNvPr id="482" name="Input penna 481">
                  <a:extLst>
                    <a:ext uri="{FF2B5EF4-FFF2-40B4-BE49-F238E27FC236}">
                      <a16:creationId xmlns:a16="http://schemas.microsoft.com/office/drawing/2014/main" id="{FE641109-7E7C-7439-C78D-85E44EE0FCE4}"/>
                    </a:ext>
                  </a:extLst>
                </p:cNvPr>
                <p:cNvPicPr/>
                <p:nvPr/>
              </p:nvPicPr>
              <p:blipFill>
                <a:blip r:embed="rId450"/>
                <a:stretch>
                  <a:fillRect/>
                </a:stretch>
              </p:blipFill>
              <p:spPr>
                <a:xfrm>
                  <a:off x="9711694" y="1107790"/>
                  <a:ext cx="150480" cy="55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1">
              <p14:nvContentPartPr>
                <p14:cNvPr id="483" name="Input penna 482">
                  <a:extLst>
                    <a:ext uri="{FF2B5EF4-FFF2-40B4-BE49-F238E27FC236}">
                      <a16:creationId xmlns:a16="http://schemas.microsoft.com/office/drawing/2014/main" id="{0E728902-6161-40F8-5E0C-34FA904310F9}"/>
                    </a:ext>
                  </a:extLst>
                </p14:cNvPr>
                <p14:cNvContentPartPr/>
                <p14:nvPr/>
              </p14:nvContentPartPr>
              <p14:xfrm>
                <a:off x="9746614" y="1275550"/>
                <a:ext cx="118080" cy="2520"/>
              </p14:xfrm>
            </p:contentPart>
          </mc:Choice>
          <mc:Fallback>
            <p:pic>
              <p:nvPicPr>
                <p:cNvPr id="483" name="Input penna 482">
                  <a:extLst>
                    <a:ext uri="{FF2B5EF4-FFF2-40B4-BE49-F238E27FC236}">
                      <a16:creationId xmlns:a16="http://schemas.microsoft.com/office/drawing/2014/main" id="{0E728902-6161-40F8-5E0C-34FA904310F9}"/>
                    </a:ext>
                  </a:extLst>
                </p:cNvPr>
                <p:cNvPicPr/>
                <p:nvPr/>
              </p:nvPicPr>
              <p:blipFill>
                <a:blip r:embed="rId452"/>
                <a:stretch>
                  <a:fillRect/>
                </a:stretch>
              </p:blipFill>
              <p:spPr>
                <a:xfrm>
                  <a:off x="9735814" y="1265110"/>
                  <a:ext cx="139320" cy="2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3">
              <p14:nvContentPartPr>
                <p14:cNvPr id="484" name="Input penna 483">
                  <a:extLst>
                    <a:ext uri="{FF2B5EF4-FFF2-40B4-BE49-F238E27FC236}">
                      <a16:creationId xmlns:a16="http://schemas.microsoft.com/office/drawing/2014/main" id="{0DD0F444-2ED2-518C-7F80-1C1D2A3912C5}"/>
                    </a:ext>
                  </a:extLst>
                </p14:cNvPr>
                <p14:cNvContentPartPr/>
                <p14:nvPr/>
              </p14:nvContentPartPr>
              <p14:xfrm>
                <a:off x="9960094" y="1160710"/>
                <a:ext cx="151200" cy="205560"/>
              </p14:xfrm>
            </p:contentPart>
          </mc:Choice>
          <mc:Fallback>
            <p:pic>
              <p:nvPicPr>
                <p:cNvPr id="484" name="Input penna 483">
                  <a:extLst>
                    <a:ext uri="{FF2B5EF4-FFF2-40B4-BE49-F238E27FC236}">
                      <a16:creationId xmlns:a16="http://schemas.microsoft.com/office/drawing/2014/main" id="{0DD0F444-2ED2-518C-7F80-1C1D2A3912C5}"/>
                    </a:ext>
                  </a:extLst>
                </p:cNvPr>
                <p:cNvPicPr/>
                <p:nvPr/>
              </p:nvPicPr>
              <p:blipFill>
                <a:blip r:embed="rId454"/>
                <a:stretch>
                  <a:fillRect/>
                </a:stretch>
              </p:blipFill>
              <p:spPr>
                <a:xfrm>
                  <a:off x="9949654" y="1149910"/>
                  <a:ext cx="172440" cy="226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5">
              <p14:nvContentPartPr>
                <p14:cNvPr id="485" name="Input penna 484">
                  <a:extLst>
                    <a:ext uri="{FF2B5EF4-FFF2-40B4-BE49-F238E27FC236}">
                      <a16:creationId xmlns:a16="http://schemas.microsoft.com/office/drawing/2014/main" id="{95954E18-C006-9B70-260E-69D488DADAA1}"/>
                    </a:ext>
                  </a:extLst>
                </p14:cNvPr>
                <p14:cNvContentPartPr/>
                <p14:nvPr/>
              </p14:nvContentPartPr>
              <p14:xfrm>
                <a:off x="10162414" y="1206430"/>
                <a:ext cx="106560" cy="129240"/>
              </p14:xfrm>
            </p:contentPart>
          </mc:Choice>
          <mc:Fallback>
            <p:pic>
              <p:nvPicPr>
                <p:cNvPr id="485" name="Input penna 484">
                  <a:extLst>
                    <a:ext uri="{FF2B5EF4-FFF2-40B4-BE49-F238E27FC236}">
                      <a16:creationId xmlns:a16="http://schemas.microsoft.com/office/drawing/2014/main" id="{95954E18-C006-9B70-260E-69D488DADAA1}"/>
                    </a:ext>
                  </a:extLst>
                </p:cNvPr>
                <p:cNvPicPr/>
                <p:nvPr/>
              </p:nvPicPr>
              <p:blipFill>
                <a:blip r:embed="rId456"/>
                <a:stretch>
                  <a:fillRect/>
                </a:stretch>
              </p:blipFill>
              <p:spPr>
                <a:xfrm>
                  <a:off x="10151974" y="1195630"/>
                  <a:ext cx="127800" cy="15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7">
              <p14:nvContentPartPr>
                <p14:cNvPr id="486" name="Input penna 485">
                  <a:extLst>
                    <a:ext uri="{FF2B5EF4-FFF2-40B4-BE49-F238E27FC236}">
                      <a16:creationId xmlns:a16="http://schemas.microsoft.com/office/drawing/2014/main" id="{695D6A6A-1138-9DD9-BECF-58D2A37FA3EB}"/>
                    </a:ext>
                  </a:extLst>
                </p14:cNvPr>
                <p14:cNvContentPartPr/>
                <p14:nvPr/>
              </p14:nvContentPartPr>
              <p14:xfrm>
                <a:off x="10352494" y="1183750"/>
                <a:ext cx="96840" cy="190440"/>
              </p14:xfrm>
            </p:contentPart>
          </mc:Choice>
          <mc:Fallback>
            <p:pic>
              <p:nvPicPr>
                <p:cNvPr id="486" name="Input penna 485">
                  <a:extLst>
                    <a:ext uri="{FF2B5EF4-FFF2-40B4-BE49-F238E27FC236}">
                      <a16:creationId xmlns:a16="http://schemas.microsoft.com/office/drawing/2014/main" id="{695D6A6A-1138-9DD9-BECF-58D2A37FA3EB}"/>
                    </a:ext>
                  </a:extLst>
                </p:cNvPr>
                <p:cNvPicPr/>
                <p:nvPr/>
              </p:nvPicPr>
              <p:blipFill>
                <a:blip r:embed="rId458"/>
                <a:stretch>
                  <a:fillRect/>
                </a:stretch>
              </p:blipFill>
              <p:spPr>
                <a:xfrm>
                  <a:off x="10342054" y="1172950"/>
                  <a:ext cx="118080" cy="21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9">
              <p14:nvContentPartPr>
                <p14:cNvPr id="487" name="Input penna 486">
                  <a:extLst>
                    <a:ext uri="{FF2B5EF4-FFF2-40B4-BE49-F238E27FC236}">
                      <a16:creationId xmlns:a16="http://schemas.microsoft.com/office/drawing/2014/main" id="{55286DAE-7347-D2DD-CB99-76C1C8607EAD}"/>
                    </a:ext>
                  </a:extLst>
                </p14:cNvPr>
                <p14:cNvContentPartPr/>
                <p14:nvPr/>
              </p14:nvContentPartPr>
              <p14:xfrm>
                <a:off x="10531774" y="1125430"/>
                <a:ext cx="9000" cy="192960"/>
              </p14:xfrm>
            </p:contentPart>
          </mc:Choice>
          <mc:Fallback>
            <p:pic>
              <p:nvPicPr>
                <p:cNvPr id="487" name="Input penna 486">
                  <a:extLst>
                    <a:ext uri="{FF2B5EF4-FFF2-40B4-BE49-F238E27FC236}">
                      <a16:creationId xmlns:a16="http://schemas.microsoft.com/office/drawing/2014/main" id="{55286DAE-7347-D2DD-CB99-76C1C8607EAD}"/>
                    </a:ext>
                  </a:extLst>
                </p:cNvPr>
                <p:cNvPicPr/>
                <p:nvPr/>
              </p:nvPicPr>
              <p:blipFill>
                <a:blip r:embed="rId460"/>
                <a:stretch>
                  <a:fillRect/>
                </a:stretch>
              </p:blipFill>
              <p:spPr>
                <a:xfrm>
                  <a:off x="10520974" y="1114630"/>
                  <a:ext cx="30240" cy="214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1">
              <p14:nvContentPartPr>
                <p14:cNvPr id="488" name="Input penna 487">
                  <a:extLst>
                    <a:ext uri="{FF2B5EF4-FFF2-40B4-BE49-F238E27FC236}">
                      <a16:creationId xmlns:a16="http://schemas.microsoft.com/office/drawing/2014/main" id="{8C9276C3-DF5E-4361-E732-02030D1D8210}"/>
                    </a:ext>
                  </a:extLst>
                </p14:cNvPr>
                <p14:cNvContentPartPr/>
                <p14:nvPr/>
              </p14:nvContentPartPr>
              <p14:xfrm>
                <a:off x="10523134" y="1251070"/>
                <a:ext cx="55800" cy="12600"/>
              </p14:xfrm>
            </p:contentPart>
          </mc:Choice>
          <mc:Fallback>
            <p:pic>
              <p:nvPicPr>
                <p:cNvPr id="488" name="Input penna 487">
                  <a:extLst>
                    <a:ext uri="{FF2B5EF4-FFF2-40B4-BE49-F238E27FC236}">
                      <a16:creationId xmlns:a16="http://schemas.microsoft.com/office/drawing/2014/main" id="{8C9276C3-DF5E-4361-E732-02030D1D8210}"/>
                    </a:ext>
                  </a:extLst>
                </p:cNvPr>
                <p:cNvPicPr/>
                <p:nvPr/>
              </p:nvPicPr>
              <p:blipFill>
                <a:blip r:embed="rId462"/>
                <a:stretch>
                  <a:fillRect/>
                </a:stretch>
              </p:blipFill>
              <p:spPr>
                <a:xfrm>
                  <a:off x="10512334" y="1240270"/>
                  <a:ext cx="77040" cy="3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3">
              <p14:nvContentPartPr>
                <p14:cNvPr id="489" name="Input penna 488">
                  <a:extLst>
                    <a:ext uri="{FF2B5EF4-FFF2-40B4-BE49-F238E27FC236}">
                      <a16:creationId xmlns:a16="http://schemas.microsoft.com/office/drawing/2014/main" id="{6926B445-EE47-EF22-0C15-BF0F5FB0F841}"/>
                    </a:ext>
                  </a:extLst>
                </p14:cNvPr>
                <p14:cNvContentPartPr/>
                <p14:nvPr/>
              </p14:nvContentPartPr>
              <p14:xfrm>
                <a:off x="10612054" y="1237030"/>
                <a:ext cx="93600" cy="126000"/>
              </p14:xfrm>
            </p:contentPart>
          </mc:Choice>
          <mc:Fallback>
            <p:pic>
              <p:nvPicPr>
                <p:cNvPr id="489" name="Input penna 488">
                  <a:extLst>
                    <a:ext uri="{FF2B5EF4-FFF2-40B4-BE49-F238E27FC236}">
                      <a16:creationId xmlns:a16="http://schemas.microsoft.com/office/drawing/2014/main" id="{6926B445-EE47-EF22-0C15-BF0F5FB0F841}"/>
                    </a:ext>
                  </a:extLst>
                </p:cNvPr>
                <p:cNvPicPr/>
                <p:nvPr/>
              </p:nvPicPr>
              <p:blipFill>
                <a:blip r:embed="rId464"/>
                <a:stretch>
                  <a:fillRect/>
                </a:stretch>
              </p:blipFill>
              <p:spPr>
                <a:xfrm>
                  <a:off x="10601254" y="1226230"/>
                  <a:ext cx="114840" cy="147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5">
              <p14:nvContentPartPr>
                <p14:cNvPr id="490" name="Input penna 489">
                  <a:extLst>
                    <a:ext uri="{FF2B5EF4-FFF2-40B4-BE49-F238E27FC236}">
                      <a16:creationId xmlns:a16="http://schemas.microsoft.com/office/drawing/2014/main" id="{DA784FD0-9F36-E3F0-88DC-6356ED8EA263}"/>
                    </a:ext>
                  </a:extLst>
                </p14:cNvPr>
                <p14:cNvContentPartPr/>
                <p14:nvPr/>
              </p14:nvContentPartPr>
              <p14:xfrm>
                <a:off x="10706014" y="1229110"/>
                <a:ext cx="137520" cy="132840"/>
              </p14:xfrm>
            </p:contentPart>
          </mc:Choice>
          <mc:Fallback>
            <p:pic>
              <p:nvPicPr>
                <p:cNvPr id="490" name="Input penna 489">
                  <a:extLst>
                    <a:ext uri="{FF2B5EF4-FFF2-40B4-BE49-F238E27FC236}">
                      <a16:creationId xmlns:a16="http://schemas.microsoft.com/office/drawing/2014/main" id="{DA784FD0-9F36-E3F0-88DC-6356ED8EA263}"/>
                    </a:ext>
                  </a:extLst>
                </p:cNvPr>
                <p:cNvPicPr/>
                <p:nvPr/>
              </p:nvPicPr>
              <p:blipFill>
                <a:blip r:embed="rId466"/>
                <a:stretch>
                  <a:fillRect/>
                </a:stretch>
              </p:blipFill>
              <p:spPr>
                <a:xfrm>
                  <a:off x="10695214" y="1218670"/>
                  <a:ext cx="158760" cy="154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02" name="Gruppo 501">
            <a:extLst>
              <a:ext uri="{FF2B5EF4-FFF2-40B4-BE49-F238E27FC236}">
                <a16:creationId xmlns:a16="http://schemas.microsoft.com/office/drawing/2014/main" id="{1C6429FC-F6C6-D08B-D232-BBE9EC6AE832}"/>
              </a:ext>
            </a:extLst>
          </p:cNvPr>
          <p:cNvGrpSpPr/>
          <p:nvPr/>
        </p:nvGrpSpPr>
        <p:grpSpPr>
          <a:xfrm>
            <a:off x="6129202" y="5576101"/>
            <a:ext cx="223560" cy="180720"/>
            <a:chOff x="6129202" y="5576101"/>
            <a:chExt cx="223560" cy="1807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67">
              <p14:nvContentPartPr>
                <p14:cNvPr id="495" name="Input penna 494">
                  <a:extLst>
                    <a:ext uri="{FF2B5EF4-FFF2-40B4-BE49-F238E27FC236}">
                      <a16:creationId xmlns:a16="http://schemas.microsoft.com/office/drawing/2014/main" id="{479C48AD-FBC2-9626-DD4F-983267C6BBAC}"/>
                    </a:ext>
                  </a:extLst>
                </p14:cNvPr>
                <p14:cNvContentPartPr/>
                <p14:nvPr/>
              </p14:nvContentPartPr>
              <p14:xfrm>
                <a:off x="6129202" y="5576101"/>
                <a:ext cx="43920" cy="140760"/>
              </p14:xfrm>
            </p:contentPart>
          </mc:Choice>
          <mc:Fallback>
            <p:pic>
              <p:nvPicPr>
                <p:cNvPr id="495" name="Input penna 494">
                  <a:extLst>
                    <a:ext uri="{FF2B5EF4-FFF2-40B4-BE49-F238E27FC236}">
                      <a16:creationId xmlns:a16="http://schemas.microsoft.com/office/drawing/2014/main" id="{479C48AD-FBC2-9626-DD4F-983267C6BBAC}"/>
                    </a:ext>
                  </a:extLst>
                </p:cNvPr>
                <p:cNvPicPr/>
                <p:nvPr/>
              </p:nvPicPr>
              <p:blipFill>
                <a:blip r:embed="rId468"/>
                <a:stretch>
                  <a:fillRect/>
                </a:stretch>
              </p:blipFill>
              <p:spPr>
                <a:xfrm>
                  <a:off x="6118402" y="5565301"/>
                  <a:ext cx="65160" cy="16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9">
              <p14:nvContentPartPr>
                <p14:cNvPr id="496" name="Input penna 495">
                  <a:extLst>
                    <a:ext uri="{FF2B5EF4-FFF2-40B4-BE49-F238E27FC236}">
                      <a16:creationId xmlns:a16="http://schemas.microsoft.com/office/drawing/2014/main" id="{209B5078-EA95-EEFC-0C91-89D3B968DBBE}"/>
                    </a:ext>
                  </a:extLst>
                </p14:cNvPr>
                <p14:cNvContentPartPr/>
                <p14:nvPr/>
              </p14:nvContentPartPr>
              <p14:xfrm>
                <a:off x="6226042" y="5609581"/>
                <a:ext cx="126720" cy="147240"/>
              </p14:xfrm>
            </p:contentPart>
          </mc:Choice>
          <mc:Fallback>
            <p:pic>
              <p:nvPicPr>
                <p:cNvPr id="496" name="Input penna 495">
                  <a:extLst>
                    <a:ext uri="{FF2B5EF4-FFF2-40B4-BE49-F238E27FC236}">
                      <a16:creationId xmlns:a16="http://schemas.microsoft.com/office/drawing/2014/main" id="{209B5078-EA95-EEFC-0C91-89D3B968DBBE}"/>
                    </a:ext>
                  </a:extLst>
                </p:cNvPr>
                <p:cNvPicPr/>
                <p:nvPr/>
              </p:nvPicPr>
              <p:blipFill>
                <a:blip r:embed="rId470"/>
                <a:stretch>
                  <a:fillRect/>
                </a:stretch>
              </p:blipFill>
              <p:spPr>
                <a:xfrm>
                  <a:off x="6215602" y="5599141"/>
                  <a:ext cx="147960" cy="168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00" name="Gruppo 499">
            <a:extLst>
              <a:ext uri="{FF2B5EF4-FFF2-40B4-BE49-F238E27FC236}">
                <a16:creationId xmlns:a16="http://schemas.microsoft.com/office/drawing/2014/main" id="{6381B1A8-B19B-38F8-6F94-3CD3D4CAECFF}"/>
              </a:ext>
            </a:extLst>
          </p:cNvPr>
          <p:cNvGrpSpPr/>
          <p:nvPr/>
        </p:nvGrpSpPr>
        <p:grpSpPr>
          <a:xfrm>
            <a:off x="7038922" y="5671501"/>
            <a:ext cx="144720" cy="176400"/>
            <a:chOff x="7038922" y="5671501"/>
            <a:chExt cx="144720" cy="1764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71">
              <p14:nvContentPartPr>
                <p14:cNvPr id="497" name="Input penna 496">
                  <a:extLst>
                    <a:ext uri="{FF2B5EF4-FFF2-40B4-BE49-F238E27FC236}">
                      <a16:creationId xmlns:a16="http://schemas.microsoft.com/office/drawing/2014/main" id="{6877335C-C3CF-6338-8605-F68326CF9E35}"/>
                    </a:ext>
                  </a:extLst>
                </p14:cNvPr>
                <p14:cNvContentPartPr/>
                <p14:nvPr/>
              </p14:nvContentPartPr>
              <p14:xfrm>
                <a:off x="7038922" y="5671501"/>
                <a:ext cx="131760" cy="131760"/>
              </p14:xfrm>
            </p:contentPart>
          </mc:Choice>
          <mc:Fallback>
            <p:pic>
              <p:nvPicPr>
                <p:cNvPr id="497" name="Input penna 496">
                  <a:extLst>
                    <a:ext uri="{FF2B5EF4-FFF2-40B4-BE49-F238E27FC236}">
                      <a16:creationId xmlns:a16="http://schemas.microsoft.com/office/drawing/2014/main" id="{6877335C-C3CF-6338-8605-F68326CF9E35}"/>
                    </a:ext>
                  </a:extLst>
                </p:cNvPr>
                <p:cNvPicPr/>
                <p:nvPr/>
              </p:nvPicPr>
              <p:blipFill>
                <a:blip r:embed="rId472"/>
                <a:stretch>
                  <a:fillRect/>
                </a:stretch>
              </p:blipFill>
              <p:spPr>
                <a:xfrm>
                  <a:off x="7028122" y="5660701"/>
                  <a:ext cx="153000" cy="153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3">
              <p14:nvContentPartPr>
                <p14:cNvPr id="498" name="Input penna 497">
                  <a:extLst>
                    <a:ext uri="{FF2B5EF4-FFF2-40B4-BE49-F238E27FC236}">
                      <a16:creationId xmlns:a16="http://schemas.microsoft.com/office/drawing/2014/main" id="{44F92406-378D-CFF4-B537-C5B43370E0CA}"/>
                    </a:ext>
                  </a:extLst>
                </p14:cNvPr>
                <p14:cNvContentPartPr/>
                <p14:nvPr/>
              </p14:nvContentPartPr>
              <p14:xfrm>
                <a:off x="7064122" y="5706061"/>
                <a:ext cx="119520" cy="141840"/>
              </p14:xfrm>
            </p:contentPart>
          </mc:Choice>
          <mc:Fallback>
            <p:pic>
              <p:nvPicPr>
                <p:cNvPr id="498" name="Input penna 497">
                  <a:extLst>
                    <a:ext uri="{FF2B5EF4-FFF2-40B4-BE49-F238E27FC236}">
                      <a16:creationId xmlns:a16="http://schemas.microsoft.com/office/drawing/2014/main" id="{44F92406-378D-CFF4-B537-C5B43370E0CA}"/>
                    </a:ext>
                  </a:extLst>
                </p:cNvPr>
                <p:cNvPicPr/>
                <p:nvPr/>
              </p:nvPicPr>
              <p:blipFill>
                <a:blip r:embed="rId474"/>
                <a:stretch>
                  <a:fillRect/>
                </a:stretch>
              </p:blipFill>
              <p:spPr>
                <a:xfrm>
                  <a:off x="7053322" y="5695621"/>
                  <a:ext cx="140760" cy="163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16" name="Gruppo 515">
            <a:extLst>
              <a:ext uri="{FF2B5EF4-FFF2-40B4-BE49-F238E27FC236}">
                <a16:creationId xmlns:a16="http://schemas.microsoft.com/office/drawing/2014/main" id="{D3E576A6-D803-C2CF-D54B-83B33A707623}"/>
              </a:ext>
            </a:extLst>
          </p:cNvPr>
          <p:cNvGrpSpPr/>
          <p:nvPr/>
        </p:nvGrpSpPr>
        <p:grpSpPr>
          <a:xfrm>
            <a:off x="8981368" y="1695477"/>
            <a:ext cx="494280" cy="419400"/>
            <a:chOff x="8981368" y="1695477"/>
            <a:chExt cx="494280" cy="4194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75">
              <p14:nvContentPartPr>
                <p14:cNvPr id="503" name="Input penna 502">
                  <a:extLst>
                    <a:ext uri="{FF2B5EF4-FFF2-40B4-BE49-F238E27FC236}">
                      <a16:creationId xmlns:a16="http://schemas.microsoft.com/office/drawing/2014/main" id="{07DF8261-6E9C-4942-9A12-86886DBF4405}"/>
                    </a:ext>
                  </a:extLst>
                </p14:cNvPr>
                <p14:cNvContentPartPr/>
                <p14:nvPr/>
              </p14:nvContentPartPr>
              <p14:xfrm>
                <a:off x="9064888" y="1695477"/>
                <a:ext cx="191160" cy="195480"/>
              </p14:xfrm>
            </p:contentPart>
          </mc:Choice>
          <mc:Fallback>
            <p:pic>
              <p:nvPicPr>
                <p:cNvPr id="503" name="Input penna 502">
                  <a:extLst>
                    <a:ext uri="{FF2B5EF4-FFF2-40B4-BE49-F238E27FC236}">
                      <a16:creationId xmlns:a16="http://schemas.microsoft.com/office/drawing/2014/main" id="{07DF8261-6E9C-4942-9A12-86886DBF4405}"/>
                    </a:ext>
                  </a:extLst>
                </p:cNvPr>
                <p:cNvPicPr/>
                <p:nvPr/>
              </p:nvPicPr>
              <p:blipFill>
                <a:blip r:embed="rId476"/>
                <a:stretch>
                  <a:fillRect/>
                </a:stretch>
              </p:blipFill>
              <p:spPr>
                <a:xfrm>
                  <a:off x="9054088" y="1685037"/>
                  <a:ext cx="212400" cy="21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7">
              <p14:nvContentPartPr>
                <p14:cNvPr id="504" name="Input penna 503">
                  <a:extLst>
                    <a:ext uri="{FF2B5EF4-FFF2-40B4-BE49-F238E27FC236}">
                      <a16:creationId xmlns:a16="http://schemas.microsoft.com/office/drawing/2014/main" id="{371F8530-A43F-33AD-99AF-AA1CF870B6A5}"/>
                    </a:ext>
                  </a:extLst>
                </p14:cNvPr>
                <p14:cNvContentPartPr/>
                <p14:nvPr/>
              </p14:nvContentPartPr>
              <p14:xfrm>
                <a:off x="8981368" y="1993917"/>
                <a:ext cx="184320" cy="12240"/>
              </p14:xfrm>
            </p:contentPart>
          </mc:Choice>
          <mc:Fallback>
            <p:pic>
              <p:nvPicPr>
                <p:cNvPr id="504" name="Input penna 503">
                  <a:extLst>
                    <a:ext uri="{FF2B5EF4-FFF2-40B4-BE49-F238E27FC236}">
                      <a16:creationId xmlns:a16="http://schemas.microsoft.com/office/drawing/2014/main" id="{371F8530-A43F-33AD-99AF-AA1CF870B6A5}"/>
                    </a:ext>
                  </a:extLst>
                </p:cNvPr>
                <p:cNvPicPr/>
                <p:nvPr/>
              </p:nvPicPr>
              <p:blipFill>
                <a:blip r:embed="rId478"/>
                <a:stretch>
                  <a:fillRect/>
                </a:stretch>
              </p:blipFill>
              <p:spPr>
                <a:xfrm>
                  <a:off x="8970928" y="1983117"/>
                  <a:ext cx="205560" cy="3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9">
              <p14:nvContentPartPr>
                <p14:cNvPr id="505" name="Input penna 504">
                  <a:extLst>
                    <a:ext uri="{FF2B5EF4-FFF2-40B4-BE49-F238E27FC236}">
                      <a16:creationId xmlns:a16="http://schemas.microsoft.com/office/drawing/2014/main" id="{1C0C95DE-E575-50E8-7BC6-1F1B22A766FF}"/>
                    </a:ext>
                  </a:extLst>
                </p14:cNvPr>
                <p14:cNvContentPartPr/>
                <p14:nvPr/>
              </p14:nvContentPartPr>
              <p14:xfrm>
                <a:off x="9125008" y="1966557"/>
                <a:ext cx="32760" cy="148320"/>
              </p14:xfrm>
            </p:contentPart>
          </mc:Choice>
          <mc:Fallback>
            <p:pic>
              <p:nvPicPr>
                <p:cNvPr id="505" name="Input penna 504">
                  <a:extLst>
                    <a:ext uri="{FF2B5EF4-FFF2-40B4-BE49-F238E27FC236}">
                      <a16:creationId xmlns:a16="http://schemas.microsoft.com/office/drawing/2014/main" id="{1C0C95DE-E575-50E8-7BC6-1F1B22A766FF}"/>
                    </a:ext>
                  </a:extLst>
                </p:cNvPr>
                <p:cNvPicPr/>
                <p:nvPr/>
              </p:nvPicPr>
              <p:blipFill>
                <a:blip r:embed="rId480"/>
                <a:stretch>
                  <a:fillRect/>
                </a:stretch>
              </p:blipFill>
              <p:spPr>
                <a:xfrm>
                  <a:off x="9114208" y="1955757"/>
                  <a:ext cx="54000" cy="169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1">
              <p14:nvContentPartPr>
                <p14:cNvPr id="506" name="Input penna 505">
                  <a:extLst>
                    <a:ext uri="{FF2B5EF4-FFF2-40B4-BE49-F238E27FC236}">
                      <a16:creationId xmlns:a16="http://schemas.microsoft.com/office/drawing/2014/main" id="{98984EE1-D146-61E0-F0C0-D6B93BFFAE05}"/>
                    </a:ext>
                  </a:extLst>
                </p14:cNvPr>
                <p14:cNvContentPartPr/>
                <p14:nvPr/>
              </p14:nvContentPartPr>
              <p14:xfrm>
                <a:off x="9300328" y="1797357"/>
                <a:ext cx="125280" cy="214920"/>
              </p14:xfrm>
            </p:contentPart>
          </mc:Choice>
          <mc:Fallback>
            <p:pic>
              <p:nvPicPr>
                <p:cNvPr id="506" name="Input penna 505">
                  <a:extLst>
                    <a:ext uri="{FF2B5EF4-FFF2-40B4-BE49-F238E27FC236}">
                      <a16:creationId xmlns:a16="http://schemas.microsoft.com/office/drawing/2014/main" id="{98984EE1-D146-61E0-F0C0-D6B93BFFAE05}"/>
                    </a:ext>
                  </a:extLst>
                </p:cNvPr>
                <p:cNvPicPr/>
                <p:nvPr/>
              </p:nvPicPr>
              <p:blipFill>
                <a:blip r:embed="rId482"/>
                <a:stretch>
                  <a:fillRect/>
                </a:stretch>
              </p:blipFill>
              <p:spPr>
                <a:xfrm>
                  <a:off x="9289528" y="1786917"/>
                  <a:ext cx="146520" cy="236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3">
              <p14:nvContentPartPr>
                <p14:cNvPr id="507" name="Input penna 506">
                  <a:extLst>
                    <a:ext uri="{FF2B5EF4-FFF2-40B4-BE49-F238E27FC236}">
                      <a16:creationId xmlns:a16="http://schemas.microsoft.com/office/drawing/2014/main" id="{52672044-7A72-DD42-18BB-0C29DBF72B0B}"/>
                    </a:ext>
                  </a:extLst>
                </p14:cNvPr>
                <p14:cNvContentPartPr/>
                <p14:nvPr/>
              </p14:nvContentPartPr>
              <p14:xfrm>
                <a:off x="9463048" y="1853517"/>
                <a:ext cx="12600" cy="144720"/>
              </p14:xfrm>
            </p:contentPart>
          </mc:Choice>
          <mc:Fallback>
            <p:pic>
              <p:nvPicPr>
                <p:cNvPr id="507" name="Input penna 506">
                  <a:extLst>
                    <a:ext uri="{FF2B5EF4-FFF2-40B4-BE49-F238E27FC236}">
                      <a16:creationId xmlns:a16="http://schemas.microsoft.com/office/drawing/2014/main" id="{52672044-7A72-DD42-18BB-0C29DBF72B0B}"/>
                    </a:ext>
                  </a:extLst>
                </p:cNvPr>
                <p:cNvPicPr/>
                <p:nvPr/>
              </p:nvPicPr>
              <p:blipFill>
                <a:blip r:embed="rId484"/>
                <a:stretch>
                  <a:fillRect/>
                </a:stretch>
              </p:blipFill>
              <p:spPr>
                <a:xfrm>
                  <a:off x="9452608" y="1843077"/>
                  <a:ext cx="33840" cy="165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14" name="Gruppo 513">
            <a:extLst>
              <a:ext uri="{FF2B5EF4-FFF2-40B4-BE49-F238E27FC236}">
                <a16:creationId xmlns:a16="http://schemas.microsoft.com/office/drawing/2014/main" id="{376F76DF-405A-7DC6-E1E6-95CD65DBAF75}"/>
              </a:ext>
            </a:extLst>
          </p:cNvPr>
          <p:cNvGrpSpPr/>
          <p:nvPr/>
        </p:nvGrpSpPr>
        <p:grpSpPr>
          <a:xfrm>
            <a:off x="9659248" y="1909317"/>
            <a:ext cx="631440" cy="274680"/>
            <a:chOff x="9659248" y="1909317"/>
            <a:chExt cx="631440" cy="2746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85">
              <p14:nvContentPartPr>
                <p14:cNvPr id="508" name="Input penna 507">
                  <a:extLst>
                    <a:ext uri="{FF2B5EF4-FFF2-40B4-BE49-F238E27FC236}">
                      <a16:creationId xmlns:a16="http://schemas.microsoft.com/office/drawing/2014/main" id="{7D012AE6-D7F8-92EB-7A45-9CADD777BC4B}"/>
                    </a:ext>
                  </a:extLst>
                </p14:cNvPr>
                <p14:cNvContentPartPr/>
                <p14:nvPr/>
              </p14:nvContentPartPr>
              <p14:xfrm>
                <a:off x="9659248" y="1913277"/>
                <a:ext cx="117360" cy="33840"/>
              </p14:xfrm>
            </p:contentPart>
          </mc:Choice>
          <mc:Fallback>
            <p:pic>
              <p:nvPicPr>
                <p:cNvPr id="508" name="Input penna 507">
                  <a:extLst>
                    <a:ext uri="{FF2B5EF4-FFF2-40B4-BE49-F238E27FC236}">
                      <a16:creationId xmlns:a16="http://schemas.microsoft.com/office/drawing/2014/main" id="{7D012AE6-D7F8-92EB-7A45-9CADD777BC4B}"/>
                    </a:ext>
                  </a:extLst>
                </p:cNvPr>
                <p:cNvPicPr/>
                <p:nvPr/>
              </p:nvPicPr>
              <p:blipFill>
                <a:blip r:embed="rId486"/>
                <a:stretch>
                  <a:fillRect/>
                </a:stretch>
              </p:blipFill>
              <p:spPr>
                <a:xfrm>
                  <a:off x="9648808" y="1902837"/>
                  <a:ext cx="138600" cy="5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7">
              <p14:nvContentPartPr>
                <p14:cNvPr id="509" name="Input penna 508">
                  <a:extLst>
                    <a:ext uri="{FF2B5EF4-FFF2-40B4-BE49-F238E27FC236}">
                      <a16:creationId xmlns:a16="http://schemas.microsoft.com/office/drawing/2014/main" id="{53C60C84-490E-7685-F3D5-60606E7BEABF}"/>
                    </a:ext>
                  </a:extLst>
                </p14:cNvPr>
                <p14:cNvContentPartPr/>
                <p14:nvPr/>
              </p14:nvContentPartPr>
              <p14:xfrm>
                <a:off x="9706408" y="1999677"/>
                <a:ext cx="86760" cy="4680"/>
              </p14:xfrm>
            </p:contentPart>
          </mc:Choice>
          <mc:Fallback>
            <p:pic>
              <p:nvPicPr>
                <p:cNvPr id="509" name="Input penna 508">
                  <a:extLst>
                    <a:ext uri="{FF2B5EF4-FFF2-40B4-BE49-F238E27FC236}">
                      <a16:creationId xmlns:a16="http://schemas.microsoft.com/office/drawing/2014/main" id="{53C60C84-490E-7685-F3D5-60606E7BEABF}"/>
                    </a:ext>
                  </a:extLst>
                </p:cNvPr>
                <p:cNvPicPr/>
                <p:nvPr/>
              </p:nvPicPr>
              <p:blipFill>
                <a:blip r:embed="rId488"/>
                <a:stretch>
                  <a:fillRect/>
                </a:stretch>
              </p:blipFill>
              <p:spPr>
                <a:xfrm>
                  <a:off x="9695608" y="1988877"/>
                  <a:ext cx="108000" cy="2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9">
              <p14:nvContentPartPr>
                <p14:cNvPr id="510" name="Input penna 509">
                  <a:extLst>
                    <a:ext uri="{FF2B5EF4-FFF2-40B4-BE49-F238E27FC236}">
                      <a16:creationId xmlns:a16="http://schemas.microsoft.com/office/drawing/2014/main" id="{9CB9F778-8C0B-520A-7C43-A61B3A11C15F}"/>
                    </a:ext>
                  </a:extLst>
                </p14:cNvPr>
                <p14:cNvContentPartPr/>
                <p14:nvPr/>
              </p14:nvContentPartPr>
              <p14:xfrm>
                <a:off x="9851488" y="1917597"/>
                <a:ext cx="191160" cy="126000"/>
              </p14:xfrm>
            </p:contentPart>
          </mc:Choice>
          <mc:Fallback>
            <p:pic>
              <p:nvPicPr>
                <p:cNvPr id="510" name="Input penna 509">
                  <a:extLst>
                    <a:ext uri="{FF2B5EF4-FFF2-40B4-BE49-F238E27FC236}">
                      <a16:creationId xmlns:a16="http://schemas.microsoft.com/office/drawing/2014/main" id="{9CB9F778-8C0B-520A-7C43-A61B3A11C15F}"/>
                    </a:ext>
                  </a:extLst>
                </p:cNvPr>
                <p:cNvPicPr/>
                <p:nvPr/>
              </p:nvPicPr>
              <p:blipFill>
                <a:blip r:embed="rId490"/>
                <a:stretch>
                  <a:fillRect/>
                </a:stretch>
              </p:blipFill>
              <p:spPr>
                <a:xfrm>
                  <a:off x="9840688" y="1906797"/>
                  <a:ext cx="212400" cy="147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1">
              <p14:nvContentPartPr>
                <p14:cNvPr id="511" name="Input penna 510">
                  <a:extLst>
                    <a:ext uri="{FF2B5EF4-FFF2-40B4-BE49-F238E27FC236}">
                      <a16:creationId xmlns:a16="http://schemas.microsoft.com/office/drawing/2014/main" id="{D7FA0D82-70E0-4BFB-968E-B65BA5BAA2A4}"/>
                    </a:ext>
                  </a:extLst>
                </p14:cNvPr>
                <p14:cNvContentPartPr/>
                <p14:nvPr/>
              </p14:nvContentPartPr>
              <p14:xfrm>
                <a:off x="10076848" y="1935237"/>
                <a:ext cx="88920" cy="105480"/>
              </p14:xfrm>
            </p:contentPart>
          </mc:Choice>
          <mc:Fallback>
            <p:pic>
              <p:nvPicPr>
                <p:cNvPr id="511" name="Input penna 510">
                  <a:extLst>
                    <a:ext uri="{FF2B5EF4-FFF2-40B4-BE49-F238E27FC236}">
                      <a16:creationId xmlns:a16="http://schemas.microsoft.com/office/drawing/2014/main" id="{D7FA0D82-70E0-4BFB-968E-B65BA5BAA2A4}"/>
                    </a:ext>
                  </a:extLst>
                </p:cNvPr>
                <p:cNvPicPr/>
                <p:nvPr/>
              </p:nvPicPr>
              <p:blipFill>
                <a:blip r:embed="rId492"/>
                <a:stretch>
                  <a:fillRect/>
                </a:stretch>
              </p:blipFill>
              <p:spPr>
                <a:xfrm>
                  <a:off x="10066048" y="1924797"/>
                  <a:ext cx="110160" cy="12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3">
              <p14:nvContentPartPr>
                <p14:cNvPr id="512" name="Input penna 511">
                  <a:extLst>
                    <a:ext uri="{FF2B5EF4-FFF2-40B4-BE49-F238E27FC236}">
                      <a16:creationId xmlns:a16="http://schemas.microsoft.com/office/drawing/2014/main" id="{20078A25-B620-DF87-E813-1AFB91528F2A}"/>
                    </a:ext>
                  </a:extLst>
                </p14:cNvPr>
                <p14:cNvContentPartPr/>
                <p14:nvPr/>
              </p14:nvContentPartPr>
              <p14:xfrm>
                <a:off x="10197448" y="1909317"/>
                <a:ext cx="93240" cy="274680"/>
              </p14:xfrm>
            </p:contentPart>
          </mc:Choice>
          <mc:Fallback>
            <p:pic>
              <p:nvPicPr>
                <p:cNvPr id="512" name="Input penna 511">
                  <a:extLst>
                    <a:ext uri="{FF2B5EF4-FFF2-40B4-BE49-F238E27FC236}">
                      <a16:creationId xmlns:a16="http://schemas.microsoft.com/office/drawing/2014/main" id="{20078A25-B620-DF87-E813-1AFB91528F2A}"/>
                    </a:ext>
                  </a:extLst>
                </p:cNvPr>
                <p:cNvPicPr/>
                <p:nvPr/>
              </p:nvPicPr>
              <p:blipFill>
                <a:blip r:embed="rId494"/>
                <a:stretch>
                  <a:fillRect/>
                </a:stretch>
              </p:blipFill>
              <p:spPr>
                <a:xfrm>
                  <a:off x="10187008" y="1898517"/>
                  <a:ext cx="114480" cy="2959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27" name="Gruppo 526">
            <a:extLst>
              <a:ext uri="{FF2B5EF4-FFF2-40B4-BE49-F238E27FC236}">
                <a16:creationId xmlns:a16="http://schemas.microsoft.com/office/drawing/2014/main" id="{F48AB557-AFE1-644D-51FB-DABC6BE76825}"/>
              </a:ext>
            </a:extLst>
          </p:cNvPr>
          <p:cNvGrpSpPr/>
          <p:nvPr/>
        </p:nvGrpSpPr>
        <p:grpSpPr>
          <a:xfrm>
            <a:off x="196437" y="2195394"/>
            <a:ext cx="203040" cy="265680"/>
            <a:chOff x="196437" y="2195394"/>
            <a:chExt cx="203040" cy="2656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95">
              <p14:nvContentPartPr>
                <p14:cNvPr id="517" name="Input penna 516">
                  <a:extLst>
                    <a:ext uri="{FF2B5EF4-FFF2-40B4-BE49-F238E27FC236}">
                      <a16:creationId xmlns:a16="http://schemas.microsoft.com/office/drawing/2014/main" id="{95E2EDF0-2760-2376-CE1E-2EA07AD92A47}"/>
                    </a:ext>
                  </a:extLst>
                </p14:cNvPr>
                <p14:cNvContentPartPr/>
                <p14:nvPr/>
              </p14:nvContentPartPr>
              <p14:xfrm>
                <a:off x="196437" y="2196834"/>
                <a:ext cx="144720" cy="191520"/>
              </p14:xfrm>
            </p:contentPart>
          </mc:Choice>
          <mc:Fallback>
            <p:pic>
              <p:nvPicPr>
                <p:cNvPr id="517" name="Input penna 516">
                  <a:extLst>
                    <a:ext uri="{FF2B5EF4-FFF2-40B4-BE49-F238E27FC236}">
                      <a16:creationId xmlns:a16="http://schemas.microsoft.com/office/drawing/2014/main" id="{95E2EDF0-2760-2376-CE1E-2EA07AD92A47}"/>
                    </a:ext>
                  </a:extLst>
                </p:cNvPr>
                <p:cNvPicPr/>
                <p:nvPr/>
              </p:nvPicPr>
              <p:blipFill>
                <a:blip r:embed="rId496"/>
                <a:stretch>
                  <a:fillRect/>
                </a:stretch>
              </p:blipFill>
              <p:spPr>
                <a:xfrm>
                  <a:off x="185637" y="2186394"/>
                  <a:ext cx="165960" cy="21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7">
              <p14:nvContentPartPr>
                <p14:cNvPr id="518" name="Input penna 517">
                  <a:extLst>
                    <a:ext uri="{FF2B5EF4-FFF2-40B4-BE49-F238E27FC236}">
                      <a16:creationId xmlns:a16="http://schemas.microsoft.com/office/drawing/2014/main" id="{E0AC6D1F-93BA-7E3E-D444-F7552676947F}"/>
                    </a:ext>
                  </a:extLst>
                </p14:cNvPr>
                <p14:cNvContentPartPr/>
                <p14:nvPr/>
              </p14:nvContentPartPr>
              <p14:xfrm>
                <a:off x="365637" y="2195394"/>
                <a:ext cx="33840" cy="265680"/>
              </p14:xfrm>
            </p:contentPart>
          </mc:Choice>
          <mc:Fallback>
            <p:pic>
              <p:nvPicPr>
                <p:cNvPr id="518" name="Input penna 517">
                  <a:extLst>
                    <a:ext uri="{FF2B5EF4-FFF2-40B4-BE49-F238E27FC236}">
                      <a16:creationId xmlns:a16="http://schemas.microsoft.com/office/drawing/2014/main" id="{E0AC6D1F-93BA-7E3E-D444-F7552676947F}"/>
                    </a:ext>
                  </a:extLst>
                </p:cNvPr>
                <p:cNvPicPr/>
                <p:nvPr/>
              </p:nvPicPr>
              <p:blipFill>
                <a:blip r:embed="rId498"/>
                <a:stretch>
                  <a:fillRect/>
                </a:stretch>
              </p:blipFill>
              <p:spPr>
                <a:xfrm>
                  <a:off x="355197" y="2184594"/>
                  <a:ext cx="55080" cy="2869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25" name="Gruppo 524">
            <a:extLst>
              <a:ext uri="{FF2B5EF4-FFF2-40B4-BE49-F238E27FC236}">
                <a16:creationId xmlns:a16="http://schemas.microsoft.com/office/drawing/2014/main" id="{2EF5335A-DF81-D883-A10A-1A2D8A94213B}"/>
              </a:ext>
            </a:extLst>
          </p:cNvPr>
          <p:cNvGrpSpPr/>
          <p:nvPr/>
        </p:nvGrpSpPr>
        <p:grpSpPr>
          <a:xfrm>
            <a:off x="559677" y="2025834"/>
            <a:ext cx="433800" cy="546120"/>
            <a:chOff x="559677" y="2025834"/>
            <a:chExt cx="433800" cy="5461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99">
              <p14:nvContentPartPr>
                <p14:cNvPr id="519" name="Input penna 518">
                  <a:extLst>
                    <a:ext uri="{FF2B5EF4-FFF2-40B4-BE49-F238E27FC236}">
                      <a16:creationId xmlns:a16="http://schemas.microsoft.com/office/drawing/2014/main" id="{F29E3405-2651-A0B4-3935-74D7E71DC8D4}"/>
                    </a:ext>
                  </a:extLst>
                </p14:cNvPr>
                <p14:cNvContentPartPr/>
                <p14:nvPr/>
              </p14:nvContentPartPr>
              <p14:xfrm>
                <a:off x="559677" y="2025834"/>
                <a:ext cx="119160" cy="546120"/>
              </p14:xfrm>
            </p:contentPart>
          </mc:Choice>
          <mc:Fallback>
            <p:pic>
              <p:nvPicPr>
                <p:cNvPr id="519" name="Input penna 518">
                  <a:extLst>
                    <a:ext uri="{FF2B5EF4-FFF2-40B4-BE49-F238E27FC236}">
                      <a16:creationId xmlns:a16="http://schemas.microsoft.com/office/drawing/2014/main" id="{F29E3405-2651-A0B4-3935-74D7E71DC8D4}"/>
                    </a:ext>
                  </a:extLst>
                </p:cNvPr>
                <p:cNvPicPr/>
                <p:nvPr/>
              </p:nvPicPr>
              <p:blipFill>
                <a:blip r:embed="rId500"/>
                <a:stretch>
                  <a:fillRect/>
                </a:stretch>
              </p:blipFill>
              <p:spPr>
                <a:xfrm>
                  <a:off x="549237" y="2015394"/>
                  <a:ext cx="140400" cy="56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1">
              <p14:nvContentPartPr>
                <p14:cNvPr id="520" name="Input penna 519">
                  <a:extLst>
                    <a:ext uri="{FF2B5EF4-FFF2-40B4-BE49-F238E27FC236}">
                      <a16:creationId xmlns:a16="http://schemas.microsoft.com/office/drawing/2014/main" id="{183527CA-AA19-B9F5-343F-55B84CA9700B}"/>
                    </a:ext>
                  </a:extLst>
                </p14:cNvPr>
                <p14:cNvContentPartPr/>
                <p14:nvPr/>
              </p14:nvContentPartPr>
              <p14:xfrm>
                <a:off x="673437" y="2185314"/>
                <a:ext cx="137880" cy="258840"/>
              </p14:xfrm>
            </p:contentPart>
          </mc:Choice>
          <mc:Fallback>
            <p:pic>
              <p:nvPicPr>
                <p:cNvPr id="520" name="Input penna 519">
                  <a:extLst>
                    <a:ext uri="{FF2B5EF4-FFF2-40B4-BE49-F238E27FC236}">
                      <a16:creationId xmlns:a16="http://schemas.microsoft.com/office/drawing/2014/main" id="{183527CA-AA19-B9F5-343F-55B84CA9700B}"/>
                    </a:ext>
                  </a:extLst>
                </p:cNvPr>
                <p:cNvPicPr/>
                <p:nvPr/>
              </p:nvPicPr>
              <p:blipFill>
                <a:blip r:embed="rId502"/>
                <a:stretch>
                  <a:fillRect/>
                </a:stretch>
              </p:blipFill>
              <p:spPr>
                <a:xfrm>
                  <a:off x="662997" y="2174514"/>
                  <a:ext cx="159120" cy="280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3">
              <p14:nvContentPartPr>
                <p14:cNvPr id="521" name="Input penna 520">
                  <a:extLst>
                    <a:ext uri="{FF2B5EF4-FFF2-40B4-BE49-F238E27FC236}">
                      <a16:creationId xmlns:a16="http://schemas.microsoft.com/office/drawing/2014/main" id="{CDF33867-EA85-C3EA-A960-00D482490DA0}"/>
                    </a:ext>
                  </a:extLst>
                </p14:cNvPr>
                <p14:cNvContentPartPr/>
                <p14:nvPr/>
              </p14:nvContentPartPr>
              <p14:xfrm>
                <a:off x="818157" y="2312034"/>
                <a:ext cx="51120" cy="8280"/>
              </p14:xfrm>
            </p:contentPart>
          </mc:Choice>
          <mc:Fallback>
            <p:pic>
              <p:nvPicPr>
                <p:cNvPr id="521" name="Input penna 520">
                  <a:extLst>
                    <a:ext uri="{FF2B5EF4-FFF2-40B4-BE49-F238E27FC236}">
                      <a16:creationId xmlns:a16="http://schemas.microsoft.com/office/drawing/2014/main" id="{CDF33867-EA85-C3EA-A960-00D482490DA0}"/>
                    </a:ext>
                  </a:extLst>
                </p:cNvPr>
                <p:cNvPicPr/>
                <p:nvPr/>
              </p:nvPicPr>
              <p:blipFill>
                <a:blip r:embed="rId504"/>
                <a:stretch>
                  <a:fillRect/>
                </a:stretch>
              </p:blipFill>
              <p:spPr>
                <a:xfrm>
                  <a:off x="807357" y="2301234"/>
                  <a:ext cx="72360" cy="2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5">
              <p14:nvContentPartPr>
                <p14:cNvPr id="522" name="Input penna 521">
                  <a:extLst>
                    <a:ext uri="{FF2B5EF4-FFF2-40B4-BE49-F238E27FC236}">
                      <a16:creationId xmlns:a16="http://schemas.microsoft.com/office/drawing/2014/main" id="{AE632DEC-4F5C-93F6-8701-3DC0AE39463F}"/>
                    </a:ext>
                  </a:extLst>
                </p14:cNvPr>
                <p14:cNvContentPartPr/>
                <p14:nvPr/>
              </p14:nvContentPartPr>
              <p14:xfrm>
                <a:off x="897717" y="2227434"/>
                <a:ext cx="11160" cy="208440"/>
              </p14:xfrm>
            </p:contentPart>
          </mc:Choice>
          <mc:Fallback>
            <p:pic>
              <p:nvPicPr>
                <p:cNvPr id="522" name="Input penna 521">
                  <a:extLst>
                    <a:ext uri="{FF2B5EF4-FFF2-40B4-BE49-F238E27FC236}">
                      <a16:creationId xmlns:a16="http://schemas.microsoft.com/office/drawing/2014/main" id="{AE632DEC-4F5C-93F6-8701-3DC0AE39463F}"/>
                    </a:ext>
                  </a:extLst>
                </p:cNvPr>
                <p:cNvPicPr/>
                <p:nvPr/>
              </p:nvPicPr>
              <p:blipFill>
                <a:blip r:embed="rId506"/>
                <a:stretch>
                  <a:fillRect/>
                </a:stretch>
              </p:blipFill>
              <p:spPr>
                <a:xfrm>
                  <a:off x="887277" y="2216634"/>
                  <a:ext cx="32400" cy="229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7">
              <p14:nvContentPartPr>
                <p14:cNvPr id="523" name="Input penna 522">
                  <a:extLst>
                    <a:ext uri="{FF2B5EF4-FFF2-40B4-BE49-F238E27FC236}">
                      <a16:creationId xmlns:a16="http://schemas.microsoft.com/office/drawing/2014/main" id="{9204CBF9-E26A-3441-1616-36E31910E653}"/>
                    </a:ext>
                  </a:extLst>
                </p14:cNvPr>
                <p14:cNvContentPartPr/>
                <p14:nvPr/>
              </p14:nvContentPartPr>
              <p14:xfrm>
                <a:off x="980877" y="2218794"/>
                <a:ext cx="12600" cy="189000"/>
              </p14:xfrm>
            </p:contentPart>
          </mc:Choice>
          <mc:Fallback>
            <p:pic>
              <p:nvPicPr>
                <p:cNvPr id="523" name="Input penna 522">
                  <a:extLst>
                    <a:ext uri="{FF2B5EF4-FFF2-40B4-BE49-F238E27FC236}">
                      <a16:creationId xmlns:a16="http://schemas.microsoft.com/office/drawing/2014/main" id="{9204CBF9-E26A-3441-1616-36E31910E653}"/>
                    </a:ext>
                  </a:extLst>
                </p:cNvPr>
                <p:cNvPicPr/>
                <p:nvPr/>
              </p:nvPicPr>
              <p:blipFill>
                <a:blip r:embed="rId508"/>
                <a:stretch>
                  <a:fillRect/>
                </a:stretch>
              </p:blipFill>
              <p:spPr>
                <a:xfrm>
                  <a:off x="970437" y="2208354"/>
                  <a:ext cx="33840" cy="21024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1974948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49F2FF-F5FF-EC67-2BDC-7C0725339A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TextBox 3">
            <a:extLst>
              <a:ext uri="{FF2B5EF4-FFF2-40B4-BE49-F238E27FC236}">
                <a16:creationId xmlns:a16="http://schemas.microsoft.com/office/drawing/2014/main" id="{40E11171-58AA-9B33-CEE1-68C48C077686}"/>
              </a:ext>
            </a:extLst>
          </p:cNvPr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18" name="TextBox 5">
            <a:extLst>
              <a:ext uri="{FF2B5EF4-FFF2-40B4-BE49-F238E27FC236}">
                <a16:creationId xmlns:a16="http://schemas.microsoft.com/office/drawing/2014/main" id="{D40759E7-08CC-CBCE-7933-6B32715B227B}"/>
              </a:ext>
            </a:extLst>
          </p:cNvPr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32" name="그룹 12">
            <a:extLst>
              <a:ext uri="{FF2B5EF4-FFF2-40B4-BE49-F238E27FC236}">
                <a16:creationId xmlns:a16="http://schemas.microsoft.com/office/drawing/2014/main" id="{4FF781B8-5AF3-6E6E-8524-EFFAF76102BD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19" name="직사각형 13">
              <a:extLst>
                <a:ext uri="{FF2B5EF4-FFF2-40B4-BE49-F238E27FC236}">
                  <a16:creationId xmlns:a16="http://schemas.microsoft.com/office/drawing/2014/main" id="{113E40AE-A845-EF2C-DF47-B45E843BE7FD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" name="직사각형 14">
              <a:extLst>
                <a:ext uri="{FF2B5EF4-FFF2-40B4-BE49-F238E27FC236}">
                  <a16:creationId xmlns:a16="http://schemas.microsoft.com/office/drawing/2014/main" id="{E255006D-F00C-CDA6-1704-56A2B17F925C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" name="직사각형 15">
              <a:extLst>
                <a:ext uri="{FF2B5EF4-FFF2-40B4-BE49-F238E27FC236}">
                  <a16:creationId xmlns:a16="http://schemas.microsoft.com/office/drawing/2014/main" id="{A1D9DD7B-503A-C840-15DA-61238E6A88FC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" name="직사각형 16">
              <a:extLst>
                <a:ext uri="{FF2B5EF4-FFF2-40B4-BE49-F238E27FC236}">
                  <a16:creationId xmlns:a16="http://schemas.microsoft.com/office/drawing/2014/main" id="{76F32A61-18E3-C9BD-EF37-8F7EA9EEA4FA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" name="직사각형 17">
              <a:extLst>
                <a:ext uri="{FF2B5EF4-FFF2-40B4-BE49-F238E27FC236}">
                  <a16:creationId xmlns:a16="http://schemas.microsoft.com/office/drawing/2014/main" id="{F31AE49B-7715-6045-AEAA-9160A1E3BABE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4" name="직사각형 18">
              <a:extLst>
                <a:ext uri="{FF2B5EF4-FFF2-40B4-BE49-F238E27FC236}">
                  <a16:creationId xmlns:a16="http://schemas.microsoft.com/office/drawing/2014/main" id="{32A0BB75-37F5-3243-FA20-24AA298FDC6A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" name="직사각형 19">
              <a:extLst>
                <a:ext uri="{FF2B5EF4-FFF2-40B4-BE49-F238E27FC236}">
                  <a16:creationId xmlns:a16="http://schemas.microsoft.com/office/drawing/2014/main" id="{B5B6DDD6-E267-B337-C727-0DEC4F53AB17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" name="직사각형 20">
              <a:extLst>
                <a:ext uri="{FF2B5EF4-FFF2-40B4-BE49-F238E27FC236}">
                  <a16:creationId xmlns:a16="http://schemas.microsoft.com/office/drawing/2014/main" id="{6D08F161-A733-F43B-EA80-F0099925CA4A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7" name="직사각형 21">
              <a:extLst>
                <a:ext uri="{FF2B5EF4-FFF2-40B4-BE49-F238E27FC236}">
                  <a16:creationId xmlns:a16="http://schemas.microsoft.com/office/drawing/2014/main" id="{89BAE74B-30FA-2F88-9B95-A5EEE84F433B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" name="직사각형 22">
              <a:extLst>
                <a:ext uri="{FF2B5EF4-FFF2-40B4-BE49-F238E27FC236}">
                  <a16:creationId xmlns:a16="http://schemas.microsoft.com/office/drawing/2014/main" id="{23DC2D6D-895F-B40D-F97B-987CCFD6F7F5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" name="직사각형 23">
              <a:extLst>
                <a:ext uri="{FF2B5EF4-FFF2-40B4-BE49-F238E27FC236}">
                  <a16:creationId xmlns:a16="http://schemas.microsoft.com/office/drawing/2014/main" id="{F4AF1A8C-FC7F-152E-BCE4-FFC2E1513669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0" name="직사각형 24">
              <a:extLst>
                <a:ext uri="{FF2B5EF4-FFF2-40B4-BE49-F238E27FC236}">
                  <a16:creationId xmlns:a16="http://schemas.microsoft.com/office/drawing/2014/main" id="{3EC11CBD-6AB5-7568-FF83-2C3B88B0C677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" name="직사각형 25">
              <a:extLst>
                <a:ext uri="{FF2B5EF4-FFF2-40B4-BE49-F238E27FC236}">
                  <a16:creationId xmlns:a16="http://schemas.microsoft.com/office/drawing/2014/main" id="{E00B5931-89A2-DB0C-6F94-6978C6EACDD6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33" name="그림 42" descr="그림 42">
            <a:extLst>
              <a:ext uri="{FF2B5EF4-FFF2-40B4-BE49-F238E27FC236}">
                <a16:creationId xmlns:a16="http://schemas.microsoft.com/office/drawing/2014/main" id="{62E92BA7-2853-4709-A783-98BFD5E7AD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47" name="그룹 44">
            <a:extLst>
              <a:ext uri="{FF2B5EF4-FFF2-40B4-BE49-F238E27FC236}">
                <a16:creationId xmlns:a16="http://schemas.microsoft.com/office/drawing/2014/main" id="{94E01A91-5C4D-0C50-A78B-74033543AF2C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34" name="직사각형 45">
              <a:extLst>
                <a:ext uri="{FF2B5EF4-FFF2-40B4-BE49-F238E27FC236}">
                  <a16:creationId xmlns:a16="http://schemas.microsoft.com/office/drawing/2014/main" id="{FD71865D-72CA-37B4-0CC1-4329C65705F9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" name="직사각형 46">
              <a:extLst>
                <a:ext uri="{FF2B5EF4-FFF2-40B4-BE49-F238E27FC236}">
                  <a16:creationId xmlns:a16="http://schemas.microsoft.com/office/drawing/2014/main" id="{B13FFEC8-4451-E831-892A-EA0BC4A65751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6" name="직사각형 47">
              <a:extLst>
                <a:ext uri="{FF2B5EF4-FFF2-40B4-BE49-F238E27FC236}">
                  <a16:creationId xmlns:a16="http://schemas.microsoft.com/office/drawing/2014/main" id="{27319A75-D3AE-EDF1-5705-ABD792D16693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" name="직사각형 48">
              <a:extLst>
                <a:ext uri="{FF2B5EF4-FFF2-40B4-BE49-F238E27FC236}">
                  <a16:creationId xmlns:a16="http://schemas.microsoft.com/office/drawing/2014/main" id="{3D039005-A1D4-71EE-1587-9AB198D2EE73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" name="직사각형 49">
              <a:extLst>
                <a:ext uri="{FF2B5EF4-FFF2-40B4-BE49-F238E27FC236}">
                  <a16:creationId xmlns:a16="http://schemas.microsoft.com/office/drawing/2014/main" id="{715B30E2-ACD6-9379-CA48-7B962D299C34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" name="직사각형 50">
              <a:extLst>
                <a:ext uri="{FF2B5EF4-FFF2-40B4-BE49-F238E27FC236}">
                  <a16:creationId xmlns:a16="http://schemas.microsoft.com/office/drawing/2014/main" id="{37D11609-002D-1AF5-B132-7C6D6F9F554F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0" name="직사각형 51">
              <a:extLst>
                <a:ext uri="{FF2B5EF4-FFF2-40B4-BE49-F238E27FC236}">
                  <a16:creationId xmlns:a16="http://schemas.microsoft.com/office/drawing/2014/main" id="{1973E67C-9175-9DD8-4504-6583FBD27871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" name="직사각형 52">
              <a:extLst>
                <a:ext uri="{FF2B5EF4-FFF2-40B4-BE49-F238E27FC236}">
                  <a16:creationId xmlns:a16="http://schemas.microsoft.com/office/drawing/2014/main" id="{3D3EB1A4-C887-F3B5-36B9-E3AE5B76BA72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" name="직사각형 53">
              <a:extLst>
                <a:ext uri="{FF2B5EF4-FFF2-40B4-BE49-F238E27FC236}">
                  <a16:creationId xmlns:a16="http://schemas.microsoft.com/office/drawing/2014/main" id="{2D30E4E6-5D2D-C22B-9A1A-563F02985A38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3" name="직사각형 54">
              <a:extLst>
                <a:ext uri="{FF2B5EF4-FFF2-40B4-BE49-F238E27FC236}">
                  <a16:creationId xmlns:a16="http://schemas.microsoft.com/office/drawing/2014/main" id="{EA8008B1-951C-A2A9-57DB-63E9B1D2A1F2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" name="직사각형 55">
              <a:extLst>
                <a:ext uri="{FF2B5EF4-FFF2-40B4-BE49-F238E27FC236}">
                  <a16:creationId xmlns:a16="http://schemas.microsoft.com/office/drawing/2014/main" id="{CF3FE803-122D-5B72-8E15-FB1EBA524309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" name="직사각형 56">
              <a:extLst>
                <a:ext uri="{FF2B5EF4-FFF2-40B4-BE49-F238E27FC236}">
                  <a16:creationId xmlns:a16="http://schemas.microsoft.com/office/drawing/2014/main" id="{00C8902C-72F3-DC69-920C-3C31050DFBFC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6" name="직사각형 57">
              <a:extLst>
                <a:ext uri="{FF2B5EF4-FFF2-40B4-BE49-F238E27FC236}">
                  <a16:creationId xmlns:a16="http://schemas.microsoft.com/office/drawing/2014/main" id="{84DC9766-BD2C-A904-49DE-7E0424630D05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48" name="Testo">
            <a:extLst>
              <a:ext uri="{FF2B5EF4-FFF2-40B4-BE49-F238E27FC236}">
                <a16:creationId xmlns:a16="http://schemas.microsoft.com/office/drawing/2014/main" id="{7BF9D53E-E6BD-AB99-9C42-5758EEFA8CDE}"/>
              </a:ext>
            </a:extLst>
          </p:cNvPr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49" name="그림 5" descr="그림 5">
            <a:extLst>
              <a:ext uri="{FF2B5EF4-FFF2-40B4-BE49-F238E27FC236}">
                <a16:creationId xmlns:a16="http://schemas.microsoft.com/office/drawing/2014/main" id="{C8291D18-B49A-4DD4-7CC7-3938831D3D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81" y="12988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63" name="그룹 28">
            <a:extLst>
              <a:ext uri="{FF2B5EF4-FFF2-40B4-BE49-F238E27FC236}">
                <a16:creationId xmlns:a16="http://schemas.microsoft.com/office/drawing/2014/main" id="{C8D7CCF2-E5BF-E908-8204-62D0CB8FEB91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50" name="직사각형 29">
              <a:extLst>
                <a:ext uri="{FF2B5EF4-FFF2-40B4-BE49-F238E27FC236}">
                  <a16:creationId xmlns:a16="http://schemas.microsoft.com/office/drawing/2014/main" id="{431E91D3-0382-353D-0959-9849F487C532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" name="직사각형 30">
              <a:extLst>
                <a:ext uri="{FF2B5EF4-FFF2-40B4-BE49-F238E27FC236}">
                  <a16:creationId xmlns:a16="http://schemas.microsoft.com/office/drawing/2014/main" id="{EDCB35E8-AD1D-5642-F07D-86D4A031AF53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2" name="직사각형 31">
              <a:extLst>
                <a:ext uri="{FF2B5EF4-FFF2-40B4-BE49-F238E27FC236}">
                  <a16:creationId xmlns:a16="http://schemas.microsoft.com/office/drawing/2014/main" id="{503C956B-EF43-2841-E534-631D4B9B9CC3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" name="직사각형 32">
              <a:extLst>
                <a:ext uri="{FF2B5EF4-FFF2-40B4-BE49-F238E27FC236}">
                  <a16:creationId xmlns:a16="http://schemas.microsoft.com/office/drawing/2014/main" id="{973C18B3-8BF5-97D0-292A-B5C04EFBD631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" name="직사각형 33">
              <a:extLst>
                <a:ext uri="{FF2B5EF4-FFF2-40B4-BE49-F238E27FC236}">
                  <a16:creationId xmlns:a16="http://schemas.microsoft.com/office/drawing/2014/main" id="{06786F8B-2485-A8A9-E5ED-0D2F0FBE8E44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5" name="직사각형 34">
              <a:extLst>
                <a:ext uri="{FF2B5EF4-FFF2-40B4-BE49-F238E27FC236}">
                  <a16:creationId xmlns:a16="http://schemas.microsoft.com/office/drawing/2014/main" id="{AD338A5E-DA41-5337-8C1D-2D70BB323E67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" name="직사각형 35">
              <a:extLst>
                <a:ext uri="{FF2B5EF4-FFF2-40B4-BE49-F238E27FC236}">
                  <a16:creationId xmlns:a16="http://schemas.microsoft.com/office/drawing/2014/main" id="{BF08834E-4C66-339F-E868-552A66AC1591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" name="직사각형 36">
              <a:extLst>
                <a:ext uri="{FF2B5EF4-FFF2-40B4-BE49-F238E27FC236}">
                  <a16:creationId xmlns:a16="http://schemas.microsoft.com/office/drawing/2014/main" id="{EE3D7237-9B8D-219C-7B16-6FCC8B43F1AC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" name="직사각형 37">
              <a:extLst>
                <a:ext uri="{FF2B5EF4-FFF2-40B4-BE49-F238E27FC236}">
                  <a16:creationId xmlns:a16="http://schemas.microsoft.com/office/drawing/2014/main" id="{A9602C46-331E-3FB1-6836-63653D15CC88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" name="직사각형 38">
              <a:extLst>
                <a:ext uri="{FF2B5EF4-FFF2-40B4-BE49-F238E27FC236}">
                  <a16:creationId xmlns:a16="http://schemas.microsoft.com/office/drawing/2014/main" id="{605B11C2-C553-CB9A-BE56-18B03498BD95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" name="직사각형 39">
              <a:extLst>
                <a:ext uri="{FF2B5EF4-FFF2-40B4-BE49-F238E27FC236}">
                  <a16:creationId xmlns:a16="http://schemas.microsoft.com/office/drawing/2014/main" id="{ACCB34C3-5B27-834A-A7AC-4BCEC468EE6D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" name="직사각형 40">
              <a:extLst>
                <a:ext uri="{FF2B5EF4-FFF2-40B4-BE49-F238E27FC236}">
                  <a16:creationId xmlns:a16="http://schemas.microsoft.com/office/drawing/2014/main" id="{2921BE1B-C84A-A695-6144-1BA39CE6D15C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2" name="직사각형 41">
              <a:extLst>
                <a:ext uri="{FF2B5EF4-FFF2-40B4-BE49-F238E27FC236}">
                  <a16:creationId xmlns:a16="http://schemas.microsoft.com/office/drawing/2014/main" id="{5B409E2A-6F36-A88A-F204-7CCBBDA3C006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77" name="그룹 43">
            <a:extLst>
              <a:ext uri="{FF2B5EF4-FFF2-40B4-BE49-F238E27FC236}">
                <a16:creationId xmlns:a16="http://schemas.microsoft.com/office/drawing/2014/main" id="{0CAD3E9F-2E8E-2464-666D-8ABFB1262562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64" name="직사각형 44">
              <a:extLst>
                <a:ext uri="{FF2B5EF4-FFF2-40B4-BE49-F238E27FC236}">
                  <a16:creationId xmlns:a16="http://schemas.microsoft.com/office/drawing/2014/main" id="{AF730E6E-5291-5D95-02D7-45C2D6626D8A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5" name="직사각형 45">
              <a:extLst>
                <a:ext uri="{FF2B5EF4-FFF2-40B4-BE49-F238E27FC236}">
                  <a16:creationId xmlns:a16="http://schemas.microsoft.com/office/drawing/2014/main" id="{97E61C5B-51E9-D357-7AED-DEF0588A1A81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" name="직사각형 46">
              <a:extLst>
                <a:ext uri="{FF2B5EF4-FFF2-40B4-BE49-F238E27FC236}">
                  <a16:creationId xmlns:a16="http://schemas.microsoft.com/office/drawing/2014/main" id="{5B637DBA-D73E-2D4E-0065-41475FCAA401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" name="직사각형 47">
              <a:extLst>
                <a:ext uri="{FF2B5EF4-FFF2-40B4-BE49-F238E27FC236}">
                  <a16:creationId xmlns:a16="http://schemas.microsoft.com/office/drawing/2014/main" id="{A8070B57-C6C4-6D86-CF07-876916D1868C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8" name="직사각형 48">
              <a:extLst>
                <a:ext uri="{FF2B5EF4-FFF2-40B4-BE49-F238E27FC236}">
                  <a16:creationId xmlns:a16="http://schemas.microsoft.com/office/drawing/2014/main" id="{613D326A-03F1-20C4-D2B4-EB9F977602F0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" name="직사각형 49">
              <a:extLst>
                <a:ext uri="{FF2B5EF4-FFF2-40B4-BE49-F238E27FC236}">
                  <a16:creationId xmlns:a16="http://schemas.microsoft.com/office/drawing/2014/main" id="{343C4232-111B-FAEF-30DF-294FA8B8FB81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" name="직사각형 50">
              <a:extLst>
                <a:ext uri="{FF2B5EF4-FFF2-40B4-BE49-F238E27FC236}">
                  <a16:creationId xmlns:a16="http://schemas.microsoft.com/office/drawing/2014/main" id="{DDBBAFF6-62CB-B244-BA7A-09BABAA4B252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1" name="직사각형 51">
              <a:extLst>
                <a:ext uri="{FF2B5EF4-FFF2-40B4-BE49-F238E27FC236}">
                  <a16:creationId xmlns:a16="http://schemas.microsoft.com/office/drawing/2014/main" id="{645D763B-5607-71ED-17C3-A5D24B4096D2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" name="직사각형 52">
              <a:extLst>
                <a:ext uri="{FF2B5EF4-FFF2-40B4-BE49-F238E27FC236}">
                  <a16:creationId xmlns:a16="http://schemas.microsoft.com/office/drawing/2014/main" id="{63B9CD48-0106-EA2B-8F1B-684F312CF21D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" name="직사각형 53">
              <a:extLst>
                <a:ext uri="{FF2B5EF4-FFF2-40B4-BE49-F238E27FC236}">
                  <a16:creationId xmlns:a16="http://schemas.microsoft.com/office/drawing/2014/main" id="{7CDCE0DC-D0C0-62DC-E2FD-AC85E0319357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4" name="직사각형 54">
              <a:extLst>
                <a:ext uri="{FF2B5EF4-FFF2-40B4-BE49-F238E27FC236}">
                  <a16:creationId xmlns:a16="http://schemas.microsoft.com/office/drawing/2014/main" id="{25E69214-9FF1-DBB8-8B22-2B15BB135780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" name="직사각형 55">
              <a:extLst>
                <a:ext uri="{FF2B5EF4-FFF2-40B4-BE49-F238E27FC236}">
                  <a16:creationId xmlns:a16="http://schemas.microsoft.com/office/drawing/2014/main" id="{0934BD2E-41E8-36B9-6F0C-E7CFA8193982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6" name="직사각형 56">
              <a:extLst>
                <a:ext uri="{FF2B5EF4-FFF2-40B4-BE49-F238E27FC236}">
                  <a16:creationId xmlns:a16="http://schemas.microsoft.com/office/drawing/2014/main" id="{F334A22E-2CB0-C8FF-DEE1-B60DD1137F39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79" name="Capitolo 1…">
            <a:extLst>
              <a:ext uri="{FF2B5EF4-FFF2-40B4-BE49-F238E27FC236}">
                <a16:creationId xmlns:a16="http://schemas.microsoft.com/office/drawing/2014/main" id="{2D9ADD11-87E6-63F8-64CF-A955FDAC0B1E}"/>
              </a:ext>
            </a:extLst>
          </p:cNvPr>
          <p:cNvSpPr txBox="1"/>
          <p:nvPr/>
        </p:nvSpPr>
        <p:spPr>
          <a:xfrm>
            <a:off x="6049802" y="441799"/>
            <a:ext cx="92396" cy="5693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3100"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endParaRPr dirty="0"/>
          </a:p>
        </p:txBody>
      </p:sp>
      <p:pic>
        <p:nvPicPr>
          <p:cNvPr id="3" name="Immagine 2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1DC9FA9B-4DF9-6B9D-897B-B65282BD047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797" y="1252263"/>
            <a:ext cx="5966981" cy="3930175"/>
          </a:xfrm>
          <a:prstGeom prst="rect">
            <a:avLst/>
          </a:prstGeom>
        </p:spPr>
      </p:pic>
      <p:pic>
        <p:nvPicPr>
          <p:cNvPr id="7" name="Immagine 6" descr="Immagine che contiene testo, Carattere, schermata&#10;&#10;Descrizione generata automaticamente">
            <a:extLst>
              <a:ext uri="{FF2B5EF4-FFF2-40B4-BE49-F238E27FC236}">
                <a16:creationId xmlns:a16="http://schemas.microsoft.com/office/drawing/2014/main" id="{CCEFDA2D-B096-8934-154C-9C7FCA88EC1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4542" y="2602229"/>
            <a:ext cx="3721100" cy="1282700"/>
          </a:xfrm>
          <a:prstGeom prst="rect">
            <a:avLst/>
          </a:prstGeom>
        </p:spPr>
      </p:pic>
      <p:sp>
        <p:nvSpPr>
          <p:cNvPr id="8" name="CasellaDiTesto 7">
            <a:extLst>
              <a:ext uri="{FF2B5EF4-FFF2-40B4-BE49-F238E27FC236}">
                <a16:creationId xmlns:a16="http://schemas.microsoft.com/office/drawing/2014/main" id="{D2074A25-14F6-4F7C-EFC0-D8E99416D700}"/>
              </a:ext>
            </a:extLst>
          </p:cNvPr>
          <p:cNvSpPr txBox="1"/>
          <p:nvPr/>
        </p:nvSpPr>
        <p:spPr>
          <a:xfrm>
            <a:off x="1336431" y="2199584"/>
            <a:ext cx="4713371" cy="338552"/>
          </a:xfrm>
          <a:prstGeom prst="rect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ko-KR" altLang="it-IT" sz="1600" dirty="0"/>
              <a:t>나 발렌티나야 </a:t>
            </a:r>
            <a:r>
              <a:rPr lang="it-IT" altLang="ko-KR" sz="1600" dirty="0"/>
              <a:t>= sono Valentina! (informale)</a:t>
            </a:r>
            <a:endParaRPr kumimoji="0" lang="it-IT" sz="1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마루 부리 중간"/>
            </a:endParaRPr>
          </a:p>
        </p:txBody>
      </p:sp>
      <p:grpSp>
        <p:nvGrpSpPr>
          <p:cNvPr id="24" name="Gruppo 23">
            <a:extLst>
              <a:ext uri="{FF2B5EF4-FFF2-40B4-BE49-F238E27FC236}">
                <a16:creationId xmlns:a16="http://schemas.microsoft.com/office/drawing/2014/main" id="{6F9EDE7F-49A8-3089-12B0-905A823F294A}"/>
              </a:ext>
            </a:extLst>
          </p:cNvPr>
          <p:cNvGrpSpPr/>
          <p:nvPr/>
        </p:nvGrpSpPr>
        <p:grpSpPr>
          <a:xfrm>
            <a:off x="3713840" y="1811000"/>
            <a:ext cx="400320" cy="186120"/>
            <a:chOff x="3713840" y="1811000"/>
            <a:chExt cx="400320" cy="1861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">
              <p14:nvContentPartPr>
                <p14:cNvPr id="2" name="Input penna 1">
                  <a:extLst>
                    <a:ext uri="{FF2B5EF4-FFF2-40B4-BE49-F238E27FC236}">
                      <a16:creationId xmlns:a16="http://schemas.microsoft.com/office/drawing/2014/main" id="{B1C9956C-8F4E-922F-1E2B-10E1BE182C90}"/>
                    </a:ext>
                  </a:extLst>
                </p14:cNvPr>
                <p14:cNvContentPartPr/>
                <p14:nvPr/>
              </p14:nvContentPartPr>
              <p14:xfrm>
                <a:off x="3713840" y="1828640"/>
                <a:ext cx="167400" cy="151200"/>
              </p14:xfrm>
            </p:contentPart>
          </mc:Choice>
          <mc:Fallback>
            <p:pic>
              <p:nvPicPr>
                <p:cNvPr id="2" name="Input penna 1">
                  <a:extLst>
                    <a:ext uri="{FF2B5EF4-FFF2-40B4-BE49-F238E27FC236}">
                      <a16:creationId xmlns:a16="http://schemas.microsoft.com/office/drawing/2014/main" id="{B1C9956C-8F4E-922F-1E2B-10E1BE182C90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3703400" y="1818200"/>
                  <a:ext cx="188640" cy="17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">
              <p14:nvContentPartPr>
                <p14:cNvPr id="4" name="Input penna 3">
                  <a:extLst>
                    <a:ext uri="{FF2B5EF4-FFF2-40B4-BE49-F238E27FC236}">
                      <a16:creationId xmlns:a16="http://schemas.microsoft.com/office/drawing/2014/main" id="{E0B317DC-E06C-65D0-6956-E1F22964E62C}"/>
                    </a:ext>
                  </a:extLst>
                </p14:cNvPr>
                <p14:cNvContentPartPr/>
                <p14:nvPr/>
              </p14:nvContentPartPr>
              <p14:xfrm>
                <a:off x="3958640" y="1811000"/>
                <a:ext cx="4320" cy="186120"/>
              </p14:xfrm>
            </p:contentPart>
          </mc:Choice>
          <mc:Fallback>
            <p:pic>
              <p:nvPicPr>
                <p:cNvPr id="4" name="Input penna 3">
                  <a:extLst>
                    <a:ext uri="{FF2B5EF4-FFF2-40B4-BE49-F238E27FC236}">
                      <a16:creationId xmlns:a16="http://schemas.microsoft.com/office/drawing/2014/main" id="{E0B317DC-E06C-65D0-6956-E1F22964E62C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3948200" y="1800200"/>
                  <a:ext cx="25560" cy="20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">
              <p14:nvContentPartPr>
                <p14:cNvPr id="5" name="Input penna 4">
                  <a:extLst>
                    <a:ext uri="{FF2B5EF4-FFF2-40B4-BE49-F238E27FC236}">
                      <a16:creationId xmlns:a16="http://schemas.microsoft.com/office/drawing/2014/main" id="{6693F470-7E2A-9169-28F8-82526F6C913E}"/>
                    </a:ext>
                  </a:extLst>
                </p14:cNvPr>
                <p14:cNvContentPartPr/>
                <p14:nvPr/>
              </p14:nvContentPartPr>
              <p14:xfrm>
                <a:off x="3974480" y="1908200"/>
                <a:ext cx="139680" cy="17280"/>
              </p14:xfrm>
            </p:contentPart>
          </mc:Choice>
          <mc:Fallback>
            <p:pic>
              <p:nvPicPr>
                <p:cNvPr id="5" name="Input penna 4">
                  <a:extLst>
                    <a:ext uri="{FF2B5EF4-FFF2-40B4-BE49-F238E27FC236}">
                      <a16:creationId xmlns:a16="http://schemas.microsoft.com/office/drawing/2014/main" id="{6693F470-7E2A-9169-28F8-82526F6C913E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3963680" y="1897400"/>
                  <a:ext cx="160920" cy="385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2" name="Gruppo 21">
            <a:extLst>
              <a:ext uri="{FF2B5EF4-FFF2-40B4-BE49-F238E27FC236}">
                <a16:creationId xmlns:a16="http://schemas.microsoft.com/office/drawing/2014/main" id="{C42DC0A4-FC0D-E1DA-E834-C7D9603EA649}"/>
              </a:ext>
            </a:extLst>
          </p:cNvPr>
          <p:cNvGrpSpPr/>
          <p:nvPr/>
        </p:nvGrpSpPr>
        <p:grpSpPr>
          <a:xfrm>
            <a:off x="4392080" y="1713800"/>
            <a:ext cx="1441080" cy="349920"/>
            <a:chOff x="4392080" y="1713800"/>
            <a:chExt cx="1441080" cy="3499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2">
              <p14:nvContentPartPr>
                <p14:cNvPr id="6" name="Input penna 5">
                  <a:extLst>
                    <a:ext uri="{FF2B5EF4-FFF2-40B4-BE49-F238E27FC236}">
                      <a16:creationId xmlns:a16="http://schemas.microsoft.com/office/drawing/2014/main" id="{8C40FF35-9A29-9372-869F-78A175A98504}"/>
                    </a:ext>
                  </a:extLst>
                </p14:cNvPr>
                <p14:cNvContentPartPr/>
                <p14:nvPr/>
              </p14:nvContentPartPr>
              <p14:xfrm>
                <a:off x="4392080" y="1713800"/>
                <a:ext cx="117360" cy="255960"/>
              </p14:xfrm>
            </p:contentPart>
          </mc:Choice>
          <mc:Fallback>
            <p:pic>
              <p:nvPicPr>
                <p:cNvPr id="6" name="Input penna 5">
                  <a:extLst>
                    <a:ext uri="{FF2B5EF4-FFF2-40B4-BE49-F238E27FC236}">
                      <a16:creationId xmlns:a16="http://schemas.microsoft.com/office/drawing/2014/main" id="{8C40FF35-9A29-9372-869F-78A175A98504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4381280" y="1703000"/>
                  <a:ext cx="138600" cy="277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">
              <p14:nvContentPartPr>
                <p14:cNvPr id="9" name="Input penna 8">
                  <a:extLst>
                    <a:ext uri="{FF2B5EF4-FFF2-40B4-BE49-F238E27FC236}">
                      <a16:creationId xmlns:a16="http://schemas.microsoft.com/office/drawing/2014/main" id="{5997C7B3-4E63-A0E3-FA39-AE37742AD8FE}"/>
                    </a:ext>
                  </a:extLst>
                </p14:cNvPr>
                <p14:cNvContentPartPr/>
                <p14:nvPr/>
              </p14:nvContentPartPr>
              <p14:xfrm>
                <a:off x="4622840" y="1724960"/>
                <a:ext cx="11880" cy="202320"/>
              </p14:xfrm>
            </p:contentPart>
          </mc:Choice>
          <mc:Fallback>
            <p:pic>
              <p:nvPicPr>
                <p:cNvPr id="9" name="Input penna 8">
                  <a:extLst>
                    <a:ext uri="{FF2B5EF4-FFF2-40B4-BE49-F238E27FC236}">
                      <a16:creationId xmlns:a16="http://schemas.microsoft.com/office/drawing/2014/main" id="{5997C7B3-4E63-A0E3-FA39-AE37742AD8FE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4612400" y="1714160"/>
                  <a:ext cx="33120" cy="22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58EF586F-592A-4311-3572-E63A41FA5283}"/>
                    </a:ext>
                  </a:extLst>
                </p14:cNvPr>
                <p14:cNvContentPartPr/>
                <p14:nvPr/>
              </p14:nvContentPartPr>
              <p14:xfrm>
                <a:off x="4624640" y="1849160"/>
                <a:ext cx="137880" cy="4464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58EF586F-592A-4311-3572-E63A41FA5283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4613840" y="1838720"/>
                  <a:ext cx="159120" cy="65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94F86225-261C-AADB-9D93-D8C698E6E40F}"/>
                    </a:ext>
                  </a:extLst>
                </p14:cNvPr>
                <p14:cNvContentPartPr/>
                <p14:nvPr/>
              </p14:nvContentPartPr>
              <p14:xfrm>
                <a:off x="4847120" y="1725320"/>
                <a:ext cx="85320" cy="106560"/>
              </p14:xfrm>
            </p:contentPart>
          </mc:Choice>
          <mc:Fallback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94F86225-261C-AADB-9D93-D8C698E6E40F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4836680" y="1714520"/>
                  <a:ext cx="106560" cy="12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CAF1E9EA-1B91-C26B-1659-08B44C5A7FD1}"/>
                    </a:ext>
                  </a:extLst>
                </p14:cNvPr>
                <p14:cNvContentPartPr/>
                <p14:nvPr/>
              </p14:nvContentPartPr>
              <p14:xfrm>
                <a:off x="4738400" y="1920800"/>
                <a:ext cx="165600" cy="3096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CAF1E9EA-1B91-C26B-1659-08B44C5A7FD1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4727600" y="1910000"/>
                  <a:ext cx="186840" cy="5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">
              <p14:nvContentPartPr>
                <p14:cNvPr id="13" name="Input penna 12">
                  <a:extLst>
                    <a:ext uri="{FF2B5EF4-FFF2-40B4-BE49-F238E27FC236}">
                      <a16:creationId xmlns:a16="http://schemas.microsoft.com/office/drawing/2014/main" id="{8146C234-64AB-7459-9FC4-81EC9B4F8DA2}"/>
                    </a:ext>
                  </a:extLst>
                </p14:cNvPr>
                <p14:cNvContentPartPr/>
                <p14:nvPr/>
              </p14:nvContentPartPr>
              <p14:xfrm>
                <a:off x="4844600" y="1938800"/>
                <a:ext cx="30600" cy="124920"/>
              </p14:xfrm>
            </p:contentPart>
          </mc:Choice>
          <mc:Fallback>
            <p:pic>
              <p:nvPicPr>
                <p:cNvPr id="13" name="Input penna 12">
                  <a:extLst>
                    <a:ext uri="{FF2B5EF4-FFF2-40B4-BE49-F238E27FC236}">
                      <a16:creationId xmlns:a16="http://schemas.microsoft.com/office/drawing/2014/main" id="{8146C234-64AB-7459-9FC4-81EC9B4F8DA2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4834160" y="1928000"/>
                  <a:ext cx="51840" cy="146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">
              <p14:nvContentPartPr>
                <p14:cNvPr id="14" name="Input penna 13">
                  <a:extLst>
                    <a:ext uri="{FF2B5EF4-FFF2-40B4-BE49-F238E27FC236}">
                      <a16:creationId xmlns:a16="http://schemas.microsoft.com/office/drawing/2014/main" id="{4E562D59-EF2C-3E53-DBCD-11250EE5CD78}"/>
                    </a:ext>
                  </a:extLst>
                </p14:cNvPr>
                <p14:cNvContentPartPr/>
                <p14:nvPr/>
              </p14:nvContentPartPr>
              <p14:xfrm>
                <a:off x="5001200" y="1751240"/>
                <a:ext cx="112680" cy="183600"/>
              </p14:xfrm>
            </p:contentPart>
          </mc:Choice>
          <mc:Fallback>
            <p:pic>
              <p:nvPicPr>
                <p:cNvPr id="14" name="Input penna 13">
                  <a:extLst>
                    <a:ext uri="{FF2B5EF4-FFF2-40B4-BE49-F238E27FC236}">
                      <a16:creationId xmlns:a16="http://schemas.microsoft.com/office/drawing/2014/main" id="{4E562D59-EF2C-3E53-DBCD-11250EE5CD78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4990400" y="1740440"/>
                  <a:ext cx="133920" cy="20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">
              <p14:nvContentPartPr>
                <p14:cNvPr id="15" name="Input penna 14">
                  <a:extLst>
                    <a:ext uri="{FF2B5EF4-FFF2-40B4-BE49-F238E27FC236}">
                      <a16:creationId xmlns:a16="http://schemas.microsoft.com/office/drawing/2014/main" id="{240543CE-C2CA-43B2-BBAF-FE6964DFC6B9}"/>
                    </a:ext>
                  </a:extLst>
                </p14:cNvPr>
                <p14:cNvContentPartPr/>
                <p14:nvPr/>
              </p14:nvContentPartPr>
              <p14:xfrm>
                <a:off x="5202440" y="1753040"/>
                <a:ext cx="2880" cy="159840"/>
              </p14:xfrm>
            </p:contentPart>
          </mc:Choice>
          <mc:Fallback>
            <p:pic>
              <p:nvPicPr>
                <p:cNvPr id="15" name="Input penna 14">
                  <a:extLst>
                    <a:ext uri="{FF2B5EF4-FFF2-40B4-BE49-F238E27FC236}">
                      <a16:creationId xmlns:a16="http://schemas.microsoft.com/office/drawing/2014/main" id="{240543CE-C2CA-43B2-BBAF-FE6964DFC6B9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5192000" y="1742240"/>
                  <a:ext cx="24120" cy="181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">
              <p14:nvContentPartPr>
                <p14:cNvPr id="16" name="Input penna 15">
                  <a:extLst>
                    <a:ext uri="{FF2B5EF4-FFF2-40B4-BE49-F238E27FC236}">
                      <a16:creationId xmlns:a16="http://schemas.microsoft.com/office/drawing/2014/main" id="{F2AC2C79-2AB0-A2DB-EAF5-11770D70FBEF}"/>
                    </a:ext>
                  </a:extLst>
                </p14:cNvPr>
                <p14:cNvContentPartPr/>
                <p14:nvPr/>
              </p14:nvContentPartPr>
              <p14:xfrm>
                <a:off x="5195240" y="1850960"/>
                <a:ext cx="93600" cy="33480"/>
              </p14:xfrm>
            </p:contentPart>
          </mc:Choice>
          <mc:Fallback>
            <p:pic>
              <p:nvPicPr>
                <p:cNvPr id="16" name="Input penna 15">
                  <a:extLst>
                    <a:ext uri="{FF2B5EF4-FFF2-40B4-BE49-F238E27FC236}">
                      <a16:creationId xmlns:a16="http://schemas.microsoft.com/office/drawing/2014/main" id="{F2AC2C79-2AB0-A2DB-EAF5-11770D70FBEF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5184440" y="1840160"/>
                  <a:ext cx="114840" cy="54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">
              <p14:nvContentPartPr>
                <p14:cNvPr id="17" name="Input penna 16">
                  <a:extLst>
                    <a:ext uri="{FF2B5EF4-FFF2-40B4-BE49-F238E27FC236}">
                      <a16:creationId xmlns:a16="http://schemas.microsoft.com/office/drawing/2014/main" id="{441718AE-E94C-663F-06C4-52F13950DDF6}"/>
                    </a:ext>
                  </a:extLst>
                </p14:cNvPr>
                <p14:cNvContentPartPr/>
                <p14:nvPr/>
              </p14:nvContentPartPr>
              <p14:xfrm>
                <a:off x="5404760" y="1769960"/>
                <a:ext cx="146880" cy="155880"/>
              </p14:xfrm>
            </p:contentPart>
          </mc:Choice>
          <mc:Fallback>
            <p:pic>
              <p:nvPicPr>
                <p:cNvPr id="17" name="Input penna 16">
                  <a:extLst>
                    <a:ext uri="{FF2B5EF4-FFF2-40B4-BE49-F238E27FC236}">
                      <a16:creationId xmlns:a16="http://schemas.microsoft.com/office/drawing/2014/main" id="{441718AE-E94C-663F-06C4-52F13950DDF6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5394320" y="1759520"/>
                  <a:ext cx="168120" cy="177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">
              <p14:nvContentPartPr>
                <p14:cNvPr id="18" name="Input penna 17">
                  <a:extLst>
                    <a:ext uri="{FF2B5EF4-FFF2-40B4-BE49-F238E27FC236}">
                      <a16:creationId xmlns:a16="http://schemas.microsoft.com/office/drawing/2014/main" id="{1F722284-7CEE-E5B1-E4DF-C4566755FD78}"/>
                    </a:ext>
                  </a:extLst>
                </p14:cNvPr>
                <p14:cNvContentPartPr/>
                <p14:nvPr/>
              </p14:nvContentPartPr>
              <p14:xfrm>
                <a:off x="5693120" y="1736480"/>
                <a:ext cx="6120" cy="253440"/>
              </p14:xfrm>
            </p:contentPart>
          </mc:Choice>
          <mc:Fallback>
            <p:pic>
              <p:nvPicPr>
                <p:cNvPr id="18" name="Input penna 17">
                  <a:extLst>
                    <a:ext uri="{FF2B5EF4-FFF2-40B4-BE49-F238E27FC236}">
                      <a16:creationId xmlns:a16="http://schemas.microsoft.com/office/drawing/2014/main" id="{1F722284-7CEE-E5B1-E4DF-C4566755FD78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5682320" y="1726040"/>
                  <a:ext cx="27360" cy="274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">
              <p14:nvContentPartPr>
                <p14:cNvPr id="19" name="Input penna 18">
                  <a:extLst>
                    <a:ext uri="{FF2B5EF4-FFF2-40B4-BE49-F238E27FC236}">
                      <a16:creationId xmlns:a16="http://schemas.microsoft.com/office/drawing/2014/main" id="{BA6C2377-A72E-B11C-AB65-7F5F2A76BA2D}"/>
                    </a:ext>
                  </a:extLst>
                </p14:cNvPr>
                <p14:cNvContentPartPr/>
                <p14:nvPr/>
              </p14:nvContentPartPr>
              <p14:xfrm>
                <a:off x="5752880" y="1825400"/>
                <a:ext cx="60840" cy="19080"/>
              </p14:xfrm>
            </p:contentPart>
          </mc:Choice>
          <mc:Fallback>
            <p:pic>
              <p:nvPicPr>
                <p:cNvPr id="19" name="Input penna 18">
                  <a:extLst>
                    <a:ext uri="{FF2B5EF4-FFF2-40B4-BE49-F238E27FC236}">
                      <a16:creationId xmlns:a16="http://schemas.microsoft.com/office/drawing/2014/main" id="{BA6C2377-A72E-B11C-AB65-7F5F2A76BA2D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5742080" y="1814600"/>
                  <a:ext cx="82080" cy="4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">
              <p14:nvContentPartPr>
                <p14:cNvPr id="20" name="Input penna 19">
                  <a:extLst>
                    <a:ext uri="{FF2B5EF4-FFF2-40B4-BE49-F238E27FC236}">
                      <a16:creationId xmlns:a16="http://schemas.microsoft.com/office/drawing/2014/main" id="{3A50435D-E360-A81E-9294-6B0A5B170BC4}"/>
                    </a:ext>
                  </a:extLst>
                </p14:cNvPr>
                <p14:cNvContentPartPr/>
                <p14:nvPr/>
              </p14:nvContentPartPr>
              <p14:xfrm>
                <a:off x="5730560" y="1892720"/>
                <a:ext cx="102600" cy="12960"/>
              </p14:xfrm>
            </p:contentPart>
          </mc:Choice>
          <mc:Fallback>
            <p:pic>
              <p:nvPicPr>
                <p:cNvPr id="20" name="Input penna 19">
                  <a:extLst>
                    <a:ext uri="{FF2B5EF4-FFF2-40B4-BE49-F238E27FC236}">
                      <a16:creationId xmlns:a16="http://schemas.microsoft.com/office/drawing/2014/main" id="{3A50435D-E360-A81E-9294-6B0A5B170BC4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5720120" y="1881920"/>
                  <a:ext cx="123840" cy="342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1" name="Gruppo 30">
            <a:extLst>
              <a:ext uri="{FF2B5EF4-FFF2-40B4-BE49-F238E27FC236}">
                <a16:creationId xmlns:a16="http://schemas.microsoft.com/office/drawing/2014/main" id="{F396B236-407F-2B45-3C59-EEF11D7C2CD1}"/>
              </a:ext>
            </a:extLst>
          </p:cNvPr>
          <p:cNvGrpSpPr/>
          <p:nvPr/>
        </p:nvGrpSpPr>
        <p:grpSpPr>
          <a:xfrm>
            <a:off x="4338800" y="885080"/>
            <a:ext cx="731520" cy="304200"/>
            <a:chOff x="4338800" y="885080"/>
            <a:chExt cx="731520" cy="3042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8">
              <p14:nvContentPartPr>
                <p14:cNvPr id="25" name="Input penna 24">
                  <a:extLst>
                    <a:ext uri="{FF2B5EF4-FFF2-40B4-BE49-F238E27FC236}">
                      <a16:creationId xmlns:a16="http://schemas.microsoft.com/office/drawing/2014/main" id="{6B294C06-37B3-41FE-A8C1-941073185D33}"/>
                    </a:ext>
                  </a:extLst>
                </p14:cNvPr>
                <p14:cNvContentPartPr/>
                <p14:nvPr/>
              </p14:nvContentPartPr>
              <p14:xfrm>
                <a:off x="4338800" y="945200"/>
                <a:ext cx="282960" cy="128520"/>
              </p14:xfrm>
            </p:contentPart>
          </mc:Choice>
          <mc:Fallback>
            <p:pic>
              <p:nvPicPr>
                <p:cNvPr id="25" name="Input penna 24">
                  <a:extLst>
                    <a:ext uri="{FF2B5EF4-FFF2-40B4-BE49-F238E27FC236}">
                      <a16:creationId xmlns:a16="http://schemas.microsoft.com/office/drawing/2014/main" id="{6B294C06-37B3-41FE-A8C1-941073185D33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4328000" y="934760"/>
                  <a:ext cx="304200" cy="149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">
              <p14:nvContentPartPr>
                <p14:cNvPr id="26" name="Input penna 25">
                  <a:extLst>
                    <a:ext uri="{FF2B5EF4-FFF2-40B4-BE49-F238E27FC236}">
                      <a16:creationId xmlns:a16="http://schemas.microsoft.com/office/drawing/2014/main" id="{69E6FD14-A1E7-0E2A-4825-FB0A098CD646}"/>
                    </a:ext>
                  </a:extLst>
                </p14:cNvPr>
                <p14:cNvContentPartPr/>
                <p14:nvPr/>
              </p14:nvContentPartPr>
              <p14:xfrm>
                <a:off x="4686560" y="933320"/>
                <a:ext cx="150840" cy="156240"/>
              </p14:xfrm>
            </p:contentPart>
          </mc:Choice>
          <mc:Fallback>
            <p:pic>
              <p:nvPicPr>
                <p:cNvPr id="26" name="Input penna 25">
                  <a:extLst>
                    <a:ext uri="{FF2B5EF4-FFF2-40B4-BE49-F238E27FC236}">
                      <a16:creationId xmlns:a16="http://schemas.microsoft.com/office/drawing/2014/main" id="{69E6FD14-A1E7-0E2A-4825-FB0A098CD646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4676120" y="922520"/>
                  <a:ext cx="172080" cy="177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">
              <p14:nvContentPartPr>
                <p14:cNvPr id="27" name="Input penna 26">
                  <a:extLst>
                    <a:ext uri="{FF2B5EF4-FFF2-40B4-BE49-F238E27FC236}">
                      <a16:creationId xmlns:a16="http://schemas.microsoft.com/office/drawing/2014/main" id="{A708EC00-698E-50F7-7E00-DA82B3B78B3F}"/>
                    </a:ext>
                  </a:extLst>
                </p14:cNvPr>
                <p14:cNvContentPartPr/>
                <p14:nvPr/>
              </p14:nvContentPartPr>
              <p14:xfrm>
                <a:off x="4939640" y="885080"/>
                <a:ext cx="35640" cy="304200"/>
              </p14:xfrm>
            </p:contentPart>
          </mc:Choice>
          <mc:Fallback>
            <p:pic>
              <p:nvPicPr>
                <p:cNvPr id="27" name="Input penna 26">
                  <a:extLst>
                    <a:ext uri="{FF2B5EF4-FFF2-40B4-BE49-F238E27FC236}">
                      <a16:creationId xmlns:a16="http://schemas.microsoft.com/office/drawing/2014/main" id="{A708EC00-698E-50F7-7E00-DA82B3B78B3F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4929200" y="874280"/>
                  <a:ext cx="56880" cy="325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82CC39B6-BC9E-5806-7BEB-F7A969E24DE3}"/>
                    </a:ext>
                  </a:extLst>
                </p14:cNvPr>
                <p14:cNvContentPartPr/>
                <p14:nvPr/>
              </p14:nvContentPartPr>
              <p14:xfrm>
                <a:off x="4990400" y="1013240"/>
                <a:ext cx="79920" cy="16560"/>
              </p14:xfrm>
            </p:contentPart>
          </mc:Choice>
          <mc:Fallback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82CC39B6-BC9E-5806-7BEB-F7A969E24DE3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4979960" y="1002800"/>
                  <a:ext cx="101160" cy="3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654DDFA5-8B61-6624-BBB6-C651F07E1FEC}"/>
                    </a:ext>
                  </a:extLst>
                </p14:cNvPr>
                <p14:cNvContentPartPr/>
                <p14:nvPr/>
              </p14:nvContentPartPr>
              <p14:xfrm>
                <a:off x="4987880" y="1080560"/>
                <a:ext cx="70920" cy="7200"/>
              </p14:xfrm>
            </p:contentPart>
          </mc:Choice>
          <mc:Fallback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654DDFA5-8B61-6624-BBB6-C651F07E1FEC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4977440" y="1070120"/>
                  <a:ext cx="92160" cy="284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48">
            <p14:nvContentPartPr>
              <p14:cNvPr id="32" name="Input penna 31">
                <a:extLst>
                  <a:ext uri="{FF2B5EF4-FFF2-40B4-BE49-F238E27FC236}">
                    <a16:creationId xmlns:a16="http://schemas.microsoft.com/office/drawing/2014/main" id="{0AAEA816-AEB5-9581-6376-A945864DA74E}"/>
                  </a:ext>
                </a:extLst>
              </p14:cNvPr>
              <p14:cNvContentPartPr/>
              <p14:nvPr/>
            </p14:nvContentPartPr>
            <p14:xfrm>
              <a:off x="5539760" y="926480"/>
              <a:ext cx="110160" cy="33480"/>
            </p14:xfrm>
          </p:contentPart>
        </mc:Choice>
        <mc:Fallback>
          <p:pic>
            <p:nvPicPr>
              <p:cNvPr id="32" name="Input penna 31">
                <a:extLst>
                  <a:ext uri="{FF2B5EF4-FFF2-40B4-BE49-F238E27FC236}">
                    <a16:creationId xmlns:a16="http://schemas.microsoft.com/office/drawing/2014/main" id="{0AAEA816-AEB5-9581-6376-A945864DA74E}"/>
                  </a:ext>
                </a:extLst>
              </p:cNvPr>
              <p:cNvPicPr/>
              <p:nvPr/>
            </p:nvPicPr>
            <p:blipFill>
              <a:blip r:embed="rId49"/>
              <a:stretch>
                <a:fillRect/>
              </a:stretch>
            </p:blipFill>
            <p:spPr>
              <a:xfrm>
                <a:off x="5529320" y="916040"/>
                <a:ext cx="131400" cy="54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0">
            <p14:nvContentPartPr>
              <p14:cNvPr id="33" name="Input penna 32">
                <a:extLst>
                  <a:ext uri="{FF2B5EF4-FFF2-40B4-BE49-F238E27FC236}">
                    <a16:creationId xmlns:a16="http://schemas.microsoft.com/office/drawing/2014/main" id="{2289A82F-2DDE-FB6D-5834-2AFC92B1D815}"/>
                  </a:ext>
                </a:extLst>
              </p14:cNvPr>
              <p14:cNvContentPartPr/>
              <p14:nvPr/>
            </p14:nvContentPartPr>
            <p14:xfrm>
              <a:off x="5508080" y="1096760"/>
              <a:ext cx="156600" cy="29160"/>
            </p14:xfrm>
          </p:contentPart>
        </mc:Choice>
        <mc:Fallback>
          <p:pic>
            <p:nvPicPr>
              <p:cNvPr id="33" name="Input penna 32">
                <a:extLst>
                  <a:ext uri="{FF2B5EF4-FFF2-40B4-BE49-F238E27FC236}">
                    <a16:creationId xmlns:a16="http://schemas.microsoft.com/office/drawing/2014/main" id="{2289A82F-2DDE-FB6D-5834-2AFC92B1D815}"/>
                  </a:ext>
                </a:extLst>
              </p:cNvPr>
              <p:cNvPicPr/>
              <p:nvPr/>
            </p:nvPicPr>
            <p:blipFill>
              <a:blip r:embed="rId51"/>
              <a:stretch>
                <a:fillRect/>
              </a:stretch>
            </p:blipFill>
            <p:spPr>
              <a:xfrm>
                <a:off x="5497280" y="1086320"/>
                <a:ext cx="177840" cy="50400"/>
              </a:xfrm>
              <a:prstGeom prst="rect">
                <a:avLst/>
              </a:prstGeom>
            </p:spPr>
          </p:pic>
        </mc:Fallback>
      </mc:AlternateContent>
      <p:grpSp>
        <p:nvGrpSpPr>
          <p:cNvPr id="47" name="Gruppo 46">
            <a:extLst>
              <a:ext uri="{FF2B5EF4-FFF2-40B4-BE49-F238E27FC236}">
                <a16:creationId xmlns:a16="http://schemas.microsoft.com/office/drawing/2014/main" id="{DBCB322B-5548-2610-AB15-EF3D7B73B1F5}"/>
              </a:ext>
            </a:extLst>
          </p:cNvPr>
          <p:cNvGrpSpPr/>
          <p:nvPr/>
        </p:nvGrpSpPr>
        <p:grpSpPr>
          <a:xfrm>
            <a:off x="5828840" y="814160"/>
            <a:ext cx="813600" cy="369360"/>
            <a:chOff x="5828840" y="814160"/>
            <a:chExt cx="813600" cy="3693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2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F9E0D96D-66BE-43B7-45DA-BB6C9A81B04B}"/>
                    </a:ext>
                  </a:extLst>
                </p14:cNvPr>
                <p14:cNvContentPartPr/>
                <p14:nvPr/>
              </p14:nvContentPartPr>
              <p14:xfrm>
                <a:off x="5828840" y="978320"/>
                <a:ext cx="6120" cy="136800"/>
              </p14:xfrm>
            </p:contentPart>
          </mc:Choice>
          <mc:Fallback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F9E0D96D-66BE-43B7-45DA-BB6C9A81B04B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5818400" y="967880"/>
                  <a:ext cx="27360" cy="158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42B7D5DF-6C68-43DA-5239-81F7631AF46D}"/>
                    </a:ext>
                  </a:extLst>
                </p14:cNvPr>
                <p14:cNvContentPartPr/>
                <p14:nvPr/>
              </p14:nvContentPartPr>
              <p14:xfrm>
                <a:off x="5917400" y="970760"/>
                <a:ext cx="115920" cy="155520"/>
              </p14:xfrm>
            </p:contentPart>
          </mc:Choice>
          <mc:Fallback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42B7D5DF-6C68-43DA-5239-81F7631AF46D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5906600" y="960320"/>
                  <a:ext cx="137160" cy="176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D9B70194-165F-3B1B-BE87-760A24C97B91}"/>
                    </a:ext>
                  </a:extLst>
                </p14:cNvPr>
                <p14:cNvContentPartPr/>
                <p14:nvPr/>
              </p14:nvContentPartPr>
              <p14:xfrm>
                <a:off x="6166160" y="814160"/>
                <a:ext cx="113400" cy="358200"/>
              </p14:xfrm>
            </p:contentPart>
          </mc:Choice>
          <mc:Fallback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D9B70194-165F-3B1B-BE87-760A24C97B91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6155720" y="803360"/>
                  <a:ext cx="134640" cy="37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5A8D97A0-8949-6A87-44F9-3645CCDC4AD0}"/>
                    </a:ext>
                  </a:extLst>
                </p14:cNvPr>
                <p14:cNvContentPartPr/>
                <p14:nvPr/>
              </p14:nvContentPartPr>
              <p14:xfrm>
                <a:off x="6177680" y="982640"/>
                <a:ext cx="108360" cy="30960"/>
              </p14:xfrm>
            </p:contentPart>
          </mc:Choice>
          <mc:Fallback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5A8D97A0-8949-6A87-44F9-3645CCDC4AD0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6167240" y="972200"/>
                  <a:ext cx="129600" cy="5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17F83625-4878-DFA9-504A-81025418FEBD}"/>
                    </a:ext>
                  </a:extLst>
                </p14:cNvPr>
                <p14:cNvContentPartPr/>
                <p14:nvPr/>
              </p14:nvContentPartPr>
              <p14:xfrm>
                <a:off x="6353720" y="1174520"/>
                <a:ext cx="42840" cy="360"/>
              </p14:xfrm>
            </p:contentPart>
          </mc:Choice>
          <mc:Fallback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17F83625-4878-DFA9-504A-81025418FEBD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6343280" y="1163720"/>
                  <a:ext cx="64080" cy="2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">
              <p14:nvContentPartPr>
                <p14:cNvPr id="39" name="Input penna 38">
                  <a:extLst>
                    <a:ext uri="{FF2B5EF4-FFF2-40B4-BE49-F238E27FC236}">
                      <a16:creationId xmlns:a16="http://schemas.microsoft.com/office/drawing/2014/main" id="{C25850CB-A4AB-9E9D-F300-3EA380399677}"/>
                    </a:ext>
                  </a:extLst>
                </p14:cNvPr>
                <p14:cNvContentPartPr/>
                <p14:nvPr/>
              </p14:nvContentPartPr>
              <p14:xfrm>
                <a:off x="6498800" y="1166600"/>
                <a:ext cx="19080" cy="5400"/>
              </p14:xfrm>
            </p:contentPart>
          </mc:Choice>
          <mc:Fallback>
            <p:pic>
              <p:nvPicPr>
                <p:cNvPr id="39" name="Input penna 38">
                  <a:extLst>
                    <a:ext uri="{FF2B5EF4-FFF2-40B4-BE49-F238E27FC236}">
                      <a16:creationId xmlns:a16="http://schemas.microsoft.com/office/drawing/2014/main" id="{C25850CB-A4AB-9E9D-F300-3EA380399677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6488000" y="1156160"/>
                  <a:ext cx="40320" cy="2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8F175B67-8D8B-8029-757A-B3175239450F}"/>
                    </a:ext>
                  </a:extLst>
                </p14:cNvPr>
                <p14:cNvContentPartPr/>
                <p14:nvPr/>
              </p14:nvContentPartPr>
              <p14:xfrm>
                <a:off x="6626600" y="1169480"/>
                <a:ext cx="15840" cy="14040"/>
              </p14:xfrm>
            </p:contentPart>
          </mc:Choice>
          <mc:Fallback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8F175B67-8D8B-8029-757A-B3175239450F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6615800" y="1158680"/>
                  <a:ext cx="37080" cy="35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5" name="Gruppo 44">
            <a:extLst>
              <a:ext uri="{FF2B5EF4-FFF2-40B4-BE49-F238E27FC236}">
                <a16:creationId xmlns:a16="http://schemas.microsoft.com/office/drawing/2014/main" id="{980F552A-2A01-FDE7-2608-9F6BFC30B33B}"/>
              </a:ext>
            </a:extLst>
          </p:cNvPr>
          <p:cNvGrpSpPr/>
          <p:nvPr/>
        </p:nvGrpSpPr>
        <p:grpSpPr>
          <a:xfrm>
            <a:off x="6811640" y="714440"/>
            <a:ext cx="459000" cy="433080"/>
            <a:chOff x="6811640" y="714440"/>
            <a:chExt cx="459000" cy="4330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6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FC62CE0E-46CF-3BC5-7A2D-33160C3D6E50}"/>
                    </a:ext>
                  </a:extLst>
                </p14:cNvPr>
                <p14:cNvContentPartPr/>
                <p14:nvPr/>
              </p14:nvContentPartPr>
              <p14:xfrm>
                <a:off x="6994880" y="809840"/>
                <a:ext cx="2880" cy="177480"/>
              </p14:xfrm>
            </p:contentPart>
          </mc:Choice>
          <mc:Fallback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FC62CE0E-46CF-3BC5-7A2D-33160C3D6E50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6984440" y="799040"/>
                  <a:ext cx="24120" cy="19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8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3DC2F714-C9AD-F7F4-EFA0-B0117ACCE70C}"/>
                    </a:ext>
                  </a:extLst>
                </p14:cNvPr>
                <p14:cNvContentPartPr/>
                <p14:nvPr/>
              </p14:nvContentPartPr>
              <p14:xfrm>
                <a:off x="7002440" y="1089920"/>
                <a:ext cx="19080" cy="13320"/>
              </p14:xfrm>
            </p:contentPart>
          </mc:Choice>
          <mc:Fallback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3DC2F714-C9AD-F7F4-EFA0-B0117ACCE70C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6991640" y="1079480"/>
                  <a:ext cx="40320" cy="3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0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8B384C7D-218B-23FB-6FFA-73B2356460AD}"/>
                    </a:ext>
                  </a:extLst>
                </p14:cNvPr>
                <p14:cNvContentPartPr/>
                <p14:nvPr/>
              </p14:nvContentPartPr>
              <p14:xfrm>
                <a:off x="6811640" y="714440"/>
                <a:ext cx="459000" cy="433080"/>
              </p14:xfrm>
            </p:contentPart>
          </mc:Choice>
          <mc:Fallback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8B384C7D-218B-23FB-6FFA-73B2356460AD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6800840" y="703640"/>
                  <a:ext cx="480240" cy="4543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72">
            <p14:nvContentPartPr>
              <p14:cNvPr id="48" name="Input penna 47">
                <a:extLst>
                  <a:ext uri="{FF2B5EF4-FFF2-40B4-BE49-F238E27FC236}">
                    <a16:creationId xmlns:a16="http://schemas.microsoft.com/office/drawing/2014/main" id="{71A7FFDA-43A2-E1EB-13B9-5CDD6490D585}"/>
                  </a:ext>
                </a:extLst>
              </p14:cNvPr>
              <p14:cNvContentPartPr/>
              <p14:nvPr/>
            </p14:nvContentPartPr>
            <p14:xfrm>
              <a:off x="10006013" y="3411827"/>
              <a:ext cx="889200" cy="35280"/>
            </p14:xfrm>
          </p:contentPart>
        </mc:Choice>
        <mc:Fallback>
          <p:pic>
            <p:nvPicPr>
              <p:cNvPr id="48" name="Input penna 47">
                <a:extLst>
                  <a:ext uri="{FF2B5EF4-FFF2-40B4-BE49-F238E27FC236}">
                    <a16:creationId xmlns:a16="http://schemas.microsoft.com/office/drawing/2014/main" id="{71A7FFDA-43A2-E1EB-13B9-5CDD6490D585}"/>
                  </a:ext>
                </a:extLst>
              </p:cNvPr>
              <p:cNvPicPr/>
              <p:nvPr/>
            </p:nvPicPr>
            <p:blipFill>
              <a:blip r:embed="rId73"/>
              <a:stretch>
                <a:fillRect/>
              </a:stretch>
            </p:blipFill>
            <p:spPr>
              <a:xfrm>
                <a:off x="9995213" y="3401027"/>
                <a:ext cx="910440" cy="56520"/>
              </a:xfrm>
              <a:prstGeom prst="rect">
                <a:avLst/>
              </a:prstGeom>
            </p:spPr>
          </p:pic>
        </mc:Fallback>
      </mc:AlternateContent>
      <p:grpSp>
        <p:nvGrpSpPr>
          <p:cNvPr id="53" name="Gruppo 52">
            <a:extLst>
              <a:ext uri="{FF2B5EF4-FFF2-40B4-BE49-F238E27FC236}">
                <a16:creationId xmlns:a16="http://schemas.microsoft.com/office/drawing/2014/main" id="{526718E3-F3FE-C298-1265-C57727B01BEB}"/>
              </a:ext>
            </a:extLst>
          </p:cNvPr>
          <p:cNvGrpSpPr/>
          <p:nvPr/>
        </p:nvGrpSpPr>
        <p:grpSpPr>
          <a:xfrm>
            <a:off x="7343813" y="3143627"/>
            <a:ext cx="208440" cy="176400"/>
            <a:chOff x="7343813" y="3143627"/>
            <a:chExt cx="208440" cy="1764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4">
              <p14:nvContentPartPr>
                <p14:cNvPr id="49" name="Input penna 48">
                  <a:extLst>
                    <a:ext uri="{FF2B5EF4-FFF2-40B4-BE49-F238E27FC236}">
                      <a16:creationId xmlns:a16="http://schemas.microsoft.com/office/drawing/2014/main" id="{A340670A-724C-47DC-4247-A14045C17C21}"/>
                    </a:ext>
                  </a:extLst>
                </p14:cNvPr>
                <p14:cNvContentPartPr/>
                <p14:nvPr/>
              </p14:nvContentPartPr>
              <p14:xfrm>
                <a:off x="7343813" y="3164507"/>
                <a:ext cx="30600" cy="155520"/>
              </p14:xfrm>
            </p:contentPart>
          </mc:Choice>
          <mc:Fallback>
            <p:pic>
              <p:nvPicPr>
                <p:cNvPr id="49" name="Input penna 48">
                  <a:extLst>
                    <a:ext uri="{FF2B5EF4-FFF2-40B4-BE49-F238E27FC236}">
                      <a16:creationId xmlns:a16="http://schemas.microsoft.com/office/drawing/2014/main" id="{A340670A-724C-47DC-4247-A14045C17C21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7333373" y="3154067"/>
                  <a:ext cx="51840" cy="176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6">
              <p14:nvContentPartPr>
                <p14:cNvPr id="50" name="Input penna 49">
                  <a:extLst>
                    <a:ext uri="{FF2B5EF4-FFF2-40B4-BE49-F238E27FC236}">
                      <a16:creationId xmlns:a16="http://schemas.microsoft.com/office/drawing/2014/main" id="{4EBC7B3F-B8D1-B01F-83BD-19078801FBEE}"/>
                    </a:ext>
                  </a:extLst>
                </p14:cNvPr>
                <p14:cNvContentPartPr/>
                <p14:nvPr/>
              </p14:nvContentPartPr>
              <p14:xfrm>
                <a:off x="7359653" y="3143627"/>
                <a:ext cx="192600" cy="137880"/>
              </p14:xfrm>
            </p:contentPart>
          </mc:Choice>
          <mc:Fallback>
            <p:pic>
              <p:nvPicPr>
                <p:cNvPr id="50" name="Input penna 49">
                  <a:extLst>
                    <a:ext uri="{FF2B5EF4-FFF2-40B4-BE49-F238E27FC236}">
                      <a16:creationId xmlns:a16="http://schemas.microsoft.com/office/drawing/2014/main" id="{4EBC7B3F-B8D1-B01F-83BD-19078801FBEE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7348853" y="3133187"/>
                  <a:ext cx="213840" cy="1591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78">
            <p14:nvContentPartPr>
              <p14:cNvPr id="51" name="Input penna 50">
                <a:extLst>
                  <a:ext uri="{FF2B5EF4-FFF2-40B4-BE49-F238E27FC236}">
                    <a16:creationId xmlns:a16="http://schemas.microsoft.com/office/drawing/2014/main" id="{49E4297A-B906-938C-CD52-8EBF8070E202}"/>
                  </a:ext>
                </a:extLst>
              </p14:cNvPr>
              <p14:cNvContentPartPr/>
              <p14:nvPr/>
            </p14:nvContentPartPr>
            <p14:xfrm>
              <a:off x="7277573" y="3536747"/>
              <a:ext cx="194400" cy="217440"/>
            </p14:xfrm>
          </p:contentPart>
        </mc:Choice>
        <mc:Fallback>
          <p:pic>
            <p:nvPicPr>
              <p:cNvPr id="51" name="Input penna 50">
                <a:extLst>
                  <a:ext uri="{FF2B5EF4-FFF2-40B4-BE49-F238E27FC236}">
                    <a16:creationId xmlns:a16="http://schemas.microsoft.com/office/drawing/2014/main" id="{49E4297A-B906-938C-CD52-8EBF8070E202}"/>
                  </a:ext>
                </a:extLst>
              </p:cNvPr>
              <p:cNvPicPr/>
              <p:nvPr/>
            </p:nvPicPr>
            <p:blipFill>
              <a:blip r:embed="rId79"/>
              <a:stretch>
                <a:fillRect/>
              </a:stretch>
            </p:blipFill>
            <p:spPr>
              <a:xfrm>
                <a:off x="7267133" y="3526307"/>
                <a:ext cx="215640" cy="238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0">
            <p14:nvContentPartPr>
              <p14:cNvPr id="54" name="Input penna 53">
                <a:extLst>
                  <a:ext uri="{FF2B5EF4-FFF2-40B4-BE49-F238E27FC236}">
                    <a16:creationId xmlns:a16="http://schemas.microsoft.com/office/drawing/2014/main" id="{69426974-F8F5-6EE9-2DD7-30F16CE81621}"/>
                  </a:ext>
                </a:extLst>
              </p14:cNvPr>
              <p14:cNvContentPartPr/>
              <p14:nvPr/>
            </p14:nvContentPartPr>
            <p14:xfrm>
              <a:off x="9662933" y="3813587"/>
              <a:ext cx="1023480" cy="68760"/>
            </p14:xfrm>
          </p:contentPart>
        </mc:Choice>
        <mc:Fallback>
          <p:pic>
            <p:nvPicPr>
              <p:cNvPr id="54" name="Input penna 53">
                <a:extLst>
                  <a:ext uri="{FF2B5EF4-FFF2-40B4-BE49-F238E27FC236}">
                    <a16:creationId xmlns:a16="http://schemas.microsoft.com/office/drawing/2014/main" id="{69426974-F8F5-6EE9-2DD7-30F16CE81621}"/>
                  </a:ext>
                </a:extLst>
              </p:cNvPr>
              <p:cNvPicPr/>
              <p:nvPr/>
            </p:nvPicPr>
            <p:blipFill>
              <a:blip r:embed="rId81"/>
              <a:stretch>
                <a:fillRect/>
              </a:stretch>
            </p:blipFill>
            <p:spPr>
              <a:xfrm>
                <a:off x="9652133" y="3803147"/>
                <a:ext cx="1044720" cy="90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2">
            <p14:nvContentPartPr>
              <p14:cNvPr id="55" name="Input penna 54">
                <a:extLst>
                  <a:ext uri="{FF2B5EF4-FFF2-40B4-BE49-F238E27FC236}">
                    <a16:creationId xmlns:a16="http://schemas.microsoft.com/office/drawing/2014/main" id="{D79F93B3-783A-D4AD-4249-5FFBC4060D2A}"/>
                  </a:ext>
                </a:extLst>
              </p14:cNvPr>
              <p14:cNvContentPartPr/>
              <p14:nvPr/>
            </p14:nvContentPartPr>
            <p14:xfrm>
              <a:off x="1627107" y="3373653"/>
              <a:ext cx="97560" cy="360"/>
            </p14:xfrm>
          </p:contentPart>
        </mc:Choice>
        <mc:Fallback>
          <p:pic>
            <p:nvPicPr>
              <p:cNvPr id="55" name="Input penna 54">
                <a:extLst>
                  <a:ext uri="{FF2B5EF4-FFF2-40B4-BE49-F238E27FC236}">
                    <a16:creationId xmlns:a16="http://schemas.microsoft.com/office/drawing/2014/main" id="{D79F93B3-783A-D4AD-4249-5FFBC4060D2A}"/>
                  </a:ext>
                </a:extLst>
              </p:cNvPr>
              <p:cNvPicPr/>
              <p:nvPr/>
            </p:nvPicPr>
            <p:blipFill>
              <a:blip r:embed="rId83"/>
              <a:stretch>
                <a:fillRect/>
              </a:stretch>
            </p:blipFill>
            <p:spPr>
              <a:xfrm>
                <a:off x="1620987" y="3367533"/>
                <a:ext cx="109800" cy="12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4">
            <p14:nvContentPartPr>
              <p14:cNvPr id="56" name="Input penna 55">
                <a:extLst>
                  <a:ext uri="{FF2B5EF4-FFF2-40B4-BE49-F238E27FC236}">
                    <a16:creationId xmlns:a16="http://schemas.microsoft.com/office/drawing/2014/main" id="{CDD38F7E-4B23-BB61-1F53-BF42C0E68024}"/>
                  </a:ext>
                </a:extLst>
              </p14:cNvPr>
              <p14:cNvContentPartPr/>
              <p14:nvPr/>
            </p14:nvContentPartPr>
            <p14:xfrm>
              <a:off x="7418693" y="404533"/>
              <a:ext cx="110880" cy="1044360"/>
            </p14:xfrm>
          </p:contentPart>
        </mc:Choice>
        <mc:Fallback>
          <p:pic>
            <p:nvPicPr>
              <p:cNvPr id="56" name="Input penna 55">
                <a:extLst>
                  <a:ext uri="{FF2B5EF4-FFF2-40B4-BE49-F238E27FC236}">
                    <a16:creationId xmlns:a16="http://schemas.microsoft.com/office/drawing/2014/main" id="{CDD38F7E-4B23-BB61-1F53-BF42C0E68024}"/>
                  </a:ext>
                </a:extLst>
              </p:cNvPr>
              <p:cNvPicPr/>
              <p:nvPr/>
            </p:nvPicPr>
            <p:blipFill>
              <a:blip r:embed="rId85"/>
              <a:stretch>
                <a:fillRect/>
              </a:stretch>
            </p:blipFill>
            <p:spPr>
              <a:xfrm>
                <a:off x="7408253" y="394093"/>
                <a:ext cx="132120" cy="1065600"/>
              </a:xfrm>
              <a:prstGeom prst="rect">
                <a:avLst/>
              </a:prstGeom>
            </p:spPr>
          </p:pic>
        </mc:Fallback>
      </mc:AlternateContent>
      <p:grpSp>
        <p:nvGrpSpPr>
          <p:cNvPr id="292" name="Gruppo 291">
            <a:extLst>
              <a:ext uri="{FF2B5EF4-FFF2-40B4-BE49-F238E27FC236}">
                <a16:creationId xmlns:a16="http://schemas.microsoft.com/office/drawing/2014/main" id="{EE13CC5B-45B9-0795-2E09-06BA9330BD46}"/>
              </a:ext>
            </a:extLst>
          </p:cNvPr>
          <p:cNvGrpSpPr/>
          <p:nvPr/>
        </p:nvGrpSpPr>
        <p:grpSpPr>
          <a:xfrm>
            <a:off x="7555080" y="1795453"/>
            <a:ext cx="2451240" cy="513360"/>
            <a:chOff x="7555080" y="1795453"/>
            <a:chExt cx="2451240" cy="5133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6">
              <p14:nvContentPartPr>
                <p14:cNvPr id="201" name="Input penna 200">
                  <a:extLst>
                    <a:ext uri="{FF2B5EF4-FFF2-40B4-BE49-F238E27FC236}">
                      <a16:creationId xmlns:a16="http://schemas.microsoft.com/office/drawing/2014/main" id="{6B8790E8-39AB-4682-E199-0539CCEDC4E1}"/>
                    </a:ext>
                  </a:extLst>
                </p14:cNvPr>
                <p14:cNvContentPartPr/>
                <p14:nvPr/>
              </p14:nvContentPartPr>
              <p14:xfrm>
                <a:off x="7555080" y="1882573"/>
                <a:ext cx="167760" cy="69480"/>
              </p14:xfrm>
            </p:contentPart>
          </mc:Choice>
          <mc:Fallback>
            <p:pic>
              <p:nvPicPr>
                <p:cNvPr id="201" name="Input penna 200">
                  <a:extLst>
                    <a:ext uri="{FF2B5EF4-FFF2-40B4-BE49-F238E27FC236}">
                      <a16:creationId xmlns:a16="http://schemas.microsoft.com/office/drawing/2014/main" id="{6B8790E8-39AB-4682-E199-0539CCEDC4E1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7544640" y="1871773"/>
                  <a:ext cx="189000" cy="90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8">
              <p14:nvContentPartPr>
                <p14:cNvPr id="202" name="Input penna 201">
                  <a:extLst>
                    <a:ext uri="{FF2B5EF4-FFF2-40B4-BE49-F238E27FC236}">
                      <a16:creationId xmlns:a16="http://schemas.microsoft.com/office/drawing/2014/main" id="{6BEA4E1B-D0DE-5752-9027-7447BCED8849}"/>
                    </a:ext>
                  </a:extLst>
                </p14:cNvPr>
                <p14:cNvContentPartPr/>
                <p14:nvPr/>
              </p14:nvContentPartPr>
              <p14:xfrm>
                <a:off x="7719960" y="1849093"/>
                <a:ext cx="146160" cy="186840"/>
              </p14:xfrm>
            </p:contentPart>
          </mc:Choice>
          <mc:Fallback>
            <p:pic>
              <p:nvPicPr>
                <p:cNvPr id="202" name="Input penna 201">
                  <a:extLst>
                    <a:ext uri="{FF2B5EF4-FFF2-40B4-BE49-F238E27FC236}">
                      <a16:creationId xmlns:a16="http://schemas.microsoft.com/office/drawing/2014/main" id="{6BEA4E1B-D0DE-5752-9027-7447BCED8849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7709160" y="1838653"/>
                  <a:ext cx="167400" cy="20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0">
              <p14:nvContentPartPr>
                <p14:cNvPr id="203" name="Input penna 202">
                  <a:extLst>
                    <a:ext uri="{FF2B5EF4-FFF2-40B4-BE49-F238E27FC236}">
                      <a16:creationId xmlns:a16="http://schemas.microsoft.com/office/drawing/2014/main" id="{F7284CB3-B09E-839A-76C0-971951528906}"/>
                    </a:ext>
                  </a:extLst>
                </p14:cNvPr>
                <p14:cNvContentPartPr/>
                <p14:nvPr/>
              </p14:nvContentPartPr>
              <p14:xfrm>
                <a:off x="7908960" y="1904533"/>
                <a:ext cx="126360" cy="12240"/>
              </p14:xfrm>
            </p:contentPart>
          </mc:Choice>
          <mc:Fallback>
            <p:pic>
              <p:nvPicPr>
                <p:cNvPr id="203" name="Input penna 202">
                  <a:extLst>
                    <a:ext uri="{FF2B5EF4-FFF2-40B4-BE49-F238E27FC236}">
                      <a16:creationId xmlns:a16="http://schemas.microsoft.com/office/drawing/2014/main" id="{F7284CB3-B09E-839A-76C0-971951528906}"/>
                    </a:ext>
                  </a:extLst>
                </p:cNvPr>
                <p:cNvPicPr/>
                <p:nvPr/>
              </p:nvPicPr>
              <p:blipFill>
                <a:blip r:embed="rId91"/>
                <a:stretch>
                  <a:fillRect/>
                </a:stretch>
              </p:blipFill>
              <p:spPr>
                <a:xfrm>
                  <a:off x="7898520" y="1894093"/>
                  <a:ext cx="147600" cy="3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2">
              <p14:nvContentPartPr>
                <p14:cNvPr id="204" name="Input penna 203">
                  <a:extLst>
                    <a:ext uri="{FF2B5EF4-FFF2-40B4-BE49-F238E27FC236}">
                      <a16:creationId xmlns:a16="http://schemas.microsoft.com/office/drawing/2014/main" id="{BED8DE97-06B3-5F63-F5DD-ADDB88F21AC1}"/>
                    </a:ext>
                  </a:extLst>
                </p14:cNvPr>
                <p14:cNvContentPartPr/>
                <p14:nvPr/>
              </p14:nvContentPartPr>
              <p14:xfrm>
                <a:off x="7891680" y="1997413"/>
                <a:ext cx="87840" cy="33480"/>
              </p14:xfrm>
            </p:contentPart>
          </mc:Choice>
          <mc:Fallback>
            <p:pic>
              <p:nvPicPr>
                <p:cNvPr id="204" name="Input penna 203">
                  <a:extLst>
                    <a:ext uri="{FF2B5EF4-FFF2-40B4-BE49-F238E27FC236}">
                      <a16:creationId xmlns:a16="http://schemas.microsoft.com/office/drawing/2014/main" id="{BED8DE97-06B3-5F63-F5DD-ADDB88F21AC1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7881240" y="1986973"/>
                  <a:ext cx="109080" cy="54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4">
              <p14:nvContentPartPr>
                <p14:cNvPr id="205" name="Input penna 204">
                  <a:extLst>
                    <a:ext uri="{FF2B5EF4-FFF2-40B4-BE49-F238E27FC236}">
                      <a16:creationId xmlns:a16="http://schemas.microsoft.com/office/drawing/2014/main" id="{940E3A33-A6F5-4B94-3872-C977CD91D96D}"/>
                    </a:ext>
                  </a:extLst>
                </p14:cNvPr>
                <p14:cNvContentPartPr/>
                <p14:nvPr/>
              </p14:nvContentPartPr>
              <p14:xfrm>
                <a:off x="7997520" y="1795453"/>
                <a:ext cx="53640" cy="376200"/>
              </p14:xfrm>
            </p:contentPart>
          </mc:Choice>
          <mc:Fallback>
            <p:pic>
              <p:nvPicPr>
                <p:cNvPr id="205" name="Input penna 204">
                  <a:extLst>
                    <a:ext uri="{FF2B5EF4-FFF2-40B4-BE49-F238E27FC236}">
                      <a16:creationId xmlns:a16="http://schemas.microsoft.com/office/drawing/2014/main" id="{940E3A33-A6F5-4B94-3872-C977CD91D96D}"/>
                    </a:ext>
                  </a:extLst>
                </p:cNvPr>
                <p:cNvPicPr/>
                <p:nvPr/>
              </p:nvPicPr>
              <p:blipFill>
                <a:blip r:embed="rId95"/>
                <a:stretch>
                  <a:fillRect/>
                </a:stretch>
              </p:blipFill>
              <p:spPr>
                <a:xfrm>
                  <a:off x="7986720" y="1785013"/>
                  <a:ext cx="74880" cy="39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6">
              <p14:nvContentPartPr>
                <p14:cNvPr id="206" name="Input penna 205">
                  <a:extLst>
                    <a:ext uri="{FF2B5EF4-FFF2-40B4-BE49-F238E27FC236}">
                      <a16:creationId xmlns:a16="http://schemas.microsoft.com/office/drawing/2014/main" id="{C613615A-3B34-4440-8300-FEAFAD7A7D91}"/>
                    </a:ext>
                  </a:extLst>
                </p14:cNvPr>
                <p14:cNvContentPartPr/>
                <p14:nvPr/>
              </p14:nvContentPartPr>
              <p14:xfrm>
                <a:off x="8092200" y="1806613"/>
                <a:ext cx="32400" cy="315720"/>
              </p14:xfrm>
            </p:contentPart>
          </mc:Choice>
          <mc:Fallback>
            <p:pic>
              <p:nvPicPr>
                <p:cNvPr id="206" name="Input penna 205">
                  <a:extLst>
                    <a:ext uri="{FF2B5EF4-FFF2-40B4-BE49-F238E27FC236}">
                      <a16:creationId xmlns:a16="http://schemas.microsoft.com/office/drawing/2014/main" id="{C613615A-3B34-4440-8300-FEAFAD7A7D91}"/>
                    </a:ext>
                  </a:extLst>
                </p:cNvPr>
                <p:cNvPicPr/>
                <p:nvPr/>
              </p:nvPicPr>
              <p:blipFill>
                <a:blip r:embed="rId97"/>
                <a:stretch>
                  <a:fillRect/>
                </a:stretch>
              </p:blipFill>
              <p:spPr>
                <a:xfrm>
                  <a:off x="8081760" y="1796173"/>
                  <a:ext cx="53640" cy="336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8">
              <p14:nvContentPartPr>
                <p14:cNvPr id="207" name="Input penna 206">
                  <a:extLst>
                    <a:ext uri="{FF2B5EF4-FFF2-40B4-BE49-F238E27FC236}">
                      <a16:creationId xmlns:a16="http://schemas.microsoft.com/office/drawing/2014/main" id="{29C7DE00-A8B1-A1C7-7C0C-24C8B41E3DEB}"/>
                    </a:ext>
                  </a:extLst>
                </p14:cNvPr>
                <p14:cNvContentPartPr/>
                <p14:nvPr/>
              </p14:nvContentPartPr>
              <p14:xfrm>
                <a:off x="8263560" y="1855213"/>
                <a:ext cx="98640" cy="128880"/>
              </p14:xfrm>
            </p:contentPart>
          </mc:Choice>
          <mc:Fallback>
            <p:pic>
              <p:nvPicPr>
                <p:cNvPr id="207" name="Input penna 206">
                  <a:extLst>
                    <a:ext uri="{FF2B5EF4-FFF2-40B4-BE49-F238E27FC236}">
                      <a16:creationId xmlns:a16="http://schemas.microsoft.com/office/drawing/2014/main" id="{29C7DE00-A8B1-A1C7-7C0C-24C8B41E3DEB}"/>
                    </a:ext>
                  </a:extLst>
                </p:cNvPr>
                <p:cNvPicPr/>
                <p:nvPr/>
              </p:nvPicPr>
              <p:blipFill>
                <a:blip r:embed="rId99"/>
                <a:stretch>
                  <a:fillRect/>
                </a:stretch>
              </p:blipFill>
              <p:spPr>
                <a:xfrm>
                  <a:off x="8253120" y="1844413"/>
                  <a:ext cx="119880" cy="15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0">
              <p14:nvContentPartPr>
                <p14:cNvPr id="208" name="Input penna 207">
                  <a:extLst>
                    <a:ext uri="{FF2B5EF4-FFF2-40B4-BE49-F238E27FC236}">
                      <a16:creationId xmlns:a16="http://schemas.microsoft.com/office/drawing/2014/main" id="{437BD2D4-B876-98B6-3C1C-3A821EA6CBDB}"/>
                    </a:ext>
                  </a:extLst>
                </p14:cNvPr>
                <p14:cNvContentPartPr/>
                <p14:nvPr/>
              </p14:nvContentPartPr>
              <p14:xfrm>
                <a:off x="8280840" y="2035933"/>
                <a:ext cx="6120" cy="85680"/>
              </p14:xfrm>
            </p:contentPart>
          </mc:Choice>
          <mc:Fallback>
            <p:pic>
              <p:nvPicPr>
                <p:cNvPr id="208" name="Input penna 207">
                  <a:extLst>
                    <a:ext uri="{FF2B5EF4-FFF2-40B4-BE49-F238E27FC236}">
                      <a16:creationId xmlns:a16="http://schemas.microsoft.com/office/drawing/2014/main" id="{437BD2D4-B876-98B6-3C1C-3A821EA6CBDB}"/>
                    </a:ext>
                  </a:extLst>
                </p:cNvPr>
                <p:cNvPicPr/>
                <p:nvPr/>
              </p:nvPicPr>
              <p:blipFill>
                <a:blip r:embed="rId101"/>
                <a:stretch>
                  <a:fillRect/>
                </a:stretch>
              </p:blipFill>
              <p:spPr>
                <a:xfrm>
                  <a:off x="8270040" y="2025133"/>
                  <a:ext cx="27360" cy="10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2">
              <p14:nvContentPartPr>
                <p14:cNvPr id="209" name="Input penna 208">
                  <a:extLst>
                    <a:ext uri="{FF2B5EF4-FFF2-40B4-BE49-F238E27FC236}">
                      <a16:creationId xmlns:a16="http://schemas.microsoft.com/office/drawing/2014/main" id="{B4235722-2E93-8300-67D1-C869F70D8472}"/>
                    </a:ext>
                  </a:extLst>
                </p14:cNvPr>
                <p14:cNvContentPartPr/>
                <p14:nvPr/>
              </p14:nvContentPartPr>
              <p14:xfrm>
                <a:off x="8345640" y="2027293"/>
                <a:ext cx="24120" cy="88200"/>
              </p14:xfrm>
            </p:contentPart>
          </mc:Choice>
          <mc:Fallback>
            <p:pic>
              <p:nvPicPr>
                <p:cNvPr id="209" name="Input penna 208">
                  <a:extLst>
                    <a:ext uri="{FF2B5EF4-FFF2-40B4-BE49-F238E27FC236}">
                      <a16:creationId xmlns:a16="http://schemas.microsoft.com/office/drawing/2014/main" id="{B4235722-2E93-8300-67D1-C869F70D8472}"/>
                    </a:ext>
                  </a:extLst>
                </p:cNvPr>
                <p:cNvPicPr/>
                <p:nvPr/>
              </p:nvPicPr>
              <p:blipFill>
                <a:blip r:embed="rId103"/>
                <a:stretch>
                  <a:fillRect/>
                </a:stretch>
              </p:blipFill>
              <p:spPr>
                <a:xfrm>
                  <a:off x="8334840" y="2016853"/>
                  <a:ext cx="45360" cy="10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4">
              <p14:nvContentPartPr>
                <p14:cNvPr id="210" name="Input penna 209">
                  <a:extLst>
                    <a:ext uri="{FF2B5EF4-FFF2-40B4-BE49-F238E27FC236}">
                      <a16:creationId xmlns:a16="http://schemas.microsoft.com/office/drawing/2014/main" id="{C766D05D-2993-989B-E078-52762528A56C}"/>
                    </a:ext>
                  </a:extLst>
                </p14:cNvPr>
                <p14:cNvContentPartPr/>
                <p14:nvPr/>
              </p14:nvContentPartPr>
              <p14:xfrm>
                <a:off x="8188320" y="2128813"/>
                <a:ext cx="387720" cy="54720"/>
              </p14:xfrm>
            </p:contentPart>
          </mc:Choice>
          <mc:Fallback>
            <p:pic>
              <p:nvPicPr>
                <p:cNvPr id="210" name="Input penna 209">
                  <a:extLst>
                    <a:ext uri="{FF2B5EF4-FFF2-40B4-BE49-F238E27FC236}">
                      <a16:creationId xmlns:a16="http://schemas.microsoft.com/office/drawing/2014/main" id="{C766D05D-2993-989B-E078-52762528A56C}"/>
                    </a:ext>
                  </a:extLst>
                </p:cNvPr>
                <p:cNvPicPr/>
                <p:nvPr/>
              </p:nvPicPr>
              <p:blipFill>
                <a:blip r:embed="rId105"/>
                <a:stretch>
                  <a:fillRect/>
                </a:stretch>
              </p:blipFill>
              <p:spPr>
                <a:xfrm>
                  <a:off x="8177520" y="2118013"/>
                  <a:ext cx="408960" cy="75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6">
              <p14:nvContentPartPr>
                <p14:cNvPr id="211" name="Input penna 210">
                  <a:extLst>
                    <a:ext uri="{FF2B5EF4-FFF2-40B4-BE49-F238E27FC236}">
                      <a16:creationId xmlns:a16="http://schemas.microsoft.com/office/drawing/2014/main" id="{BE7FECF9-6B41-0D62-9813-2D5F5472D86C}"/>
                    </a:ext>
                  </a:extLst>
                </p14:cNvPr>
                <p14:cNvContentPartPr/>
                <p14:nvPr/>
              </p14:nvContentPartPr>
              <p14:xfrm>
                <a:off x="8618880" y="1830373"/>
                <a:ext cx="119160" cy="360360"/>
              </p14:xfrm>
            </p:contentPart>
          </mc:Choice>
          <mc:Fallback>
            <p:pic>
              <p:nvPicPr>
                <p:cNvPr id="211" name="Input penna 210">
                  <a:extLst>
                    <a:ext uri="{FF2B5EF4-FFF2-40B4-BE49-F238E27FC236}">
                      <a16:creationId xmlns:a16="http://schemas.microsoft.com/office/drawing/2014/main" id="{BE7FECF9-6B41-0D62-9813-2D5F5472D86C}"/>
                    </a:ext>
                  </a:extLst>
                </p:cNvPr>
                <p:cNvPicPr/>
                <p:nvPr/>
              </p:nvPicPr>
              <p:blipFill>
                <a:blip r:embed="rId107"/>
                <a:stretch>
                  <a:fillRect/>
                </a:stretch>
              </p:blipFill>
              <p:spPr>
                <a:xfrm>
                  <a:off x="8608440" y="1819933"/>
                  <a:ext cx="140400" cy="38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8">
              <p14:nvContentPartPr>
                <p14:cNvPr id="212" name="Input penna 211">
                  <a:extLst>
                    <a:ext uri="{FF2B5EF4-FFF2-40B4-BE49-F238E27FC236}">
                      <a16:creationId xmlns:a16="http://schemas.microsoft.com/office/drawing/2014/main" id="{5A069AC7-25A7-5AA5-8465-678B3FA0AA72}"/>
                    </a:ext>
                  </a:extLst>
                </p14:cNvPr>
                <p14:cNvContentPartPr/>
                <p14:nvPr/>
              </p14:nvContentPartPr>
              <p14:xfrm>
                <a:off x="8869440" y="1955653"/>
                <a:ext cx="102600" cy="133560"/>
              </p14:xfrm>
            </p:contentPart>
          </mc:Choice>
          <mc:Fallback>
            <p:pic>
              <p:nvPicPr>
                <p:cNvPr id="212" name="Input penna 211">
                  <a:extLst>
                    <a:ext uri="{FF2B5EF4-FFF2-40B4-BE49-F238E27FC236}">
                      <a16:creationId xmlns:a16="http://schemas.microsoft.com/office/drawing/2014/main" id="{5A069AC7-25A7-5AA5-8465-678B3FA0AA72}"/>
                    </a:ext>
                  </a:extLst>
                </p:cNvPr>
                <p:cNvPicPr/>
                <p:nvPr/>
              </p:nvPicPr>
              <p:blipFill>
                <a:blip r:embed="rId109"/>
                <a:stretch>
                  <a:fillRect/>
                </a:stretch>
              </p:blipFill>
              <p:spPr>
                <a:xfrm>
                  <a:off x="8859000" y="1945213"/>
                  <a:ext cx="123840" cy="15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0">
              <p14:nvContentPartPr>
                <p14:cNvPr id="213" name="Input penna 212">
                  <a:extLst>
                    <a:ext uri="{FF2B5EF4-FFF2-40B4-BE49-F238E27FC236}">
                      <a16:creationId xmlns:a16="http://schemas.microsoft.com/office/drawing/2014/main" id="{A0FB75D7-2A35-2B01-49E7-806B8B6D2194}"/>
                    </a:ext>
                  </a:extLst>
                </p14:cNvPr>
                <p14:cNvContentPartPr/>
                <p14:nvPr/>
              </p14:nvContentPartPr>
              <p14:xfrm>
                <a:off x="9051240" y="1928293"/>
                <a:ext cx="30600" cy="181800"/>
              </p14:xfrm>
            </p:contentPart>
          </mc:Choice>
          <mc:Fallback>
            <p:pic>
              <p:nvPicPr>
                <p:cNvPr id="213" name="Input penna 212">
                  <a:extLst>
                    <a:ext uri="{FF2B5EF4-FFF2-40B4-BE49-F238E27FC236}">
                      <a16:creationId xmlns:a16="http://schemas.microsoft.com/office/drawing/2014/main" id="{A0FB75D7-2A35-2B01-49E7-806B8B6D2194}"/>
                    </a:ext>
                  </a:extLst>
                </p:cNvPr>
                <p:cNvPicPr/>
                <p:nvPr/>
              </p:nvPicPr>
              <p:blipFill>
                <a:blip r:embed="rId111"/>
                <a:stretch>
                  <a:fillRect/>
                </a:stretch>
              </p:blipFill>
              <p:spPr>
                <a:xfrm>
                  <a:off x="9040800" y="1917853"/>
                  <a:ext cx="51840" cy="20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2">
              <p14:nvContentPartPr>
                <p14:cNvPr id="214" name="Input penna 213">
                  <a:extLst>
                    <a:ext uri="{FF2B5EF4-FFF2-40B4-BE49-F238E27FC236}">
                      <a16:creationId xmlns:a16="http://schemas.microsoft.com/office/drawing/2014/main" id="{59FB8C1D-658D-40F7-8197-649644C418D6}"/>
                    </a:ext>
                  </a:extLst>
                </p14:cNvPr>
                <p14:cNvContentPartPr/>
                <p14:nvPr/>
              </p14:nvContentPartPr>
              <p14:xfrm>
                <a:off x="9172560" y="1958173"/>
                <a:ext cx="123120" cy="152280"/>
              </p14:xfrm>
            </p:contentPart>
          </mc:Choice>
          <mc:Fallback>
            <p:pic>
              <p:nvPicPr>
                <p:cNvPr id="214" name="Input penna 213">
                  <a:extLst>
                    <a:ext uri="{FF2B5EF4-FFF2-40B4-BE49-F238E27FC236}">
                      <a16:creationId xmlns:a16="http://schemas.microsoft.com/office/drawing/2014/main" id="{59FB8C1D-658D-40F7-8197-649644C418D6}"/>
                    </a:ext>
                  </a:extLst>
                </p:cNvPr>
                <p:cNvPicPr/>
                <p:nvPr/>
              </p:nvPicPr>
              <p:blipFill>
                <a:blip r:embed="rId113"/>
                <a:stretch>
                  <a:fillRect/>
                </a:stretch>
              </p:blipFill>
              <p:spPr>
                <a:xfrm>
                  <a:off x="9161760" y="1947733"/>
                  <a:ext cx="144360" cy="173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4">
              <p14:nvContentPartPr>
                <p14:cNvPr id="215" name="Input penna 214">
                  <a:extLst>
                    <a:ext uri="{FF2B5EF4-FFF2-40B4-BE49-F238E27FC236}">
                      <a16:creationId xmlns:a16="http://schemas.microsoft.com/office/drawing/2014/main" id="{2AB81FA3-B6D5-F669-A4CE-7CD056583FEA}"/>
                    </a:ext>
                  </a:extLst>
                </p14:cNvPr>
                <p14:cNvContentPartPr/>
                <p14:nvPr/>
              </p14:nvContentPartPr>
              <p14:xfrm>
                <a:off x="9307560" y="2034853"/>
                <a:ext cx="142920" cy="11520"/>
              </p14:xfrm>
            </p:contentPart>
          </mc:Choice>
          <mc:Fallback>
            <p:pic>
              <p:nvPicPr>
                <p:cNvPr id="215" name="Input penna 214">
                  <a:extLst>
                    <a:ext uri="{FF2B5EF4-FFF2-40B4-BE49-F238E27FC236}">
                      <a16:creationId xmlns:a16="http://schemas.microsoft.com/office/drawing/2014/main" id="{2AB81FA3-B6D5-F669-A4CE-7CD056583FEA}"/>
                    </a:ext>
                  </a:extLst>
                </p:cNvPr>
                <p:cNvPicPr/>
                <p:nvPr/>
              </p:nvPicPr>
              <p:blipFill>
                <a:blip r:embed="rId115"/>
                <a:stretch>
                  <a:fillRect/>
                </a:stretch>
              </p:blipFill>
              <p:spPr>
                <a:xfrm>
                  <a:off x="9297120" y="2024413"/>
                  <a:ext cx="164160" cy="3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6">
              <p14:nvContentPartPr>
                <p14:cNvPr id="216" name="Input penna 215">
                  <a:extLst>
                    <a:ext uri="{FF2B5EF4-FFF2-40B4-BE49-F238E27FC236}">
                      <a16:creationId xmlns:a16="http://schemas.microsoft.com/office/drawing/2014/main" id="{20CD9C2F-1B70-E600-43A6-0ABFBA6AFE67}"/>
                    </a:ext>
                  </a:extLst>
                </p14:cNvPr>
                <p14:cNvContentPartPr/>
                <p14:nvPr/>
              </p14:nvContentPartPr>
              <p14:xfrm>
                <a:off x="9427800" y="1930093"/>
                <a:ext cx="51840" cy="206640"/>
              </p14:xfrm>
            </p:contentPart>
          </mc:Choice>
          <mc:Fallback>
            <p:pic>
              <p:nvPicPr>
                <p:cNvPr id="216" name="Input penna 215">
                  <a:extLst>
                    <a:ext uri="{FF2B5EF4-FFF2-40B4-BE49-F238E27FC236}">
                      <a16:creationId xmlns:a16="http://schemas.microsoft.com/office/drawing/2014/main" id="{20CD9C2F-1B70-E600-43A6-0ABFBA6AFE67}"/>
                    </a:ext>
                  </a:extLst>
                </p:cNvPr>
                <p:cNvPicPr/>
                <p:nvPr/>
              </p:nvPicPr>
              <p:blipFill>
                <a:blip r:embed="rId117"/>
                <a:stretch>
                  <a:fillRect/>
                </a:stretch>
              </p:blipFill>
              <p:spPr>
                <a:xfrm>
                  <a:off x="9417360" y="1919653"/>
                  <a:ext cx="73080" cy="227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8">
              <p14:nvContentPartPr>
                <p14:cNvPr id="278" name="Input penna 277">
                  <a:extLst>
                    <a:ext uri="{FF2B5EF4-FFF2-40B4-BE49-F238E27FC236}">
                      <a16:creationId xmlns:a16="http://schemas.microsoft.com/office/drawing/2014/main" id="{7850B3BD-728E-328D-D867-472533ABB1A4}"/>
                    </a:ext>
                  </a:extLst>
                </p14:cNvPr>
                <p14:cNvContentPartPr/>
                <p14:nvPr/>
              </p14:nvContentPartPr>
              <p14:xfrm>
                <a:off x="9536520" y="1953853"/>
                <a:ext cx="27720" cy="169200"/>
              </p14:xfrm>
            </p:contentPart>
          </mc:Choice>
          <mc:Fallback>
            <p:pic>
              <p:nvPicPr>
                <p:cNvPr id="278" name="Input penna 277">
                  <a:extLst>
                    <a:ext uri="{FF2B5EF4-FFF2-40B4-BE49-F238E27FC236}">
                      <a16:creationId xmlns:a16="http://schemas.microsoft.com/office/drawing/2014/main" id="{7850B3BD-728E-328D-D867-472533ABB1A4}"/>
                    </a:ext>
                  </a:extLst>
                </p:cNvPr>
                <p:cNvPicPr/>
                <p:nvPr/>
              </p:nvPicPr>
              <p:blipFill>
                <a:blip r:embed="rId119"/>
                <a:stretch>
                  <a:fillRect/>
                </a:stretch>
              </p:blipFill>
              <p:spPr>
                <a:xfrm>
                  <a:off x="9525720" y="1943413"/>
                  <a:ext cx="48960" cy="190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0">
              <p14:nvContentPartPr>
                <p14:cNvPr id="280" name="Input penna 279">
                  <a:extLst>
                    <a:ext uri="{FF2B5EF4-FFF2-40B4-BE49-F238E27FC236}">
                      <a16:creationId xmlns:a16="http://schemas.microsoft.com/office/drawing/2014/main" id="{F4DF5CA3-7F86-3E56-D83C-AE9559B4CF89}"/>
                    </a:ext>
                  </a:extLst>
                </p14:cNvPr>
                <p14:cNvContentPartPr/>
                <p14:nvPr/>
              </p14:nvContentPartPr>
              <p14:xfrm>
                <a:off x="9756120" y="1949893"/>
                <a:ext cx="146880" cy="132480"/>
              </p14:xfrm>
            </p:contentPart>
          </mc:Choice>
          <mc:Fallback>
            <p:pic>
              <p:nvPicPr>
                <p:cNvPr id="280" name="Input penna 279">
                  <a:extLst>
                    <a:ext uri="{FF2B5EF4-FFF2-40B4-BE49-F238E27FC236}">
                      <a16:creationId xmlns:a16="http://schemas.microsoft.com/office/drawing/2014/main" id="{F4DF5CA3-7F86-3E56-D83C-AE9559B4CF89}"/>
                    </a:ext>
                  </a:extLst>
                </p:cNvPr>
                <p:cNvPicPr/>
                <p:nvPr/>
              </p:nvPicPr>
              <p:blipFill>
                <a:blip r:embed="rId121"/>
                <a:stretch>
                  <a:fillRect/>
                </a:stretch>
              </p:blipFill>
              <p:spPr>
                <a:xfrm>
                  <a:off x="9745680" y="1939093"/>
                  <a:ext cx="168120" cy="153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2">
              <p14:nvContentPartPr>
                <p14:cNvPr id="281" name="Input penna 280">
                  <a:extLst>
                    <a:ext uri="{FF2B5EF4-FFF2-40B4-BE49-F238E27FC236}">
                      <a16:creationId xmlns:a16="http://schemas.microsoft.com/office/drawing/2014/main" id="{EF6E8475-B6EC-A16F-619F-0D6A072A5012}"/>
                    </a:ext>
                  </a:extLst>
                </p14:cNvPr>
                <p14:cNvContentPartPr/>
                <p14:nvPr/>
              </p14:nvContentPartPr>
              <p14:xfrm>
                <a:off x="9764400" y="2093893"/>
                <a:ext cx="22320" cy="146160"/>
              </p14:xfrm>
            </p:contentPart>
          </mc:Choice>
          <mc:Fallback>
            <p:pic>
              <p:nvPicPr>
                <p:cNvPr id="281" name="Input penna 280">
                  <a:extLst>
                    <a:ext uri="{FF2B5EF4-FFF2-40B4-BE49-F238E27FC236}">
                      <a16:creationId xmlns:a16="http://schemas.microsoft.com/office/drawing/2014/main" id="{EF6E8475-B6EC-A16F-619F-0D6A072A5012}"/>
                    </a:ext>
                  </a:extLst>
                </p:cNvPr>
                <p:cNvPicPr/>
                <p:nvPr/>
              </p:nvPicPr>
              <p:blipFill>
                <a:blip r:embed="rId123"/>
                <a:stretch>
                  <a:fillRect/>
                </a:stretch>
              </p:blipFill>
              <p:spPr>
                <a:xfrm>
                  <a:off x="9753960" y="2083093"/>
                  <a:ext cx="43560" cy="167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4">
              <p14:nvContentPartPr>
                <p14:cNvPr id="282" name="Input penna 281">
                  <a:extLst>
                    <a:ext uri="{FF2B5EF4-FFF2-40B4-BE49-F238E27FC236}">
                      <a16:creationId xmlns:a16="http://schemas.microsoft.com/office/drawing/2014/main" id="{1D9536DD-D819-5AD2-8575-6A6EB179115C}"/>
                    </a:ext>
                  </a:extLst>
                </p14:cNvPr>
                <p14:cNvContentPartPr/>
                <p14:nvPr/>
              </p14:nvContentPartPr>
              <p14:xfrm>
                <a:off x="9888960" y="2134573"/>
                <a:ext cx="9360" cy="85680"/>
              </p14:xfrm>
            </p:contentPart>
          </mc:Choice>
          <mc:Fallback>
            <p:pic>
              <p:nvPicPr>
                <p:cNvPr id="282" name="Input penna 281">
                  <a:extLst>
                    <a:ext uri="{FF2B5EF4-FFF2-40B4-BE49-F238E27FC236}">
                      <a16:creationId xmlns:a16="http://schemas.microsoft.com/office/drawing/2014/main" id="{1D9536DD-D819-5AD2-8575-6A6EB179115C}"/>
                    </a:ext>
                  </a:extLst>
                </p:cNvPr>
                <p:cNvPicPr/>
                <p:nvPr/>
              </p:nvPicPr>
              <p:blipFill>
                <a:blip r:embed="rId125"/>
                <a:stretch>
                  <a:fillRect/>
                </a:stretch>
              </p:blipFill>
              <p:spPr>
                <a:xfrm>
                  <a:off x="9878160" y="2124133"/>
                  <a:ext cx="30600" cy="10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6">
              <p14:nvContentPartPr>
                <p14:cNvPr id="283" name="Input penna 282">
                  <a:extLst>
                    <a:ext uri="{FF2B5EF4-FFF2-40B4-BE49-F238E27FC236}">
                      <a16:creationId xmlns:a16="http://schemas.microsoft.com/office/drawing/2014/main" id="{05C5A385-3065-046A-36ED-C7A245968309}"/>
                    </a:ext>
                  </a:extLst>
                </p14:cNvPr>
                <p14:cNvContentPartPr/>
                <p14:nvPr/>
              </p14:nvContentPartPr>
              <p14:xfrm>
                <a:off x="9627600" y="2267413"/>
                <a:ext cx="378720" cy="41400"/>
              </p14:xfrm>
            </p:contentPart>
          </mc:Choice>
          <mc:Fallback>
            <p:pic>
              <p:nvPicPr>
                <p:cNvPr id="283" name="Input penna 282">
                  <a:extLst>
                    <a:ext uri="{FF2B5EF4-FFF2-40B4-BE49-F238E27FC236}">
                      <a16:creationId xmlns:a16="http://schemas.microsoft.com/office/drawing/2014/main" id="{05C5A385-3065-046A-36ED-C7A245968309}"/>
                    </a:ext>
                  </a:extLst>
                </p:cNvPr>
                <p:cNvPicPr/>
                <p:nvPr/>
              </p:nvPicPr>
              <p:blipFill>
                <a:blip r:embed="rId127"/>
                <a:stretch>
                  <a:fillRect/>
                </a:stretch>
              </p:blipFill>
              <p:spPr>
                <a:xfrm>
                  <a:off x="9617160" y="2256973"/>
                  <a:ext cx="399960" cy="626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28">
            <p14:nvContentPartPr>
              <p14:cNvPr id="284" name="Input penna 283">
                <a:extLst>
                  <a:ext uri="{FF2B5EF4-FFF2-40B4-BE49-F238E27FC236}">
                    <a16:creationId xmlns:a16="http://schemas.microsoft.com/office/drawing/2014/main" id="{231F16C1-9890-2269-2EBF-47F55C344BF5}"/>
                  </a:ext>
                </a:extLst>
              </p14:cNvPr>
              <p14:cNvContentPartPr/>
              <p14:nvPr/>
            </p14:nvContentPartPr>
            <p14:xfrm>
              <a:off x="9571080" y="2425093"/>
              <a:ext cx="393480" cy="17280"/>
            </p14:xfrm>
          </p:contentPart>
        </mc:Choice>
        <mc:Fallback>
          <p:pic>
            <p:nvPicPr>
              <p:cNvPr id="284" name="Input penna 283">
                <a:extLst>
                  <a:ext uri="{FF2B5EF4-FFF2-40B4-BE49-F238E27FC236}">
                    <a16:creationId xmlns:a16="http://schemas.microsoft.com/office/drawing/2014/main" id="{231F16C1-9890-2269-2EBF-47F55C344BF5}"/>
                  </a:ext>
                </a:extLst>
              </p:cNvPr>
              <p:cNvPicPr/>
              <p:nvPr/>
            </p:nvPicPr>
            <p:blipFill>
              <a:blip r:embed="rId129"/>
              <a:stretch>
                <a:fillRect/>
              </a:stretch>
            </p:blipFill>
            <p:spPr>
              <a:xfrm>
                <a:off x="9560640" y="2414653"/>
                <a:ext cx="414720" cy="38520"/>
              </a:xfrm>
              <a:prstGeom prst="rect">
                <a:avLst/>
              </a:prstGeom>
            </p:spPr>
          </p:pic>
        </mc:Fallback>
      </mc:AlternateContent>
      <p:grpSp>
        <p:nvGrpSpPr>
          <p:cNvPr id="290" name="Gruppo 289">
            <a:extLst>
              <a:ext uri="{FF2B5EF4-FFF2-40B4-BE49-F238E27FC236}">
                <a16:creationId xmlns:a16="http://schemas.microsoft.com/office/drawing/2014/main" id="{BAAFD51B-2A7D-F588-FAB4-50F66B128CB2}"/>
              </a:ext>
            </a:extLst>
          </p:cNvPr>
          <p:cNvGrpSpPr/>
          <p:nvPr/>
        </p:nvGrpSpPr>
        <p:grpSpPr>
          <a:xfrm>
            <a:off x="7757093" y="592813"/>
            <a:ext cx="716347" cy="468600"/>
            <a:chOff x="7757093" y="592813"/>
            <a:chExt cx="716347" cy="4686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30">
              <p14:nvContentPartPr>
                <p14:cNvPr id="57" name="Input penna 56">
                  <a:extLst>
                    <a:ext uri="{FF2B5EF4-FFF2-40B4-BE49-F238E27FC236}">
                      <a16:creationId xmlns:a16="http://schemas.microsoft.com/office/drawing/2014/main" id="{4D4D0917-29F6-1809-377F-CBFA327AC7B1}"/>
                    </a:ext>
                  </a:extLst>
                </p14:cNvPr>
                <p14:cNvContentPartPr/>
                <p14:nvPr/>
              </p14:nvContentPartPr>
              <p14:xfrm>
                <a:off x="7757093" y="684973"/>
                <a:ext cx="257400" cy="85680"/>
              </p14:xfrm>
            </p:contentPart>
          </mc:Choice>
          <mc:Fallback>
            <p:pic>
              <p:nvPicPr>
                <p:cNvPr id="57" name="Input penna 56">
                  <a:extLst>
                    <a:ext uri="{FF2B5EF4-FFF2-40B4-BE49-F238E27FC236}">
                      <a16:creationId xmlns:a16="http://schemas.microsoft.com/office/drawing/2014/main" id="{4D4D0917-29F6-1809-377F-CBFA327AC7B1}"/>
                    </a:ext>
                  </a:extLst>
                </p:cNvPr>
                <p:cNvPicPr/>
                <p:nvPr/>
              </p:nvPicPr>
              <p:blipFill>
                <a:blip r:embed="rId131"/>
                <a:stretch>
                  <a:fillRect/>
                </a:stretch>
              </p:blipFill>
              <p:spPr>
                <a:xfrm>
                  <a:off x="7746293" y="674533"/>
                  <a:ext cx="278640" cy="10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2">
              <p14:nvContentPartPr>
                <p14:cNvPr id="58" name="Input penna 57">
                  <a:extLst>
                    <a:ext uri="{FF2B5EF4-FFF2-40B4-BE49-F238E27FC236}">
                      <a16:creationId xmlns:a16="http://schemas.microsoft.com/office/drawing/2014/main" id="{0814C958-5671-EFC7-BDBE-224E51236C22}"/>
                    </a:ext>
                  </a:extLst>
                </p14:cNvPr>
                <p14:cNvContentPartPr/>
                <p14:nvPr/>
              </p14:nvContentPartPr>
              <p14:xfrm>
                <a:off x="8260373" y="592813"/>
                <a:ext cx="154440" cy="151560"/>
              </p14:xfrm>
            </p:contentPart>
          </mc:Choice>
          <mc:Fallback>
            <p:pic>
              <p:nvPicPr>
                <p:cNvPr id="58" name="Input penna 57">
                  <a:extLst>
                    <a:ext uri="{FF2B5EF4-FFF2-40B4-BE49-F238E27FC236}">
                      <a16:creationId xmlns:a16="http://schemas.microsoft.com/office/drawing/2014/main" id="{0814C958-5671-EFC7-BDBE-224E51236C22}"/>
                    </a:ext>
                  </a:extLst>
                </p:cNvPr>
                <p:cNvPicPr/>
                <p:nvPr/>
              </p:nvPicPr>
              <p:blipFill>
                <a:blip r:embed="rId133"/>
                <a:stretch>
                  <a:fillRect/>
                </a:stretch>
              </p:blipFill>
              <p:spPr>
                <a:xfrm>
                  <a:off x="8249933" y="582013"/>
                  <a:ext cx="175680" cy="17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4">
              <p14:nvContentPartPr>
                <p14:cNvPr id="59" name="Input penna 58">
                  <a:extLst>
                    <a:ext uri="{FF2B5EF4-FFF2-40B4-BE49-F238E27FC236}">
                      <a16:creationId xmlns:a16="http://schemas.microsoft.com/office/drawing/2014/main" id="{BDBD31A8-6C40-010F-9211-23487A26DDF2}"/>
                    </a:ext>
                  </a:extLst>
                </p14:cNvPr>
                <p14:cNvContentPartPr/>
                <p14:nvPr/>
              </p14:nvContentPartPr>
              <p14:xfrm>
                <a:off x="8256413" y="809533"/>
                <a:ext cx="24840" cy="105840"/>
              </p14:xfrm>
            </p:contentPart>
          </mc:Choice>
          <mc:Fallback>
            <p:pic>
              <p:nvPicPr>
                <p:cNvPr id="59" name="Input penna 58">
                  <a:extLst>
                    <a:ext uri="{FF2B5EF4-FFF2-40B4-BE49-F238E27FC236}">
                      <a16:creationId xmlns:a16="http://schemas.microsoft.com/office/drawing/2014/main" id="{BDBD31A8-6C40-010F-9211-23487A26DDF2}"/>
                    </a:ext>
                  </a:extLst>
                </p:cNvPr>
                <p:cNvPicPr/>
                <p:nvPr/>
              </p:nvPicPr>
              <p:blipFill>
                <a:blip r:embed="rId135"/>
                <a:stretch>
                  <a:fillRect/>
                </a:stretch>
              </p:blipFill>
              <p:spPr>
                <a:xfrm>
                  <a:off x="8245613" y="798733"/>
                  <a:ext cx="46080" cy="12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6">
              <p14:nvContentPartPr>
                <p14:cNvPr id="60" name="Input penna 59">
                  <a:extLst>
                    <a:ext uri="{FF2B5EF4-FFF2-40B4-BE49-F238E27FC236}">
                      <a16:creationId xmlns:a16="http://schemas.microsoft.com/office/drawing/2014/main" id="{C135A4CA-778D-E1F1-6EF4-01B39C149E60}"/>
                    </a:ext>
                  </a:extLst>
                </p14:cNvPr>
                <p14:cNvContentPartPr/>
                <p14:nvPr/>
              </p14:nvContentPartPr>
              <p14:xfrm>
                <a:off x="8374133" y="807733"/>
                <a:ext cx="9360" cy="82080"/>
              </p14:xfrm>
            </p:contentPart>
          </mc:Choice>
          <mc:Fallback>
            <p:pic>
              <p:nvPicPr>
                <p:cNvPr id="60" name="Input penna 59">
                  <a:extLst>
                    <a:ext uri="{FF2B5EF4-FFF2-40B4-BE49-F238E27FC236}">
                      <a16:creationId xmlns:a16="http://schemas.microsoft.com/office/drawing/2014/main" id="{C135A4CA-778D-E1F1-6EF4-01B39C149E60}"/>
                    </a:ext>
                  </a:extLst>
                </p:cNvPr>
                <p:cNvPicPr/>
                <p:nvPr/>
              </p:nvPicPr>
              <p:blipFill>
                <a:blip r:embed="rId137"/>
                <a:stretch>
                  <a:fillRect/>
                </a:stretch>
              </p:blipFill>
              <p:spPr>
                <a:xfrm>
                  <a:off x="8363693" y="796933"/>
                  <a:ext cx="30600" cy="103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8">
              <p14:nvContentPartPr>
                <p14:cNvPr id="61" name="Input penna 60">
                  <a:extLst>
                    <a:ext uri="{FF2B5EF4-FFF2-40B4-BE49-F238E27FC236}">
                      <a16:creationId xmlns:a16="http://schemas.microsoft.com/office/drawing/2014/main" id="{0929C139-EFEA-36F0-2A0F-6229CA6D1E51}"/>
                    </a:ext>
                  </a:extLst>
                </p14:cNvPr>
                <p14:cNvContentPartPr/>
                <p14:nvPr/>
              </p14:nvContentPartPr>
              <p14:xfrm>
                <a:off x="8145893" y="945613"/>
                <a:ext cx="306360" cy="40320"/>
              </p14:xfrm>
            </p:contentPart>
          </mc:Choice>
          <mc:Fallback>
            <p:pic>
              <p:nvPicPr>
                <p:cNvPr id="61" name="Input penna 60">
                  <a:extLst>
                    <a:ext uri="{FF2B5EF4-FFF2-40B4-BE49-F238E27FC236}">
                      <a16:creationId xmlns:a16="http://schemas.microsoft.com/office/drawing/2014/main" id="{0929C139-EFEA-36F0-2A0F-6229CA6D1E51}"/>
                    </a:ext>
                  </a:extLst>
                </p:cNvPr>
                <p:cNvPicPr/>
                <p:nvPr/>
              </p:nvPicPr>
              <p:blipFill>
                <a:blip r:embed="rId139"/>
                <a:stretch>
                  <a:fillRect/>
                </a:stretch>
              </p:blipFill>
              <p:spPr>
                <a:xfrm>
                  <a:off x="8135093" y="935173"/>
                  <a:ext cx="327600" cy="6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0">
              <p14:nvContentPartPr>
                <p14:cNvPr id="285" name="Input penna 284">
                  <a:extLst>
                    <a:ext uri="{FF2B5EF4-FFF2-40B4-BE49-F238E27FC236}">
                      <a16:creationId xmlns:a16="http://schemas.microsoft.com/office/drawing/2014/main" id="{E0EB0E33-E68C-F4D3-A767-022CB7F3DB27}"/>
                    </a:ext>
                  </a:extLst>
                </p14:cNvPr>
                <p14:cNvContentPartPr/>
                <p14:nvPr/>
              </p14:nvContentPartPr>
              <p14:xfrm>
                <a:off x="8189040" y="999853"/>
                <a:ext cx="284400" cy="61560"/>
              </p14:xfrm>
            </p:contentPart>
          </mc:Choice>
          <mc:Fallback>
            <p:pic>
              <p:nvPicPr>
                <p:cNvPr id="285" name="Input penna 284">
                  <a:extLst>
                    <a:ext uri="{FF2B5EF4-FFF2-40B4-BE49-F238E27FC236}">
                      <a16:creationId xmlns:a16="http://schemas.microsoft.com/office/drawing/2014/main" id="{E0EB0E33-E68C-F4D3-A767-022CB7F3DB27}"/>
                    </a:ext>
                  </a:extLst>
                </p:cNvPr>
                <p:cNvPicPr/>
                <p:nvPr/>
              </p:nvPicPr>
              <p:blipFill>
                <a:blip r:embed="rId141"/>
                <a:stretch>
                  <a:fillRect/>
                </a:stretch>
              </p:blipFill>
              <p:spPr>
                <a:xfrm>
                  <a:off x="8178600" y="989053"/>
                  <a:ext cx="305640" cy="82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88" name="Gruppo 287">
            <a:extLst>
              <a:ext uri="{FF2B5EF4-FFF2-40B4-BE49-F238E27FC236}">
                <a16:creationId xmlns:a16="http://schemas.microsoft.com/office/drawing/2014/main" id="{23C50805-7E66-F6C0-3651-8F66E5AB6A52}"/>
              </a:ext>
            </a:extLst>
          </p:cNvPr>
          <p:cNvGrpSpPr/>
          <p:nvPr/>
        </p:nvGrpSpPr>
        <p:grpSpPr>
          <a:xfrm>
            <a:off x="7709573" y="1207333"/>
            <a:ext cx="1413307" cy="420720"/>
            <a:chOff x="7709573" y="1207333"/>
            <a:chExt cx="1413307" cy="4207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42">
              <p14:nvContentPartPr>
                <p14:cNvPr id="62" name="Input penna 61">
                  <a:extLst>
                    <a:ext uri="{FF2B5EF4-FFF2-40B4-BE49-F238E27FC236}">
                      <a16:creationId xmlns:a16="http://schemas.microsoft.com/office/drawing/2014/main" id="{944BFEAB-99F5-EED4-ACBA-47345D73C2EA}"/>
                    </a:ext>
                  </a:extLst>
                </p14:cNvPr>
                <p14:cNvContentPartPr/>
                <p14:nvPr/>
              </p14:nvContentPartPr>
              <p14:xfrm>
                <a:off x="7709573" y="1209133"/>
                <a:ext cx="332640" cy="90000"/>
              </p14:xfrm>
            </p:contentPart>
          </mc:Choice>
          <mc:Fallback>
            <p:pic>
              <p:nvPicPr>
                <p:cNvPr id="62" name="Input penna 61">
                  <a:extLst>
                    <a:ext uri="{FF2B5EF4-FFF2-40B4-BE49-F238E27FC236}">
                      <a16:creationId xmlns:a16="http://schemas.microsoft.com/office/drawing/2014/main" id="{944BFEAB-99F5-EED4-ACBA-47345D73C2EA}"/>
                    </a:ext>
                  </a:extLst>
                </p:cNvPr>
                <p:cNvPicPr/>
                <p:nvPr/>
              </p:nvPicPr>
              <p:blipFill>
                <a:blip r:embed="rId143"/>
                <a:stretch>
                  <a:fillRect/>
                </a:stretch>
              </p:blipFill>
              <p:spPr>
                <a:xfrm>
                  <a:off x="7698773" y="1198333"/>
                  <a:ext cx="353880" cy="11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4">
              <p14:nvContentPartPr>
                <p14:cNvPr id="63" name="Input penna 62">
                  <a:extLst>
                    <a:ext uri="{FF2B5EF4-FFF2-40B4-BE49-F238E27FC236}">
                      <a16:creationId xmlns:a16="http://schemas.microsoft.com/office/drawing/2014/main" id="{00F000B0-C304-4FBC-AEBA-A811E8F2DACC}"/>
                    </a:ext>
                  </a:extLst>
                </p14:cNvPr>
                <p14:cNvContentPartPr/>
                <p14:nvPr/>
              </p14:nvContentPartPr>
              <p14:xfrm>
                <a:off x="8116373" y="1207333"/>
                <a:ext cx="169920" cy="204120"/>
              </p14:xfrm>
            </p:contentPart>
          </mc:Choice>
          <mc:Fallback>
            <p:pic>
              <p:nvPicPr>
                <p:cNvPr id="63" name="Input penna 62">
                  <a:extLst>
                    <a:ext uri="{FF2B5EF4-FFF2-40B4-BE49-F238E27FC236}">
                      <a16:creationId xmlns:a16="http://schemas.microsoft.com/office/drawing/2014/main" id="{00F000B0-C304-4FBC-AEBA-A811E8F2DACC}"/>
                    </a:ext>
                  </a:extLst>
                </p:cNvPr>
                <p:cNvPicPr/>
                <p:nvPr/>
              </p:nvPicPr>
              <p:blipFill>
                <a:blip r:embed="rId145"/>
                <a:stretch>
                  <a:fillRect/>
                </a:stretch>
              </p:blipFill>
              <p:spPr>
                <a:xfrm>
                  <a:off x="8105933" y="1196533"/>
                  <a:ext cx="191160" cy="22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6">
              <p14:nvContentPartPr>
                <p14:cNvPr id="192" name="Input penna 191">
                  <a:extLst>
                    <a:ext uri="{FF2B5EF4-FFF2-40B4-BE49-F238E27FC236}">
                      <a16:creationId xmlns:a16="http://schemas.microsoft.com/office/drawing/2014/main" id="{667A3AEC-228E-1EBF-EA6D-33A413C9F737}"/>
                    </a:ext>
                  </a:extLst>
                </p14:cNvPr>
                <p14:cNvContentPartPr/>
                <p14:nvPr/>
              </p14:nvContentPartPr>
              <p14:xfrm>
                <a:off x="8344973" y="1258453"/>
                <a:ext cx="41400" cy="169920"/>
              </p14:xfrm>
            </p:contentPart>
          </mc:Choice>
          <mc:Fallback>
            <p:pic>
              <p:nvPicPr>
                <p:cNvPr id="192" name="Input penna 191">
                  <a:extLst>
                    <a:ext uri="{FF2B5EF4-FFF2-40B4-BE49-F238E27FC236}">
                      <a16:creationId xmlns:a16="http://schemas.microsoft.com/office/drawing/2014/main" id="{667A3AEC-228E-1EBF-EA6D-33A413C9F737}"/>
                    </a:ext>
                  </a:extLst>
                </p:cNvPr>
                <p:cNvPicPr/>
                <p:nvPr/>
              </p:nvPicPr>
              <p:blipFill>
                <a:blip r:embed="rId147"/>
                <a:stretch>
                  <a:fillRect/>
                </a:stretch>
              </p:blipFill>
              <p:spPr>
                <a:xfrm>
                  <a:off x="8334173" y="1247653"/>
                  <a:ext cx="62640" cy="191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8">
              <p14:nvContentPartPr>
                <p14:cNvPr id="193" name="Input penna 192">
                  <a:extLst>
                    <a:ext uri="{FF2B5EF4-FFF2-40B4-BE49-F238E27FC236}">
                      <a16:creationId xmlns:a16="http://schemas.microsoft.com/office/drawing/2014/main" id="{C488D885-E134-6E1D-F6F3-0318CE106693}"/>
                    </a:ext>
                  </a:extLst>
                </p14:cNvPr>
                <p14:cNvContentPartPr/>
                <p14:nvPr/>
              </p14:nvContentPartPr>
              <p14:xfrm>
                <a:off x="8495093" y="1266013"/>
                <a:ext cx="112680" cy="5400"/>
              </p14:xfrm>
            </p:contentPart>
          </mc:Choice>
          <mc:Fallback>
            <p:pic>
              <p:nvPicPr>
                <p:cNvPr id="193" name="Input penna 192">
                  <a:extLst>
                    <a:ext uri="{FF2B5EF4-FFF2-40B4-BE49-F238E27FC236}">
                      <a16:creationId xmlns:a16="http://schemas.microsoft.com/office/drawing/2014/main" id="{C488D885-E134-6E1D-F6F3-0318CE106693}"/>
                    </a:ext>
                  </a:extLst>
                </p:cNvPr>
                <p:cNvPicPr/>
                <p:nvPr/>
              </p:nvPicPr>
              <p:blipFill>
                <a:blip r:embed="rId149"/>
                <a:stretch>
                  <a:fillRect/>
                </a:stretch>
              </p:blipFill>
              <p:spPr>
                <a:xfrm>
                  <a:off x="8484653" y="1255573"/>
                  <a:ext cx="133920" cy="2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0">
              <p14:nvContentPartPr>
                <p14:cNvPr id="194" name="Input penna 193">
                  <a:extLst>
                    <a:ext uri="{FF2B5EF4-FFF2-40B4-BE49-F238E27FC236}">
                      <a16:creationId xmlns:a16="http://schemas.microsoft.com/office/drawing/2014/main" id="{F6081874-6638-B6FA-2CD4-5D2A34502275}"/>
                    </a:ext>
                  </a:extLst>
                </p14:cNvPr>
                <p14:cNvContentPartPr/>
                <p14:nvPr/>
              </p14:nvContentPartPr>
              <p14:xfrm>
                <a:off x="8488253" y="1263493"/>
                <a:ext cx="166680" cy="194760"/>
              </p14:xfrm>
            </p:contentPart>
          </mc:Choice>
          <mc:Fallback>
            <p:pic>
              <p:nvPicPr>
                <p:cNvPr id="194" name="Input penna 193">
                  <a:extLst>
                    <a:ext uri="{FF2B5EF4-FFF2-40B4-BE49-F238E27FC236}">
                      <a16:creationId xmlns:a16="http://schemas.microsoft.com/office/drawing/2014/main" id="{F6081874-6638-B6FA-2CD4-5D2A34502275}"/>
                    </a:ext>
                  </a:extLst>
                </p:cNvPr>
                <p:cNvPicPr/>
                <p:nvPr/>
              </p:nvPicPr>
              <p:blipFill>
                <a:blip r:embed="rId151"/>
                <a:stretch>
                  <a:fillRect/>
                </a:stretch>
              </p:blipFill>
              <p:spPr>
                <a:xfrm>
                  <a:off x="8477453" y="1253053"/>
                  <a:ext cx="187920" cy="21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2">
              <p14:nvContentPartPr>
                <p14:cNvPr id="195" name="Input penna 194">
                  <a:extLst>
                    <a:ext uri="{FF2B5EF4-FFF2-40B4-BE49-F238E27FC236}">
                      <a16:creationId xmlns:a16="http://schemas.microsoft.com/office/drawing/2014/main" id="{1A29D7CC-C30B-9791-7BAE-F1F94A0DE623}"/>
                    </a:ext>
                  </a:extLst>
                </p14:cNvPr>
                <p14:cNvContentPartPr/>
                <p14:nvPr/>
              </p14:nvContentPartPr>
              <p14:xfrm>
                <a:off x="8774813" y="1264573"/>
                <a:ext cx="3600" cy="236880"/>
              </p14:xfrm>
            </p:contentPart>
          </mc:Choice>
          <mc:Fallback>
            <p:pic>
              <p:nvPicPr>
                <p:cNvPr id="195" name="Input penna 194">
                  <a:extLst>
                    <a:ext uri="{FF2B5EF4-FFF2-40B4-BE49-F238E27FC236}">
                      <a16:creationId xmlns:a16="http://schemas.microsoft.com/office/drawing/2014/main" id="{1A29D7CC-C30B-9791-7BAE-F1F94A0DE623}"/>
                    </a:ext>
                  </a:extLst>
                </p:cNvPr>
                <p:cNvPicPr/>
                <p:nvPr/>
              </p:nvPicPr>
              <p:blipFill>
                <a:blip r:embed="rId153"/>
                <a:stretch>
                  <a:fillRect/>
                </a:stretch>
              </p:blipFill>
              <p:spPr>
                <a:xfrm>
                  <a:off x="8764013" y="1253773"/>
                  <a:ext cx="24840" cy="258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4">
              <p14:nvContentPartPr>
                <p14:cNvPr id="196" name="Input penna 195">
                  <a:extLst>
                    <a:ext uri="{FF2B5EF4-FFF2-40B4-BE49-F238E27FC236}">
                      <a16:creationId xmlns:a16="http://schemas.microsoft.com/office/drawing/2014/main" id="{301C98D7-8FFE-82E6-7F23-2D176726CE0D}"/>
                    </a:ext>
                  </a:extLst>
                </p14:cNvPr>
                <p14:cNvContentPartPr/>
                <p14:nvPr/>
              </p14:nvContentPartPr>
              <p14:xfrm>
                <a:off x="8808293" y="1419373"/>
                <a:ext cx="161640" cy="10440"/>
              </p14:xfrm>
            </p:contentPart>
          </mc:Choice>
          <mc:Fallback>
            <p:pic>
              <p:nvPicPr>
                <p:cNvPr id="196" name="Input penna 195">
                  <a:extLst>
                    <a:ext uri="{FF2B5EF4-FFF2-40B4-BE49-F238E27FC236}">
                      <a16:creationId xmlns:a16="http://schemas.microsoft.com/office/drawing/2014/main" id="{301C98D7-8FFE-82E6-7F23-2D176726CE0D}"/>
                    </a:ext>
                  </a:extLst>
                </p:cNvPr>
                <p:cNvPicPr/>
                <p:nvPr/>
              </p:nvPicPr>
              <p:blipFill>
                <a:blip r:embed="rId155"/>
                <a:stretch>
                  <a:fillRect/>
                </a:stretch>
              </p:blipFill>
              <p:spPr>
                <a:xfrm>
                  <a:off x="8797853" y="1408933"/>
                  <a:ext cx="182880" cy="3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6">
              <p14:nvContentPartPr>
                <p14:cNvPr id="286" name="Input penna 285">
                  <a:extLst>
                    <a:ext uri="{FF2B5EF4-FFF2-40B4-BE49-F238E27FC236}">
                      <a16:creationId xmlns:a16="http://schemas.microsoft.com/office/drawing/2014/main" id="{FBBF7A59-0430-E66F-86F3-931488F46BEF}"/>
                    </a:ext>
                  </a:extLst>
                </p14:cNvPr>
                <p14:cNvContentPartPr/>
                <p14:nvPr/>
              </p14:nvContentPartPr>
              <p14:xfrm>
                <a:off x="7971960" y="1532293"/>
                <a:ext cx="1150920" cy="95760"/>
              </p14:xfrm>
            </p:contentPart>
          </mc:Choice>
          <mc:Fallback>
            <p:pic>
              <p:nvPicPr>
                <p:cNvPr id="286" name="Input penna 285">
                  <a:extLst>
                    <a:ext uri="{FF2B5EF4-FFF2-40B4-BE49-F238E27FC236}">
                      <a16:creationId xmlns:a16="http://schemas.microsoft.com/office/drawing/2014/main" id="{FBBF7A59-0430-E66F-86F3-931488F46BEF}"/>
                    </a:ext>
                  </a:extLst>
                </p:cNvPr>
                <p:cNvPicPr/>
                <p:nvPr/>
              </p:nvPicPr>
              <p:blipFill>
                <a:blip r:embed="rId157"/>
                <a:stretch>
                  <a:fillRect/>
                </a:stretch>
              </p:blipFill>
              <p:spPr>
                <a:xfrm>
                  <a:off x="7961520" y="1521493"/>
                  <a:ext cx="1172160" cy="11700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27531682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C9B2AE-952F-FFB1-38DF-1985264843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TextBox 3">
            <a:extLst>
              <a:ext uri="{FF2B5EF4-FFF2-40B4-BE49-F238E27FC236}">
                <a16:creationId xmlns:a16="http://schemas.microsoft.com/office/drawing/2014/main" id="{9BFD705B-644C-42E8-E595-9B3DF625C617}"/>
              </a:ext>
            </a:extLst>
          </p:cNvPr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18" name="TextBox 5">
            <a:extLst>
              <a:ext uri="{FF2B5EF4-FFF2-40B4-BE49-F238E27FC236}">
                <a16:creationId xmlns:a16="http://schemas.microsoft.com/office/drawing/2014/main" id="{7D389025-6A38-E749-8DD6-37360F176336}"/>
              </a:ext>
            </a:extLst>
          </p:cNvPr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32" name="그룹 12">
            <a:extLst>
              <a:ext uri="{FF2B5EF4-FFF2-40B4-BE49-F238E27FC236}">
                <a16:creationId xmlns:a16="http://schemas.microsoft.com/office/drawing/2014/main" id="{DC877B46-5DB8-CD93-D265-D01C4C36A793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19" name="직사각형 13">
              <a:extLst>
                <a:ext uri="{FF2B5EF4-FFF2-40B4-BE49-F238E27FC236}">
                  <a16:creationId xmlns:a16="http://schemas.microsoft.com/office/drawing/2014/main" id="{C065B6F0-AA79-23F8-4884-B804B1C40254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" name="직사각형 14">
              <a:extLst>
                <a:ext uri="{FF2B5EF4-FFF2-40B4-BE49-F238E27FC236}">
                  <a16:creationId xmlns:a16="http://schemas.microsoft.com/office/drawing/2014/main" id="{BFA1E017-4B28-BE66-42DD-D1743B8CDB65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" name="직사각형 15">
              <a:extLst>
                <a:ext uri="{FF2B5EF4-FFF2-40B4-BE49-F238E27FC236}">
                  <a16:creationId xmlns:a16="http://schemas.microsoft.com/office/drawing/2014/main" id="{9E8E55BB-0040-D456-817D-2754B14DCF4F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" name="직사각형 16">
              <a:extLst>
                <a:ext uri="{FF2B5EF4-FFF2-40B4-BE49-F238E27FC236}">
                  <a16:creationId xmlns:a16="http://schemas.microsoft.com/office/drawing/2014/main" id="{B434B110-6BC0-DAEF-848C-54BECED9957C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" name="직사각형 17">
              <a:extLst>
                <a:ext uri="{FF2B5EF4-FFF2-40B4-BE49-F238E27FC236}">
                  <a16:creationId xmlns:a16="http://schemas.microsoft.com/office/drawing/2014/main" id="{CE235CB3-1EAF-C438-CF39-CA8A9D32330F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4" name="직사각형 18">
              <a:extLst>
                <a:ext uri="{FF2B5EF4-FFF2-40B4-BE49-F238E27FC236}">
                  <a16:creationId xmlns:a16="http://schemas.microsoft.com/office/drawing/2014/main" id="{26452058-74F9-5A9D-8821-8F4D97AA0E00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" name="직사각형 19">
              <a:extLst>
                <a:ext uri="{FF2B5EF4-FFF2-40B4-BE49-F238E27FC236}">
                  <a16:creationId xmlns:a16="http://schemas.microsoft.com/office/drawing/2014/main" id="{2CC75E29-9D1C-FE20-68B8-7136C37A78AF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" name="직사각형 20">
              <a:extLst>
                <a:ext uri="{FF2B5EF4-FFF2-40B4-BE49-F238E27FC236}">
                  <a16:creationId xmlns:a16="http://schemas.microsoft.com/office/drawing/2014/main" id="{65AA832B-4D38-479C-1E89-67978B37BBF1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7" name="직사각형 21">
              <a:extLst>
                <a:ext uri="{FF2B5EF4-FFF2-40B4-BE49-F238E27FC236}">
                  <a16:creationId xmlns:a16="http://schemas.microsoft.com/office/drawing/2014/main" id="{106AC9AC-60B2-8778-2365-43B41EA9DBF3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" name="직사각형 22">
              <a:extLst>
                <a:ext uri="{FF2B5EF4-FFF2-40B4-BE49-F238E27FC236}">
                  <a16:creationId xmlns:a16="http://schemas.microsoft.com/office/drawing/2014/main" id="{AF40173A-3E4F-D6EE-2742-474BDAEE6EC6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" name="직사각형 23">
              <a:extLst>
                <a:ext uri="{FF2B5EF4-FFF2-40B4-BE49-F238E27FC236}">
                  <a16:creationId xmlns:a16="http://schemas.microsoft.com/office/drawing/2014/main" id="{AADDA959-9E7A-FA48-E7BA-36881DC00FA5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0" name="직사각형 24">
              <a:extLst>
                <a:ext uri="{FF2B5EF4-FFF2-40B4-BE49-F238E27FC236}">
                  <a16:creationId xmlns:a16="http://schemas.microsoft.com/office/drawing/2014/main" id="{A02D5EB0-406C-67B5-2ABD-507DD7B7765B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" name="직사각형 25">
              <a:extLst>
                <a:ext uri="{FF2B5EF4-FFF2-40B4-BE49-F238E27FC236}">
                  <a16:creationId xmlns:a16="http://schemas.microsoft.com/office/drawing/2014/main" id="{63B40C36-5BA4-F19D-D689-18253D3B60CA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33" name="그림 42" descr="그림 42">
            <a:extLst>
              <a:ext uri="{FF2B5EF4-FFF2-40B4-BE49-F238E27FC236}">
                <a16:creationId xmlns:a16="http://schemas.microsoft.com/office/drawing/2014/main" id="{1A5550BA-9492-689D-6CE0-1494A93107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47" name="그룹 44">
            <a:extLst>
              <a:ext uri="{FF2B5EF4-FFF2-40B4-BE49-F238E27FC236}">
                <a16:creationId xmlns:a16="http://schemas.microsoft.com/office/drawing/2014/main" id="{8F1A3080-7450-9EE8-8BDA-F6E7431CAF1B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34" name="직사각형 45">
              <a:extLst>
                <a:ext uri="{FF2B5EF4-FFF2-40B4-BE49-F238E27FC236}">
                  <a16:creationId xmlns:a16="http://schemas.microsoft.com/office/drawing/2014/main" id="{67D3D7DA-E51D-C4E9-5E15-9C93545B9E01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" name="직사각형 46">
              <a:extLst>
                <a:ext uri="{FF2B5EF4-FFF2-40B4-BE49-F238E27FC236}">
                  <a16:creationId xmlns:a16="http://schemas.microsoft.com/office/drawing/2014/main" id="{E9D6974A-3D2C-B168-8B88-562D18EBED9A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6" name="직사각형 47">
              <a:extLst>
                <a:ext uri="{FF2B5EF4-FFF2-40B4-BE49-F238E27FC236}">
                  <a16:creationId xmlns:a16="http://schemas.microsoft.com/office/drawing/2014/main" id="{9B219E0A-21A9-19E7-536C-A830C1DB1D14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" name="직사각형 48">
              <a:extLst>
                <a:ext uri="{FF2B5EF4-FFF2-40B4-BE49-F238E27FC236}">
                  <a16:creationId xmlns:a16="http://schemas.microsoft.com/office/drawing/2014/main" id="{6B27506B-F27E-E88E-3CEE-5125BE2C199B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" name="직사각형 49">
              <a:extLst>
                <a:ext uri="{FF2B5EF4-FFF2-40B4-BE49-F238E27FC236}">
                  <a16:creationId xmlns:a16="http://schemas.microsoft.com/office/drawing/2014/main" id="{2DC3E188-032B-ADF5-6455-B43ECF59629A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" name="직사각형 50">
              <a:extLst>
                <a:ext uri="{FF2B5EF4-FFF2-40B4-BE49-F238E27FC236}">
                  <a16:creationId xmlns:a16="http://schemas.microsoft.com/office/drawing/2014/main" id="{C925D788-C73C-0D52-3905-037DC4C51B15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0" name="직사각형 51">
              <a:extLst>
                <a:ext uri="{FF2B5EF4-FFF2-40B4-BE49-F238E27FC236}">
                  <a16:creationId xmlns:a16="http://schemas.microsoft.com/office/drawing/2014/main" id="{918E5AED-A730-39ED-5968-5DBE7D5E44F9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" name="직사각형 52">
              <a:extLst>
                <a:ext uri="{FF2B5EF4-FFF2-40B4-BE49-F238E27FC236}">
                  <a16:creationId xmlns:a16="http://schemas.microsoft.com/office/drawing/2014/main" id="{2D61CB9F-5C55-B83E-20FA-1234A97DEE5F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" name="직사각형 53">
              <a:extLst>
                <a:ext uri="{FF2B5EF4-FFF2-40B4-BE49-F238E27FC236}">
                  <a16:creationId xmlns:a16="http://schemas.microsoft.com/office/drawing/2014/main" id="{56D7ABF4-DF33-6089-C6EE-836C08F19EF0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3" name="직사각형 54">
              <a:extLst>
                <a:ext uri="{FF2B5EF4-FFF2-40B4-BE49-F238E27FC236}">
                  <a16:creationId xmlns:a16="http://schemas.microsoft.com/office/drawing/2014/main" id="{C46DD93B-2159-2556-435D-19AE2BD7F552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" name="직사각형 55">
              <a:extLst>
                <a:ext uri="{FF2B5EF4-FFF2-40B4-BE49-F238E27FC236}">
                  <a16:creationId xmlns:a16="http://schemas.microsoft.com/office/drawing/2014/main" id="{BCC8580E-AE57-501F-03F8-071BD3CF9218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" name="직사각형 56">
              <a:extLst>
                <a:ext uri="{FF2B5EF4-FFF2-40B4-BE49-F238E27FC236}">
                  <a16:creationId xmlns:a16="http://schemas.microsoft.com/office/drawing/2014/main" id="{D220D8D1-0457-27F8-D136-CBB0D625E18E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6" name="직사각형 57">
              <a:extLst>
                <a:ext uri="{FF2B5EF4-FFF2-40B4-BE49-F238E27FC236}">
                  <a16:creationId xmlns:a16="http://schemas.microsoft.com/office/drawing/2014/main" id="{25899DFD-EBB8-CFF8-0B9A-C69634BECCE0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48" name="Testo">
            <a:extLst>
              <a:ext uri="{FF2B5EF4-FFF2-40B4-BE49-F238E27FC236}">
                <a16:creationId xmlns:a16="http://schemas.microsoft.com/office/drawing/2014/main" id="{6637793F-44C4-0736-74F6-F82C84218887}"/>
              </a:ext>
            </a:extLst>
          </p:cNvPr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49" name="그림 5" descr="그림 5">
            <a:extLst>
              <a:ext uri="{FF2B5EF4-FFF2-40B4-BE49-F238E27FC236}">
                <a16:creationId xmlns:a16="http://schemas.microsoft.com/office/drawing/2014/main" id="{C7F3614A-8C0A-E171-2A30-FEFC93CDB8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81" y="12988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63" name="그룹 28">
            <a:extLst>
              <a:ext uri="{FF2B5EF4-FFF2-40B4-BE49-F238E27FC236}">
                <a16:creationId xmlns:a16="http://schemas.microsoft.com/office/drawing/2014/main" id="{30E0F72C-0B62-0CA4-A790-299CD09488B6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50" name="직사각형 29">
              <a:extLst>
                <a:ext uri="{FF2B5EF4-FFF2-40B4-BE49-F238E27FC236}">
                  <a16:creationId xmlns:a16="http://schemas.microsoft.com/office/drawing/2014/main" id="{A04A80E7-841B-C621-2A8F-BCD27E8CAE1C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" name="직사각형 30">
              <a:extLst>
                <a:ext uri="{FF2B5EF4-FFF2-40B4-BE49-F238E27FC236}">
                  <a16:creationId xmlns:a16="http://schemas.microsoft.com/office/drawing/2014/main" id="{BF7F4AF7-3D5A-2E24-118D-FB3EA09D0855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2" name="직사각형 31">
              <a:extLst>
                <a:ext uri="{FF2B5EF4-FFF2-40B4-BE49-F238E27FC236}">
                  <a16:creationId xmlns:a16="http://schemas.microsoft.com/office/drawing/2014/main" id="{6B9F303D-7D3B-A9F2-C9C8-36131AEEB2EF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" name="직사각형 32">
              <a:extLst>
                <a:ext uri="{FF2B5EF4-FFF2-40B4-BE49-F238E27FC236}">
                  <a16:creationId xmlns:a16="http://schemas.microsoft.com/office/drawing/2014/main" id="{F0020FE8-9D5C-2878-3977-5CB975A87D3F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" name="직사각형 33">
              <a:extLst>
                <a:ext uri="{FF2B5EF4-FFF2-40B4-BE49-F238E27FC236}">
                  <a16:creationId xmlns:a16="http://schemas.microsoft.com/office/drawing/2014/main" id="{E80A7172-CB7B-34F1-E6D5-F09806C69A3F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5" name="직사각형 34">
              <a:extLst>
                <a:ext uri="{FF2B5EF4-FFF2-40B4-BE49-F238E27FC236}">
                  <a16:creationId xmlns:a16="http://schemas.microsoft.com/office/drawing/2014/main" id="{737F54F2-4E3E-AFE3-F121-3C2A22C8BFD5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" name="직사각형 35">
              <a:extLst>
                <a:ext uri="{FF2B5EF4-FFF2-40B4-BE49-F238E27FC236}">
                  <a16:creationId xmlns:a16="http://schemas.microsoft.com/office/drawing/2014/main" id="{7B5EE436-084B-CA91-7AD9-1E875CEC38B2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" name="직사각형 36">
              <a:extLst>
                <a:ext uri="{FF2B5EF4-FFF2-40B4-BE49-F238E27FC236}">
                  <a16:creationId xmlns:a16="http://schemas.microsoft.com/office/drawing/2014/main" id="{18EA2699-882A-86E4-BB1E-151B639BE193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" name="직사각형 37">
              <a:extLst>
                <a:ext uri="{FF2B5EF4-FFF2-40B4-BE49-F238E27FC236}">
                  <a16:creationId xmlns:a16="http://schemas.microsoft.com/office/drawing/2014/main" id="{83B9869C-C132-9DBC-902E-A43CD5E1407A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" name="직사각형 38">
              <a:extLst>
                <a:ext uri="{FF2B5EF4-FFF2-40B4-BE49-F238E27FC236}">
                  <a16:creationId xmlns:a16="http://schemas.microsoft.com/office/drawing/2014/main" id="{C0457244-9EA0-24EF-1DE8-2C112E166C98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" name="직사각형 39">
              <a:extLst>
                <a:ext uri="{FF2B5EF4-FFF2-40B4-BE49-F238E27FC236}">
                  <a16:creationId xmlns:a16="http://schemas.microsoft.com/office/drawing/2014/main" id="{3171FC0E-2AE3-7F5B-55F1-B26DEDBCA996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" name="직사각형 40">
              <a:extLst>
                <a:ext uri="{FF2B5EF4-FFF2-40B4-BE49-F238E27FC236}">
                  <a16:creationId xmlns:a16="http://schemas.microsoft.com/office/drawing/2014/main" id="{DDB296C7-E08A-6AFA-B045-6B12A5F66E10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2" name="직사각형 41">
              <a:extLst>
                <a:ext uri="{FF2B5EF4-FFF2-40B4-BE49-F238E27FC236}">
                  <a16:creationId xmlns:a16="http://schemas.microsoft.com/office/drawing/2014/main" id="{CA3EE1D5-4545-8843-2C7E-4AC12076D1DF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77" name="그룹 43">
            <a:extLst>
              <a:ext uri="{FF2B5EF4-FFF2-40B4-BE49-F238E27FC236}">
                <a16:creationId xmlns:a16="http://schemas.microsoft.com/office/drawing/2014/main" id="{2DD5DF96-73E6-7833-B074-C558AD8EF84C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64" name="직사각형 44">
              <a:extLst>
                <a:ext uri="{FF2B5EF4-FFF2-40B4-BE49-F238E27FC236}">
                  <a16:creationId xmlns:a16="http://schemas.microsoft.com/office/drawing/2014/main" id="{56656B3C-196B-76D9-51D0-A82FCACF4520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5" name="직사각형 45">
              <a:extLst>
                <a:ext uri="{FF2B5EF4-FFF2-40B4-BE49-F238E27FC236}">
                  <a16:creationId xmlns:a16="http://schemas.microsoft.com/office/drawing/2014/main" id="{2B29E4DD-3113-2569-16F3-92309F77A944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" name="직사각형 46">
              <a:extLst>
                <a:ext uri="{FF2B5EF4-FFF2-40B4-BE49-F238E27FC236}">
                  <a16:creationId xmlns:a16="http://schemas.microsoft.com/office/drawing/2014/main" id="{41D80ABB-C6CA-91FF-995B-5D51CF860C8D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" name="직사각형 47">
              <a:extLst>
                <a:ext uri="{FF2B5EF4-FFF2-40B4-BE49-F238E27FC236}">
                  <a16:creationId xmlns:a16="http://schemas.microsoft.com/office/drawing/2014/main" id="{45BD8A76-93E7-119B-8D35-AF10768C0544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8" name="직사각형 48">
              <a:extLst>
                <a:ext uri="{FF2B5EF4-FFF2-40B4-BE49-F238E27FC236}">
                  <a16:creationId xmlns:a16="http://schemas.microsoft.com/office/drawing/2014/main" id="{B9A85BB8-E0DA-B0CC-54BA-05A33584ADAD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" name="직사각형 49">
              <a:extLst>
                <a:ext uri="{FF2B5EF4-FFF2-40B4-BE49-F238E27FC236}">
                  <a16:creationId xmlns:a16="http://schemas.microsoft.com/office/drawing/2014/main" id="{1CA7942D-FD34-C4AB-E831-B4BD216DF44B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" name="직사각형 50">
              <a:extLst>
                <a:ext uri="{FF2B5EF4-FFF2-40B4-BE49-F238E27FC236}">
                  <a16:creationId xmlns:a16="http://schemas.microsoft.com/office/drawing/2014/main" id="{943201B9-02A4-6B96-2F0A-8DF4E35EA243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1" name="직사각형 51">
              <a:extLst>
                <a:ext uri="{FF2B5EF4-FFF2-40B4-BE49-F238E27FC236}">
                  <a16:creationId xmlns:a16="http://schemas.microsoft.com/office/drawing/2014/main" id="{C1EAC561-AEB2-E4BA-E67D-E3EEA36205A0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" name="직사각형 52">
              <a:extLst>
                <a:ext uri="{FF2B5EF4-FFF2-40B4-BE49-F238E27FC236}">
                  <a16:creationId xmlns:a16="http://schemas.microsoft.com/office/drawing/2014/main" id="{87489B8C-0172-FA2B-7C55-BDE50DE3F81D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" name="직사각형 53">
              <a:extLst>
                <a:ext uri="{FF2B5EF4-FFF2-40B4-BE49-F238E27FC236}">
                  <a16:creationId xmlns:a16="http://schemas.microsoft.com/office/drawing/2014/main" id="{0B3E13E6-3879-5D9E-C9A1-207075E7A924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4" name="직사각형 54">
              <a:extLst>
                <a:ext uri="{FF2B5EF4-FFF2-40B4-BE49-F238E27FC236}">
                  <a16:creationId xmlns:a16="http://schemas.microsoft.com/office/drawing/2014/main" id="{2D478A1B-7F35-C442-78A2-04F14D92257F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" name="직사각형 55">
              <a:extLst>
                <a:ext uri="{FF2B5EF4-FFF2-40B4-BE49-F238E27FC236}">
                  <a16:creationId xmlns:a16="http://schemas.microsoft.com/office/drawing/2014/main" id="{018357F7-0BF9-4BCF-11BA-36497A3DF3B0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6" name="직사각형 56">
              <a:extLst>
                <a:ext uri="{FF2B5EF4-FFF2-40B4-BE49-F238E27FC236}">
                  <a16:creationId xmlns:a16="http://schemas.microsoft.com/office/drawing/2014/main" id="{44F780AE-71C1-6D0D-1215-6463CA218A9B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79" name="Capitolo 1…">
            <a:extLst>
              <a:ext uri="{FF2B5EF4-FFF2-40B4-BE49-F238E27FC236}">
                <a16:creationId xmlns:a16="http://schemas.microsoft.com/office/drawing/2014/main" id="{375A34A7-5E30-0F74-4503-BB673A7A4709}"/>
              </a:ext>
            </a:extLst>
          </p:cNvPr>
          <p:cNvSpPr txBox="1"/>
          <p:nvPr/>
        </p:nvSpPr>
        <p:spPr>
          <a:xfrm>
            <a:off x="6049802" y="441799"/>
            <a:ext cx="92396" cy="5693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3100"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endParaRPr dirty="0"/>
          </a:p>
        </p:txBody>
      </p:sp>
      <p:pic>
        <p:nvPicPr>
          <p:cNvPr id="3" name="Immagine 2" descr="Immagine che contiene testo, Carattere, schermata, bianco&#10;&#10;Descrizione generata automaticamente">
            <a:extLst>
              <a:ext uri="{FF2B5EF4-FFF2-40B4-BE49-F238E27FC236}">
                <a16:creationId xmlns:a16="http://schemas.microsoft.com/office/drawing/2014/main" id="{FD32B7AF-A1FA-6F63-4070-ACD3E4D95A6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4429" y="1826693"/>
            <a:ext cx="5848155" cy="2981093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2" name="Input penna 1">
                <a:extLst>
                  <a:ext uri="{FF2B5EF4-FFF2-40B4-BE49-F238E27FC236}">
                    <a16:creationId xmlns:a16="http://schemas.microsoft.com/office/drawing/2014/main" id="{4612CCE8-F6C3-0E03-3508-07BF072A994B}"/>
                  </a:ext>
                </a:extLst>
              </p14:cNvPr>
              <p14:cNvContentPartPr/>
              <p14:nvPr/>
            </p14:nvContentPartPr>
            <p14:xfrm>
              <a:off x="5786547" y="2812413"/>
              <a:ext cx="873360" cy="76320"/>
            </p14:xfrm>
          </p:contentPart>
        </mc:Choice>
        <mc:Fallback>
          <p:pic>
            <p:nvPicPr>
              <p:cNvPr id="2" name="Input penna 1">
                <a:extLst>
                  <a:ext uri="{FF2B5EF4-FFF2-40B4-BE49-F238E27FC236}">
                    <a16:creationId xmlns:a16="http://schemas.microsoft.com/office/drawing/2014/main" id="{4612CCE8-F6C3-0E03-3508-07BF072A994B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775747" y="2801613"/>
                <a:ext cx="894600" cy="97560"/>
              </a:xfrm>
              <a:prstGeom prst="rect">
                <a:avLst/>
              </a:prstGeom>
            </p:spPr>
          </p:pic>
        </mc:Fallback>
      </mc:AlternateContent>
      <p:grpSp>
        <p:nvGrpSpPr>
          <p:cNvPr id="17" name="Gruppo 16">
            <a:extLst>
              <a:ext uri="{FF2B5EF4-FFF2-40B4-BE49-F238E27FC236}">
                <a16:creationId xmlns:a16="http://schemas.microsoft.com/office/drawing/2014/main" id="{1D683425-8185-535E-CB0B-D274F0E43213}"/>
              </a:ext>
            </a:extLst>
          </p:cNvPr>
          <p:cNvGrpSpPr/>
          <p:nvPr/>
        </p:nvGrpSpPr>
        <p:grpSpPr>
          <a:xfrm>
            <a:off x="2136867" y="1758693"/>
            <a:ext cx="443520" cy="394560"/>
            <a:chOff x="2136867" y="1758693"/>
            <a:chExt cx="443520" cy="3945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4" name="Input penna 3">
                  <a:extLst>
                    <a:ext uri="{FF2B5EF4-FFF2-40B4-BE49-F238E27FC236}">
                      <a16:creationId xmlns:a16="http://schemas.microsoft.com/office/drawing/2014/main" id="{E860949F-FCEA-2808-9460-E7D497A85A9D}"/>
                    </a:ext>
                  </a:extLst>
                </p14:cNvPr>
                <p14:cNvContentPartPr/>
                <p14:nvPr/>
              </p14:nvContentPartPr>
              <p14:xfrm>
                <a:off x="2136867" y="1780653"/>
                <a:ext cx="196200" cy="273960"/>
              </p14:xfrm>
            </p:contentPart>
          </mc:Choice>
          <mc:Fallback>
            <p:pic>
              <p:nvPicPr>
                <p:cNvPr id="4" name="Input penna 3">
                  <a:extLst>
                    <a:ext uri="{FF2B5EF4-FFF2-40B4-BE49-F238E27FC236}">
                      <a16:creationId xmlns:a16="http://schemas.microsoft.com/office/drawing/2014/main" id="{E860949F-FCEA-2808-9460-E7D497A85A9D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2126427" y="1770213"/>
                  <a:ext cx="217440" cy="29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5" name="Input penna 4">
                  <a:extLst>
                    <a:ext uri="{FF2B5EF4-FFF2-40B4-BE49-F238E27FC236}">
                      <a16:creationId xmlns:a16="http://schemas.microsoft.com/office/drawing/2014/main" id="{24F13779-B4A8-5EB5-1CC3-B6139CFA9F04}"/>
                    </a:ext>
                  </a:extLst>
                </p14:cNvPr>
                <p14:cNvContentPartPr/>
                <p14:nvPr/>
              </p14:nvContentPartPr>
              <p14:xfrm>
                <a:off x="2349987" y="1758693"/>
                <a:ext cx="65520" cy="358920"/>
              </p14:xfrm>
            </p:contentPart>
          </mc:Choice>
          <mc:Fallback>
            <p:pic>
              <p:nvPicPr>
                <p:cNvPr id="5" name="Input penna 4">
                  <a:extLst>
                    <a:ext uri="{FF2B5EF4-FFF2-40B4-BE49-F238E27FC236}">
                      <a16:creationId xmlns:a16="http://schemas.microsoft.com/office/drawing/2014/main" id="{24F13779-B4A8-5EB5-1CC3-B6139CFA9F04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2339187" y="1747893"/>
                  <a:ext cx="86760" cy="38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6" name="Input penna 5">
                  <a:extLst>
                    <a:ext uri="{FF2B5EF4-FFF2-40B4-BE49-F238E27FC236}">
                      <a16:creationId xmlns:a16="http://schemas.microsoft.com/office/drawing/2014/main" id="{C0F4ACC7-8C5E-1BEA-AB3D-293302994E52}"/>
                    </a:ext>
                  </a:extLst>
                </p14:cNvPr>
                <p14:cNvContentPartPr/>
                <p14:nvPr/>
              </p14:nvContentPartPr>
              <p14:xfrm>
                <a:off x="2400747" y="1946973"/>
                <a:ext cx="88920" cy="58320"/>
              </p14:xfrm>
            </p:contentPart>
          </mc:Choice>
          <mc:Fallback>
            <p:pic>
              <p:nvPicPr>
                <p:cNvPr id="6" name="Input penna 5">
                  <a:extLst>
                    <a:ext uri="{FF2B5EF4-FFF2-40B4-BE49-F238E27FC236}">
                      <a16:creationId xmlns:a16="http://schemas.microsoft.com/office/drawing/2014/main" id="{C0F4ACC7-8C5E-1BEA-AB3D-293302994E52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2389947" y="1936173"/>
                  <a:ext cx="110160" cy="79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DDC66E3D-4DF2-89A9-E1C2-3B3FAF168E13}"/>
                    </a:ext>
                  </a:extLst>
                </p14:cNvPr>
                <p14:cNvContentPartPr/>
                <p14:nvPr/>
              </p14:nvContentPartPr>
              <p14:xfrm>
                <a:off x="2520267" y="1782453"/>
                <a:ext cx="60120" cy="370800"/>
              </p14:xfrm>
            </p:contentPart>
          </mc:Choice>
          <mc:Fallback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DDC66E3D-4DF2-89A9-E1C2-3B3FAF168E13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2509467" y="1771653"/>
                  <a:ext cx="81360" cy="3920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5" name="Gruppo 14">
            <a:extLst>
              <a:ext uri="{FF2B5EF4-FFF2-40B4-BE49-F238E27FC236}">
                <a16:creationId xmlns:a16="http://schemas.microsoft.com/office/drawing/2014/main" id="{F72A399A-524F-F521-71E3-5983A248E410}"/>
              </a:ext>
            </a:extLst>
          </p:cNvPr>
          <p:cNvGrpSpPr/>
          <p:nvPr/>
        </p:nvGrpSpPr>
        <p:grpSpPr>
          <a:xfrm>
            <a:off x="2007627" y="2370333"/>
            <a:ext cx="523440" cy="291600"/>
            <a:chOff x="2007627" y="2370333"/>
            <a:chExt cx="523440" cy="2916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8" name="Input penna 7">
                  <a:extLst>
                    <a:ext uri="{FF2B5EF4-FFF2-40B4-BE49-F238E27FC236}">
                      <a16:creationId xmlns:a16="http://schemas.microsoft.com/office/drawing/2014/main" id="{FB07B211-BF99-C931-AE70-F281A9824FCE}"/>
                    </a:ext>
                  </a:extLst>
                </p14:cNvPr>
                <p14:cNvContentPartPr/>
                <p14:nvPr/>
              </p14:nvContentPartPr>
              <p14:xfrm>
                <a:off x="2007627" y="2370333"/>
                <a:ext cx="277200" cy="21600"/>
              </p14:xfrm>
            </p:contentPart>
          </mc:Choice>
          <mc:Fallback>
            <p:pic>
              <p:nvPicPr>
                <p:cNvPr id="8" name="Input penna 7">
                  <a:extLst>
                    <a:ext uri="{FF2B5EF4-FFF2-40B4-BE49-F238E27FC236}">
                      <a16:creationId xmlns:a16="http://schemas.microsoft.com/office/drawing/2014/main" id="{FB07B211-BF99-C931-AE70-F281A9824FCE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1996827" y="2359533"/>
                  <a:ext cx="298440" cy="4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9" name="Input penna 8">
                  <a:extLst>
                    <a:ext uri="{FF2B5EF4-FFF2-40B4-BE49-F238E27FC236}">
                      <a16:creationId xmlns:a16="http://schemas.microsoft.com/office/drawing/2014/main" id="{BB1D7670-1851-99B0-D24A-A26C88D18ECB}"/>
                    </a:ext>
                  </a:extLst>
                </p14:cNvPr>
                <p14:cNvContentPartPr/>
                <p14:nvPr/>
              </p14:nvContentPartPr>
              <p14:xfrm>
                <a:off x="2106627" y="2422173"/>
                <a:ext cx="65880" cy="212400"/>
              </p14:xfrm>
            </p:contentPart>
          </mc:Choice>
          <mc:Fallback>
            <p:pic>
              <p:nvPicPr>
                <p:cNvPr id="9" name="Input penna 8">
                  <a:extLst>
                    <a:ext uri="{FF2B5EF4-FFF2-40B4-BE49-F238E27FC236}">
                      <a16:creationId xmlns:a16="http://schemas.microsoft.com/office/drawing/2014/main" id="{BB1D7670-1851-99B0-D24A-A26C88D18ECB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2096187" y="2411733"/>
                  <a:ext cx="87120" cy="233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1677E672-F368-911B-D80E-8A6338150F38}"/>
                    </a:ext>
                  </a:extLst>
                </p14:cNvPr>
                <p14:cNvContentPartPr/>
                <p14:nvPr/>
              </p14:nvContentPartPr>
              <p14:xfrm>
                <a:off x="2167467" y="2453853"/>
                <a:ext cx="69840" cy="13824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1677E672-F368-911B-D80E-8A6338150F38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2156667" y="2443053"/>
                  <a:ext cx="91080" cy="159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1526F2BD-C1A4-2A6A-56BF-89ACCC3A5B55}"/>
                    </a:ext>
                  </a:extLst>
                </p14:cNvPr>
                <p14:cNvContentPartPr/>
                <p14:nvPr/>
              </p14:nvContentPartPr>
              <p14:xfrm>
                <a:off x="2287707" y="2493813"/>
                <a:ext cx="78840" cy="15840"/>
              </p14:xfrm>
            </p:contentPart>
          </mc:Choice>
          <mc:Fallback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1526F2BD-C1A4-2A6A-56BF-89ACCC3A5B55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2276907" y="2483373"/>
                  <a:ext cx="100080" cy="3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7E9C901A-30C5-96C6-D401-7B24486C6C44}"/>
                    </a:ext>
                  </a:extLst>
                </p14:cNvPr>
                <p14:cNvContentPartPr/>
                <p14:nvPr/>
              </p14:nvContentPartPr>
              <p14:xfrm>
                <a:off x="2389947" y="2372133"/>
                <a:ext cx="43920" cy="26604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7E9C901A-30C5-96C6-D401-7B24486C6C44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2379507" y="2361333"/>
                  <a:ext cx="65160" cy="28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13" name="Input penna 12">
                  <a:extLst>
                    <a:ext uri="{FF2B5EF4-FFF2-40B4-BE49-F238E27FC236}">
                      <a16:creationId xmlns:a16="http://schemas.microsoft.com/office/drawing/2014/main" id="{693B8216-349C-0C17-2499-DD70908EC712}"/>
                    </a:ext>
                  </a:extLst>
                </p14:cNvPr>
                <p14:cNvContentPartPr/>
                <p14:nvPr/>
              </p14:nvContentPartPr>
              <p14:xfrm>
                <a:off x="2515227" y="2396613"/>
                <a:ext cx="15840" cy="265320"/>
              </p14:xfrm>
            </p:contentPart>
          </mc:Choice>
          <mc:Fallback>
            <p:pic>
              <p:nvPicPr>
                <p:cNvPr id="13" name="Input penna 12">
                  <a:extLst>
                    <a:ext uri="{FF2B5EF4-FFF2-40B4-BE49-F238E27FC236}">
                      <a16:creationId xmlns:a16="http://schemas.microsoft.com/office/drawing/2014/main" id="{693B8216-349C-0C17-2499-DD70908EC712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2504787" y="2386173"/>
                  <a:ext cx="37080" cy="2865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27">
            <p14:nvContentPartPr>
              <p14:cNvPr id="18" name="Input penna 17">
                <a:extLst>
                  <a:ext uri="{FF2B5EF4-FFF2-40B4-BE49-F238E27FC236}">
                    <a16:creationId xmlns:a16="http://schemas.microsoft.com/office/drawing/2014/main" id="{F2A81DFA-344D-C1CB-CCF7-DD3DB8CBADCC}"/>
                  </a:ext>
                </a:extLst>
              </p14:cNvPr>
              <p14:cNvContentPartPr/>
              <p14:nvPr/>
            </p14:nvContentPartPr>
            <p14:xfrm>
              <a:off x="1721787" y="1536933"/>
              <a:ext cx="1323720" cy="1266480"/>
            </p14:xfrm>
          </p:contentPart>
        </mc:Choice>
        <mc:Fallback>
          <p:pic>
            <p:nvPicPr>
              <p:cNvPr id="18" name="Input penna 17">
                <a:extLst>
                  <a:ext uri="{FF2B5EF4-FFF2-40B4-BE49-F238E27FC236}">
                    <a16:creationId xmlns:a16="http://schemas.microsoft.com/office/drawing/2014/main" id="{F2A81DFA-344D-C1CB-CCF7-DD3DB8CBADCC}"/>
                  </a:ext>
                </a:extLst>
              </p:cNvPr>
              <p:cNvPicPr/>
              <p:nvPr/>
            </p:nvPicPr>
            <p:blipFill>
              <a:blip r:embed="rId28"/>
              <a:stretch>
                <a:fillRect/>
              </a:stretch>
            </p:blipFill>
            <p:spPr>
              <a:xfrm>
                <a:off x="1711347" y="1526493"/>
                <a:ext cx="1344960" cy="1287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9">
            <p14:nvContentPartPr>
              <p14:cNvPr id="19" name="Input penna 18">
                <a:extLst>
                  <a:ext uri="{FF2B5EF4-FFF2-40B4-BE49-F238E27FC236}">
                    <a16:creationId xmlns:a16="http://schemas.microsoft.com/office/drawing/2014/main" id="{171EBA84-3227-F784-C9A7-0DC441BBFFC8}"/>
                  </a:ext>
                </a:extLst>
              </p14:cNvPr>
              <p14:cNvContentPartPr/>
              <p14:nvPr/>
            </p14:nvContentPartPr>
            <p14:xfrm>
              <a:off x="2368707" y="2822853"/>
              <a:ext cx="35640" cy="262800"/>
            </p14:xfrm>
          </p:contentPart>
        </mc:Choice>
        <mc:Fallback>
          <p:pic>
            <p:nvPicPr>
              <p:cNvPr id="19" name="Input penna 18">
                <a:extLst>
                  <a:ext uri="{FF2B5EF4-FFF2-40B4-BE49-F238E27FC236}">
                    <a16:creationId xmlns:a16="http://schemas.microsoft.com/office/drawing/2014/main" id="{171EBA84-3227-F784-C9A7-0DC441BBFFC8}"/>
                  </a:ext>
                </a:extLst>
              </p:cNvPr>
              <p:cNvPicPr/>
              <p:nvPr/>
            </p:nvPicPr>
            <p:blipFill>
              <a:blip r:embed="rId30"/>
              <a:stretch>
                <a:fillRect/>
              </a:stretch>
            </p:blipFill>
            <p:spPr>
              <a:xfrm>
                <a:off x="2358267" y="2812053"/>
                <a:ext cx="56880" cy="284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1">
            <p14:nvContentPartPr>
              <p14:cNvPr id="20" name="Input penna 19">
                <a:extLst>
                  <a:ext uri="{FF2B5EF4-FFF2-40B4-BE49-F238E27FC236}">
                    <a16:creationId xmlns:a16="http://schemas.microsoft.com/office/drawing/2014/main" id="{C75DD0D7-7E55-09F7-EAD5-14BF9AFC7157}"/>
                  </a:ext>
                </a:extLst>
              </p14:cNvPr>
              <p14:cNvContentPartPr/>
              <p14:nvPr/>
            </p14:nvContentPartPr>
            <p14:xfrm>
              <a:off x="2281227" y="3052893"/>
              <a:ext cx="224280" cy="90000"/>
            </p14:xfrm>
          </p:contentPart>
        </mc:Choice>
        <mc:Fallback>
          <p:pic>
            <p:nvPicPr>
              <p:cNvPr id="20" name="Input penna 19">
                <a:extLst>
                  <a:ext uri="{FF2B5EF4-FFF2-40B4-BE49-F238E27FC236}">
                    <a16:creationId xmlns:a16="http://schemas.microsoft.com/office/drawing/2014/main" id="{C75DD0D7-7E55-09F7-EAD5-14BF9AFC7157}"/>
                  </a:ext>
                </a:extLst>
              </p:cNvPr>
              <p:cNvPicPr/>
              <p:nvPr/>
            </p:nvPicPr>
            <p:blipFill>
              <a:blip r:embed="rId32"/>
              <a:stretch>
                <a:fillRect/>
              </a:stretch>
            </p:blipFill>
            <p:spPr>
              <a:xfrm>
                <a:off x="2270427" y="3042093"/>
                <a:ext cx="245520" cy="111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3">
            <p14:nvContentPartPr>
              <p14:cNvPr id="21" name="Input penna 20">
                <a:extLst>
                  <a:ext uri="{FF2B5EF4-FFF2-40B4-BE49-F238E27FC236}">
                    <a16:creationId xmlns:a16="http://schemas.microsoft.com/office/drawing/2014/main" id="{AFA79DCF-2003-213D-5A59-FD90F922926C}"/>
                  </a:ext>
                </a:extLst>
              </p14:cNvPr>
              <p14:cNvContentPartPr/>
              <p14:nvPr/>
            </p14:nvContentPartPr>
            <p14:xfrm>
              <a:off x="2381667" y="3327213"/>
              <a:ext cx="19080" cy="292680"/>
            </p14:xfrm>
          </p:contentPart>
        </mc:Choice>
        <mc:Fallback>
          <p:pic>
            <p:nvPicPr>
              <p:cNvPr id="21" name="Input penna 20">
                <a:extLst>
                  <a:ext uri="{FF2B5EF4-FFF2-40B4-BE49-F238E27FC236}">
                    <a16:creationId xmlns:a16="http://schemas.microsoft.com/office/drawing/2014/main" id="{AFA79DCF-2003-213D-5A59-FD90F922926C}"/>
                  </a:ext>
                </a:extLst>
              </p:cNvPr>
              <p:cNvPicPr/>
              <p:nvPr/>
            </p:nvPicPr>
            <p:blipFill>
              <a:blip r:embed="rId34"/>
              <a:stretch>
                <a:fillRect/>
              </a:stretch>
            </p:blipFill>
            <p:spPr>
              <a:xfrm>
                <a:off x="2371227" y="3316413"/>
                <a:ext cx="40320" cy="313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5">
            <p14:nvContentPartPr>
              <p14:cNvPr id="22" name="Input penna 21">
                <a:extLst>
                  <a:ext uri="{FF2B5EF4-FFF2-40B4-BE49-F238E27FC236}">
                    <a16:creationId xmlns:a16="http://schemas.microsoft.com/office/drawing/2014/main" id="{97184790-5D61-BDD1-5498-DDBF8D66A262}"/>
                  </a:ext>
                </a:extLst>
              </p14:cNvPr>
              <p14:cNvContentPartPr/>
              <p14:nvPr/>
            </p14:nvContentPartPr>
            <p14:xfrm>
              <a:off x="2283747" y="3494973"/>
              <a:ext cx="262440" cy="62640"/>
            </p14:xfrm>
          </p:contentPart>
        </mc:Choice>
        <mc:Fallback>
          <p:pic>
            <p:nvPicPr>
              <p:cNvPr id="22" name="Input penna 21">
                <a:extLst>
                  <a:ext uri="{FF2B5EF4-FFF2-40B4-BE49-F238E27FC236}">
                    <a16:creationId xmlns:a16="http://schemas.microsoft.com/office/drawing/2014/main" id="{97184790-5D61-BDD1-5498-DDBF8D66A262}"/>
                  </a:ext>
                </a:extLst>
              </p:cNvPr>
              <p:cNvPicPr/>
              <p:nvPr/>
            </p:nvPicPr>
            <p:blipFill>
              <a:blip r:embed="rId36"/>
              <a:stretch>
                <a:fillRect/>
              </a:stretch>
            </p:blipFill>
            <p:spPr>
              <a:xfrm>
                <a:off x="2272947" y="3484533"/>
                <a:ext cx="283680" cy="83880"/>
              </a:xfrm>
              <a:prstGeom prst="rect">
                <a:avLst/>
              </a:prstGeom>
            </p:spPr>
          </p:pic>
        </mc:Fallback>
      </mc:AlternateContent>
      <p:grpSp>
        <p:nvGrpSpPr>
          <p:cNvPr id="52" name="Gruppo 51">
            <a:extLst>
              <a:ext uri="{FF2B5EF4-FFF2-40B4-BE49-F238E27FC236}">
                <a16:creationId xmlns:a16="http://schemas.microsoft.com/office/drawing/2014/main" id="{5DB10848-686D-F577-0FA8-CF7DEB4C131A}"/>
              </a:ext>
            </a:extLst>
          </p:cNvPr>
          <p:cNvGrpSpPr/>
          <p:nvPr/>
        </p:nvGrpSpPr>
        <p:grpSpPr>
          <a:xfrm>
            <a:off x="1355667" y="3829053"/>
            <a:ext cx="1674720" cy="1676160"/>
            <a:chOff x="1355667" y="3829053"/>
            <a:chExt cx="1674720" cy="16761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7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FF6F8D59-3881-9EBB-5BDB-F468FE1E0AF7}"/>
                    </a:ext>
                  </a:extLst>
                </p14:cNvPr>
                <p14:cNvContentPartPr/>
                <p14:nvPr/>
              </p14:nvContentPartPr>
              <p14:xfrm>
                <a:off x="2058387" y="3955773"/>
                <a:ext cx="131400" cy="288360"/>
              </p14:xfrm>
            </p:contentPart>
          </mc:Choice>
          <mc:Fallback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FF6F8D59-3881-9EBB-5BDB-F468FE1E0AF7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2047587" y="3945333"/>
                  <a:ext cx="152640" cy="30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9EB72EDD-8445-1E43-0CBA-8C974AD2211B}"/>
                    </a:ext>
                  </a:extLst>
                </p14:cNvPr>
                <p14:cNvContentPartPr/>
                <p14:nvPr/>
              </p14:nvContentPartPr>
              <p14:xfrm>
                <a:off x="2236227" y="3950013"/>
                <a:ext cx="20880" cy="244800"/>
              </p14:xfrm>
            </p:contentPart>
          </mc:Choice>
          <mc:Fallback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9EB72EDD-8445-1E43-0CBA-8C974AD2211B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2225427" y="3939213"/>
                  <a:ext cx="42120" cy="266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A81C4B8E-A5A2-0DFE-3B5B-861DD506B769}"/>
                    </a:ext>
                  </a:extLst>
                </p14:cNvPr>
                <p14:cNvContentPartPr/>
                <p14:nvPr/>
              </p14:nvContentPartPr>
              <p14:xfrm>
                <a:off x="2251707" y="4045413"/>
                <a:ext cx="160200" cy="77760"/>
              </p14:xfrm>
            </p:contentPart>
          </mc:Choice>
          <mc:Fallback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A81C4B8E-A5A2-0DFE-3B5B-861DD506B769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2240907" y="4034613"/>
                  <a:ext cx="181440" cy="9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42CFE3CE-167D-A089-A3E0-3C882FA1EE46}"/>
                    </a:ext>
                  </a:extLst>
                </p14:cNvPr>
                <p14:cNvContentPartPr/>
                <p14:nvPr/>
              </p14:nvContentPartPr>
              <p14:xfrm>
                <a:off x="1886307" y="3829053"/>
                <a:ext cx="654480" cy="546480"/>
              </p14:xfrm>
            </p:contentPart>
          </mc:Choice>
          <mc:Fallback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42CFE3CE-167D-A089-A3E0-3C882FA1EE46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1875867" y="3818253"/>
                  <a:ext cx="675720" cy="56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2C05D029-892E-17A1-BF15-6AE7F85782ED}"/>
                    </a:ext>
                  </a:extLst>
                </p14:cNvPr>
                <p14:cNvContentPartPr/>
                <p14:nvPr/>
              </p14:nvContentPartPr>
              <p14:xfrm>
                <a:off x="2195907" y="4398933"/>
                <a:ext cx="23400" cy="168120"/>
              </p14:xfrm>
            </p:contentPart>
          </mc:Choice>
          <mc:Fallback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2C05D029-892E-17A1-BF15-6AE7F85782ED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2185467" y="4388493"/>
                  <a:ext cx="44640" cy="189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5560E390-CA9F-A1E6-C6EC-B310112AE3DD}"/>
                    </a:ext>
                  </a:extLst>
                </p14:cNvPr>
                <p14:cNvContentPartPr/>
                <p14:nvPr/>
              </p14:nvContentPartPr>
              <p14:xfrm>
                <a:off x="2109867" y="4608093"/>
                <a:ext cx="187920" cy="124560"/>
              </p14:xfrm>
            </p:contentPart>
          </mc:Choice>
          <mc:Fallback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5560E390-CA9F-A1E6-C6EC-B310112AE3DD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2099427" y="4597293"/>
                  <a:ext cx="209160" cy="145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">
              <p14:nvContentPartPr>
                <p14:cNvPr id="39" name="Input penna 38">
                  <a:extLst>
                    <a:ext uri="{FF2B5EF4-FFF2-40B4-BE49-F238E27FC236}">
                      <a16:creationId xmlns:a16="http://schemas.microsoft.com/office/drawing/2014/main" id="{520931B9-A3BA-0893-FC0D-5F3C79EA909B}"/>
                    </a:ext>
                  </a:extLst>
                </p14:cNvPr>
                <p14:cNvContentPartPr/>
                <p14:nvPr/>
              </p14:nvContentPartPr>
              <p14:xfrm>
                <a:off x="1729707" y="4883853"/>
                <a:ext cx="102960" cy="387720"/>
              </p14:xfrm>
            </p:contentPart>
          </mc:Choice>
          <mc:Fallback>
            <p:pic>
              <p:nvPicPr>
                <p:cNvPr id="39" name="Input penna 38">
                  <a:extLst>
                    <a:ext uri="{FF2B5EF4-FFF2-40B4-BE49-F238E27FC236}">
                      <a16:creationId xmlns:a16="http://schemas.microsoft.com/office/drawing/2014/main" id="{520931B9-A3BA-0893-FC0D-5F3C79EA909B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1719267" y="4873053"/>
                  <a:ext cx="124200" cy="40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4B24A73D-33D3-845F-13DF-AB85B294767C}"/>
                    </a:ext>
                  </a:extLst>
                </p14:cNvPr>
                <p14:cNvContentPartPr/>
                <p14:nvPr/>
              </p14:nvContentPartPr>
              <p14:xfrm>
                <a:off x="1878387" y="5091573"/>
                <a:ext cx="29880" cy="54000"/>
              </p14:xfrm>
            </p:contentPart>
          </mc:Choice>
          <mc:Fallback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4B24A73D-33D3-845F-13DF-AB85B294767C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1867587" y="5081133"/>
                  <a:ext cx="51120" cy="75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">
              <p14:nvContentPartPr>
                <p14:cNvPr id="45" name="Input penna 44">
                  <a:extLst>
                    <a:ext uri="{FF2B5EF4-FFF2-40B4-BE49-F238E27FC236}">
                      <a16:creationId xmlns:a16="http://schemas.microsoft.com/office/drawing/2014/main" id="{61A03282-FD3E-3499-EEC2-4BF75F69B591}"/>
                    </a:ext>
                  </a:extLst>
                </p14:cNvPr>
                <p14:cNvContentPartPr/>
                <p14:nvPr/>
              </p14:nvContentPartPr>
              <p14:xfrm>
                <a:off x="2125707" y="4900773"/>
                <a:ext cx="90720" cy="219240"/>
              </p14:xfrm>
            </p:contentPart>
          </mc:Choice>
          <mc:Fallback>
            <p:pic>
              <p:nvPicPr>
                <p:cNvPr id="45" name="Input penna 44">
                  <a:extLst>
                    <a:ext uri="{FF2B5EF4-FFF2-40B4-BE49-F238E27FC236}">
                      <a16:creationId xmlns:a16="http://schemas.microsoft.com/office/drawing/2014/main" id="{61A03282-FD3E-3499-EEC2-4BF75F69B591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2114907" y="4890333"/>
                  <a:ext cx="111960" cy="24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">
              <p14:nvContentPartPr>
                <p14:cNvPr id="46" name="Input penna 45">
                  <a:extLst>
                    <a:ext uri="{FF2B5EF4-FFF2-40B4-BE49-F238E27FC236}">
                      <a16:creationId xmlns:a16="http://schemas.microsoft.com/office/drawing/2014/main" id="{D4889AC3-27F4-B88B-4F44-A67774D08DBE}"/>
                    </a:ext>
                  </a:extLst>
                </p14:cNvPr>
                <p14:cNvContentPartPr/>
                <p14:nvPr/>
              </p14:nvContentPartPr>
              <p14:xfrm>
                <a:off x="2245947" y="4989333"/>
                <a:ext cx="93960" cy="92520"/>
              </p14:xfrm>
            </p:contentPart>
          </mc:Choice>
          <mc:Fallback>
            <p:pic>
              <p:nvPicPr>
                <p:cNvPr id="46" name="Input penna 45">
                  <a:extLst>
                    <a:ext uri="{FF2B5EF4-FFF2-40B4-BE49-F238E27FC236}">
                      <a16:creationId xmlns:a16="http://schemas.microsoft.com/office/drawing/2014/main" id="{D4889AC3-27F4-B88B-4F44-A67774D08DBE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2235147" y="4978893"/>
                  <a:ext cx="115200" cy="11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">
              <p14:nvContentPartPr>
                <p14:cNvPr id="47" name="Input penna 46">
                  <a:extLst>
                    <a:ext uri="{FF2B5EF4-FFF2-40B4-BE49-F238E27FC236}">
                      <a16:creationId xmlns:a16="http://schemas.microsoft.com/office/drawing/2014/main" id="{AF7028FF-4296-A759-4B90-A9141B96D02A}"/>
                    </a:ext>
                  </a:extLst>
                </p14:cNvPr>
                <p14:cNvContentPartPr/>
                <p14:nvPr/>
              </p14:nvContentPartPr>
              <p14:xfrm>
                <a:off x="2398227" y="4990413"/>
                <a:ext cx="78840" cy="170640"/>
              </p14:xfrm>
            </p:contentPart>
          </mc:Choice>
          <mc:Fallback>
            <p:pic>
              <p:nvPicPr>
                <p:cNvPr id="47" name="Input penna 46">
                  <a:extLst>
                    <a:ext uri="{FF2B5EF4-FFF2-40B4-BE49-F238E27FC236}">
                      <a16:creationId xmlns:a16="http://schemas.microsoft.com/office/drawing/2014/main" id="{AF7028FF-4296-A759-4B90-A9141B96D02A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2387427" y="4979613"/>
                  <a:ext cx="100080" cy="191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">
              <p14:nvContentPartPr>
                <p14:cNvPr id="48" name="Input penna 47">
                  <a:extLst>
                    <a:ext uri="{FF2B5EF4-FFF2-40B4-BE49-F238E27FC236}">
                      <a16:creationId xmlns:a16="http://schemas.microsoft.com/office/drawing/2014/main" id="{67F26904-BA5E-F3C4-124A-5BD097ACBF43}"/>
                    </a:ext>
                  </a:extLst>
                </p14:cNvPr>
                <p14:cNvContentPartPr/>
                <p14:nvPr/>
              </p14:nvContentPartPr>
              <p14:xfrm>
                <a:off x="2555907" y="5006613"/>
                <a:ext cx="85320" cy="190440"/>
              </p14:xfrm>
            </p:contentPart>
          </mc:Choice>
          <mc:Fallback>
            <p:pic>
              <p:nvPicPr>
                <p:cNvPr id="48" name="Input penna 47">
                  <a:extLst>
                    <a:ext uri="{FF2B5EF4-FFF2-40B4-BE49-F238E27FC236}">
                      <a16:creationId xmlns:a16="http://schemas.microsoft.com/office/drawing/2014/main" id="{67F26904-BA5E-F3C4-124A-5BD097ACBF43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2545107" y="4995813"/>
                  <a:ext cx="106560" cy="21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">
              <p14:nvContentPartPr>
                <p14:cNvPr id="49" name="Input penna 48">
                  <a:extLst>
                    <a:ext uri="{FF2B5EF4-FFF2-40B4-BE49-F238E27FC236}">
                      <a16:creationId xmlns:a16="http://schemas.microsoft.com/office/drawing/2014/main" id="{1562B530-10FF-4CC1-0A30-640884723CB4}"/>
                    </a:ext>
                  </a:extLst>
                </p14:cNvPr>
                <p14:cNvContentPartPr/>
                <p14:nvPr/>
              </p14:nvContentPartPr>
              <p14:xfrm>
                <a:off x="1355667" y="5421333"/>
                <a:ext cx="1674720" cy="72720"/>
              </p14:xfrm>
            </p:contentPart>
          </mc:Choice>
          <mc:Fallback>
            <p:pic>
              <p:nvPicPr>
                <p:cNvPr id="49" name="Input penna 48">
                  <a:extLst>
                    <a:ext uri="{FF2B5EF4-FFF2-40B4-BE49-F238E27FC236}">
                      <a16:creationId xmlns:a16="http://schemas.microsoft.com/office/drawing/2014/main" id="{1562B530-10FF-4CC1-0A30-640884723CB4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1345227" y="5410893"/>
                  <a:ext cx="1695960" cy="93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">
              <p14:nvContentPartPr>
                <p14:cNvPr id="50" name="Input penna 49">
                  <a:extLst>
                    <a:ext uri="{FF2B5EF4-FFF2-40B4-BE49-F238E27FC236}">
                      <a16:creationId xmlns:a16="http://schemas.microsoft.com/office/drawing/2014/main" id="{FF225E6A-8F86-8598-0FA7-3B50EC80D731}"/>
                    </a:ext>
                  </a:extLst>
                </p14:cNvPr>
                <p14:cNvContentPartPr/>
                <p14:nvPr/>
              </p14:nvContentPartPr>
              <p14:xfrm>
                <a:off x="1518747" y="4771893"/>
                <a:ext cx="1321920" cy="733320"/>
              </p14:xfrm>
            </p:contentPart>
          </mc:Choice>
          <mc:Fallback>
            <p:pic>
              <p:nvPicPr>
                <p:cNvPr id="50" name="Input penna 49">
                  <a:extLst>
                    <a:ext uri="{FF2B5EF4-FFF2-40B4-BE49-F238E27FC236}">
                      <a16:creationId xmlns:a16="http://schemas.microsoft.com/office/drawing/2014/main" id="{FF225E6A-8F86-8598-0FA7-3B50EC80D731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1508307" y="4761453"/>
                  <a:ext cx="1343160" cy="7545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65">
            <p14:nvContentPartPr>
              <p14:cNvPr id="53" name="Input penna 52">
                <a:extLst>
                  <a:ext uri="{FF2B5EF4-FFF2-40B4-BE49-F238E27FC236}">
                    <a16:creationId xmlns:a16="http://schemas.microsoft.com/office/drawing/2014/main" id="{56ACAF7F-C037-160F-4F65-CC45F0D8FF87}"/>
                  </a:ext>
                </a:extLst>
              </p14:cNvPr>
              <p14:cNvContentPartPr/>
              <p14:nvPr/>
            </p14:nvContentPartPr>
            <p14:xfrm>
              <a:off x="5497467" y="3234333"/>
              <a:ext cx="815760" cy="52200"/>
            </p14:xfrm>
          </p:contentPart>
        </mc:Choice>
        <mc:Fallback>
          <p:pic>
            <p:nvPicPr>
              <p:cNvPr id="53" name="Input penna 52">
                <a:extLst>
                  <a:ext uri="{FF2B5EF4-FFF2-40B4-BE49-F238E27FC236}">
                    <a16:creationId xmlns:a16="http://schemas.microsoft.com/office/drawing/2014/main" id="{56ACAF7F-C037-160F-4F65-CC45F0D8FF87}"/>
                  </a:ext>
                </a:extLst>
              </p:cNvPr>
              <p:cNvPicPr/>
              <p:nvPr/>
            </p:nvPicPr>
            <p:blipFill>
              <a:blip r:embed="rId66"/>
              <a:stretch>
                <a:fillRect/>
              </a:stretch>
            </p:blipFill>
            <p:spPr>
              <a:xfrm>
                <a:off x="5486667" y="3223533"/>
                <a:ext cx="837000" cy="73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7">
            <p14:nvContentPartPr>
              <p14:cNvPr id="54" name="Input penna 53">
                <a:extLst>
                  <a:ext uri="{FF2B5EF4-FFF2-40B4-BE49-F238E27FC236}">
                    <a16:creationId xmlns:a16="http://schemas.microsoft.com/office/drawing/2014/main" id="{D6D44AE2-A0F4-DA8D-3040-72493F8B180E}"/>
                  </a:ext>
                </a:extLst>
              </p14:cNvPr>
              <p14:cNvContentPartPr/>
              <p14:nvPr/>
            </p14:nvContentPartPr>
            <p14:xfrm>
              <a:off x="5449227" y="3743733"/>
              <a:ext cx="815760" cy="62640"/>
            </p14:xfrm>
          </p:contentPart>
        </mc:Choice>
        <mc:Fallback>
          <p:pic>
            <p:nvPicPr>
              <p:cNvPr id="54" name="Input penna 53">
                <a:extLst>
                  <a:ext uri="{FF2B5EF4-FFF2-40B4-BE49-F238E27FC236}">
                    <a16:creationId xmlns:a16="http://schemas.microsoft.com/office/drawing/2014/main" id="{D6D44AE2-A0F4-DA8D-3040-72493F8B180E}"/>
                  </a:ext>
                </a:extLst>
              </p:cNvPr>
              <p:cNvPicPr/>
              <p:nvPr/>
            </p:nvPicPr>
            <p:blipFill>
              <a:blip r:embed="rId68"/>
              <a:stretch>
                <a:fillRect/>
              </a:stretch>
            </p:blipFill>
            <p:spPr>
              <a:xfrm>
                <a:off x="5438427" y="3733293"/>
                <a:ext cx="837000" cy="83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9">
            <p14:nvContentPartPr>
              <p14:cNvPr id="55" name="Input penna 54">
                <a:extLst>
                  <a:ext uri="{FF2B5EF4-FFF2-40B4-BE49-F238E27FC236}">
                    <a16:creationId xmlns:a16="http://schemas.microsoft.com/office/drawing/2014/main" id="{2FE7B5BB-61BD-713F-E661-3962B0528222}"/>
                  </a:ext>
                </a:extLst>
              </p14:cNvPr>
              <p14:cNvContentPartPr/>
              <p14:nvPr/>
            </p14:nvContentPartPr>
            <p14:xfrm>
              <a:off x="4844067" y="4759293"/>
              <a:ext cx="291960" cy="27720"/>
            </p14:xfrm>
          </p:contentPart>
        </mc:Choice>
        <mc:Fallback>
          <p:pic>
            <p:nvPicPr>
              <p:cNvPr id="55" name="Input penna 54">
                <a:extLst>
                  <a:ext uri="{FF2B5EF4-FFF2-40B4-BE49-F238E27FC236}">
                    <a16:creationId xmlns:a16="http://schemas.microsoft.com/office/drawing/2014/main" id="{2FE7B5BB-61BD-713F-E661-3962B0528222}"/>
                  </a:ext>
                </a:extLst>
              </p:cNvPr>
              <p:cNvPicPr/>
              <p:nvPr/>
            </p:nvPicPr>
            <p:blipFill>
              <a:blip r:embed="rId70"/>
              <a:stretch>
                <a:fillRect/>
              </a:stretch>
            </p:blipFill>
            <p:spPr>
              <a:xfrm>
                <a:off x="4833267" y="4748853"/>
                <a:ext cx="313200" cy="48960"/>
              </a:xfrm>
              <a:prstGeom prst="rect">
                <a:avLst/>
              </a:prstGeom>
            </p:spPr>
          </p:pic>
        </mc:Fallback>
      </mc:AlternateContent>
      <p:grpSp>
        <p:nvGrpSpPr>
          <p:cNvPr id="202" name="Gruppo 201">
            <a:extLst>
              <a:ext uri="{FF2B5EF4-FFF2-40B4-BE49-F238E27FC236}">
                <a16:creationId xmlns:a16="http://schemas.microsoft.com/office/drawing/2014/main" id="{AC4C5295-C5BB-45C3-9C2E-E3821A0A6125}"/>
              </a:ext>
            </a:extLst>
          </p:cNvPr>
          <p:cNvGrpSpPr/>
          <p:nvPr/>
        </p:nvGrpSpPr>
        <p:grpSpPr>
          <a:xfrm>
            <a:off x="759827" y="3707253"/>
            <a:ext cx="915840" cy="737640"/>
            <a:chOff x="759827" y="3707253"/>
            <a:chExt cx="915840" cy="7376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1">
              <p14:nvContentPartPr>
                <p14:cNvPr id="196" name="Input penna 195">
                  <a:extLst>
                    <a:ext uri="{FF2B5EF4-FFF2-40B4-BE49-F238E27FC236}">
                      <a16:creationId xmlns:a16="http://schemas.microsoft.com/office/drawing/2014/main" id="{2E90016C-8B7C-FB41-624D-5D2BABD259C5}"/>
                    </a:ext>
                  </a:extLst>
                </p14:cNvPr>
                <p14:cNvContentPartPr/>
                <p14:nvPr/>
              </p14:nvContentPartPr>
              <p14:xfrm>
                <a:off x="790067" y="4013253"/>
                <a:ext cx="213120" cy="236160"/>
              </p14:xfrm>
            </p:contentPart>
          </mc:Choice>
          <mc:Fallback>
            <p:pic>
              <p:nvPicPr>
                <p:cNvPr id="196" name="Input penna 195">
                  <a:extLst>
                    <a:ext uri="{FF2B5EF4-FFF2-40B4-BE49-F238E27FC236}">
                      <a16:creationId xmlns:a16="http://schemas.microsoft.com/office/drawing/2014/main" id="{2E90016C-8B7C-FB41-624D-5D2BABD259C5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779267" y="4002453"/>
                  <a:ext cx="234360" cy="257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3">
              <p14:nvContentPartPr>
                <p14:cNvPr id="197" name="Input penna 196">
                  <a:extLst>
                    <a:ext uri="{FF2B5EF4-FFF2-40B4-BE49-F238E27FC236}">
                      <a16:creationId xmlns:a16="http://schemas.microsoft.com/office/drawing/2014/main" id="{BBB75829-73BF-3782-FAB7-0937EF286EE5}"/>
                    </a:ext>
                  </a:extLst>
                </p14:cNvPr>
                <p14:cNvContentPartPr/>
                <p14:nvPr/>
              </p14:nvContentPartPr>
              <p14:xfrm>
                <a:off x="1091387" y="4015773"/>
                <a:ext cx="37080" cy="334440"/>
              </p14:xfrm>
            </p:contentPart>
          </mc:Choice>
          <mc:Fallback>
            <p:pic>
              <p:nvPicPr>
                <p:cNvPr id="197" name="Input penna 196">
                  <a:extLst>
                    <a:ext uri="{FF2B5EF4-FFF2-40B4-BE49-F238E27FC236}">
                      <a16:creationId xmlns:a16="http://schemas.microsoft.com/office/drawing/2014/main" id="{BBB75829-73BF-3782-FAB7-0937EF286EE5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1080947" y="4004973"/>
                  <a:ext cx="58320" cy="355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5">
              <p14:nvContentPartPr>
                <p14:cNvPr id="198" name="Input penna 197">
                  <a:extLst>
                    <a:ext uri="{FF2B5EF4-FFF2-40B4-BE49-F238E27FC236}">
                      <a16:creationId xmlns:a16="http://schemas.microsoft.com/office/drawing/2014/main" id="{F01548C6-FB1B-8030-75D1-8D708F91D7E4}"/>
                    </a:ext>
                  </a:extLst>
                </p14:cNvPr>
                <p14:cNvContentPartPr/>
                <p14:nvPr/>
              </p14:nvContentPartPr>
              <p14:xfrm>
                <a:off x="1419707" y="3707253"/>
                <a:ext cx="255960" cy="696960"/>
              </p14:xfrm>
            </p:contentPart>
          </mc:Choice>
          <mc:Fallback>
            <p:pic>
              <p:nvPicPr>
                <p:cNvPr id="198" name="Input penna 197">
                  <a:extLst>
                    <a:ext uri="{FF2B5EF4-FFF2-40B4-BE49-F238E27FC236}">
                      <a16:creationId xmlns:a16="http://schemas.microsoft.com/office/drawing/2014/main" id="{F01548C6-FB1B-8030-75D1-8D708F91D7E4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1409267" y="3696813"/>
                  <a:ext cx="277200" cy="718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7">
              <p14:nvContentPartPr>
                <p14:cNvPr id="199" name="Input penna 198">
                  <a:extLst>
                    <a:ext uri="{FF2B5EF4-FFF2-40B4-BE49-F238E27FC236}">
                      <a16:creationId xmlns:a16="http://schemas.microsoft.com/office/drawing/2014/main" id="{943AC1F7-07B6-0C14-5AF9-9946D5AF2CCF}"/>
                    </a:ext>
                  </a:extLst>
                </p14:cNvPr>
                <p14:cNvContentPartPr/>
                <p14:nvPr/>
              </p14:nvContentPartPr>
              <p14:xfrm>
                <a:off x="842627" y="3824973"/>
                <a:ext cx="330840" cy="619920"/>
              </p14:xfrm>
            </p:contentPart>
          </mc:Choice>
          <mc:Fallback>
            <p:pic>
              <p:nvPicPr>
                <p:cNvPr id="199" name="Input penna 198">
                  <a:extLst>
                    <a:ext uri="{FF2B5EF4-FFF2-40B4-BE49-F238E27FC236}">
                      <a16:creationId xmlns:a16="http://schemas.microsoft.com/office/drawing/2014/main" id="{943AC1F7-07B6-0C14-5AF9-9946D5AF2CCF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831827" y="3814173"/>
                  <a:ext cx="352080" cy="641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9">
              <p14:nvContentPartPr>
                <p14:cNvPr id="200" name="Input penna 199">
                  <a:extLst>
                    <a:ext uri="{FF2B5EF4-FFF2-40B4-BE49-F238E27FC236}">
                      <a16:creationId xmlns:a16="http://schemas.microsoft.com/office/drawing/2014/main" id="{000B80C4-E828-2C80-D575-46905662F38F}"/>
                    </a:ext>
                  </a:extLst>
                </p14:cNvPr>
                <p14:cNvContentPartPr/>
                <p14:nvPr/>
              </p14:nvContentPartPr>
              <p14:xfrm>
                <a:off x="759827" y="3877893"/>
                <a:ext cx="547200" cy="522360"/>
              </p14:xfrm>
            </p:contentPart>
          </mc:Choice>
          <mc:Fallback>
            <p:pic>
              <p:nvPicPr>
                <p:cNvPr id="200" name="Input penna 199">
                  <a:extLst>
                    <a:ext uri="{FF2B5EF4-FFF2-40B4-BE49-F238E27FC236}">
                      <a16:creationId xmlns:a16="http://schemas.microsoft.com/office/drawing/2014/main" id="{000B80C4-E828-2C80-D575-46905662F38F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749027" y="3867453"/>
                  <a:ext cx="568440" cy="543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82" name="Gruppo 281">
            <a:extLst>
              <a:ext uri="{FF2B5EF4-FFF2-40B4-BE49-F238E27FC236}">
                <a16:creationId xmlns:a16="http://schemas.microsoft.com/office/drawing/2014/main" id="{52451AB7-4249-F9A0-5085-A995E22C408D}"/>
              </a:ext>
            </a:extLst>
          </p:cNvPr>
          <p:cNvGrpSpPr/>
          <p:nvPr/>
        </p:nvGrpSpPr>
        <p:grpSpPr>
          <a:xfrm>
            <a:off x="7318853" y="2590573"/>
            <a:ext cx="730800" cy="261000"/>
            <a:chOff x="7318853" y="2590573"/>
            <a:chExt cx="730800" cy="2610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1">
              <p14:nvContentPartPr>
                <p14:cNvPr id="203" name="Input penna 202">
                  <a:extLst>
                    <a:ext uri="{FF2B5EF4-FFF2-40B4-BE49-F238E27FC236}">
                      <a16:creationId xmlns:a16="http://schemas.microsoft.com/office/drawing/2014/main" id="{BD8BAB7B-8135-4F14-8B97-4C00F35776F2}"/>
                    </a:ext>
                  </a:extLst>
                </p14:cNvPr>
                <p14:cNvContentPartPr/>
                <p14:nvPr/>
              </p14:nvContentPartPr>
              <p14:xfrm>
                <a:off x="7318853" y="2590573"/>
                <a:ext cx="126360" cy="180000"/>
              </p14:xfrm>
            </p:contentPart>
          </mc:Choice>
          <mc:Fallback>
            <p:pic>
              <p:nvPicPr>
                <p:cNvPr id="203" name="Input penna 202">
                  <a:extLst>
                    <a:ext uri="{FF2B5EF4-FFF2-40B4-BE49-F238E27FC236}">
                      <a16:creationId xmlns:a16="http://schemas.microsoft.com/office/drawing/2014/main" id="{BD8BAB7B-8135-4F14-8B97-4C00F35776F2}"/>
                    </a:ext>
                  </a:extLst>
                </p:cNvPr>
                <p:cNvPicPr/>
                <p:nvPr/>
              </p:nvPicPr>
              <p:blipFill>
                <a:blip r:embed="rId82"/>
                <a:stretch>
                  <a:fillRect/>
                </a:stretch>
              </p:blipFill>
              <p:spPr>
                <a:xfrm>
                  <a:off x="7308053" y="2579773"/>
                  <a:ext cx="147600" cy="20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3">
              <p14:nvContentPartPr>
                <p14:cNvPr id="204" name="Input penna 203">
                  <a:extLst>
                    <a:ext uri="{FF2B5EF4-FFF2-40B4-BE49-F238E27FC236}">
                      <a16:creationId xmlns:a16="http://schemas.microsoft.com/office/drawing/2014/main" id="{360B20F5-0ADE-9F8F-A985-0448A9BE1EC3}"/>
                    </a:ext>
                  </a:extLst>
                </p14:cNvPr>
                <p14:cNvContentPartPr/>
                <p14:nvPr/>
              </p14:nvContentPartPr>
              <p14:xfrm>
                <a:off x="7448093" y="2676613"/>
                <a:ext cx="91080" cy="95400"/>
              </p14:xfrm>
            </p:contentPart>
          </mc:Choice>
          <mc:Fallback>
            <p:pic>
              <p:nvPicPr>
                <p:cNvPr id="204" name="Input penna 203">
                  <a:extLst>
                    <a:ext uri="{FF2B5EF4-FFF2-40B4-BE49-F238E27FC236}">
                      <a16:creationId xmlns:a16="http://schemas.microsoft.com/office/drawing/2014/main" id="{360B20F5-0ADE-9F8F-A985-0448A9BE1EC3}"/>
                    </a:ext>
                  </a:extLst>
                </p:cNvPr>
                <p:cNvPicPr/>
                <p:nvPr/>
              </p:nvPicPr>
              <p:blipFill>
                <a:blip r:embed="rId84"/>
                <a:stretch>
                  <a:fillRect/>
                </a:stretch>
              </p:blipFill>
              <p:spPr>
                <a:xfrm>
                  <a:off x="7437293" y="2665813"/>
                  <a:ext cx="112320" cy="11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5">
              <p14:nvContentPartPr>
                <p14:cNvPr id="205" name="Input penna 204">
                  <a:extLst>
                    <a:ext uri="{FF2B5EF4-FFF2-40B4-BE49-F238E27FC236}">
                      <a16:creationId xmlns:a16="http://schemas.microsoft.com/office/drawing/2014/main" id="{EE3076EA-240C-1143-D014-2B706C1A843E}"/>
                    </a:ext>
                  </a:extLst>
                </p14:cNvPr>
                <p14:cNvContentPartPr/>
                <p14:nvPr/>
              </p14:nvContentPartPr>
              <p14:xfrm>
                <a:off x="7590653" y="2681653"/>
                <a:ext cx="97920" cy="109440"/>
              </p14:xfrm>
            </p:contentPart>
          </mc:Choice>
          <mc:Fallback>
            <p:pic>
              <p:nvPicPr>
                <p:cNvPr id="205" name="Input penna 204">
                  <a:extLst>
                    <a:ext uri="{FF2B5EF4-FFF2-40B4-BE49-F238E27FC236}">
                      <a16:creationId xmlns:a16="http://schemas.microsoft.com/office/drawing/2014/main" id="{EE3076EA-240C-1143-D014-2B706C1A843E}"/>
                    </a:ext>
                  </a:extLst>
                </p:cNvPr>
                <p:cNvPicPr/>
                <p:nvPr/>
              </p:nvPicPr>
              <p:blipFill>
                <a:blip r:embed="rId86"/>
                <a:stretch>
                  <a:fillRect/>
                </a:stretch>
              </p:blipFill>
              <p:spPr>
                <a:xfrm>
                  <a:off x="7579853" y="2670853"/>
                  <a:ext cx="119160" cy="130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7">
              <p14:nvContentPartPr>
                <p14:cNvPr id="206" name="Input penna 205">
                  <a:extLst>
                    <a:ext uri="{FF2B5EF4-FFF2-40B4-BE49-F238E27FC236}">
                      <a16:creationId xmlns:a16="http://schemas.microsoft.com/office/drawing/2014/main" id="{54E0346A-F261-CE5A-A856-DBAA80B3A801}"/>
                    </a:ext>
                  </a:extLst>
                </p14:cNvPr>
                <p14:cNvContentPartPr/>
                <p14:nvPr/>
              </p14:nvContentPartPr>
              <p14:xfrm>
                <a:off x="7755173" y="2652493"/>
                <a:ext cx="97560" cy="189720"/>
              </p14:xfrm>
            </p:contentPart>
          </mc:Choice>
          <mc:Fallback>
            <p:pic>
              <p:nvPicPr>
                <p:cNvPr id="206" name="Input penna 205">
                  <a:extLst>
                    <a:ext uri="{FF2B5EF4-FFF2-40B4-BE49-F238E27FC236}">
                      <a16:creationId xmlns:a16="http://schemas.microsoft.com/office/drawing/2014/main" id="{54E0346A-F261-CE5A-A856-DBAA80B3A801}"/>
                    </a:ext>
                  </a:extLst>
                </p:cNvPr>
                <p:cNvPicPr/>
                <p:nvPr/>
              </p:nvPicPr>
              <p:blipFill>
                <a:blip r:embed="rId88"/>
                <a:stretch>
                  <a:fillRect/>
                </a:stretch>
              </p:blipFill>
              <p:spPr>
                <a:xfrm>
                  <a:off x="7744373" y="2642053"/>
                  <a:ext cx="118800" cy="21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9">
              <p14:nvContentPartPr>
                <p14:cNvPr id="207" name="Input penna 206">
                  <a:extLst>
                    <a:ext uri="{FF2B5EF4-FFF2-40B4-BE49-F238E27FC236}">
                      <a16:creationId xmlns:a16="http://schemas.microsoft.com/office/drawing/2014/main" id="{6C74D80C-42AF-8028-B49F-7AE2E5A9CAC8}"/>
                    </a:ext>
                  </a:extLst>
                </p14:cNvPr>
                <p14:cNvContentPartPr/>
                <p14:nvPr/>
              </p14:nvContentPartPr>
              <p14:xfrm>
                <a:off x="7899173" y="2661853"/>
                <a:ext cx="10080" cy="81360"/>
              </p14:xfrm>
            </p:contentPart>
          </mc:Choice>
          <mc:Fallback>
            <p:pic>
              <p:nvPicPr>
                <p:cNvPr id="207" name="Input penna 206">
                  <a:extLst>
                    <a:ext uri="{FF2B5EF4-FFF2-40B4-BE49-F238E27FC236}">
                      <a16:creationId xmlns:a16="http://schemas.microsoft.com/office/drawing/2014/main" id="{6C74D80C-42AF-8028-B49F-7AE2E5A9CAC8}"/>
                    </a:ext>
                  </a:extLst>
                </p:cNvPr>
                <p:cNvPicPr/>
                <p:nvPr/>
              </p:nvPicPr>
              <p:blipFill>
                <a:blip r:embed="rId90"/>
                <a:stretch>
                  <a:fillRect/>
                </a:stretch>
              </p:blipFill>
              <p:spPr>
                <a:xfrm>
                  <a:off x="7888733" y="2651413"/>
                  <a:ext cx="31320" cy="10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1">
              <p14:nvContentPartPr>
                <p14:cNvPr id="208" name="Input penna 207">
                  <a:extLst>
                    <a:ext uri="{FF2B5EF4-FFF2-40B4-BE49-F238E27FC236}">
                      <a16:creationId xmlns:a16="http://schemas.microsoft.com/office/drawing/2014/main" id="{7ACEA5D9-8CB6-F1D1-ACBF-5F07677A2383}"/>
                    </a:ext>
                  </a:extLst>
                </p14:cNvPr>
                <p14:cNvContentPartPr/>
                <p14:nvPr/>
              </p14:nvContentPartPr>
              <p14:xfrm>
                <a:off x="7921853" y="2669773"/>
                <a:ext cx="127800" cy="181800"/>
              </p14:xfrm>
            </p:contentPart>
          </mc:Choice>
          <mc:Fallback>
            <p:pic>
              <p:nvPicPr>
                <p:cNvPr id="208" name="Input penna 207">
                  <a:extLst>
                    <a:ext uri="{FF2B5EF4-FFF2-40B4-BE49-F238E27FC236}">
                      <a16:creationId xmlns:a16="http://schemas.microsoft.com/office/drawing/2014/main" id="{7ACEA5D9-8CB6-F1D1-ACBF-5F07677A2383}"/>
                    </a:ext>
                  </a:extLst>
                </p:cNvPr>
                <p:cNvPicPr/>
                <p:nvPr/>
              </p:nvPicPr>
              <p:blipFill>
                <a:blip r:embed="rId92"/>
                <a:stretch>
                  <a:fillRect/>
                </a:stretch>
              </p:blipFill>
              <p:spPr>
                <a:xfrm>
                  <a:off x="7911053" y="2658973"/>
                  <a:ext cx="149040" cy="2030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80" name="Gruppo 279">
            <a:extLst>
              <a:ext uri="{FF2B5EF4-FFF2-40B4-BE49-F238E27FC236}">
                <a16:creationId xmlns:a16="http://schemas.microsoft.com/office/drawing/2014/main" id="{487D9DC3-8378-7007-EA4E-A426FFD5D307}"/>
              </a:ext>
            </a:extLst>
          </p:cNvPr>
          <p:cNvGrpSpPr/>
          <p:nvPr/>
        </p:nvGrpSpPr>
        <p:grpSpPr>
          <a:xfrm>
            <a:off x="7295093" y="3087013"/>
            <a:ext cx="1159560" cy="280080"/>
            <a:chOff x="7295093" y="3087013"/>
            <a:chExt cx="1159560" cy="2800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3">
              <p14:nvContentPartPr>
                <p14:cNvPr id="209" name="Input penna 208">
                  <a:extLst>
                    <a:ext uri="{FF2B5EF4-FFF2-40B4-BE49-F238E27FC236}">
                      <a16:creationId xmlns:a16="http://schemas.microsoft.com/office/drawing/2014/main" id="{C7C127AE-5D43-F625-63BE-39A9BE110A35}"/>
                    </a:ext>
                  </a:extLst>
                </p14:cNvPr>
                <p14:cNvContentPartPr/>
                <p14:nvPr/>
              </p14:nvContentPartPr>
              <p14:xfrm>
                <a:off x="7295093" y="3129853"/>
                <a:ext cx="24120" cy="204120"/>
              </p14:xfrm>
            </p:contentPart>
          </mc:Choice>
          <mc:Fallback>
            <p:pic>
              <p:nvPicPr>
                <p:cNvPr id="209" name="Input penna 208">
                  <a:extLst>
                    <a:ext uri="{FF2B5EF4-FFF2-40B4-BE49-F238E27FC236}">
                      <a16:creationId xmlns:a16="http://schemas.microsoft.com/office/drawing/2014/main" id="{C7C127AE-5D43-F625-63BE-39A9BE110A35}"/>
                    </a:ext>
                  </a:extLst>
                </p:cNvPr>
                <p:cNvPicPr/>
                <p:nvPr/>
              </p:nvPicPr>
              <p:blipFill>
                <a:blip r:embed="rId94"/>
                <a:stretch>
                  <a:fillRect/>
                </a:stretch>
              </p:blipFill>
              <p:spPr>
                <a:xfrm>
                  <a:off x="7284293" y="3119053"/>
                  <a:ext cx="45360" cy="22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5">
              <p14:nvContentPartPr>
                <p14:cNvPr id="210" name="Input penna 209">
                  <a:extLst>
                    <a:ext uri="{FF2B5EF4-FFF2-40B4-BE49-F238E27FC236}">
                      <a16:creationId xmlns:a16="http://schemas.microsoft.com/office/drawing/2014/main" id="{6428936B-304D-FE3D-687B-5669816CA03F}"/>
                    </a:ext>
                  </a:extLst>
                </p14:cNvPr>
                <p14:cNvContentPartPr/>
                <p14:nvPr/>
              </p14:nvContentPartPr>
              <p14:xfrm>
                <a:off x="7390853" y="3087013"/>
                <a:ext cx="69840" cy="58320"/>
              </p14:xfrm>
            </p:contentPart>
          </mc:Choice>
          <mc:Fallback>
            <p:pic>
              <p:nvPicPr>
                <p:cNvPr id="210" name="Input penna 209">
                  <a:extLst>
                    <a:ext uri="{FF2B5EF4-FFF2-40B4-BE49-F238E27FC236}">
                      <a16:creationId xmlns:a16="http://schemas.microsoft.com/office/drawing/2014/main" id="{6428936B-304D-FE3D-687B-5669816CA03F}"/>
                    </a:ext>
                  </a:extLst>
                </p:cNvPr>
                <p:cNvPicPr/>
                <p:nvPr/>
              </p:nvPicPr>
              <p:blipFill>
                <a:blip r:embed="rId96"/>
                <a:stretch>
                  <a:fillRect/>
                </a:stretch>
              </p:blipFill>
              <p:spPr>
                <a:xfrm>
                  <a:off x="7380053" y="3076213"/>
                  <a:ext cx="91080" cy="79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7">
              <p14:nvContentPartPr>
                <p14:cNvPr id="211" name="Input penna 210">
                  <a:extLst>
                    <a:ext uri="{FF2B5EF4-FFF2-40B4-BE49-F238E27FC236}">
                      <a16:creationId xmlns:a16="http://schemas.microsoft.com/office/drawing/2014/main" id="{835EC83E-5239-125B-303A-F902775C2271}"/>
                    </a:ext>
                  </a:extLst>
                </p14:cNvPr>
                <p14:cNvContentPartPr/>
                <p14:nvPr/>
              </p14:nvContentPartPr>
              <p14:xfrm>
                <a:off x="7457813" y="3232093"/>
                <a:ext cx="121680" cy="118080"/>
              </p14:xfrm>
            </p:contentPart>
          </mc:Choice>
          <mc:Fallback>
            <p:pic>
              <p:nvPicPr>
                <p:cNvPr id="211" name="Input penna 210">
                  <a:extLst>
                    <a:ext uri="{FF2B5EF4-FFF2-40B4-BE49-F238E27FC236}">
                      <a16:creationId xmlns:a16="http://schemas.microsoft.com/office/drawing/2014/main" id="{835EC83E-5239-125B-303A-F902775C2271}"/>
                    </a:ext>
                  </a:extLst>
                </p:cNvPr>
                <p:cNvPicPr/>
                <p:nvPr/>
              </p:nvPicPr>
              <p:blipFill>
                <a:blip r:embed="rId98"/>
                <a:stretch>
                  <a:fillRect/>
                </a:stretch>
              </p:blipFill>
              <p:spPr>
                <a:xfrm>
                  <a:off x="7447373" y="3221293"/>
                  <a:ext cx="142920" cy="13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9">
              <p14:nvContentPartPr>
                <p14:cNvPr id="212" name="Input penna 211">
                  <a:extLst>
                    <a:ext uri="{FF2B5EF4-FFF2-40B4-BE49-F238E27FC236}">
                      <a16:creationId xmlns:a16="http://schemas.microsoft.com/office/drawing/2014/main" id="{63F2FC27-A697-21B3-000E-7443DE0989EB}"/>
                    </a:ext>
                  </a:extLst>
                </p14:cNvPr>
                <p14:cNvContentPartPr/>
                <p14:nvPr/>
              </p14:nvContentPartPr>
              <p14:xfrm>
                <a:off x="7656173" y="3213373"/>
                <a:ext cx="152640" cy="145080"/>
              </p14:xfrm>
            </p:contentPart>
          </mc:Choice>
          <mc:Fallback>
            <p:pic>
              <p:nvPicPr>
                <p:cNvPr id="212" name="Input penna 211">
                  <a:extLst>
                    <a:ext uri="{FF2B5EF4-FFF2-40B4-BE49-F238E27FC236}">
                      <a16:creationId xmlns:a16="http://schemas.microsoft.com/office/drawing/2014/main" id="{63F2FC27-A697-21B3-000E-7443DE0989EB}"/>
                    </a:ext>
                  </a:extLst>
                </p:cNvPr>
                <p:cNvPicPr/>
                <p:nvPr/>
              </p:nvPicPr>
              <p:blipFill>
                <a:blip r:embed="rId100"/>
                <a:stretch>
                  <a:fillRect/>
                </a:stretch>
              </p:blipFill>
              <p:spPr>
                <a:xfrm>
                  <a:off x="7645373" y="3202573"/>
                  <a:ext cx="173880" cy="166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1">
              <p14:nvContentPartPr>
                <p14:cNvPr id="213" name="Input penna 212">
                  <a:extLst>
                    <a:ext uri="{FF2B5EF4-FFF2-40B4-BE49-F238E27FC236}">
                      <a16:creationId xmlns:a16="http://schemas.microsoft.com/office/drawing/2014/main" id="{D9A7221F-1E8D-4F04-7B3F-061EA0A74B5E}"/>
                    </a:ext>
                  </a:extLst>
                </p14:cNvPr>
                <p14:cNvContentPartPr/>
                <p14:nvPr/>
              </p14:nvContentPartPr>
              <p14:xfrm>
                <a:off x="7881893" y="3224533"/>
                <a:ext cx="33840" cy="101880"/>
              </p14:xfrm>
            </p:contentPart>
          </mc:Choice>
          <mc:Fallback>
            <p:pic>
              <p:nvPicPr>
                <p:cNvPr id="213" name="Input penna 212">
                  <a:extLst>
                    <a:ext uri="{FF2B5EF4-FFF2-40B4-BE49-F238E27FC236}">
                      <a16:creationId xmlns:a16="http://schemas.microsoft.com/office/drawing/2014/main" id="{D9A7221F-1E8D-4F04-7B3F-061EA0A74B5E}"/>
                    </a:ext>
                  </a:extLst>
                </p:cNvPr>
                <p:cNvPicPr/>
                <p:nvPr/>
              </p:nvPicPr>
              <p:blipFill>
                <a:blip r:embed="rId102"/>
                <a:stretch>
                  <a:fillRect/>
                </a:stretch>
              </p:blipFill>
              <p:spPr>
                <a:xfrm>
                  <a:off x="7871453" y="3213733"/>
                  <a:ext cx="55080" cy="12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3">
              <p14:nvContentPartPr>
                <p14:cNvPr id="214" name="Input penna 213">
                  <a:extLst>
                    <a:ext uri="{FF2B5EF4-FFF2-40B4-BE49-F238E27FC236}">
                      <a16:creationId xmlns:a16="http://schemas.microsoft.com/office/drawing/2014/main" id="{6C2E5B2A-1E3E-8E09-750D-DB7500988A90}"/>
                    </a:ext>
                  </a:extLst>
                </p14:cNvPr>
                <p14:cNvContentPartPr/>
                <p14:nvPr/>
              </p14:nvContentPartPr>
              <p14:xfrm>
                <a:off x="7978013" y="3228493"/>
                <a:ext cx="102600" cy="121320"/>
              </p14:xfrm>
            </p:contentPart>
          </mc:Choice>
          <mc:Fallback>
            <p:pic>
              <p:nvPicPr>
                <p:cNvPr id="214" name="Input penna 213">
                  <a:extLst>
                    <a:ext uri="{FF2B5EF4-FFF2-40B4-BE49-F238E27FC236}">
                      <a16:creationId xmlns:a16="http://schemas.microsoft.com/office/drawing/2014/main" id="{6C2E5B2A-1E3E-8E09-750D-DB7500988A90}"/>
                    </a:ext>
                  </a:extLst>
                </p:cNvPr>
                <p:cNvPicPr/>
                <p:nvPr/>
              </p:nvPicPr>
              <p:blipFill>
                <a:blip r:embed="rId104"/>
                <a:stretch>
                  <a:fillRect/>
                </a:stretch>
              </p:blipFill>
              <p:spPr>
                <a:xfrm>
                  <a:off x="7967213" y="3218053"/>
                  <a:ext cx="123840" cy="142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5">
              <p14:nvContentPartPr>
                <p14:cNvPr id="215" name="Input penna 214">
                  <a:extLst>
                    <a:ext uri="{FF2B5EF4-FFF2-40B4-BE49-F238E27FC236}">
                      <a16:creationId xmlns:a16="http://schemas.microsoft.com/office/drawing/2014/main" id="{89C42BB0-FA80-3E12-DFD1-A92A1850FD1E}"/>
                    </a:ext>
                  </a:extLst>
                </p14:cNvPr>
                <p14:cNvContentPartPr/>
                <p14:nvPr/>
              </p14:nvContentPartPr>
              <p14:xfrm>
                <a:off x="8170253" y="3236413"/>
                <a:ext cx="105120" cy="93240"/>
              </p14:xfrm>
            </p:contentPart>
          </mc:Choice>
          <mc:Fallback>
            <p:pic>
              <p:nvPicPr>
                <p:cNvPr id="215" name="Input penna 214">
                  <a:extLst>
                    <a:ext uri="{FF2B5EF4-FFF2-40B4-BE49-F238E27FC236}">
                      <a16:creationId xmlns:a16="http://schemas.microsoft.com/office/drawing/2014/main" id="{89C42BB0-FA80-3E12-DFD1-A92A1850FD1E}"/>
                    </a:ext>
                  </a:extLst>
                </p:cNvPr>
                <p:cNvPicPr/>
                <p:nvPr/>
              </p:nvPicPr>
              <p:blipFill>
                <a:blip r:embed="rId106"/>
                <a:stretch>
                  <a:fillRect/>
                </a:stretch>
              </p:blipFill>
              <p:spPr>
                <a:xfrm>
                  <a:off x="8159813" y="3225613"/>
                  <a:ext cx="126360" cy="11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7">
              <p14:nvContentPartPr>
                <p14:cNvPr id="216" name="Input penna 215">
                  <a:extLst>
                    <a:ext uri="{FF2B5EF4-FFF2-40B4-BE49-F238E27FC236}">
                      <a16:creationId xmlns:a16="http://schemas.microsoft.com/office/drawing/2014/main" id="{2327F9A7-55C3-EF46-F55E-175E57058E4C}"/>
                    </a:ext>
                  </a:extLst>
                </p14:cNvPr>
                <p14:cNvContentPartPr/>
                <p14:nvPr/>
              </p14:nvContentPartPr>
              <p14:xfrm>
                <a:off x="8357093" y="3243253"/>
                <a:ext cx="97560" cy="123840"/>
              </p14:xfrm>
            </p:contentPart>
          </mc:Choice>
          <mc:Fallback>
            <p:pic>
              <p:nvPicPr>
                <p:cNvPr id="216" name="Input penna 215">
                  <a:extLst>
                    <a:ext uri="{FF2B5EF4-FFF2-40B4-BE49-F238E27FC236}">
                      <a16:creationId xmlns:a16="http://schemas.microsoft.com/office/drawing/2014/main" id="{2327F9A7-55C3-EF46-F55E-175E57058E4C}"/>
                    </a:ext>
                  </a:extLst>
                </p:cNvPr>
                <p:cNvPicPr/>
                <p:nvPr/>
              </p:nvPicPr>
              <p:blipFill>
                <a:blip r:embed="rId108"/>
                <a:stretch>
                  <a:fillRect/>
                </a:stretch>
              </p:blipFill>
              <p:spPr>
                <a:xfrm>
                  <a:off x="8346293" y="3232453"/>
                  <a:ext cx="118800" cy="1450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09">
            <p14:nvContentPartPr>
              <p14:cNvPr id="283" name="Input penna 282">
                <a:extLst>
                  <a:ext uri="{FF2B5EF4-FFF2-40B4-BE49-F238E27FC236}">
                    <a16:creationId xmlns:a16="http://schemas.microsoft.com/office/drawing/2014/main" id="{1CC181C9-D429-1791-B57C-934CF80E7AD1}"/>
                  </a:ext>
                </a:extLst>
              </p14:cNvPr>
              <p14:cNvContentPartPr/>
              <p14:nvPr/>
            </p14:nvContentPartPr>
            <p14:xfrm>
              <a:off x="7228187" y="3521373"/>
              <a:ext cx="1847160" cy="60480"/>
            </p14:xfrm>
          </p:contentPart>
        </mc:Choice>
        <mc:Fallback>
          <p:pic>
            <p:nvPicPr>
              <p:cNvPr id="283" name="Input penna 282">
                <a:extLst>
                  <a:ext uri="{FF2B5EF4-FFF2-40B4-BE49-F238E27FC236}">
                    <a16:creationId xmlns:a16="http://schemas.microsoft.com/office/drawing/2014/main" id="{1CC181C9-D429-1791-B57C-934CF80E7AD1}"/>
                  </a:ext>
                </a:extLst>
              </p:cNvPr>
              <p:cNvPicPr/>
              <p:nvPr/>
            </p:nvPicPr>
            <p:blipFill>
              <a:blip r:embed="rId110"/>
              <a:stretch>
                <a:fillRect/>
              </a:stretch>
            </p:blipFill>
            <p:spPr>
              <a:xfrm>
                <a:off x="7217747" y="3510573"/>
                <a:ext cx="1868400" cy="81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1">
            <p14:nvContentPartPr>
              <p14:cNvPr id="284" name="Input penna 283">
                <a:extLst>
                  <a:ext uri="{FF2B5EF4-FFF2-40B4-BE49-F238E27FC236}">
                    <a16:creationId xmlns:a16="http://schemas.microsoft.com/office/drawing/2014/main" id="{0ED25E47-E5DB-9815-14E0-89FDC22E9869}"/>
                  </a:ext>
                </a:extLst>
              </p14:cNvPr>
              <p14:cNvContentPartPr/>
              <p14:nvPr/>
            </p14:nvContentPartPr>
            <p14:xfrm>
              <a:off x="7260947" y="2955453"/>
              <a:ext cx="1222200" cy="16560"/>
            </p14:xfrm>
          </p:contentPart>
        </mc:Choice>
        <mc:Fallback>
          <p:pic>
            <p:nvPicPr>
              <p:cNvPr id="284" name="Input penna 283">
                <a:extLst>
                  <a:ext uri="{FF2B5EF4-FFF2-40B4-BE49-F238E27FC236}">
                    <a16:creationId xmlns:a16="http://schemas.microsoft.com/office/drawing/2014/main" id="{0ED25E47-E5DB-9815-14E0-89FDC22E9869}"/>
                  </a:ext>
                </a:extLst>
              </p:cNvPr>
              <p:cNvPicPr/>
              <p:nvPr/>
            </p:nvPicPr>
            <p:blipFill>
              <a:blip r:embed="rId112"/>
              <a:stretch>
                <a:fillRect/>
              </a:stretch>
            </p:blipFill>
            <p:spPr>
              <a:xfrm>
                <a:off x="7250507" y="2944653"/>
                <a:ext cx="1243440" cy="37800"/>
              </a:xfrm>
              <a:prstGeom prst="rect">
                <a:avLst/>
              </a:prstGeom>
            </p:spPr>
          </p:pic>
        </mc:Fallback>
      </mc:AlternateContent>
      <p:grpSp>
        <p:nvGrpSpPr>
          <p:cNvPr id="290" name="Gruppo 289">
            <a:extLst>
              <a:ext uri="{FF2B5EF4-FFF2-40B4-BE49-F238E27FC236}">
                <a16:creationId xmlns:a16="http://schemas.microsoft.com/office/drawing/2014/main" id="{4659F748-2D3C-DC39-2E86-C1C8DF0815F7}"/>
              </a:ext>
            </a:extLst>
          </p:cNvPr>
          <p:cNvGrpSpPr/>
          <p:nvPr/>
        </p:nvGrpSpPr>
        <p:grpSpPr>
          <a:xfrm>
            <a:off x="7162667" y="1964373"/>
            <a:ext cx="924840" cy="478440"/>
            <a:chOff x="7162667" y="1964373"/>
            <a:chExt cx="924840" cy="4784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13">
              <p14:nvContentPartPr>
                <p14:cNvPr id="285" name="Input penna 284">
                  <a:extLst>
                    <a:ext uri="{FF2B5EF4-FFF2-40B4-BE49-F238E27FC236}">
                      <a16:creationId xmlns:a16="http://schemas.microsoft.com/office/drawing/2014/main" id="{0061040C-79F9-19BF-63DD-11D753425CA3}"/>
                    </a:ext>
                  </a:extLst>
                </p14:cNvPr>
                <p14:cNvContentPartPr/>
                <p14:nvPr/>
              </p14:nvContentPartPr>
              <p14:xfrm>
                <a:off x="7384787" y="2196213"/>
                <a:ext cx="150120" cy="183600"/>
              </p14:xfrm>
            </p:contentPart>
          </mc:Choice>
          <mc:Fallback>
            <p:pic>
              <p:nvPicPr>
                <p:cNvPr id="285" name="Input penna 284">
                  <a:extLst>
                    <a:ext uri="{FF2B5EF4-FFF2-40B4-BE49-F238E27FC236}">
                      <a16:creationId xmlns:a16="http://schemas.microsoft.com/office/drawing/2014/main" id="{0061040C-79F9-19BF-63DD-11D753425CA3}"/>
                    </a:ext>
                  </a:extLst>
                </p:cNvPr>
                <p:cNvPicPr/>
                <p:nvPr/>
              </p:nvPicPr>
              <p:blipFill>
                <a:blip r:embed="rId114"/>
                <a:stretch>
                  <a:fillRect/>
                </a:stretch>
              </p:blipFill>
              <p:spPr>
                <a:xfrm>
                  <a:off x="7373987" y="2185413"/>
                  <a:ext cx="171360" cy="20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5">
              <p14:nvContentPartPr>
                <p14:cNvPr id="286" name="Input penna 285">
                  <a:extLst>
                    <a:ext uri="{FF2B5EF4-FFF2-40B4-BE49-F238E27FC236}">
                      <a16:creationId xmlns:a16="http://schemas.microsoft.com/office/drawing/2014/main" id="{B3CAE45D-A41C-4277-2FEA-7D3B51E0D25C}"/>
                    </a:ext>
                  </a:extLst>
                </p14:cNvPr>
                <p14:cNvContentPartPr/>
                <p14:nvPr/>
              </p14:nvContentPartPr>
              <p14:xfrm>
                <a:off x="7610507" y="1964373"/>
                <a:ext cx="116640" cy="437040"/>
              </p14:xfrm>
            </p:contentPart>
          </mc:Choice>
          <mc:Fallback>
            <p:pic>
              <p:nvPicPr>
                <p:cNvPr id="286" name="Input penna 285">
                  <a:extLst>
                    <a:ext uri="{FF2B5EF4-FFF2-40B4-BE49-F238E27FC236}">
                      <a16:creationId xmlns:a16="http://schemas.microsoft.com/office/drawing/2014/main" id="{B3CAE45D-A41C-4277-2FEA-7D3B51E0D25C}"/>
                    </a:ext>
                  </a:extLst>
                </p:cNvPr>
                <p:cNvPicPr/>
                <p:nvPr/>
              </p:nvPicPr>
              <p:blipFill>
                <a:blip r:embed="rId116"/>
                <a:stretch>
                  <a:fillRect/>
                </a:stretch>
              </p:blipFill>
              <p:spPr>
                <a:xfrm>
                  <a:off x="7600067" y="1953933"/>
                  <a:ext cx="137880" cy="458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7">
              <p14:nvContentPartPr>
                <p14:cNvPr id="287" name="Input penna 286">
                  <a:extLst>
                    <a:ext uri="{FF2B5EF4-FFF2-40B4-BE49-F238E27FC236}">
                      <a16:creationId xmlns:a16="http://schemas.microsoft.com/office/drawing/2014/main" id="{ADCFA489-D830-B057-4F0F-FED93012DFD3}"/>
                    </a:ext>
                  </a:extLst>
                </p14:cNvPr>
                <p14:cNvContentPartPr/>
                <p14:nvPr/>
              </p14:nvContentPartPr>
              <p14:xfrm>
                <a:off x="7840907" y="2237253"/>
                <a:ext cx="13320" cy="98280"/>
              </p14:xfrm>
            </p:contentPart>
          </mc:Choice>
          <mc:Fallback>
            <p:pic>
              <p:nvPicPr>
                <p:cNvPr id="287" name="Input penna 286">
                  <a:extLst>
                    <a:ext uri="{FF2B5EF4-FFF2-40B4-BE49-F238E27FC236}">
                      <a16:creationId xmlns:a16="http://schemas.microsoft.com/office/drawing/2014/main" id="{ADCFA489-D830-B057-4F0F-FED93012DFD3}"/>
                    </a:ext>
                  </a:extLst>
                </p:cNvPr>
                <p:cNvPicPr/>
                <p:nvPr/>
              </p:nvPicPr>
              <p:blipFill>
                <a:blip r:embed="rId118"/>
                <a:stretch>
                  <a:fillRect/>
                </a:stretch>
              </p:blipFill>
              <p:spPr>
                <a:xfrm>
                  <a:off x="7830107" y="2226453"/>
                  <a:ext cx="34560" cy="11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9">
              <p14:nvContentPartPr>
                <p14:cNvPr id="288" name="Input penna 287">
                  <a:extLst>
                    <a:ext uri="{FF2B5EF4-FFF2-40B4-BE49-F238E27FC236}">
                      <a16:creationId xmlns:a16="http://schemas.microsoft.com/office/drawing/2014/main" id="{9C28294B-E8DE-33E4-482B-0E04570A748B}"/>
                    </a:ext>
                  </a:extLst>
                </p14:cNvPr>
                <p14:cNvContentPartPr/>
                <p14:nvPr/>
              </p14:nvContentPartPr>
              <p14:xfrm>
                <a:off x="7162667" y="2411853"/>
                <a:ext cx="924840" cy="30960"/>
              </p14:xfrm>
            </p:contentPart>
          </mc:Choice>
          <mc:Fallback>
            <p:pic>
              <p:nvPicPr>
                <p:cNvPr id="288" name="Input penna 287">
                  <a:extLst>
                    <a:ext uri="{FF2B5EF4-FFF2-40B4-BE49-F238E27FC236}">
                      <a16:creationId xmlns:a16="http://schemas.microsoft.com/office/drawing/2014/main" id="{9C28294B-E8DE-33E4-482B-0E04570A748B}"/>
                    </a:ext>
                  </a:extLst>
                </p:cNvPr>
                <p:cNvPicPr/>
                <p:nvPr/>
              </p:nvPicPr>
              <p:blipFill>
                <a:blip r:embed="rId120"/>
                <a:stretch>
                  <a:fillRect/>
                </a:stretch>
              </p:blipFill>
              <p:spPr>
                <a:xfrm>
                  <a:off x="7152227" y="2401053"/>
                  <a:ext cx="946080" cy="522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01" name="Gruppo 300">
            <a:extLst>
              <a:ext uri="{FF2B5EF4-FFF2-40B4-BE49-F238E27FC236}">
                <a16:creationId xmlns:a16="http://schemas.microsoft.com/office/drawing/2014/main" id="{81DBE370-6D0B-426A-4B1E-55283903D49D}"/>
              </a:ext>
            </a:extLst>
          </p:cNvPr>
          <p:cNvGrpSpPr/>
          <p:nvPr/>
        </p:nvGrpSpPr>
        <p:grpSpPr>
          <a:xfrm>
            <a:off x="7463987" y="1283613"/>
            <a:ext cx="576000" cy="244800"/>
            <a:chOff x="7463987" y="1283613"/>
            <a:chExt cx="576000" cy="2448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21">
              <p14:nvContentPartPr>
                <p14:cNvPr id="291" name="Input penna 290">
                  <a:extLst>
                    <a:ext uri="{FF2B5EF4-FFF2-40B4-BE49-F238E27FC236}">
                      <a16:creationId xmlns:a16="http://schemas.microsoft.com/office/drawing/2014/main" id="{01435CD0-0FA3-E3C2-2331-04A7F7B165A5}"/>
                    </a:ext>
                  </a:extLst>
                </p14:cNvPr>
                <p14:cNvContentPartPr/>
                <p14:nvPr/>
              </p14:nvContentPartPr>
              <p14:xfrm>
                <a:off x="7463987" y="1283613"/>
                <a:ext cx="158400" cy="198000"/>
              </p14:xfrm>
            </p:contentPart>
          </mc:Choice>
          <mc:Fallback>
            <p:pic>
              <p:nvPicPr>
                <p:cNvPr id="291" name="Input penna 290">
                  <a:extLst>
                    <a:ext uri="{FF2B5EF4-FFF2-40B4-BE49-F238E27FC236}">
                      <a16:creationId xmlns:a16="http://schemas.microsoft.com/office/drawing/2014/main" id="{01435CD0-0FA3-E3C2-2331-04A7F7B165A5}"/>
                    </a:ext>
                  </a:extLst>
                </p:cNvPr>
                <p:cNvPicPr/>
                <p:nvPr/>
              </p:nvPicPr>
              <p:blipFill>
                <a:blip r:embed="rId122"/>
                <a:stretch>
                  <a:fillRect/>
                </a:stretch>
              </p:blipFill>
              <p:spPr>
                <a:xfrm>
                  <a:off x="7453547" y="1273173"/>
                  <a:ext cx="179640" cy="21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3">
              <p14:nvContentPartPr>
                <p14:cNvPr id="292" name="Input penna 291">
                  <a:extLst>
                    <a:ext uri="{FF2B5EF4-FFF2-40B4-BE49-F238E27FC236}">
                      <a16:creationId xmlns:a16="http://schemas.microsoft.com/office/drawing/2014/main" id="{591960A9-C365-12A8-ADD1-E9BA3B7F7C82}"/>
                    </a:ext>
                  </a:extLst>
                </p14:cNvPr>
                <p14:cNvContentPartPr/>
                <p14:nvPr/>
              </p14:nvContentPartPr>
              <p14:xfrm>
                <a:off x="7651187" y="1315293"/>
                <a:ext cx="86760" cy="55800"/>
              </p14:xfrm>
            </p:contentPart>
          </mc:Choice>
          <mc:Fallback>
            <p:pic>
              <p:nvPicPr>
                <p:cNvPr id="292" name="Input penna 291">
                  <a:extLst>
                    <a:ext uri="{FF2B5EF4-FFF2-40B4-BE49-F238E27FC236}">
                      <a16:creationId xmlns:a16="http://schemas.microsoft.com/office/drawing/2014/main" id="{591960A9-C365-12A8-ADD1-E9BA3B7F7C82}"/>
                    </a:ext>
                  </a:extLst>
                </p:cNvPr>
                <p:cNvPicPr/>
                <p:nvPr/>
              </p:nvPicPr>
              <p:blipFill>
                <a:blip r:embed="rId124"/>
                <a:stretch>
                  <a:fillRect/>
                </a:stretch>
              </p:blipFill>
              <p:spPr>
                <a:xfrm>
                  <a:off x="7640387" y="1304493"/>
                  <a:ext cx="108000" cy="77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5">
              <p14:nvContentPartPr>
                <p14:cNvPr id="298" name="Input penna 297">
                  <a:extLst>
                    <a:ext uri="{FF2B5EF4-FFF2-40B4-BE49-F238E27FC236}">
                      <a16:creationId xmlns:a16="http://schemas.microsoft.com/office/drawing/2014/main" id="{28A091B5-9BA1-4835-17D3-8CC4B587CB20}"/>
                    </a:ext>
                  </a:extLst>
                </p14:cNvPr>
                <p14:cNvContentPartPr/>
                <p14:nvPr/>
              </p14:nvContentPartPr>
              <p14:xfrm>
                <a:off x="7798067" y="1325373"/>
                <a:ext cx="93600" cy="163800"/>
              </p14:xfrm>
            </p:contentPart>
          </mc:Choice>
          <mc:Fallback>
            <p:pic>
              <p:nvPicPr>
                <p:cNvPr id="298" name="Input penna 297">
                  <a:extLst>
                    <a:ext uri="{FF2B5EF4-FFF2-40B4-BE49-F238E27FC236}">
                      <a16:creationId xmlns:a16="http://schemas.microsoft.com/office/drawing/2014/main" id="{28A091B5-9BA1-4835-17D3-8CC4B587CB20}"/>
                    </a:ext>
                  </a:extLst>
                </p:cNvPr>
                <p:cNvPicPr/>
                <p:nvPr/>
              </p:nvPicPr>
              <p:blipFill>
                <a:blip r:embed="rId126"/>
                <a:stretch>
                  <a:fillRect/>
                </a:stretch>
              </p:blipFill>
              <p:spPr>
                <a:xfrm>
                  <a:off x="7787627" y="1314933"/>
                  <a:ext cx="114840" cy="185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7">
              <p14:nvContentPartPr>
                <p14:cNvPr id="299" name="Input penna 298">
                  <a:extLst>
                    <a:ext uri="{FF2B5EF4-FFF2-40B4-BE49-F238E27FC236}">
                      <a16:creationId xmlns:a16="http://schemas.microsoft.com/office/drawing/2014/main" id="{6F58B557-D507-51EC-AB12-B75C97E3B8DD}"/>
                    </a:ext>
                  </a:extLst>
                </p14:cNvPr>
                <p14:cNvContentPartPr/>
                <p14:nvPr/>
              </p14:nvContentPartPr>
              <p14:xfrm>
                <a:off x="7977347" y="1362813"/>
                <a:ext cx="62640" cy="165600"/>
              </p14:xfrm>
            </p:contentPart>
          </mc:Choice>
          <mc:Fallback>
            <p:pic>
              <p:nvPicPr>
                <p:cNvPr id="299" name="Input penna 298">
                  <a:extLst>
                    <a:ext uri="{FF2B5EF4-FFF2-40B4-BE49-F238E27FC236}">
                      <a16:creationId xmlns:a16="http://schemas.microsoft.com/office/drawing/2014/main" id="{6F58B557-D507-51EC-AB12-B75C97E3B8DD}"/>
                    </a:ext>
                  </a:extLst>
                </p:cNvPr>
                <p:cNvPicPr/>
                <p:nvPr/>
              </p:nvPicPr>
              <p:blipFill>
                <a:blip r:embed="rId128"/>
                <a:stretch>
                  <a:fillRect/>
                </a:stretch>
              </p:blipFill>
              <p:spPr>
                <a:xfrm>
                  <a:off x="7966907" y="1352373"/>
                  <a:ext cx="83880" cy="1868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29">
            <p14:nvContentPartPr>
              <p14:cNvPr id="302" name="Input penna 301">
                <a:extLst>
                  <a:ext uri="{FF2B5EF4-FFF2-40B4-BE49-F238E27FC236}">
                    <a16:creationId xmlns:a16="http://schemas.microsoft.com/office/drawing/2014/main" id="{4E8B624E-6E0E-91C5-E853-F8159C2D1D12}"/>
                  </a:ext>
                </a:extLst>
              </p14:cNvPr>
              <p14:cNvContentPartPr/>
              <p14:nvPr/>
            </p14:nvContentPartPr>
            <p14:xfrm>
              <a:off x="4020539" y="4380045"/>
              <a:ext cx="167040" cy="11520"/>
            </p14:xfrm>
          </p:contentPart>
        </mc:Choice>
        <mc:Fallback>
          <p:pic>
            <p:nvPicPr>
              <p:cNvPr id="302" name="Input penna 301">
                <a:extLst>
                  <a:ext uri="{FF2B5EF4-FFF2-40B4-BE49-F238E27FC236}">
                    <a16:creationId xmlns:a16="http://schemas.microsoft.com/office/drawing/2014/main" id="{4E8B624E-6E0E-91C5-E853-F8159C2D1D12}"/>
                  </a:ext>
                </a:extLst>
              </p:cNvPr>
              <p:cNvPicPr/>
              <p:nvPr/>
            </p:nvPicPr>
            <p:blipFill>
              <a:blip r:embed="rId130"/>
              <a:stretch>
                <a:fillRect/>
              </a:stretch>
            </p:blipFill>
            <p:spPr>
              <a:xfrm>
                <a:off x="4014419" y="4373925"/>
                <a:ext cx="179280" cy="23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31">
            <p14:nvContentPartPr>
              <p14:cNvPr id="303" name="Input penna 302">
                <a:extLst>
                  <a:ext uri="{FF2B5EF4-FFF2-40B4-BE49-F238E27FC236}">
                    <a16:creationId xmlns:a16="http://schemas.microsoft.com/office/drawing/2014/main" id="{D83FCE26-0E53-3EA1-6046-F3B5E444628E}"/>
                  </a:ext>
                </a:extLst>
              </p14:cNvPr>
              <p14:cNvContentPartPr/>
              <p14:nvPr/>
            </p14:nvContentPartPr>
            <p14:xfrm>
              <a:off x="3949619" y="4701165"/>
              <a:ext cx="181800" cy="1440"/>
            </p14:xfrm>
          </p:contentPart>
        </mc:Choice>
        <mc:Fallback>
          <p:pic>
            <p:nvPicPr>
              <p:cNvPr id="303" name="Input penna 302">
                <a:extLst>
                  <a:ext uri="{FF2B5EF4-FFF2-40B4-BE49-F238E27FC236}">
                    <a16:creationId xmlns:a16="http://schemas.microsoft.com/office/drawing/2014/main" id="{D83FCE26-0E53-3EA1-6046-F3B5E444628E}"/>
                  </a:ext>
                </a:extLst>
              </p:cNvPr>
              <p:cNvPicPr/>
              <p:nvPr/>
            </p:nvPicPr>
            <p:blipFill>
              <a:blip r:embed="rId132"/>
              <a:stretch>
                <a:fillRect/>
              </a:stretch>
            </p:blipFill>
            <p:spPr>
              <a:xfrm>
                <a:off x="3943499" y="4695045"/>
                <a:ext cx="194040" cy="136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664341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538DD2-A96F-BA82-4701-3A3EFF375E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TextBox 3">
            <a:extLst>
              <a:ext uri="{FF2B5EF4-FFF2-40B4-BE49-F238E27FC236}">
                <a16:creationId xmlns:a16="http://schemas.microsoft.com/office/drawing/2014/main" id="{F7A4DBDE-90F5-EFAE-21E9-8BD644456841}"/>
              </a:ext>
            </a:extLst>
          </p:cNvPr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18" name="TextBox 5">
            <a:extLst>
              <a:ext uri="{FF2B5EF4-FFF2-40B4-BE49-F238E27FC236}">
                <a16:creationId xmlns:a16="http://schemas.microsoft.com/office/drawing/2014/main" id="{69BDF133-DC4B-A322-09DA-3FCA59A4B391}"/>
              </a:ext>
            </a:extLst>
          </p:cNvPr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32" name="그룹 12">
            <a:extLst>
              <a:ext uri="{FF2B5EF4-FFF2-40B4-BE49-F238E27FC236}">
                <a16:creationId xmlns:a16="http://schemas.microsoft.com/office/drawing/2014/main" id="{8028E1A0-1DB2-EA69-709C-51E96D6507D8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19" name="직사각형 13">
              <a:extLst>
                <a:ext uri="{FF2B5EF4-FFF2-40B4-BE49-F238E27FC236}">
                  <a16:creationId xmlns:a16="http://schemas.microsoft.com/office/drawing/2014/main" id="{2762E656-BA35-502B-E8F3-9F9627788A48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" name="직사각형 14">
              <a:extLst>
                <a:ext uri="{FF2B5EF4-FFF2-40B4-BE49-F238E27FC236}">
                  <a16:creationId xmlns:a16="http://schemas.microsoft.com/office/drawing/2014/main" id="{98785A60-F409-4A83-824D-A9D97B202F79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" name="직사각형 15">
              <a:extLst>
                <a:ext uri="{FF2B5EF4-FFF2-40B4-BE49-F238E27FC236}">
                  <a16:creationId xmlns:a16="http://schemas.microsoft.com/office/drawing/2014/main" id="{62ABF555-1A67-7BD5-5E84-0E6F8D9EEAB0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" name="직사각형 16">
              <a:extLst>
                <a:ext uri="{FF2B5EF4-FFF2-40B4-BE49-F238E27FC236}">
                  <a16:creationId xmlns:a16="http://schemas.microsoft.com/office/drawing/2014/main" id="{CEB61B5E-7BA2-F5B8-DDD5-55EB2E55B62E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" name="직사각형 17">
              <a:extLst>
                <a:ext uri="{FF2B5EF4-FFF2-40B4-BE49-F238E27FC236}">
                  <a16:creationId xmlns:a16="http://schemas.microsoft.com/office/drawing/2014/main" id="{68D53571-1E50-14C4-4585-1BE73B5B8F3F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4" name="직사각형 18">
              <a:extLst>
                <a:ext uri="{FF2B5EF4-FFF2-40B4-BE49-F238E27FC236}">
                  <a16:creationId xmlns:a16="http://schemas.microsoft.com/office/drawing/2014/main" id="{32A99702-0813-227F-AC2F-B2BF88E707FD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" name="직사각형 19">
              <a:extLst>
                <a:ext uri="{FF2B5EF4-FFF2-40B4-BE49-F238E27FC236}">
                  <a16:creationId xmlns:a16="http://schemas.microsoft.com/office/drawing/2014/main" id="{C38E3825-34FB-5C75-BCD3-1C31CE8BA9D0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" name="직사각형 20">
              <a:extLst>
                <a:ext uri="{FF2B5EF4-FFF2-40B4-BE49-F238E27FC236}">
                  <a16:creationId xmlns:a16="http://schemas.microsoft.com/office/drawing/2014/main" id="{3E85E220-44DA-4F7B-4872-894D02ED6A96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7" name="직사각형 21">
              <a:extLst>
                <a:ext uri="{FF2B5EF4-FFF2-40B4-BE49-F238E27FC236}">
                  <a16:creationId xmlns:a16="http://schemas.microsoft.com/office/drawing/2014/main" id="{D8787317-AAA5-24BC-B982-DC7B5919F256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" name="직사각형 22">
              <a:extLst>
                <a:ext uri="{FF2B5EF4-FFF2-40B4-BE49-F238E27FC236}">
                  <a16:creationId xmlns:a16="http://schemas.microsoft.com/office/drawing/2014/main" id="{23B6D6AB-416D-3BDA-B633-5ECBEA63E1B3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" name="직사각형 23">
              <a:extLst>
                <a:ext uri="{FF2B5EF4-FFF2-40B4-BE49-F238E27FC236}">
                  <a16:creationId xmlns:a16="http://schemas.microsoft.com/office/drawing/2014/main" id="{F85B14A1-9AAB-FD63-DB66-F2CED846B7E7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0" name="직사각형 24">
              <a:extLst>
                <a:ext uri="{FF2B5EF4-FFF2-40B4-BE49-F238E27FC236}">
                  <a16:creationId xmlns:a16="http://schemas.microsoft.com/office/drawing/2014/main" id="{51ECE7FB-1CD5-84D2-C87D-BB6C39F13AD6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" name="직사각형 25">
              <a:extLst>
                <a:ext uri="{FF2B5EF4-FFF2-40B4-BE49-F238E27FC236}">
                  <a16:creationId xmlns:a16="http://schemas.microsoft.com/office/drawing/2014/main" id="{72BFA7A0-63C3-E293-40CF-0521C2DBF4B6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33" name="그림 42" descr="그림 42">
            <a:extLst>
              <a:ext uri="{FF2B5EF4-FFF2-40B4-BE49-F238E27FC236}">
                <a16:creationId xmlns:a16="http://schemas.microsoft.com/office/drawing/2014/main" id="{4408F424-11C5-003D-49AF-EAE319CAE4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47" name="그룹 44">
            <a:extLst>
              <a:ext uri="{FF2B5EF4-FFF2-40B4-BE49-F238E27FC236}">
                <a16:creationId xmlns:a16="http://schemas.microsoft.com/office/drawing/2014/main" id="{A1EACED2-2FA6-0614-000C-887CDDB52351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34" name="직사각형 45">
              <a:extLst>
                <a:ext uri="{FF2B5EF4-FFF2-40B4-BE49-F238E27FC236}">
                  <a16:creationId xmlns:a16="http://schemas.microsoft.com/office/drawing/2014/main" id="{6D123712-8CEB-DF67-38BC-86A80D619D9D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" name="직사각형 46">
              <a:extLst>
                <a:ext uri="{FF2B5EF4-FFF2-40B4-BE49-F238E27FC236}">
                  <a16:creationId xmlns:a16="http://schemas.microsoft.com/office/drawing/2014/main" id="{96A60593-2269-4CF8-54E6-031B5E3FDCD9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6" name="직사각형 47">
              <a:extLst>
                <a:ext uri="{FF2B5EF4-FFF2-40B4-BE49-F238E27FC236}">
                  <a16:creationId xmlns:a16="http://schemas.microsoft.com/office/drawing/2014/main" id="{5EC0B811-88EA-D1A6-6DBB-E93314ECC01E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" name="직사각형 48">
              <a:extLst>
                <a:ext uri="{FF2B5EF4-FFF2-40B4-BE49-F238E27FC236}">
                  <a16:creationId xmlns:a16="http://schemas.microsoft.com/office/drawing/2014/main" id="{10F91DDE-096E-1976-5B95-828853C20344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" name="직사각형 49">
              <a:extLst>
                <a:ext uri="{FF2B5EF4-FFF2-40B4-BE49-F238E27FC236}">
                  <a16:creationId xmlns:a16="http://schemas.microsoft.com/office/drawing/2014/main" id="{7E116DA9-D186-333A-EA51-92B7BD71CEED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" name="직사각형 50">
              <a:extLst>
                <a:ext uri="{FF2B5EF4-FFF2-40B4-BE49-F238E27FC236}">
                  <a16:creationId xmlns:a16="http://schemas.microsoft.com/office/drawing/2014/main" id="{C3027396-A7E8-A96F-D0F5-15F79B1C7510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0" name="직사각형 51">
              <a:extLst>
                <a:ext uri="{FF2B5EF4-FFF2-40B4-BE49-F238E27FC236}">
                  <a16:creationId xmlns:a16="http://schemas.microsoft.com/office/drawing/2014/main" id="{E06F59A6-CD1F-A65A-32A3-0B422A2C178F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" name="직사각형 52">
              <a:extLst>
                <a:ext uri="{FF2B5EF4-FFF2-40B4-BE49-F238E27FC236}">
                  <a16:creationId xmlns:a16="http://schemas.microsoft.com/office/drawing/2014/main" id="{2156BF42-5F40-AB55-2197-9CC5AED16BB3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" name="직사각형 53">
              <a:extLst>
                <a:ext uri="{FF2B5EF4-FFF2-40B4-BE49-F238E27FC236}">
                  <a16:creationId xmlns:a16="http://schemas.microsoft.com/office/drawing/2014/main" id="{73096869-A68F-F951-411B-E770D4F52510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3" name="직사각형 54">
              <a:extLst>
                <a:ext uri="{FF2B5EF4-FFF2-40B4-BE49-F238E27FC236}">
                  <a16:creationId xmlns:a16="http://schemas.microsoft.com/office/drawing/2014/main" id="{A1C0D3BF-C0FD-92E8-A684-ECCA6431EE3C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" name="직사각형 55">
              <a:extLst>
                <a:ext uri="{FF2B5EF4-FFF2-40B4-BE49-F238E27FC236}">
                  <a16:creationId xmlns:a16="http://schemas.microsoft.com/office/drawing/2014/main" id="{414C0DCC-372F-C7D5-57DC-6F5BC621DADE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" name="직사각형 56">
              <a:extLst>
                <a:ext uri="{FF2B5EF4-FFF2-40B4-BE49-F238E27FC236}">
                  <a16:creationId xmlns:a16="http://schemas.microsoft.com/office/drawing/2014/main" id="{18B5D7C9-A61E-A4FA-2BFE-38F42B12869C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6" name="직사각형 57">
              <a:extLst>
                <a:ext uri="{FF2B5EF4-FFF2-40B4-BE49-F238E27FC236}">
                  <a16:creationId xmlns:a16="http://schemas.microsoft.com/office/drawing/2014/main" id="{6CC55003-0C3F-5B72-AC54-68910EADC0B9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48" name="Testo">
            <a:extLst>
              <a:ext uri="{FF2B5EF4-FFF2-40B4-BE49-F238E27FC236}">
                <a16:creationId xmlns:a16="http://schemas.microsoft.com/office/drawing/2014/main" id="{3E920593-A968-540D-BBA8-20C446F1CCC9}"/>
              </a:ext>
            </a:extLst>
          </p:cNvPr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49" name="그림 5" descr="그림 5">
            <a:extLst>
              <a:ext uri="{FF2B5EF4-FFF2-40B4-BE49-F238E27FC236}">
                <a16:creationId xmlns:a16="http://schemas.microsoft.com/office/drawing/2014/main" id="{EC81B98B-CCEC-4E8B-75E6-F27216CFB0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81" y="12988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63" name="그룹 28">
            <a:extLst>
              <a:ext uri="{FF2B5EF4-FFF2-40B4-BE49-F238E27FC236}">
                <a16:creationId xmlns:a16="http://schemas.microsoft.com/office/drawing/2014/main" id="{556EDA89-8DA0-B279-8DCF-E11D7168090F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50" name="직사각형 29">
              <a:extLst>
                <a:ext uri="{FF2B5EF4-FFF2-40B4-BE49-F238E27FC236}">
                  <a16:creationId xmlns:a16="http://schemas.microsoft.com/office/drawing/2014/main" id="{DA6B9F3B-C69C-62EA-6D89-9F431337C00B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" name="직사각형 30">
              <a:extLst>
                <a:ext uri="{FF2B5EF4-FFF2-40B4-BE49-F238E27FC236}">
                  <a16:creationId xmlns:a16="http://schemas.microsoft.com/office/drawing/2014/main" id="{F4B42EBC-3D30-A77A-C3C1-C23951D079ED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2" name="직사각형 31">
              <a:extLst>
                <a:ext uri="{FF2B5EF4-FFF2-40B4-BE49-F238E27FC236}">
                  <a16:creationId xmlns:a16="http://schemas.microsoft.com/office/drawing/2014/main" id="{3232734A-3D8B-A2D0-CEC7-A131C29359D7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" name="직사각형 32">
              <a:extLst>
                <a:ext uri="{FF2B5EF4-FFF2-40B4-BE49-F238E27FC236}">
                  <a16:creationId xmlns:a16="http://schemas.microsoft.com/office/drawing/2014/main" id="{6F4C6FF5-647F-0A27-CB81-AAF604402824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" name="직사각형 33">
              <a:extLst>
                <a:ext uri="{FF2B5EF4-FFF2-40B4-BE49-F238E27FC236}">
                  <a16:creationId xmlns:a16="http://schemas.microsoft.com/office/drawing/2014/main" id="{50E87C00-43AA-6A19-875C-E12ED3B9E249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5" name="직사각형 34">
              <a:extLst>
                <a:ext uri="{FF2B5EF4-FFF2-40B4-BE49-F238E27FC236}">
                  <a16:creationId xmlns:a16="http://schemas.microsoft.com/office/drawing/2014/main" id="{6018A572-7A10-6250-85D3-93654F7116C4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" name="직사각형 35">
              <a:extLst>
                <a:ext uri="{FF2B5EF4-FFF2-40B4-BE49-F238E27FC236}">
                  <a16:creationId xmlns:a16="http://schemas.microsoft.com/office/drawing/2014/main" id="{8FA57AE7-91EF-0A68-F1DB-2B1B0495F9D0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" name="직사각형 36">
              <a:extLst>
                <a:ext uri="{FF2B5EF4-FFF2-40B4-BE49-F238E27FC236}">
                  <a16:creationId xmlns:a16="http://schemas.microsoft.com/office/drawing/2014/main" id="{CE113718-3101-FA1E-04B0-67C49E8AD4B8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" name="직사각형 37">
              <a:extLst>
                <a:ext uri="{FF2B5EF4-FFF2-40B4-BE49-F238E27FC236}">
                  <a16:creationId xmlns:a16="http://schemas.microsoft.com/office/drawing/2014/main" id="{2854CB33-5D4B-59F4-8C30-7EE6CA0FEC72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" name="직사각형 38">
              <a:extLst>
                <a:ext uri="{FF2B5EF4-FFF2-40B4-BE49-F238E27FC236}">
                  <a16:creationId xmlns:a16="http://schemas.microsoft.com/office/drawing/2014/main" id="{C70BCAFD-FC97-4EC1-5E70-C9C0ADD55C1F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" name="직사각형 39">
              <a:extLst>
                <a:ext uri="{FF2B5EF4-FFF2-40B4-BE49-F238E27FC236}">
                  <a16:creationId xmlns:a16="http://schemas.microsoft.com/office/drawing/2014/main" id="{EC9235F2-56E9-6807-6F16-DF07B16D7821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" name="직사각형 40">
              <a:extLst>
                <a:ext uri="{FF2B5EF4-FFF2-40B4-BE49-F238E27FC236}">
                  <a16:creationId xmlns:a16="http://schemas.microsoft.com/office/drawing/2014/main" id="{4CDBE557-CD53-69D2-C1CB-AD5BA0812405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2" name="직사각형 41">
              <a:extLst>
                <a:ext uri="{FF2B5EF4-FFF2-40B4-BE49-F238E27FC236}">
                  <a16:creationId xmlns:a16="http://schemas.microsoft.com/office/drawing/2014/main" id="{9E355ADA-3ED2-3369-58E2-14A77F92B798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77" name="그룹 43">
            <a:extLst>
              <a:ext uri="{FF2B5EF4-FFF2-40B4-BE49-F238E27FC236}">
                <a16:creationId xmlns:a16="http://schemas.microsoft.com/office/drawing/2014/main" id="{759DCBA8-7CBF-87C3-07EC-E74373A19193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64" name="직사각형 44">
              <a:extLst>
                <a:ext uri="{FF2B5EF4-FFF2-40B4-BE49-F238E27FC236}">
                  <a16:creationId xmlns:a16="http://schemas.microsoft.com/office/drawing/2014/main" id="{D3635CD5-F5B7-9020-BCBE-CF748D43D908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5" name="직사각형 45">
              <a:extLst>
                <a:ext uri="{FF2B5EF4-FFF2-40B4-BE49-F238E27FC236}">
                  <a16:creationId xmlns:a16="http://schemas.microsoft.com/office/drawing/2014/main" id="{5B037220-3EC8-FAED-33EC-209CD0DE3787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" name="직사각형 46">
              <a:extLst>
                <a:ext uri="{FF2B5EF4-FFF2-40B4-BE49-F238E27FC236}">
                  <a16:creationId xmlns:a16="http://schemas.microsoft.com/office/drawing/2014/main" id="{A6BE5D29-EF8A-915A-2645-5C46E61C78A7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" name="직사각형 47">
              <a:extLst>
                <a:ext uri="{FF2B5EF4-FFF2-40B4-BE49-F238E27FC236}">
                  <a16:creationId xmlns:a16="http://schemas.microsoft.com/office/drawing/2014/main" id="{061BEDE6-78FB-931B-EA32-09B70DE689B9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8" name="직사각형 48">
              <a:extLst>
                <a:ext uri="{FF2B5EF4-FFF2-40B4-BE49-F238E27FC236}">
                  <a16:creationId xmlns:a16="http://schemas.microsoft.com/office/drawing/2014/main" id="{B7CA4D3A-1E72-F6CB-A8A3-AB2A360CF35E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" name="직사각형 49">
              <a:extLst>
                <a:ext uri="{FF2B5EF4-FFF2-40B4-BE49-F238E27FC236}">
                  <a16:creationId xmlns:a16="http://schemas.microsoft.com/office/drawing/2014/main" id="{6FAB2E76-E7D7-8F8D-7C6E-EC996B72A7DE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" name="직사각형 50">
              <a:extLst>
                <a:ext uri="{FF2B5EF4-FFF2-40B4-BE49-F238E27FC236}">
                  <a16:creationId xmlns:a16="http://schemas.microsoft.com/office/drawing/2014/main" id="{3FE34389-3505-C606-2CD8-5AA7C0194BDA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1" name="직사각형 51">
              <a:extLst>
                <a:ext uri="{FF2B5EF4-FFF2-40B4-BE49-F238E27FC236}">
                  <a16:creationId xmlns:a16="http://schemas.microsoft.com/office/drawing/2014/main" id="{826E1CAD-49FE-60B4-D0E8-AF79D622765D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" name="직사각형 52">
              <a:extLst>
                <a:ext uri="{FF2B5EF4-FFF2-40B4-BE49-F238E27FC236}">
                  <a16:creationId xmlns:a16="http://schemas.microsoft.com/office/drawing/2014/main" id="{3188E1EF-5B36-8107-9A32-DCE1EE015B5B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" name="직사각형 53">
              <a:extLst>
                <a:ext uri="{FF2B5EF4-FFF2-40B4-BE49-F238E27FC236}">
                  <a16:creationId xmlns:a16="http://schemas.microsoft.com/office/drawing/2014/main" id="{3725FF94-51EC-1253-EE90-6752D8BCFBC5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4" name="직사각형 54">
              <a:extLst>
                <a:ext uri="{FF2B5EF4-FFF2-40B4-BE49-F238E27FC236}">
                  <a16:creationId xmlns:a16="http://schemas.microsoft.com/office/drawing/2014/main" id="{54ACFED6-5D87-C8B2-2D96-3F4416DB301E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" name="직사각형 55">
              <a:extLst>
                <a:ext uri="{FF2B5EF4-FFF2-40B4-BE49-F238E27FC236}">
                  <a16:creationId xmlns:a16="http://schemas.microsoft.com/office/drawing/2014/main" id="{74C0D3CC-B4FC-2CB6-0AB0-0358558033C5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6" name="직사각형 56">
              <a:extLst>
                <a:ext uri="{FF2B5EF4-FFF2-40B4-BE49-F238E27FC236}">
                  <a16:creationId xmlns:a16="http://schemas.microsoft.com/office/drawing/2014/main" id="{DD35573D-759A-256E-9992-AC8183B5C584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79" name="Capitolo 1…">
            <a:extLst>
              <a:ext uri="{FF2B5EF4-FFF2-40B4-BE49-F238E27FC236}">
                <a16:creationId xmlns:a16="http://schemas.microsoft.com/office/drawing/2014/main" id="{021B17FE-D4B5-4124-AC26-5B7BCE6FA4EF}"/>
              </a:ext>
            </a:extLst>
          </p:cNvPr>
          <p:cNvSpPr txBox="1"/>
          <p:nvPr/>
        </p:nvSpPr>
        <p:spPr>
          <a:xfrm>
            <a:off x="6049802" y="441799"/>
            <a:ext cx="92396" cy="5693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3100"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endParaRPr dirty="0"/>
          </a:p>
        </p:txBody>
      </p:sp>
      <p:pic>
        <p:nvPicPr>
          <p:cNvPr id="7" name="Immagine 6" descr="Immagine che contiene testo, Carattere, ricevuta, schermata&#10;&#10;Descrizione generata automaticamente">
            <a:extLst>
              <a:ext uri="{FF2B5EF4-FFF2-40B4-BE49-F238E27FC236}">
                <a16:creationId xmlns:a16="http://schemas.microsoft.com/office/drawing/2014/main" id="{159C62B3-6232-7F15-CBAD-675CB6798E9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0" y="2203450"/>
            <a:ext cx="7620000" cy="2451100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2" name="Input penna 1">
                <a:extLst>
                  <a:ext uri="{FF2B5EF4-FFF2-40B4-BE49-F238E27FC236}">
                    <a16:creationId xmlns:a16="http://schemas.microsoft.com/office/drawing/2014/main" id="{D1C3BB09-1889-A840-290E-122C50A2ABBB}"/>
                  </a:ext>
                </a:extLst>
              </p14:cNvPr>
              <p14:cNvContentPartPr/>
              <p14:nvPr/>
            </p14:nvContentPartPr>
            <p14:xfrm>
              <a:off x="6311160" y="2630160"/>
              <a:ext cx="864360" cy="74520"/>
            </p14:xfrm>
          </p:contentPart>
        </mc:Choice>
        <mc:Fallback>
          <p:pic>
            <p:nvPicPr>
              <p:cNvPr id="2" name="Input penna 1">
                <a:extLst>
                  <a:ext uri="{FF2B5EF4-FFF2-40B4-BE49-F238E27FC236}">
                    <a16:creationId xmlns:a16="http://schemas.microsoft.com/office/drawing/2014/main" id="{D1C3BB09-1889-A840-290E-122C50A2ABBB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6300720" y="2619360"/>
                <a:ext cx="885600" cy="95760"/>
              </a:xfrm>
              <a:prstGeom prst="rect">
                <a:avLst/>
              </a:prstGeom>
            </p:spPr>
          </p:pic>
        </mc:Fallback>
      </mc:AlternateContent>
      <p:grpSp>
        <p:nvGrpSpPr>
          <p:cNvPr id="17" name="Gruppo 16">
            <a:extLst>
              <a:ext uri="{FF2B5EF4-FFF2-40B4-BE49-F238E27FC236}">
                <a16:creationId xmlns:a16="http://schemas.microsoft.com/office/drawing/2014/main" id="{5A87F6D8-0177-ECCC-A16D-0FFAFFD73999}"/>
              </a:ext>
            </a:extLst>
          </p:cNvPr>
          <p:cNvGrpSpPr/>
          <p:nvPr/>
        </p:nvGrpSpPr>
        <p:grpSpPr>
          <a:xfrm>
            <a:off x="5802120" y="1055520"/>
            <a:ext cx="1194120" cy="959760"/>
            <a:chOff x="5802120" y="1055520"/>
            <a:chExt cx="1194120" cy="9597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3" name="Input penna 2">
                  <a:extLst>
                    <a:ext uri="{FF2B5EF4-FFF2-40B4-BE49-F238E27FC236}">
                      <a16:creationId xmlns:a16="http://schemas.microsoft.com/office/drawing/2014/main" id="{BCEADF14-8592-F895-663F-FA8D2E0DC47E}"/>
                    </a:ext>
                  </a:extLst>
                </p14:cNvPr>
                <p14:cNvContentPartPr/>
                <p14:nvPr/>
              </p14:nvContentPartPr>
              <p14:xfrm>
                <a:off x="6008400" y="1231200"/>
                <a:ext cx="171000" cy="151920"/>
              </p14:xfrm>
            </p:contentPart>
          </mc:Choice>
          <mc:Fallback>
            <p:pic>
              <p:nvPicPr>
                <p:cNvPr id="3" name="Input penna 2">
                  <a:extLst>
                    <a:ext uri="{FF2B5EF4-FFF2-40B4-BE49-F238E27FC236}">
                      <a16:creationId xmlns:a16="http://schemas.microsoft.com/office/drawing/2014/main" id="{BCEADF14-8592-F895-663F-FA8D2E0DC47E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5997600" y="1220400"/>
                  <a:ext cx="192240" cy="173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4" name="Input penna 3">
                  <a:extLst>
                    <a:ext uri="{FF2B5EF4-FFF2-40B4-BE49-F238E27FC236}">
                      <a16:creationId xmlns:a16="http://schemas.microsoft.com/office/drawing/2014/main" id="{517B5AD0-AD1C-65E9-006B-96ECA0DC99C3}"/>
                    </a:ext>
                  </a:extLst>
                </p14:cNvPr>
                <p14:cNvContentPartPr/>
                <p14:nvPr/>
              </p14:nvContentPartPr>
              <p14:xfrm>
                <a:off x="5931360" y="1473840"/>
                <a:ext cx="214920" cy="41400"/>
              </p14:xfrm>
            </p:contentPart>
          </mc:Choice>
          <mc:Fallback>
            <p:pic>
              <p:nvPicPr>
                <p:cNvPr id="4" name="Input penna 3">
                  <a:extLst>
                    <a:ext uri="{FF2B5EF4-FFF2-40B4-BE49-F238E27FC236}">
                      <a16:creationId xmlns:a16="http://schemas.microsoft.com/office/drawing/2014/main" id="{517B5AD0-AD1C-65E9-006B-96ECA0DC99C3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5920560" y="1463400"/>
                  <a:ext cx="236160" cy="6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5" name="Input penna 4">
                  <a:extLst>
                    <a:ext uri="{FF2B5EF4-FFF2-40B4-BE49-F238E27FC236}">
                      <a16:creationId xmlns:a16="http://schemas.microsoft.com/office/drawing/2014/main" id="{D6B476D3-76FA-D0E6-A677-091D7CA48A2B}"/>
                    </a:ext>
                  </a:extLst>
                </p14:cNvPr>
                <p14:cNvContentPartPr/>
                <p14:nvPr/>
              </p14:nvContentPartPr>
              <p14:xfrm>
                <a:off x="6009840" y="1582920"/>
                <a:ext cx="214200" cy="135360"/>
              </p14:xfrm>
            </p:contentPart>
          </mc:Choice>
          <mc:Fallback>
            <p:pic>
              <p:nvPicPr>
                <p:cNvPr id="5" name="Input penna 4">
                  <a:extLst>
                    <a:ext uri="{FF2B5EF4-FFF2-40B4-BE49-F238E27FC236}">
                      <a16:creationId xmlns:a16="http://schemas.microsoft.com/office/drawing/2014/main" id="{D6B476D3-76FA-D0E6-A677-091D7CA48A2B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5999400" y="1572480"/>
                  <a:ext cx="235440" cy="156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6" name="Input penna 5">
                  <a:extLst>
                    <a:ext uri="{FF2B5EF4-FFF2-40B4-BE49-F238E27FC236}">
                      <a16:creationId xmlns:a16="http://schemas.microsoft.com/office/drawing/2014/main" id="{84AA66D4-335D-383C-E154-A1DC969AE541}"/>
                    </a:ext>
                  </a:extLst>
                </p14:cNvPr>
                <p14:cNvContentPartPr/>
                <p14:nvPr/>
              </p14:nvContentPartPr>
              <p14:xfrm>
                <a:off x="6329160" y="1203120"/>
                <a:ext cx="202680" cy="450720"/>
              </p14:xfrm>
            </p:contentPart>
          </mc:Choice>
          <mc:Fallback>
            <p:pic>
              <p:nvPicPr>
                <p:cNvPr id="6" name="Input penna 5">
                  <a:extLst>
                    <a:ext uri="{FF2B5EF4-FFF2-40B4-BE49-F238E27FC236}">
                      <a16:creationId xmlns:a16="http://schemas.microsoft.com/office/drawing/2014/main" id="{84AA66D4-335D-383C-E154-A1DC969AE541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6318720" y="1192320"/>
                  <a:ext cx="223920" cy="47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8" name="Input penna 7">
                  <a:extLst>
                    <a:ext uri="{FF2B5EF4-FFF2-40B4-BE49-F238E27FC236}">
                      <a16:creationId xmlns:a16="http://schemas.microsoft.com/office/drawing/2014/main" id="{B3C2DE05-4920-9FF4-8EEC-E0FCB234D0F1}"/>
                    </a:ext>
                  </a:extLst>
                </p14:cNvPr>
                <p14:cNvContentPartPr/>
                <p14:nvPr/>
              </p14:nvContentPartPr>
              <p14:xfrm>
                <a:off x="6656760" y="1325520"/>
                <a:ext cx="184680" cy="150480"/>
              </p14:xfrm>
            </p:contentPart>
          </mc:Choice>
          <mc:Fallback>
            <p:pic>
              <p:nvPicPr>
                <p:cNvPr id="8" name="Input penna 7">
                  <a:extLst>
                    <a:ext uri="{FF2B5EF4-FFF2-40B4-BE49-F238E27FC236}">
                      <a16:creationId xmlns:a16="http://schemas.microsoft.com/office/drawing/2014/main" id="{B3C2DE05-4920-9FF4-8EEC-E0FCB234D0F1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6646320" y="1315080"/>
                  <a:ext cx="205920" cy="171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9" name="Input penna 8">
                  <a:extLst>
                    <a:ext uri="{FF2B5EF4-FFF2-40B4-BE49-F238E27FC236}">
                      <a16:creationId xmlns:a16="http://schemas.microsoft.com/office/drawing/2014/main" id="{15060A0F-9960-96AE-58F4-6CE7796C38D2}"/>
                    </a:ext>
                  </a:extLst>
                </p14:cNvPr>
                <p14:cNvContentPartPr/>
                <p14:nvPr/>
              </p14:nvContentPartPr>
              <p14:xfrm>
                <a:off x="6584040" y="1511280"/>
                <a:ext cx="336240" cy="7200"/>
              </p14:xfrm>
            </p:contentPart>
          </mc:Choice>
          <mc:Fallback>
            <p:pic>
              <p:nvPicPr>
                <p:cNvPr id="9" name="Input penna 8">
                  <a:extLst>
                    <a:ext uri="{FF2B5EF4-FFF2-40B4-BE49-F238E27FC236}">
                      <a16:creationId xmlns:a16="http://schemas.microsoft.com/office/drawing/2014/main" id="{15060A0F-9960-96AE-58F4-6CE7796C38D2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6573240" y="1500840"/>
                  <a:ext cx="357480" cy="2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0F06D50E-4882-14FE-9D87-F2FC8ED2A2B1}"/>
                    </a:ext>
                  </a:extLst>
                </p14:cNvPr>
                <p14:cNvContentPartPr/>
                <p14:nvPr/>
              </p14:nvContentPartPr>
              <p14:xfrm>
                <a:off x="6703560" y="1585440"/>
                <a:ext cx="245880" cy="18216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0F06D50E-4882-14FE-9D87-F2FC8ED2A2B1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6692760" y="1575000"/>
                  <a:ext cx="267120" cy="20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13" name="Input penna 12">
                  <a:extLst>
                    <a:ext uri="{FF2B5EF4-FFF2-40B4-BE49-F238E27FC236}">
                      <a16:creationId xmlns:a16="http://schemas.microsoft.com/office/drawing/2014/main" id="{221E65B6-EAA9-3FA9-93FA-11A7B9C97D2E}"/>
                    </a:ext>
                  </a:extLst>
                </p14:cNvPr>
                <p14:cNvContentPartPr/>
                <p14:nvPr/>
              </p14:nvContentPartPr>
              <p14:xfrm>
                <a:off x="5802120" y="1055520"/>
                <a:ext cx="551520" cy="766440"/>
              </p14:xfrm>
            </p:contentPart>
          </mc:Choice>
          <mc:Fallback>
            <p:pic>
              <p:nvPicPr>
                <p:cNvPr id="13" name="Input penna 12">
                  <a:extLst>
                    <a:ext uri="{FF2B5EF4-FFF2-40B4-BE49-F238E27FC236}">
                      <a16:creationId xmlns:a16="http://schemas.microsoft.com/office/drawing/2014/main" id="{221E65B6-EAA9-3FA9-93FA-11A7B9C97D2E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5791320" y="1045080"/>
                  <a:ext cx="572760" cy="787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14" name="Input penna 13">
                  <a:extLst>
                    <a:ext uri="{FF2B5EF4-FFF2-40B4-BE49-F238E27FC236}">
                      <a16:creationId xmlns:a16="http://schemas.microsoft.com/office/drawing/2014/main" id="{93D49B22-37E3-24BF-E0DF-3EA9B1BE2E54}"/>
                    </a:ext>
                  </a:extLst>
                </p14:cNvPr>
                <p14:cNvContentPartPr/>
                <p14:nvPr/>
              </p14:nvContentPartPr>
              <p14:xfrm>
                <a:off x="6608520" y="1293120"/>
                <a:ext cx="387720" cy="722160"/>
              </p14:xfrm>
            </p:contentPart>
          </mc:Choice>
          <mc:Fallback>
            <p:pic>
              <p:nvPicPr>
                <p:cNvPr id="14" name="Input penna 13">
                  <a:extLst>
                    <a:ext uri="{FF2B5EF4-FFF2-40B4-BE49-F238E27FC236}">
                      <a16:creationId xmlns:a16="http://schemas.microsoft.com/office/drawing/2014/main" id="{93D49B22-37E3-24BF-E0DF-3EA9B1BE2E54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6597720" y="1282680"/>
                  <a:ext cx="408960" cy="74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15" name="Input penna 14">
                  <a:extLst>
                    <a:ext uri="{FF2B5EF4-FFF2-40B4-BE49-F238E27FC236}">
                      <a16:creationId xmlns:a16="http://schemas.microsoft.com/office/drawing/2014/main" id="{965FC6D0-3935-8A26-7643-E2F3E6010B04}"/>
                    </a:ext>
                  </a:extLst>
                </p14:cNvPr>
                <p14:cNvContentPartPr/>
                <p14:nvPr/>
              </p14:nvContentPartPr>
              <p14:xfrm>
                <a:off x="6438240" y="1299960"/>
                <a:ext cx="550440" cy="711720"/>
              </p14:xfrm>
            </p:contentPart>
          </mc:Choice>
          <mc:Fallback>
            <p:pic>
              <p:nvPicPr>
                <p:cNvPr id="15" name="Input penna 14">
                  <a:extLst>
                    <a:ext uri="{FF2B5EF4-FFF2-40B4-BE49-F238E27FC236}">
                      <a16:creationId xmlns:a16="http://schemas.microsoft.com/office/drawing/2014/main" id="{965FC6D0-3935-8A26-7643-E2F3E6010B04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6427440" y="1289520"/>
                  <a:ext cx="571680" cy="732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6" name="Gruppo 25">
            <a:extLst>
              <a:ext uri="{FF2B5EF4-FFF2-40B4-BE49-F238E27FC236}">
                <a16:creationId xmlns:a16="http://schemas.microsoft.com/office/drawing/2014/main" id="{19267899-D4CE-D3C3-753D-64A9C8B93E4E}"/>
              </a:ext>
            </a:extLst>
          </p:cNvPr>
          <p:cNvGrpSpPr/>
          <p:nvPr/>
        </p:nvGrpSpPr>
        <p:grpSpPr>
          <a:xfrm>
            <a:off x="6284573" y="670680"/>
            <a:ext cx="1180800" cy="328320"/>
            <a:chOff x="6284573" y="670680"/>
            <a:chExt cx="1180800" cy="3283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7">
              <p14:nvContentPartPr>
                <p14:cNvPr id="18" name="Input penna 17">
                  <a:extLst>
                    <a:ext uri="{FF2B5EF4-FFF2-40B4-BE49-F238E27FC236}">
                      <a16:creationId xmlns:a16="http://schemas.microsoft.com/office/drawing/2014/main" id="{2DFA012A-6B59-3009-6EA8-83C0586F5BD6}"/>
                    </a:ext>
                  </a:extLst>
                </p14:cNvPr>
                <p14:cNvContentPartPr/>
                <p14:nvPr/>
              </p14:nvContentPartPr>
              <p14:xfrm>
                <a:off x="6284573" y="670680"/>
                <a:ext cx="117000" cy="242640"/>
              </p14:xfrm>
            </p:contentPart>
          </mc:Choice>
          <mc:Fallback>
            <p:pic>
              <p:nvPicPr>
                <p:cNvPr id="18" name="Input penna 17">
                  <a:extLst>
                    <a:ext uri="{FF2B5EF4-FFF2-40B4-BE49-F238E27FC236}">
                      <a16:creationId xmlns:a16="http://schemas.microsoft.com/office/drawing/2014/main" id="{2DFA012A-6B59-3009-6EA8-83C0586F5BD6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6273773" y="660240"/>
                  <a:ext cx="138240" cy="263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">
              <p14:nvContentPartPr>
                <p14:cNvPr id="19" name="Input penna 18">
                  <a:extLst>
                    <a:ext uri="{FF2B5EF4-FFF2-40B4-BE49-F238E27FC236}">
                      <a16:creationId xmlns:a16="http://schemas.microsoft.com/office/drawing/2014/main" id="{EA143B91-98FA-FFC6-B929-BF5D7E6020B7}"/>
                    </a:ext>
                  </a:extLst>
                </p14:cNvPr>
                <p14:cNvContentPartPr/>
                <p14:nvPr/>
              </p14:nvContentPartPr>
              <p14:xfrm>
                <a:off x="6462413" y="885600"/>
                <a:ext cx="92880" cy="22320"/>
              </p14:xfrm>
            </p:contentPart>
          </mc:Choice>
          <mc:Fallback>
            <p:pic>
              <p:nvPicPr>
                <p:cNvPr id="19" name="Input penna 18">
                  <a:extLst>
                    <a:ext uri="{FF2B5EF4-FFF2-40B4-BE49-F238E27FC236}">
                      <a16:creationId xmlns:a16="http://schemas.microsoft.com/office/drawing/2014/main" id="{EA143B91-98FA-FFC6-B929-BF5D7E6020B7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6451613" y="874800"/>
                  <a:ext cx="114120" cy="4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">
              <p14:nvContentPartPr>
                <p14:cNvPr id="20" name="Input penna 19">
                  <a:extLst>
                    <a:ext uri="{FF2B5EF4-FFF2-40B4-BE49-F238E27FC236}">
                      <a16:creationId xmlns:a16="http://schemas.microsoft.com/office/drawing/2014/main" id="{EC496DA8-F755-E62F-5815-2923674B587E}"/>
                    </a:ext>
                  </a:extLst>
                </p14:cNvPr>
                <p14:cNvContentPartPr/>
                <p14:nvPr/>
              </p14:nvContentPartPr>
              <p14:xfrm>
                <a:off x="6723413" y="675000"/>
                <a:ext cx="158400" cy="33480"/>
              </p14:xfrm>
            </p:contentPart>
          </mc:Choice>
          <mc:Fallback>
            <p:pic>
              <p:nvPicPr>
                <p:cNvPr id="20" name="Input penna 19">
                  <a:extLst>
                    <a:ext uri="{FF2B5EF4-FFF2-40B4-BE49-F238E27FC236}">
                      <a16:creationId xmlns:a16="http://schemas.microsoft.com/office/drawing/2014/main" id="{EC496DA8-F755-E62F-5815-2923674B587E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6712973" y="664560"/>
                  <a:ext cx="179640" cy="54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">
              <p14:nvContentPartPr>
                <p14:cNvPr id="21" name="Input penna 20">
                  <a:extLst>
                    <a:ext uri="{FF2B5EF4-FFF2-40B4-BE49-F238E27FC236}">
                      <a16:creationId xmlns:a16="http://schemas.microsoft.com/office/drawing/2014/main" id="{844DFE57-B041-7250-0AFC-100CEC9A0F1C}"/>
                    </a:ext>
                  </a:extLst>
                </p14:cNvPr>
                <p14:cNvContentPartPr/>
                <p14:nvPr/>
              </p14:nvContentPartPr>
              <p14:xfrm>
                <a:off x="6796133" y="716760"/>
                <a:ext cx="51840" cy="135000"/>
              </p14:xfrm>
            </p:contentPart>
          </mc:Choice>
          <mc:Fallback>
            <p:pic>
              <p:nvPicPr>
                <p:cNvPr id="21" name="Input penna 20">
                  <a:extLst>
                    <a:ext uri="{FF2B5EF4-FFF2-40B4-BE49-F238E27FC236}">
                      <a16:creationId xmlns:a16="http://schemas.microsoft.com/office/drawing/2014/main" id="{844DFE57-B041-7250-0AFC-100CEC9A0F1C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6785693" y="706320"/>
                  <a:ext cx="73080" cy="156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">
              <p14:nvContentPartPr>
                <p14:cNvPr id="22" name="Input penna 21">
                  <a:extLst>
                    <a:ext uri="{FF2B5EF4-FFF2-40B4-BE49-F238E27FC236}">
                      <a16:creationId xmlns:a16="http://schemas.microsoft.com/office/drawing/2014/main" id="{1262E0BD-F3E3-8A27-3ED2-5D2673234E53}"/>
                    </a:ext>
                  </a:extLst>
                </p14:cNvPr>
                <p14:cNvContentPartPr/>
                <p14:nvPr/>
              </p14:nvContentPartPr>
              <p14:xfrm>
                <a:off x="6908813" y="721800"/>
                <a:ext cx="167760" cy="186120"/>
              </p14:xfrm>
            </p:contentPart>
          </mc:Choice>
          <mc:Fallback>
            <p:pic>
              <p:nvPicPr>
                <p:cNvPr id="22" name="Input penna 21">
                  <a:extLst>
                    <a:ext uri="{FF2B5EF4-FFF2-40B4-BE49-F238E27FC236}">
                      <a16:creationId xmlns:a16="http://schemas.microsoft.com/office/drawing/2014/main" id="{1262E0BD-F3E3-8A27-3ED2-5D2673234E53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6898373" y="711360"/>
                  <a:ext cx="189000" cy="20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">
              <p14:nvContentPartPr>
                <p14:cNvPr id="23" name="Input penna 22">
                  <a:extLst>
                    <a:ext uri="{FF2B5EF4-FFF2-40B4-BE49-F238E27FC236}">
                      <a16:creationId xmlns:a16="http://schemas.microsoft.com/office/drawing/2014/main" id="{BFF0A302-9035-E9A0-7630-855F8E7BE842}"/>
                    </a:ext>
                  </a:extLst>
                </p14:cNvPr>
                <p14:cNvContentPartPr/>
                <p14:nvPr/>
              </p14:nvContentPartPr>
              <p14:xfrm>
                <a:off x="7133813" y="807120"/>
                <a:ext cx="110880" cy="74520"/>
              </p14:xfrm>
            </p:contentPart>
          </mc:Choice>
          <mc:Fallback>
            <p:pic>
              <p:nvPicPr>
                <p:cNvPr id="23" name="Input penna 22">
                  <a:extLst>
                    <a:ext uri="{FF2B5EF4-FFF2-40B4-BE49-F238E27FC236}">
                      <a16:creationId xmlns:a16="http://schemas.microsoft.com/office/drawing/2014/main" id="{BFF0A302-9035-E9A0-7630-855F8E7BE842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7123013" y="796680"/>
                  <a:ext cx="132120" cy="95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">
              <p14:nvContentPartPr>
                <p14:cNvPr id="24" name="Input penna 23">
                  <a:extLst>
                    <a:ext uri="{FF2B5EF4-FFF2-40B4-BE49-F238E27FC236}">
                      <a16:creationId xmlns:a16="http://schemas.microsoft.com/office/drawing/2014/main" id="{3A6DC419-7A10-71AD-B23B-76D873FD5FE0}"/>
                    </a:ext>
                  </a:extLst>
                </p14:cNvPr>
                <p14:cNvContentPartPr/>
                <p14:nvPr/>
              </p14:nvContentPartPr>
              <p14:xfrm>
                <a:off x="7348013" y="810360"/>
                <a:ext cx="117360" cy="188640"/>
              </p14:xfrm>
            </p:contentPart>
          </mc:Choice>
          <mc:Fallback>
            <p:pic>
              <p:nvPicPr>
                <p:cNvPr id="24" name="Input penna 23">
                  <a:extLst>
                    <a:ext uri="{FF2B5EF4-FFF2-40B4-BE49-F238E27FC236}">
                      <a16:creationId xmlns:a16="http://schemas.microsoft.com/office/drawing/2014/main" id="{3A6DC419-7A10-71AD-B23B-76D873FD5FE0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7337573" y="799920"/>
                  <a:ext cx="138600" cy="20988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8778962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A92A43-E896-A1FF-317C-A4920A3E10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TextBox 3">
            <a:extLst>
              <a:ext uri="{FF2B5EF4-FFF2-40B4-BE49-F238E27FC236}">
                <a16:creationId xmlns:a16="http://schemas.microsoft.com/office/drawing/2014/main" id="{61BFC8AE-00A6-EF24-5ED6-737F050F2EE4}"/>
              </a:ext>
            </a:extLst>
          </p:cNvPr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18" name="TextBox 5">
            <a:extLst>
              <a:ext uri="{FF2B5EF4-FFF2-40B4-BE49-F238E27FC236}">
                <a16:creationId xmlns:a16="http://schemas.microsoft.com/office/drawing/2014/main" id="{2A2DC70B-C2C1-0EAE-003D-8A257953769D}"/>
              </a:ext>
            </a:extLst>
          </p:cNvPr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32" name="그룹 12">
            <a:extLst>
              <a:ext uri="{FF2B5EF4-FFF2-40B4-BE49-F238E27FC236}">
                <a16:creationId xmlns:a16="http://schemas.microsoft.com/office/drawing/2014/main" id="{C23F96DA-2F5B-2CA0-F292-97FECFA92DCF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19" name="직사각형 13">
              <a:extLst>
                <a:ext uri="{FF2B5EF4-FFF2-40B4-BE49-F238E27FC236}">
                  <a16:creationId xmlns:a16="http://schemas.microsoft.com/office/drawing/2014/main" id="{DBA83B14-B4B1-C180-DDEB-43E00D226579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" name="직사각형 14">
              <a:extLst>
                <a:ext uri="{FF2B5EF4-FFF2-40B4-BE49-F238E27FC236}">
                  <a16:creationId xmlns:a16="http://schemas.microsoft.com/office/drawing/2014/main" id="{7784D0A6-64A6-93F5-B08A-53A6CFF75AF0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" name="직사각형 15">
              <a:extLst>
                <a:ext uri="{FF2B5EF4-FFF2-40B4-BE49-F238E27FC236}">
                  <a16:creationId xmlns:a16="http://schemas.microsoft.com/office/drawing/2014/main" id="{18AB6744-2C90-8154-F0ED-90654A8F9E9B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" name="직사각형 16">
              <a:extLst>
                <a:ext uri="{FF2B5EF4-FFF2-40B4-BE49-F238E27FC236}">
                  <a16:creationId xmlns:a16="http://schemas.microsoft.com/office/drawing/2014/main" id="{D21B6DD7-644B-CAF0-569A-5C0DC1E51871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" name="직사각형 17">
              <a:extLst>
                <a:ext uri="{FF2B5EF4-FFF2-40B4-BE49-F238E27FC236}">
                  <a16:creationId xmlns:a16="http://schemas.microsoft.com/office/drawing/2014/main" id="{8E5395A4-30CC-E8B4-2346-82A358F1FF39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4" name="직사각형 18">
              <a:extLst>
                <a:ext uri="{FF2B5EF4-FFF2-40B4-BE49-F238E27FC236}">
                  <a16:creationId xmlns:a16="http://schemas.microsoft.com/office/drawing/2014/main" id="{D47D2A58-1C2B-5994-2060-C59FA3988CB2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" name="직사각형 19">
              <a:extLst>
                <a:ext uri="{FF2B5EF4-FFF2-40B4-BE49-F238E27FC236}">
                  <a16:creationId xmlns:a16="http://schemas.microsoft.com/office/drawing/2014/main" id="{860BB2BC-B9D3-603F-C8F2-A9964CC283D0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" name="직사각형 20">
              <a:extLst>
                <a:ext uri="{FF2B5EF4-FFF2-40B4-BE49-F238E27FC236}">
                  <a16:creationId xmlns:a16="http://schemas.microsoft.com/office/drawing/2014/main" id="{A5596D47-0DFF-C450-9663-8D380A5DC4A4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7" name="직사각형 21">
              <a:extLst>
                <a:ext uri="{FF2B5EF4-FFF2-40B4-BE49-F238E27FC236}">
                  <a16:creationId xmlns:a16="http://schemas.microsoft.com/office/drawing/2014/main" id="{E0342600-9ED8-DF20-EA83-EE832253B9C8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" name="직사각형 22">
              <a:extLst>
                <a:ext uri="{FF2B5EF4-FFF2-40B4-BE49-F238E27FC236}">
                  <a16:creationId xmlns:a16="http://schemas.microsoft.com/office/drawing/2014/main" id="{0BB35156-59F2-8BBD-47A4-EE03C271F2DE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" name="직사각형 23">
              <a:extLst>
                <a:ext uri="{FF2B5EF4-FFF2-40B4-BE49-F238E27FC236}">
                  <a16:creationId xmlns:a16="http://schemas.microsoft.com/office/drawing/2014/main" id="{81837F40-EF48-D048-2C74-FA6CE4CB0AD7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0" name="직사각형 24">
              <a:extLst>
                <a:ext uri="{FF2B5EF4-FFF2-40B4-BE49-F238E27FC236}">
                  <a16:creationId xmlns:a16="http://schemas.microsoft.com/office/drawing/2014/main" id="{1D9D8733-9A3B-3A24-9912-0A7AB867DA52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" name="직사각형 25">
              <a:extLst>
                <a:ext uri="{FF2B5EF4-FFF2-40B4-BE49-F238E27FC236}">
                  <a16:creationId xmlns:a16="http://schemas.microsoft.com/office/drawing/2014/main" id="{3790BE78-6CD1-5A82-DD99-55B588EF20D3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33" name="그림 42" descr="그림 42">
            <a:extLst>
              <a:ext uri="{FF2B5EF4-FFF2-40B4-BE49-F238E27FC236}">
                <a16:creationId xmlns:a16="http://schemas.microsoft.com/office/drawing/2014/main" id="{D647CFCB-EF6D-557B-9BDD-C81B4314C3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47" name="그룹 44">
            <a:extLst>
              <a:ext uri="{FF2B5EF4-FFF2-40B4-BE49-F238E27FC236}">
                <a16:creationId xmlns:a16="http://schemas.microsoft.com/office/drawing/2014/main" id="{1DF6F100-D322-336B-3923-C5AC9779BD3E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34" name="직사각형 45">
              <a:extLst>
                <a:ext uri="{FF2B5EF4-FFF2-40B4-BE49-F238E27FC236}">
                  <a16:creationId xmlns:a16="http://schemas.microsoft.com/office/drawing/2014/main" id="{0494F93A-E20D-EF36-1F21-1976670BD5B3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" name="직사각형 46">
              <a:extLst>
                <a:ext uri="{FF2B5EF4-FFF2-40B4-BE49-F238E27FC236}">
                  <a16:creationId xmlns:a16="http://schemas.microsoft.com/office/drawing/2014/main" id="{BB8CF4C0-1F1A-1AFC-5AC5-7E974A23FAE4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6" name="직사각형 47">
              <a:extLst>
                <a:ext uri="{FF2B5EF4-FFF2-40B4-BE49-F238E27FC236}">
                  <a16:creationId xmlns:a16="http://schemas.microsoft.com/office/drawing/2014/main" id="{4ED9AC5A-6684-CB83-7793-73134BF0FA03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" name="직사각형 48">
              <a:extLst>
                <a:ext uri="{FF2B5EF4-FFF2-40B4-BE49-F238E27FC236}">
                  <a16:creationId xmlns:a16="http://schemas.microsoft.com/office/drawing/2014/main" id="{0FD85355-C5A4-83F8-1597-A36FC87E391B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" name="직사각형 49">
              <a:extLst>
                <a:ext uri="{FF2B5EF4-FFF2-40B4-BE49-F238E27FC236}">
                  <a16:creationId xmlns:a16="http://schemas.microsoft.com/office/drawing/2014/main" id="{54D90B32-A2D6-85C5-D070-0FD780179983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" name="직사각형 50">
              <a:extLst>
                <a:ext uri="{FF2B5EF4-FFF2-40B4-BE49-F238E27FC236}">
                  <a16:creationId xmlns:a16="http://schemas.microsoft.com/office/drawing/2014/main" id="{71F72763-A6A8-9408-6C20-668513A5E9C8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0" name="직사각형 51">
              <a:extLst>
                <a:ext uri="{FF2B5EF4-FFF2-40B4-BE49-F238E27FC236}">
                  <a16:creationId xmlns:a16="http://schemas.microsoft.com/office/drawing/2014/main" id="{45A442FE-BF4C-C19C-8662-B27654046BD8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" name="직사각형 52">
              <a:extLst>
                <a:ext uri="{FF2B5EF4-FFF2-40B4-BE49-F238E27FC236}">
                  <a16:creationId xmlns:a16="http://schemas.microsoft.com/office/drawing/2014/main" id="{4A8D0781-9BA7-172E-BF30-CD1C9CEE38CE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" name="직사각형 53">
              <a:extLst>
                <a:ext uri="{FF2B5EF4-FFF2-40B4-BE49-F238E27FC236}">
                  <a16:creationId xmlns:a16="http://schemas.microsoft.com/office/drawing/2014/main" id="{6A83F49A-3BF6-EA7F-FF52-563BC547D744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3" name="직사각형 54">
              <a:extLst>
                <a:ext uri="{FF2B5EF4-FFF2-40B4-BE49-F238E27FC236}">
                  <a16:creationId xmlns:a16="http://schemas.microsoft.com/office/drawing/2014/main" id="{D5247BD2-33CD-5D47-8645-111D9FDAE0C3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" name="직사각형 55">
              <a:extLst>
                <a:ext uri="{FF2B5EF4-FFF2-40B4-BE49-F238E27FC236}">
                  <a16:creationId xmlns:a16="http://schemas.microsoft.com/office/drawing/2014/main" id="{AB2690B4-36AE-61AE-5B8E-40BA36DED3C2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" name="직사각형 56">
              <a:extLst>
                <a:ext uri="{FF2B5EF4-FFF2-40B4-BE49-F238E27FC236}">
                  <a16:creationId xmlns:a16="http://schemas.microsoft.com/office/drawing/2014/main" id="{98753767-A16F-7E6C-674D-F8ABD981A814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6" name="직사각형 57">
              <a:extLst>
                <a:ext uri="{FF2B5EF4-FFF2-40B4-BE49-F238E27FC236}">
                  <a16:creationId xmlns:a16="http://schemas.microsoft.com/office/drawing/2014/main" id="{A0606DE4-1872-0FB8-251C-9CF74852CE2A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48" name="Testo">
            <a:extLst>
              <a:ext uri="{FF2B5EF4-FFF2-40B4-BE49-F238E27FC236}">
                <a16:creationId xmlns:a16="http://schemas.microsoft.com/office/drawing/2014/main" id="{AD117934-A23E-9D9B-0A67-4FE478DFD9AB}"/>
              </a:ext>
            </a:extLst>
          </p:cNvPr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49" name="그림 5" descr="그림 5">
            <a:extLst>
              <a:ext uri="{FF2B5EF4-FFF2-40B4-BE49-F238E27FC236}">
                <a16:creationId xmlns:a16="http://schemas.microsoft.com/office/drawing/2014/main" id="{95293ACE-EE61-164E-E498-EA75C79EBE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81" y="12988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63" name="그룹 28">
            <a:extLst>
              <a:ext uri="{FF2B5EF4-FFF2-40B4-BE49-F238E27FC236}">
                <a16:creationId xmlns:a16="http://schemas.microsoft.com/office/drawing/2014/main" id="{569F3162-E2BE-4D13-EEFF-A84E38375053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50" name="직사각형 29">
              <a:extLst>
                <a:ext uri="{FF2B5EF4-FFF2-40B4-BE49-F238E27FC236}">
                  <a16:creationId xmlns:a16="http://schemas.microsoft.com/office/drawing/2014/main" id="{A88CDBE8-4D82-66F6-1B90-4CA8D09D8233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" name="직사각형 30">
              <a:extLst>
                <a:ext uri="{FF2B5EF4-FFF2-40B4-BE49-F238E27FC236}">
                  <a16:creationId xmlns:a16="http://schemas.microsoft.com/office/drawing/2014/main" id="{6D6AD251-EC89-A08E-6082-43BB4242DA64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2" name="직사각형 31">
              <a:extLst>
                <a:ext uri="{FF2B5EF4-FFF2-40B4-BE49-F238E27FC236}">
                  <a16:creationId xmlns:a16="http://schemas.microsoft.com/office/drawing/2014/main" id="{5EB2321A-721A-2176-E06D-87377B55C359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" name="직사각형 32">
              <a:extLst>
                <a:ext uri="{FF2B5EF4-FFF2-40B4-BE49-F238E27FC236}">
                  <a16:creationId xmlns:a16="http://schemas.microsoft.com/office/drawing/2014/main" id="{429BC37E-44AC-1E46-9CA3-FD184FB5BF33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" name="직사각형 33">
              <a:extLst>
                <a:ext uri="{FF2B5EF4-FFF2-40B4-BE49-F238E27FC236}">
                  <a16:creationId xmlns:a16="http://schemas.microsoft.com/office/drawing/2014/main" id="{BEA6AEAA-D6BC-837E-27DF-3179E9896E4D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5" name="직사각형 34">
              <a:extLst>
                <a:ext uri="{FF2B5EF4-FFF2-40B4-BE49-F238E27FC236}">
                  <a16:creationId xmlns:a16="http://schemas.microsoft.com/office/drawing/2014/main" id="{4FE538C8-CB9C-EA1F-3AFD-4A388CB9773E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" name="직사각형 35">
              <a:extLst>
                <a:ext uri="{FF2B5EF4-FFF2-40B4-BE49-F238E27FC236}">
                  <a16:creationId xmlns:a16="http://schemas.microsoft.com/office/drawing/2014/main" id="{38D4EDF6-22A3-0C32-8343-D1757925ED42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" name="직사각형 36">
              <a:extLst>
                <a:ext uri="{FF2B5EF4-FFF2-40B4-BE49-F238E27FC236}">
                  <a16:creationId xmlns:a16="http://schemas.microsoft.com/office/drawing/2014/main" id="{D4AEB4C5-C6D7-C9A5-9545-2E62CF1DF604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" name="직사각형 37">
              <a:extLst>
                <a:ext uri="{FF2B5EF4-FFF2-40B4-BE49-F238E27FC236}">
                  <a16:creationId xmlns:a16="http://schemas.microsoft.com/office/drawing/2014/main" id="{A0F5EDC5-5929-9803-3C9D-77819B032F24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" name="직사각형 38">
              <a:extLst>
                <a:ext uri="{FF2B5EF4-FFF2-40B4-BE49-F238E27FC236}">
                  <a16:creationId xmlns:a16="http://schemas.microsoft.com/office/drawing/2014/main" id="{2222EB09-0E15-B1E5-720D-5B47E488F43C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" name="직사각형 39">
              <a:extLst>
                <a:ext uri="{FF2B5EF4-FFF2-40B4-BE49-F238E27FC236}">
                  <a16:creationId xmlns:a16="http://schemas.microsoft.com/office/drawing/2014/main" id="{7331EBE0-060E-EA63-B634-AAE4FF070378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" name="직사각형 40">
              <a:extLst>
                <a:ext uri="{FF2B5EF4-FFF2-40B4-BE49-F238E27FC236}">
                  <a16:creationId xmlns:a16="http://schemas.microsoft.com/office/drawing/2014/main" id="{630867E0-EBE8-D8EF-CA3C-BBA920B0BDE6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2" name="직사각형 41">
              <a:extLst>
                <a:ext uri="{FF2B5EF4-FFF2-40B4-BE49-F238E27FC236}">
                  <a16:creationId xmlns:a16="http://schemas.microsoft.com/office/drawing/2014/main" id="{8C6A6E74-47E7-5EB0-A6B9-7ADA3839CAAE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77" name="그룹 43">
            <a:extLst>
              <a:ext uri="{FF2B5EF4-FFF2-40B4-BE49-F238E27FC236}">
                <a16:creationId xmlns:a16="http://schemas.microsoft.com/office/drawing/2014/main" id="{C0381D28-D9D8-F6B4-706A-6000928195DF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64" name="직사각형 44">
              <a:extLst>
                <a:ext uri="{FF2B5EF4-FFF2-40B4-BE49-F238E27FC236}">
                  <a16:creationId xmlns:a16="http://schemas.microsoft.com/office/drawing/2014/main" id="{896A056B-EE79-032D-066B-B7D8C6C27DDA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5" name="직사각형 45">
              <a:extLst>
                <a:ext uri="{FF2B5EF4-FFF2-40B4-BE49-F238E27FC236}">
                  <a16:creationId xmlns:a16="http://schemas.microsoft.com/office/drawing/2014/main" id="{CF3CFDD9-B378-D019-2720-C203115A434A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" name="직사각형 46">
              <a:extLst>
                <a:ext uri="{FF2B5EF4-FFF2-40B4-BE49-F238E27FC236}">
                  <a16:creationId xmlns:a16="http://schemas.microsoft.com/office/drawing/2014/main" id="{0344B6AA-5019-B4B8-CAC1-873AB88F719E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" name="직사각형 47">
              <a:extLst>
                <a:ext uri="{FF2B5EF4-FFF2-40B4-BE49-F238E27FC236}">
                  <a16:creationId xmlns:a16="http://schemas.microsoft.com/office/drawing/2014/main" id="{B11F95F8-FA25-9F6F-50D4-31361BA0E41C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8" name="직사각형 48">
              <a:extLst>
                <a:ext uri="{FF2B5EF4-FFF2-40B4-BE49-F238E27FC236}">
                  <a16:creationId xmlns:a16="http://schemas.microsoft.com/office/drawing/2014/main" id="{D8338D95-E46E-AF24-7E61-B030D968F724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" name="직사각형 49">
              <a:extLst>
                <a:ext uri="{FF2B5EF4-FFF2-40B4-BE49-F238E27FC236}">
                  <a16:creationId xmlns:a16="http://schemas.microsoft.com/office/drawing/2014/main" id="{7A612B2B-4B01-7E16-B503-F27F979C9CC2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" name="직사각형 50">
              <a:extLst>
                <a:ext uri="{FF2B5EF4-FFF2-40B4-BE49-F238E27FC236}">
                  <a16:creationId xmlns:a16="http://schemas.microsoft.com/office/drawing/2014/main" id="{C232F0B2-4B91-02AB-E285-F3847B664BCB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1" name="직사각형 51">
              <a:extLst>
                <a:ext uri="{FF2B5EF4-FFF2-40B4-BE49-F238E27FC236}">
                  <a16:creationId xmlns:a16="http://schemas.microsoft.com/office/drawing/2014/main" id="{E02EA408-1A14-60E8-0AB5-81BE821EC421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" name="직사각형 52">
              <a:extLst>
                <a:ext uri="{FF2B5EF4-FFF2-40B4-BE49-F238E27FC236}">
                  <a16:creationId xmlns:a16="http://schemas.microsoft.com/office/drawing/2014/main" id="{03FE0217-EB94-5935-FFA4-1A04A8E84C23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" name="직사각형 53">
              <a:extLst>
                <a:ext uri="{FF2B5EF4-FFF2-40B4-BE49-F238E27FC236}">
                  <a16:creationId xmlns:a16="http://schemas.microsoft.com/office/drawing/2014/main" id="{B800785F-0436-0953-9B3C-DBAD2160C4CD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4" name="직사각형 54">
              <a:extLst>
                <a:ext uri="{FF2B5EF4-FFF2-40B4-BE49-F238E27FC236}">
                  <a16:creationId xmlns:a16="http://schemas.microsoft.com/office/drawing/2014/main" id="{28F52B08-DC23-32B7-777A-5E5F928B1E06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" name="직사각형 55">
              <a:extLst>
                <a:ext uri="{FF2B5EF4-FFF2-40B4-BE49-F238E27FC236}">
                  <a16:creationId xmlns:a16="http://schemas.microsoft.com/office/drawing/2014/main" id="{8924A728-22E4-461B-ADE8-B626CFA36330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6" name="직사각형 56">
              <a:extLst>
                <a:ext uri="{FF2B5EF4-FFF2-40B4-BE49-F238E27FC236}">
                  <a16:creationId xmlns:a16="http://schemas.microsoft.com/office/drawing/2014/main" id="{BAF54B2C-AE53-40FA-8DC9-FD89C2669F2C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79" name="Capitolo 1…">
            <a:extLst>
              <a:ext uri="{FF2B5EF4-FFF2-40B4-BE49-F238E27FC236}">
                <a16:creationId xmlns:a16="http://schemas.microsoft.com/office/drawing/2014/main" id="{4930FFF9-45FE-59B4-4006-D6FA1D284749}"/>
              </a:ext>
            </a:extLst>
          </p:cNvPr>
          <p:cNvSpPr txBox="1"/>
          <p:nvPr/>
        </p:nvSpPr>
        <p:spPr>
          <a:xfrm>
            <a:off x="6049802" y="441799"/>
            <a:ext cx="92396" cy="5693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3100"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endParaRPr dirty="0"/>
          </a:p>
        </p:txBody>
      </p:sp>
      <p:pic>
        <p:nvPicPr>
          <p:cNvPr id="3" name="Immagine 2" descr="Immagine che contiene testo, schermata, ricevuta, Carattere&#10;&#10;Descrizione generata automaticamente">
            <a:extLst>
              <a:ext uri="{FF2B5EF4-FFF2-40B4-BE49-F238E27FC236}">
                <a16:creationId xmlns:a16="http://schemas.microsoft.com/office/drawing/2014/main" id="{35074C57-7FDA-2653-34F2-3C9F91BC1D3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5350" y="1987550"/>
            <a:ext cx="7772400" cy="2850298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2" name="Input penna 1">
                <a:extLst>
                  <a:ext uri="{FF2B5EF4-FFF2-40B4-BE49-F238E27FC236}">
                    <a16:creationId xmlns:a16="http://schemas.microsoft.com/office/drawing/2014/main" id="{9D0C9956-2643-96A1-5EEC-997BA6645B50}"/>
                  </a:ext>
                </a:extLst>
              </p14:cNvPr>
              <p14:cNvContentPartPr/>
              <p14:nvPr/>
            </p14:nvContentPartPr>
            <p14:xfrm>
              <a:off x="8906453" y="3413533"/>
              <a:ext cx="752760" cy="83160"/>
            </p14:xfrm>
          </p:contentPart>
        </mc:Choice>
        <mc:Fallback>
          <p:pic>
            <p:nvPicPr>
              <p:cNvPr id="2" name="Input penna 1">
                <a:extLst>
                  <a:ext uri="{FF2B5EF4-FFF2-40B4-BE49-F238E27FC236}">
                    <a16:creationId xmlns:a16="http://schemas.microsoft.com/office/drawing/2014/main" id="{9D0C9956-2643-96A1-5EEC-997BA6645B50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8895653" y="3402733"/>
                <a:ext cx="774000" cy="104400"/>
              </a:xfrm>
              <a:prstGeom prst="rect">
                <a:avLst/>
              </a:prstGeom>
            </p:spPr>
          </p:pic>
        </mc:Fallback>
      </mc:AlternateContent>
      <p:grpSp>
        <p:nvGrpSpPr>
          <p:cNvPr id="14" name="Gruppo 13">
            <a:extLst>
              <a:ext uri="{FF2B5EF4-FFF2-40B4-BE49-F238E27FC236}">
                <a16:creationId xmlns:a16="http://schemas.microsoft.com/office/drawing/2014/main" id="{CD1AF8B9-3986-6039-9804-1C316FC544E7}"/>
              </a:ext>
            </a:extLst>
          </p:cNvPr>
          <p:cNvGrpSpPr/>
          <p:nvPr/>
        </p:nvGrpSpPr>
        <p:grpSpPr>
          <a:xfrm>
            <a:off x="5182973" y="1854013"/>
            <a:ext cx="1459800" cy="695160"/>
            <a:chOff x="5182973" y="1854013"/>
            <a:chExt cx="1459800" cy="6951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4" name="Input penna 3">
                  <a:extLst>
                    <a:ext uri="{FF2B5EF4-FFF2-40B4-BE49-F238E27FC236}">
                      <a16:creationId xmlns:a16="http://schemas.microsoft.com/office/drawing/2014/main" id="{94DDA88E-FA83-B0F3-3999-31811FA0F63E}"/>
                    </a:ext>
                  </a:extLst>
                </p14:cNvPr>
                <p14:cNvContentPartPr/>
                <p14:nvPr/>
              </p14:nvContentPartPr>
              <p14:xfrm>
                <a:off x="5379893" y="2120053"/>
                <a:ext cx="112680" cy="154440"/>
              </p14:xfrm>
            </p:contentPart>
          </mc:Choice>
          <mc:Fallback>
            <p:pic>
              <p:nvPicPr>
                <p:cNvPr id="4" name="Input penna 3">
                  <a:extLst>
                    <a:ext uri="{FF2B5EF4-FFF2-40B4-BE49-F238E27FC236}">
                      <a16:creationId xmlns:a16="http://schemas.microsoft.com/office/drawing/2014/main" id="{94DDA88E-FA83-B0F3-3999-31811FA0F63E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5369093" y="2109613"/>
                  <a:ext cx="133920" cy="175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5" name="Input penna 4">
                  <a:extLst>
                    <a:ext uri="{FF2B5EF4-FFF2-40B4-BE49-F238E27FC236}">
                      <a16:creationId xmlns:a16="http://schemas.microsoft.com/office/drawing/2014/main" id="{1E2C588E-9D73-2015-633B-5F51F3A1BB8C}"/>
                    </a:ext>
                  </a:extLst>
                </p14:cNvPr>
                <p14:cNvContentPartPr/>
                <p14:nvPr/>
              </p14:nvContentPartPr>
              <p14:xfrm>
                <a:off x="5572853" y="2135533"/>
                <a:ext cx="31320" cy="214200"/>
              </p14:xfrm>
            </p:contentPart>
          </mc:Choice>
          <mc:Fallback>
            <p:pic>
              <p:nvPicPr>
                <p:cNvPr id="5" name="Input penna 4">
                  <a:extLst>
                    <a:ext uri="{FF2B5EF4-FFF2-40B4-BE49-F238E27FC236}">
                      <a16:creationId xmlns:a16="http://schemas.microsoft.com/office/drawing/2014/main" id="{1E2C588E-9D73-2015-633B-5F51F3A1BB8C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5562413" y="2124733"/>
                  <a:ext cx="52560" cy="235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6" name="Input penna 5">
                  <a:extLst>
                    <a:ext uri="{FF2B5EF4-FFF2-40B4-BE49-F238E27FC236}">
                      <a16:creationId xmlns:a16="http://schemas.microsoft.com/office/drawing/2014/main" id="{750E26E2-1A3C-9DAD-ACD7-F6FBDCFB34A6}"/>
                    </a:ext>
                  </a:extLst>
                </p14:cNvPr>
                <p14:cNvContentPartPr/>
                <p14:nvPr/>
              </p14:nvContentPartPr>
              <p14:xfrm>
                <a:off x="5761493" y="2140573"/>
                <a:ext cx="68400" cy="162360"/>
              </p14:xfrm>
            </p:contentPart>
          </mc:Choice>
          <mc:Fallback>
            <p:pic>
              <p:nvPicPr>
                <p:cNvPr id="6" name="Input penna 5">
                  <a:extLst>
                    <a:ext uri="{FF2B5EF4-FFF2-40B4-BE49-F238E27FC236}">
                      <a16:creationId xmlns:a16="http://schemas.microsoft.com/office/drawing/2014/main" id="{750E26E2-1A3C-9DAD-ACD7-F6FBDCFB34A6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5750693" y="2130133"/>
                  <a:ext cx="89640" cy="183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F9EA90EF-A411-DCA8-DAB8-0132DD318EBA}"/>
                    </a:ext>
                  </a:extLst>
                </p14:cNvPr>
                <p14:cNvContentPartPr/>
                <p14:nvPr/>
              </p14:nvContentPartPr>
              <p14:xfrm>
                <a:off x="5957693" y="2135533"/>
                <a:ext cx="7560" cy="208080"/>
              </p14:xfrm>
            </p:contentPart>
          </mc:Choice>
          <mc:Fallback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F9EA90EF-A411-DCA8-DAB8-0132DD318EBA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5947253" y="2124733"/>
                  <a:ext cx="28800" cy="22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8" name="Input penna 7">
                  <a:extLst>
                    <a:ext uri="{FF2B5EF4-FFF2-40B4-BE49-F238E27FC236}">
                      <a16:creationId xmlns:a16="http://schemas.microsoft.com/office/drawing/2014/main" id="{AD6E1B7C-6A5D-17EE-CBB8-4886EAE8EC87}"/>
                    </a:ext>
                  </a:extLst>
                </p14:cNvPr>
                <p14:cNvContentPartPr/>
                <p14:nvPr/>
              </p14:nvContentPartPr>
              <p14:xfrm>
                <a:off x="5960213" y="2221573"/>
                <a:ext cx="71640" cy="30240"/>
              </p14:xfrm>
            </p:contentPart>
          </mc:Choice>
          <mc:Fallback>
            <p:pic>
              <p:nvPicPr>
                <p:cNvPr id="8" name="Input penna 7">
                  <a:extLst>
                    <a:ext uri="{FF2B5EF4-FFF2-40B4-BE49-F238E27FC236}">
                      <a16:creationId xmlns:a16="http://schemas.microsoft.com/office/drawing/2014/main" id="{AD6E1B7C-6A5D-17EE-CBB8-4886EAE8EC87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5949773" y="2210773"/>
                  <a:ext cx="92880" cy="51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9" name="Input penna 8">
                  <a:extLst>
                    <a:ext uri="{FF2B5EF4-FFF2-40B4-BE49-F238E27FC236}">
                      <a16:creationId xmlns:a16="http://schemas.microsoft.com/office/drawing/2014/main" id="{82F66E10-C9AE-CD64-FCF2-88494C291B38}"/>
                    </a:ext>
                  </a:extLst>
                </p14:cNvPr>
                <p14:cNvContentPartPr/>
                <p14:nvPr/>
              </p14:nvContentPartPr>
              <p14:xfrm>
                <a:off x="6025733" y="2251453"/>
                <a:ext cx="152640" cy="4680"/>
              </p14:xfrm>
            </p:contentPart>
          </mc:Choice>
          <mc:Fallback>
            <p:pic>
              <p:nvPicPr>
                <p:cNvPr id="9" name="Input penna 8">
                  <a:extLst>
                    <a:ext uri="{FF2B5EF4-FFF2-40B4-BE49-F238E27FC236}">
                      <a16:creationId xmlns:a16="http://schemas.microsoft.com/office/drawing/2014/main" id="{82F66E10-C9AE-CD64-FCF2-88494C291B38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6015293" y="2240653"/>
                  <a:ext cx="173880" cy="2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54151825-CEE9-E14E-03E5-C694D42194E6}"/>
                    </a:ext>
                  </a:extLst>
                </p14:cNvPr>
                <p14:cNvContentPartPr/>
                <p14:nvPr/>
              </p14:nvContentPartPr>
              <p14:xfrm>
                <a:off x="5182973" y="1854013"/>
                <a:ext cx="1428120" cy="69516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54151825-CEE9-E14E-03E5-C694D42194E6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5172533" y="1843213"/>
                  <a:ext cx="1449360" cy="716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026F7128-8B76-A27E-44CE-7C9E2AFA19FC}"/>
                    </a:ext>
                  </a:extLst>
                </p14:cNvPr>
                <p14:cNvContentPartPr/>
                <p14:nvPr/>
              </p14:nvContentPartPr>
              <p14:xfrm>
                <a:off x="6632693" y="1947973"/>
                <a:ext cx="10080" cy="237960"/>
              </p14:xfrm>
            </p:contentPart>
          </mc:Choice>
          <mc:Fallback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026F7128-8B76-A27E-44CE-7C9E2AFA19FC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6621893" y="1937533"/>
                  <a:ext cx="31320" cy="259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47E92F62-AB53-1E2D-164D-A46553B6AF3D}"/>
                    </a:ext>
                  </a:extLst>
                </p14:cNvPr>
                <p14:cNvContentPartPr/>
                <p14:nvPr/>
              </p14:nvContentPartPr>
              <p14:xfrm>
                <a:off x="6615053" y="2409133"/>
                <a:ext cx="24480" cy="2412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47E92F62-AB53-1E2D-164D-A46553B6AF3D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6604613" y="2398333"/>
                  <a:ext cx="45720" cy="45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3" name="Gruppo 42">
            <a:extLst>
              <a:ext uri="{FF2B5EF4-FFF2-40B4-BE49-F238E27FC236}">
                <a16:creationId xmlns:a16="http://schemas.microsoft.com/office/drawing/2014/main" id="{6EA7267E-0ACD-3D00-1EB5-2757EE945C5B}"/>
              </a:ext>
            </a:extLst>
          </p:cNvPr>
          <p:cNvGrpSpPr/>
          <p:nvPr/>
        </p:nvGrpSpPr>
        <p:grpSpPr>
          <a:xfrm>
            <a:off x="2024333" y="5817253"/>
            <a:ext cx="210960" cy="221760"/>
            <a:chOff x="2024333" y="5817253"/>
            <a:chExt cx="210960" cy="2217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25" name="Input penna 24">
                  <a:extLst>
                    <a:ext uri="{FF2B5EF4-FFF2-40B4-BE49-F238E27FC236}">
                      <a16:creationId xmlns:a16="http://schemas.microsoft.com/office/drawing/2014/main" id="{5FB55AFB-6107-B78F-0E27-DBB8FCF66296}"/>
                    </a:ext>
                  </a:extLst>
                </p14:cNvPr>
                <p14:cNvContentPartPr/>
                <p14:nvPr/>
              </p14:nvContentPartPr>
              <p14:xfrm>
                <a:off x="2024333" y="5902213"/>
                <a:ext cx="125640" cy="136800"/>
              </p14:xfrm>
            </p:contentPart>
          </mc:Choice>
          <mc:Fallback>
            <p:pic>
              <p:nvPicPr>
                <p:cNvPr id="25" name="Input penna 24">
                  <a:extLst>
                    <a:ext uri="{FF2B5EF4-FFF2-40B4-BE49-F238E27FC236}">
                      <a16:creationId xmlns:a16="http://schemas.microsoft.com/office/drawing/2014/main" id="{5FB55AFB-6107-B78F-0E27-DBB8FCF66296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2013533" y="5891773"/>
                  <a:ext cx="146880" cy="158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">
              <p14:nvContentPartPr>
                <p14:cNvPr id="26" name="Input penna 25">
                  <a:extLst>
                    <a:ext uri="{FF2B5EF4-FFF2-40B4-BE49-F238E27FC236}">
                      <a16:creationId xmlns:a16="http://schemas.microsoft.com/office/drawing/2014/main" id="{ADA1F0ED-4EDC-EEA5-B6D4-3CCDCFF3CD15}"/>
                    </a:ext>
                  </a:extLst>
                </p14:cNvPr>
                <p14:cNvContentPartPr/>
                <p14:nvPr/>
              </p14:nvContentPartPr>
              <p14:xfrm>
                <a:off x="2173373" y="5817253"/>
                <a:ext cx="61920" cy="10440"/>
              </p14:xfrm>
            </p:contentPart>
          </mc:Choice>
          <mc:Fallback>
            <p:pic>
              <p:nvPicPr>
                <p:cNvPr id="26" name="Input penna 25">
                  <a:extLst>
                    <a:ext uri="{FF2B5EF4-FFF2-40B4-BE49-F238E27FC236}">
                      <a16:creationId xmlns:a16="http://schemas.microsoft.com/office/drawing/2014/main" id="{ADA1F0ED-4EDC-EEA5-B6D4-3CCDCFF3CD15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2162573" y="5806453"/>
                  <a:ext cx="83160" cy="316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1" name="Gruppo 40">
            <a:extLst>
              <a:ext uri="{FF2B5EF4-FFF2-40B4-BE49-F238E27FC236}">
                <a16:creationId xmlns:a16="http://schemas.microsoft.com/office/drawing/2014/main" id="{21978847-7202-7CD1-1E83-EF262D52BEB4}"/>
              </a:ext>
            </a:extLst>
          </p:cNvPr>
          <p:cNvGrpSpPr/>
          <p:nvPr/>
        </p:nvGrpSpPr>
        <p:grpSpPr>
          <a:xfrm>
            <a:off x="2458853" y="5856133"/>
            <a:ext cx="426240" cy="288000"/>
            <a:chOff x="2458853" y="5856133"/>
            <a:chExt cx="426240" cy="2880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9">
              <p14:nvContentPartPr>
                <p14:cNvPr id="27" name="Input penna 26">
                  <a:extLst>
                    <a:ext uri="{FF2B5EF4-FFF2-40B4-BE49-F238E27FC236}">
                      <a16:creationId xmlns:a16="http://schemas.microsoft.com/office/drawing/2014/main" id="{14EBD381-5C22-0367-77C7-C9C10FD17915}"/>
                    </a:ext>
                  </a:extLst>
                </p14:cNvPr>
                <p14:cNvContentPartPr/>
                <p14:nvPr/>
              </p14:nvContentPartPr>
              <p14:xfrm>
                <a:off x="2458853" y="5879173"/>
                <a:ext cx="96840" cy="264960"/>
              </p14:xfrm>
            </p:contentPart>
          </mc:Choice>
          <mc:Fallback>
            <p:pic>
              <p:nvPicPr>
                <p:cNvPr id="27" name="Input penna 26">
                  <a:extLst>
                    <a:ext uri="{FF2B5EF4-FFF2-40B4-BE49-F238E27FC236}">
                      <a16:creationId xmlns:a16="http://schemas.microsoft.com/office/drawing/2014/main" id="{14EBD381-5C22-0367-77C7-C9C10FD17915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2448413" y="5868733"/>
                  <a:ext cx="118080" cy="28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BB5E2B89-0F89-A1A6-809E-CB40A3B63997}"/>
                    </a:ext>
                  </a:extLst>
                </p14:cNvPr>
                <p14:cNvContentPartPr/>
                <p14:nvPr/>
              </p14:nvContentPartPr>
              <p14:xfrm>
                <a:off x="2602493" y="5929573"/>
                <a:ext cx="15120" cy="82080"/>
              </p14:xfrm>
            </p:contentPart>
          </mc:Choice>
          <mc:Fallback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BB5E2B89-0F89-A1A6-809E-CB40A3B63997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2591693" y="5918773"/>
                  <a:ext cx="36360" cy="103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1DDF1D00-DCE8-ED58-5ED4-74DA4D040EBE}"/>
                    </a:ext>
                  </a:extLst>
                </p14:cNvPr>
                <p14:cNvContentPartPr/>
                <p14:nvPr/>
              </p14:nvContentPartPr>
              <p14:xfrm>
                <a:off x="2699693" y="5943253"/>
                <a:ext cx="111600" cy="116280"/>
              </p14:xfrm>
            </p:contentPart>
          </mc:Choice>
          <mc:Fallback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1DDF1D00-DCE8-ED58-5ED4-74DA4D040EBE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2689253" y="5932453"/>
                  <a:ext cx="132840" cy="13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">
              <p14:nvContentPartPr>
                <p14:cNvPr id="30" name="Input penna 29">
                  <a:extLst>
                    <a:ext uri="{FF2B5EF4-FFF2-40B4-BE49-F238E27FC236}">
                      <a16:creationId xmlns:a16="http://schemas.microsoft.com/office/drawing/2014/main" id="{7FEFF2DF-542A-B45D-135F-282729EBF8BB}"/>
                    </a:ext>
                  </a:extLst>
                </p14:cNvPr>
                <p14:cNvContentPartPr/>
                <p14:nvPr/>
              </p14:nvContentPartPr>
              <p14:xfrm>
                <a:off x="2830013" y="5856133"/>
                <a:ext cx="55080" cy="13320"/>
              </p14:xfrm>
            </p:contentPart>
          </mc:Choice>
          <mc:Fallback>
            <p:pic>
              <p:nvPicPr>
                <p:cNvPr id="30" name="Input penna 29">
                  <a:extLst>
                    <a:ext uri="{FF2B5EF4-FFF2-40B4-BE49-F238E27FC236}">
                      <a16:creationId xmlns:a16="http://schemas.microsoft.com/office/drawing/2014/main" id="{7FEFF2DF-542A-B45D-135F-282729EBF8BB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2819213" y="5845333"/>
                  <a:ext cx="76320" cy="34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9" name="Gruppo 38">
            <a:extLst>
              <a:ext uri="{FF2B5EF4-FFF2-40B4-BE49-F238E27FC236}">
                <a16:creationId xmlns:a16="http://schemas.microsoft.com/office/drawing/2014/main" id="{B6139B01-AF38-A5DD-0DE3-B9D604F9EAB4}"/>
              </a:ext>
            </a:extLst>
          </p:cNvPr>
          <p:cNvGrpSpPr/>
          <p:nvPr/>
        </p:nvGrpSpPr>
        <p:grpSpPr>
          <a:xfrm>
            <a:off x="3177053" y="5764333"/>
            <a:ext cx="824400" cy="281520"/>
            <a:chOff x="3177053" y="5764333"/>
            <a:chExt cx="824400" cy="2815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7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F0DDB733-A6BE-B260-C0F5-6DCBEC08445F}"/>
                    </a:ext>
                  </a:extLst>
                </p14:cNvPr>
                <p14:cNvContentPartPr/>
                <p14:nvPr/>
              </p14:nvContentPartPr>
              <p14:xfrm>
                <a:off x="3177053" y="5764333"/>
                <a:ext cx="41400" cy="280800"/>
              </p14:xfrm>
            </p:contentPart>
          </mc:Choice>
          <mc:Fallback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F0DDB733-A6BE-B260-C0F5-6DCBEC08445F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3166613" y="5753533"/>
                  <a:ext cx="62640" cy="30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1203C111-A993-68F8-3055-638F30678D47}"/>
                    </a:ext>
                  </a:extLst>
                </p14:cNvPr>
                <p14:cNvContentPartPr/>
                <p14:nvPr/>
              </p14:nvContentPartPr>
              <p14:xfrm>
                <a:off x="3211613" y="5856133"/>
                <a:ext cx="103680" cy="7200"/>
              </p14:xfrm>
            </p:contentPart>
          </mc:Choice>
          <mc:Fallback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1203C111-A993-68F8-3055-638F30678D47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3200813" y="5845693"/>
                  <a:ext cx="124920" cy="2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91547ABF-2149-33FB-4389-98A789451F38}"/>
                    </a:ext>
                  </a:extLst>
                </p14:cNvPr>
                <p14:cNvContentPartPr/>
                <p14:nvPr/>
              </p14:nvContentPartPr>
              <p14:xfrm>
                <a:off x="3331133" y="5894653"/>
                <a:ext cx="127440" cy="151200"/>
              </p14:xfrm>
            </p:contentPart>
          </mc:Choice>
          <mc:Fallback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91547ABF-2149-33FB-4389-98A789451F38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3320333" y="5883853"/>
                  <a:ext cx="148680" cy="17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7C4F9228-0D60-E30D-CD90-B9AC85532A95}"/>
                    </a:ext>
                  </a:extLst>
                </p14:cNvPr>
                <p14:cNvContentPartPr/>
                <p14:nvPr/>
              </p14:nvContentPartPr>
              <p14:xfrm>
                <a:off x="3528413" y="5921653"/>
                <a:ext cx="65880" cy="116280"/>
              </p14:xfrm>
            </p:contentPart>
          </mc:Choice>
          <mc:Fallback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7C4F9228-0D60-E30D-CD90-B9AC85532A95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3517613" y="5911213"/>
                  <a:ext cx="87120" cy="13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7F4B66A2-9288-1CC7-63F8-68A28DC13AC5}"/>
                    </a:ext>
                  </a:extLst>
                </p14:cNvPr>
                <p14:cNvContentPartPr/>
                <p14:nvPr/>
              </p14:nvContentPartPr>
              <p14:xfrm>
                <a:off x="3658733" y="5944693"/>
                <a:ext cx="18360" cy="92880"/>
              </p14:xfrm>
            </p:contentPart>
          </mc:Choice>
          <mc:Fallback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7F4B66A2-9288-1CC7-63F8-68A28DC13AC5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3647933" y="5934253"/>
                  <a:ext cx="39600" cy="11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097658FD-B30F-157C-11E3-B456FCE98336}"/>
                    </a:ext>
                  </a:extLst>
                </p14:cNvPr>
                <p14:cNvContentPartPr/>
                <p14:nvPr/>
              </p14:nvContentPartPr>
              <p14:xfrm>
                <a:off x="3768173" y="5798173"/>
                <a:ext cx="13320" cy="217440"/>
              </p14:xfrm>
            </p:contentPart>
          </mc:Choice>
          <mc:Fallback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097658FD-B30F-157C-11E3-B456FCE98336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3757733" y="5787733"/>
                  <a:ext cx="34560" cy="238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50AF57F5-B184-5FD8-7706-C7DAEB595725}"/>
                    </a:ext>
                  </a:extLst>
                </p14:cNvPr>
                <p14:cNvContentPartPr/>
                <p14:nvPr/>
              </p14:nvContentPartPr>
              <p14:xfrm>
                <a:off x="3879053" y="5920933"/>
                <a:ext cx="122400" cy="123120"/>
              </p14:xfrm>
            </p:contentPart>
          </mc:Choice>
          <mc:Fallback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50AF57F5-B184-5FD8-7706-C7DAEB595725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3868253" y="5910493"/>
                  <a:ext cx="143640" cy="144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9" name="Gruppo 58">
            <a:extLst>
              <a:ext uri="{FF2B5EF4-FFF2-40B4-BE49-F238E27FC236}">
                <a16:creationId xmlns:a16="http://schemas.microsoft.com/office/drawing/2014/main" id="{D5C15B2D-9F3F-0379-C8EC-18A3DFD504D8}"/>
              </a:ext>
            </a:extLst>
          </p:cNvPr>
          <p:cNvGrpSpPr/>
          <p:nvPr/>
        </p:nvGrpSpPr>
        <p:grpSpPr>
          <a:xfrm>
            <a:off x="4194773" y="5670373"/>
            <a:ext cx="862560" cy="402480"/>
            <a:chOff x="4194773" y="5670373"/>
            <a:chExt cx="862560" cy="4024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1">
              <p14:nvContentPartPr>
                <p14:cNvPr id="44" name="Input penna 43">
                  <a:extLst>
                    <a:ext uri="{FF2B5EF4-FFF2-40B4-BE49-F238E27FC236}">
                      <a16:creationId xmlns:a16="http://schemas.microsoft.com/office/drawing/2014/main" id="{B863128B-BC69-8D30-DD8A-136304EC656C}"/>
                    </a:ext>
                  </a:extLst>
                </p14:cNvPr>
                <p14:cNvContentPartPr/>
                <p14:nvPr/>
              </p14:nvContentPartPr>
              <p14:xfrm>
                <a:off x="4194773" y="5670373"/>
                <a:ext cx="172440" cy="402480"/>
              </p14:xfrm>
            </p:contentPart>
          </mc:Choice>
          <mc:Fallback>
            <p:pic>
              <p:nvPicPr>
                <p:cNvPr id="44" name="Input penna 43">
                  <a:extLst>
                    <a:ext uri="{FF2B5EF4-FFF2-40B4-BE49-F238E27FC236}">
                      <a16:creationId xmlns:a16="http://schemas.microsoft.com/office/drawing/2014/main" id="{B863128B-BC69-8D30-DD8A-136304EC656C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4184333" y="5659933"/>
                  <a:ext cx="193680" cy="423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">
              <p14:nvContentPartPr>
                <p14:cNvPr id="45" name="Input penna 44">
                  <a:extLst>
                    <a:ext uri="{FF2B5EF4-FFF2-40B4-BE49-F238E27FC236}">
                      <a16:creationId xmlns:a16="http://schemas.microsoft.com/office/drawing/2014/main" id="{4AD30DB4-4423-DC26-A909-FCE05EEA3A82}"/>
                    </a:ext>
                  </a:extLst>
                </p14:cNvPr>
                <p14:cNvContentPartPr/>
                <p14:nvPr/>
              </p14:nvContentPartPr>
              <p14:xfrm>
                <a:off x="4326893" y="5873413"/>
                <a:ext cx="108360" cy="151200"/>
              </p14:xfrm>
            </p:contentPart>
          </mc:Choice>
          <mc:Fallback>
            <p:pic>
              <p:nvPicPr>
                <p:cNvPr id="45" name="Input penna 44">
                  <a:extLst>
                    <a:ext uri="{FF2B5EF4-FFF2-40B4-BE49-F238E27FC236}">
                      <a16:creationId xmlns:a16="http://schemas.microsoft.com/office/drawing/2014/main" id="{4AD30DB4-4423-DC26-A909-FCE05EEA3A82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4316093" y="5862613"/>
                  <a:ext cx="129600" cy="17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">
              <p14:nvContentPartPr>
                <p14:cNvPr id="46" name="Input penna 45">
                  <a:extLst>
                    <a:ext uri="{FF2B5EF4-FFF2-40B4-BE49-F238E27FC236}">
                      <a16:creationId xmlns:a16="http://schemas.microsoft.com/office/drawing/2014/main" id="{66AC9A11-2976-C136-4840-0DFB098E6F5E}"/>
                    </a:ext>
                  </a:extLst>
                </p14:cNvPr>
                <p14:cNvContentPartPr/>
                <p14:nvPr/>
              </p14:nvContentPartPr>
              <p14:xfrm>
                <a:off x="4455413" y="5942173"/>
                <a:ext cx="95400" cy="91440"/>
              </p14:xfrm>
            </p:contentPart>
          </mc:Choice>
          <mc:Fallback>
            <p:pic>
              <p:nvPicPr>
                <p:cNvPr id="46" name="Input penna 45">
                  <a:extLst>
                    <a:ext uri="{FF2B5EF4-FFF2-40B4-BE49-F238E27FC236}">
                      <a16:creationId xmlns:a16="http://schemas.microsoft.com/office/drawing/2014/main" id="{66AC9A11-2976-C136-4840-0DFB098E6F5E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4444613" y="5931733"/>
                  <a:ext cx="116640" cy="11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">
              <p14:nvContentPartPr>
                <p14:cNvPr id="47" name="Input penna 46">
                  <a:extLst>
                    <a:ext uri="{FF2B5EF4-FFF2-40B4-BE49-F238E27FC236}">
                      <a16:creationId xmlns:a16="http://schemas.microsoft.com/office/drawing/2014/main" id="{AB3D4309-883C-2516-08F6-F9F022644F32}"/>
                    </a:ext>
                  </a:extLst>
                </p14:cNvPr>
                <p14:cNvContentPartPr/>
                <p14:nvPr/>
              </p14:nvContentPartPr>
              <p14:xfrm>
                <a:off x="4614173" y="5915893"/>
                <a:ext cx="70920" cy="110160"/>
              </p14:xfrm>
            </p:contentPart>
          </mc:Choice>
          <mc:Fallback>
            <p:pic>
              <p:nvPicPr>
                <p:cNvPr id="47" name="Input penna 46">
                  <a:extLst>
                    <a:ext uri="{FF2B5EF4-FFF2-40B4-BE49-F238E27FC236}">
                      <a16:creationId xmlns:a16="http://schemas.microsoft.com/office/drawing/2014/main" id="{AB3D4309-883C-2516-08F6-F9F022644F32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4603373" y="5905093"/>
                  <a:ext cx="92160" cy="13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">
              <p14:nvContentPartPr>
                <p14:cNvPr id="48" name="Input penna 47">
                  <a:extLst>
                    <a:ext uri="{FF2B5EF4-FFF2-40B4-BE49-F238E27FC236}">
                      <a16:creationId xmlns:a16="http://schemas.microsoft.com/office/drawing/2014/main" id="{52E244A4-BE3B-3CFF-D923-3AE72535B3E6}"/>
                    </a:ext>
                  </a:extLst>
                </p14:cNvPr>
                <p14:cNvContentPartPr/>
                <p14:nvPr/>
              </p14:nvContentPartPr>
              <p14:xfrm>
                <a:off x="4798493" y="5783773"/>
                <a:ext cx="2160" cy="209160"/>
              </p14:xfrm>
            </p:contentPart>
          </mc:Choice>
          <mc:Fallback>
            <p:pic>
              <p:nvPicPr>
                <p:cNvPr id="48" name="Input penna 47">
                  <a:extLst>
                    <a:ext uri="{FF2B5EF4-FFF2-40B4-BE49-F238E27FC236}">
                      <a16:creationId xmlns:a16="http://schemas.microsoft.com/office/drawing/2014/main" id="{52E244A4-BE3B-3CFF-D923-3AE72535B3E6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4787693" y="5773333"/>
                  <a:ext cx="23400" cy="23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">
              <p14:nvContentPartPr>
                <p14:cNvPr id="49" name="Input penna 48">
                  <a:extLst>
                    <a:ext uri="{FF2B5EF4-FFF2-40B4-BE49-F238E27FC236}">
                      <a16:creationId xmlns:a16="http://schemas.microsoft.com/office/drawing/2014/main" id="{CDBB6C93-4BB7-AF2D-EABC-DAE80A2BB0B1}"/>
                    </a:ext>
                  </a:extLst>
                </p14:cNvPr>
                <p14:cNvContentPartPr/>
                <p14:nvPr/>
              </p14:nvContentPartPr>
              <p14:xfrm>
                <a:off x="4804973" y="5928493"/>
                <a:ext cx="94680" cy="22680"/>
              </p14:xfrm>
            </p:contentPart>
          </mc:Choice>
          <mc:Fallback>
            <p:pic>
              <p:nvPicPr>
                <p:cNvPr id="49" name="Input penna 48">
                  <a:extLst>
                    <a:ext uri="{FF2B5EF4-FFF2-40B4-BE49-F238E27FC236}">
                      <a16:creationId xmlns:a16="http://schemas.microsoft.com/office/drawing/2014/main" id="{CDBB6C93-4BB7-AF2D-EABC-DAE80A2BB0B1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4794173" y="5918053"/>
                  <a:ext cx="115920" cy="4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">
              <p14:nvContentPartPr>
                <p14:cNvPr id="50" name="Input penna 49">
                  <a:extLst>
                    <a:ext uri="{FF2B5EF4-FFF2-40B4-BE49-F238E27FC236}">
                      <a16:creationId xmlns:a16="http://schemas.microsoft.com/office/drawing/2014/main" id="{3EB010C0-EF7E-4B20-F62A-CCDEB241645D}"/>
                    </a:ext>
                  </a:extLst>
                </p14:cNvPr>
                <p14:cNvContentPartPr/>
                <p14:nvPr/>
              </p14:nvContentPartPr>
              <p14:xfrm>
                <a:off x="4973453" y="5929573"/>
                <a:ext cx="83880" cy="112680"/>
              </p14:xfrm>
            </p:contentPart>
          </mc:Choice>
          <mc:Fallback>
            <p:pic>
              <p:nvPicPr>
                <p:cNvPr id="50" name="Input penna 49">
                  <a:extLst>
                    <a:ext uri="{FF2B5EF4-FFF2-40B4-BE49-F238E27FC236}">
                      <a16:creationId xmlns:a16="http://schemas.microsoft.com/office/drawing/2014/main" id="{3EB010C0-EF7E-4B20-F62A-CCDEB241645D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4963013" y="5918773"/>
                  <a:ext cx="105120" cy="1339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10" name="Gruppo 209">
            <a:extLst>
              <a:ext uri="{FF2B5EF4-FFF2-40B4-BE49-F238E27FC236}">
                <a16:creationId xmlns:a16="http://schemas.microsoft.com/office/drawing/2014/main" id="{55FEBCF5-0D43-E31D-9963-DC49F1D91C2A}"/>
              </a:ext>
            </a:extLst>
          </p:cNvPr>
          <p:cNvGrpSpPr/>
          <p:nvPr/>
        </p:nvGrpSpPr>
        <p:grpSpPr>
          <a:xfrm>
            <a:off x="9282293" y="5771173"/>
            <a:ext cx="711000" cy="319320"/>
            <a:chOff x="9282293" y="5771173"/>
            <a:chExt cx="711000" cy="3193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5">
              <p14:nvContentPartPr>
                <p14:cNvPr id="204" name="Input penna 203">
                  <a:extLst>
                    <a:ext uri="{FF2B5EF4-FFF2-40B4-BE49-F238E27FC236}">
                      <a16:creationId xmlns:a16="http://schemas.microsoft.com/office/drawing/2014/main" id="{6FBE6DEB-E642-C4C2-35DA-37270D6B2157}"/>
                    </a:ext>
                  </a:extLst>
                </p14:cNvPr>
                <p14:cNvContentPartPr/>
                <p14:nvPr/>
              </p14:nvContentPartPr>
              <p14:xfrm>
                <a:off x="9282293" y="5771173"/>
                <a:ext cx="26640" cy="263520"/>
              </p14:xfrm>
            </p:contentPart>
          </mc:Choice>
          <mc:Fallback>
            <p:pic>
              <p:nvPicPr>
                <p:cNvPr id="204" name="Input penna 203">
                  <a:extLst>
                    <a:ext uri="{FF2B5EF4-FFF2-40B4-BE49-F238E27FC236}">
                      <a16:creationId xmlns:a16="http://schemas.microsoft.com/office/drawing/2014/main" id="{6FBE6DEB-E642-C4C2-35DA-37270D6B2157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9271493" y="5760373"/>
                  <a:ext cx="47880" cy="284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">
              <p14:nvContentPartPr>
                <p14:cNvPr id="205" name="Input penna 204">
                  <a:extLst>
                    <a:ext uri="{FF2B5EF4-FFF2-40B4-BE49-F238E27FC236}">
                      <a16:creationId xmlns:a16="http://schemas.microsoft.com/office/drawing/2014/main" id="{890DAF95-46F8-C5D9-DEB0-1418C478A9DF}"/>
                    </a:ext>
                  </a:extLst>
                </p14:cNvPr>
                <p14:cNvContentPartPr/>
                <p14:nvPr/>
              </p14:nvContentPartPr>
              <p14:xfrm>
                <a:off x="9404333" y="5864773"/>
                <a:ext cx="135360" cy="160920"/>
              </p14:xfrm>
            </p:contentPart>
          </mc:Choice>
          <mc:Fallback>
            <p:pic>
              <p:nvPicPr>
                <p:cNvPr id="205" name="Input penna 204">
                  <a:extLst>
                    <a:ext uri="{FF2B5EF4-FFF2-40B4-BE49-F238E27FC236}">
                      <a16:creationId xmlns:a16="http://schemas.microsoft.com/office/drawing/2014/main" id="{890DAF95-46F8-C5D9-DEB0-1418C478A9DF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9393533" y="5853973"/>
                  <a:ext cx="156600" cy="182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9">
              <p14:nvContentPartPr>
                <p14:cNvPr id="206" name="Input penna 205">
                  <a:extLst>
                    <a:ext uri="{FF2B5EF4-FFF2-40B4-BE49-F238E27FC236}">
                      <a16:creationId xmlns:a16="http://schemas.microsoft.com/office/drawing/2014/main" id="{A10DB248-423A-6853-6A2B-5DD0AA14833E}"/>
                    </a:ext>
                  </a:extLst>
                </p14:cNvPr>
                <p14:cNvContentPartPr/>
                <p14:nvPr/>
              </p14:nvContentPartPr>
              <p14:xfrm>
                <a:off x="9577133" y="5886013"/>
                <a:ext cx="83880" cy="149400"/>
              </p14:xfrm>
            </p:contentPart>
          </mc:Choice>
          <mc:Fallback>
            <p:pic>
              <p:nvPicPr>
                <p:cNvPr id="206" name="Input penna 205">
                  <a:extLst>
                    <a:ext uri="{FF2B5EF4-FFF2-40B4-BE49-F238E27FC236}">
                      <a16:creationId xmlns:a16="http://schemas.microsoft.com/office/drawing/2014/main" id="{A10DB248-423A-6853-6A2B-5DD0AA14833E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9566333" y="5875573"/>
                  <a:ext cx="105120" cy="170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1">
              <p14:nvContentPartPr>
                <p14:cNvPr id="207" name="Input penna 206">
                  <a:extLst>
                    <a:ext uri="{FF2B5EF4-FFF2-40B4-BE49-F238E27FC236}">
                      <a16:creationId xmlns:a16="http://schemas.microsoft.com/office/drawing/2014/main" id="{8DEAC345-5D79-047A-DFF9-9092F9E95B87}"/>
                    </a:ext>
                  </a:extLst>
                </p14:cNvPr>
                <p14:cNvContentPartPr/>
                <p14:nvPr/>
              </p14:nvContentPartPr>
              <p14:xfrm>
                <a:off x="9721853" y="5927773"/>
                <a:ext cx="79920" cy="162720"/>
              </p14:xfrm>
            </p:contentPart>
          </mc:Choice>
          <mc:Fallback>
            <p:pic>
              <p:nvPicPr>
                <p:cNvPr id="207" name="Input penna 206">
                  <a:extLst>
                    <a:ext uri="{FF2B5EF4-FFF2-40B4-BE49-F238E27FC236}">
                      <a16:creationId xmlns:a16="http://schemas.microsoft.com/office/drawing/2014/main" id="{8DEAC345-5D79-047A-DFF9-9092F9E95B87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9711413" y="5917333"/>
                  <a:ext cx="101160" cy="183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3">
              <p14:nvContentPartPr>
                <p14:cNvPr id="208" name="Input penna 207">
                  <a:extLst>
                    <a:ext uri="{FF2B5EF4-FFF2-40B4-BE49-F238E27FC236}">
                      <a16:creationId xmlns:a16="http://schemas.microsoft.com/office/drawing/2014/main" id="{BE38571A-CD0F-74FF-59EB-6C87F971C2B5}"/>
                    </a:ext>
                  </a:extLst>
                </p14:cNvPr>
                <p14:cNvContentPartPr/>
                <p14:nvPr/>
              </p14:nvContentPartPr>
              <p14:xfrm>
                <a:off x="9839933" y="5892853"/>
                <a:ext cx="153360" cy="165600"/>
              </p14:xfrm>
            </p:contentPart>
          </mc:Choice>
          <mc:Fallback>
            <p:pic>
              <p:nvPicPr>
                <p:cNvPr id="208" name="Input penna 207">
                  <a:extLst>
                    <a:ext uri="{FF2B5EF4-FFF2-40B4-BE49-F238E27FC236}">
                      <a16:creationId xmlns:a16="http://schemas.microsoft.com/office/drawing/2014/main" id="{BE38571A-CD0F-74FF-59EB-6C87F971C2B5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9829133" y="5882053"/>
                  <a:ext cx="174600" cy="1868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16" name="Gruppo 215">
            <a:extLst>
              <a:ext uri="{FF2B5EF4-FFF2-40B4-BE49-F238E27FC236}">
                <a16:creationId xmlns:a16="http://schemas.microsoft.com/office/drawing/2014/main" id="{22793ADE-DC72-9CBA-7B79-721EEFC661DF}"/>
              </a:ext>
            </a:extLst>
          </p:cNvPr>
          <p:cNvGrpSpPr/>
          <p:nvPr/>
        </p:nvGrpSpPr>
        <p:grpSpPr>
          <a:xfrm>
            <a:off x="7745453" y="4904987"/>
            <a:ext cx="1328040" cy="1234466"/>
            <a:chOff x="7745453" y="4904987"/>
            <a:chExt cx="1328040" cy="1234466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5">
              <p14:nvContentPartPr>
                <p14:cNvPr id="51" name="Input penna 50">
                  <a:extLst>
                    <a:ext uri="{FF2B5EF4-FFF2-40B4-BE49-F238E27FC236}">
                      <a16:creationId xmlns:a16="http://schemas.microsoft.com/office/drawing/2014/main" id="{8730E5E5-394B-C668-8D1C-B90C6C155995}"/>
                    </a:ext>
                  </a:extLst>
                </p14:cNvPr>
                <p14:cNvContentPartPr/>
                <p14:nvPr/>
              </p14:nvContentPartPr>
              <p14:xfrm>
                <a:off x="8064773" y="5170333"/>
                <a:ext cx="42840" cy="254160"/>
              </p14:xfrm>
            </p:contentPart>
          </mc:Choice>
          <mc:Fallback>
            <p:pic>
              <p:nvPicPr>
                <p:cNvPr id="51" name="Input penna 50">
                  <a:extLst>
                    <a:ext uri="{FF2B5EF4-FFF2-40B4-BE49-F238E27FC236}">
                      <a16:creationId xmlns:a16="http://schemas.microsoft.com/office/drawing/2014/main" id="{8730E5E5-394B-C668-8D1C-B90C6C155995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8053973" y="5159893"/>
                  <a:ext cx="64080" cy="275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7">
              <p14:nvContentPartPr>
                <p14:cNvPr id="52" name="Input penna 51">
                  <a:extLst>
                    <a:ext uri="{FF2B5EF4-FFF2-40B4-BE49-F238E27FC236}">
                      <a16:creationId xmlns:a16="http://schemas.microsoft.com/office/drawing/2014/main" id="{7DB508EB-77FE-D66C-34CF-527E8CE62208}"/>
                    </a:ext>
                  </a:extLst>
                </p14:cNvPr>
                <p14:cNvContentPartPr/>
                <p14:nvPr/>
              </p14:nvContentPartPr>
              <p14:xfrm>
                <a:off x="8060453" y="5114893"/>
                <a:ext cx="151920" cy="57600"/>
              </p14:xfrm>
            </p:contentPart>
          </mc:Choice>
          <mc:Fallback>
            <p:pic>
              <p:nvPicPr>
                <p:cNvPr id="52" name="Input penna 51">
                  <a:extLst>
                    <a:ext uri="{FF2B5EF4-FFF2-40B4-BE49-F238E27FC236}">
                      <a16:creationId xmlns:a16="http://schemas.microsoft.com/office/drawing/2014/main" id="{7DB508EB-77FE-D66C-34CF-527E8CE62208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8050013" y="5104453"/>
                  <a:ext cx="173160" cy="78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9">
              <p14:nvContentPartPr>
                <p14:cNvPr id="53" name="Input penna 52">
                  <a:extLst>
                    <a:ext uri="{FF2B5EF4-FFF2-40B4-BE49-F238E27FC236}">
                      <a16:creationId xmlns:a16="http://schemas.microsoft.com/office/drawing/2014/main" id="{FE38BDA0-D707-94DB-673B-8A9DE7F94B25}"/>
                    </a:ext>
                  </a:extLst>
                </p14:cNvPr>
                <p14:cNvContentPartPr/>
                <p14:nvPr/>
              </p14:nvContentPartPr>
              <p14:xfrm>
                <a:off x="8115533" y="5290573"/>
                <a:ext cx="104400" cy="12240"/>
              </p14:xfrm>
            </p:contentPart>
          </mc:Choice>
          <mc:Fallback>
            <p:pic>
              <p:nvPicPr>
                <p:cNvPr id="53" name="Input penna 52">
                  <a:extLst>
                    <a:ext uri="{FF2B5EF4-FFF2-40B4-BE49-F238E27FC236}">
                      <a16:creationId xmlns:a16="http://schemas.microsoft.com/office/drawing/2014/main" id="{FE38BDA0-D707-94DB-673B-8A9DE7F94B25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8104733" y="5279773"/>
                  <a:ext cx="125640" cy="3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1">
              <p14:nvContentPartPr>
                <p14:cNvPr id="54" name="Input penna 53">
                  <a:extLst>
                    <a:ext uri="{FF2B5EF4-FFF2-40B4-BE49-F238E27FC236}">
                      <a16:creationId xmlns:a16="http://schemas.microsoft.com/office/drawing/2014/main" id="{6947323D-E2B6-7332-F191-77F0BAD151F2}"/>
                    </a:ext>
                  </a:extLst>
                </p14:cNvPr>
                <p14:cNvContentPartPr/>
                <p14:nvPr/>
              </p14:nvContentPartPr>
              <p14:xfrm>
                <a:off x="8250533" y="5236933"/>
                <a:ext cx="126360" cy="116280"/>
              </p14:xfrm>
            </p:contentPart>
          </mc:Choice>
          <mc:Fallback>
            <p:pic>
              <p:nvPicPr>
                <p:cNvPr id="54" name="Input penna 53">
                  <a:extLst>
                    <a:ext uri="{FF2B5EF4-FFF2-40B4-BE49-F238E27FC236}">
                      <a16:creationId xmlns:a16="http://schemas.microsoft.com/office/drawing/2014/main" id="{6947323D-E2B6-7332-F191-77F0BAD151F2}"/>
                    </a:ext>
                  </a:extLst>
                </p:cNvPr>
                <p:cNvPicPr/>
                <p:nvPr/>
              </p:nvPicPr>
              <p:blipFill>
                <a:blip r:embed="rId82"/>
                <a:stretch>
                  <a:fillRect/>
                </a:stretch>
              </p:blipFill>
              <p:spPr>
                <a:xfrm>
                  <a:off x="8239733" y="5226133"/>
                  <a:ext cx="147600" cy="13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3">
              <p14:nvContentPartPr>
                <p14:cNvPr id="55" name="Input penna 54">
                  <a:extLst>
                    <a:ext uri="{FF2B5EF4-FFF2-40B4-BE49-F238E27FC236}">
                      <a16:creationId xmlns:a16="http://schemas.microsoft.com/office/drawing/2014/main" id="{8FBFB7A5-9514-88B7-3C2C-A4FEECC8903A}"/>
                    </a:ext>
                  </a:extLst>
                </p14:cNvPr>
                <p14:cNvContentPartPr/>
                <p14:nvPr/>
              </p14:nvContentPartPr>
              <p14:xfrm>
                <a:off x="8470133" y="5144773"/>
                <a:ext cx="203400" cy="258480"/>
              </p14:xfrm>
            </p:contentPart>
          </mc:Choice>
          <mc:Fallback>
            <p:pic>
              <p:nvPicPr>
                <p:cNvPr id="55" name="Input penna 54">
                  <a:extLst>
                    <a:ext uri="{FF2B5EF4-FFF2-40B4-BE49-F238E27FC236}">
                      <a16:creationId xmlns:a16="http://schemas.microsoft.com/office/drawing/2014/main" id="{8FBFB7A5-9514-88B7-3C2C-A4FEECC8903A}"/>
                    </a:ext>
                  </a:extLst>
                </p:cNvPr>
                <p:cNvPicPr/>
                <p:nvPr/>
              </p:nvPicPr>
              <p:blipFill>
                <a:blip r:embed="rId84"/>
                <a:stretch>
                  <a:fillRect/>
                </a:stretch>
              </p:blipFill>
              <p:spPr>
                <a:xfrm>
                  <a:off x="8459333" y="5134333"/>
                  <a:ext cx="224640" cy="279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5">
              <p14:nvContentPartPr>
                <p14:cNvPr id="60" name="Input penna 59">
                  <a:extLst>
                    <a:ext uri="{FF2B5EF4-FFF2-40B4-BE49-F238E27FC236}">
                      <a16:creationId xmlns:a16="http://schemas.microsoft.com/office/drawing/2014/main" id="{F2BAB5F9-C9C2-EAED-29AF-1BA4994FAA09}"/>
                    </a:ext>
                  </a:extLst>
                </p14:cNvPr>
                <p14:cNvContentPartPr/>
                <p14:nvPr/>
              </p14:nvContentPartPr>
              <p14:xfrm>
                <a:off x="8425853" y="5459053"/>
                <a:ext cx="6840" cy="72000"/>
              </p14:xfrm>
            </p:contentPart>
          </mc:Choice>
          <mc:Fallback>
            <p:pic>
              <p:nvPicPr>
                <p:cNvPr id="60" name="Input penna 59">
                  <a:extLst>
                    <a:ext uri="{FF2B5EF4-FFF2-40B4-BE49-F238E27FC236}">
                      <a16:creationId xmlns:a16="http://schemas.microsoft.com/office/drawing/2014/main" id="{F2BAB5F9-C9C2-EAED-29AF-1BA4994FAA09}"/>
                    </a:ext>
                  </a:extLst>
                </p:cNvPr>
                <p:cNvPicPr/>
                <p:nvPr/>
              </p:nvPicPr>
              <p:blipFill>
                <a:blip r:embed="rId86"/>
                <a:stretch>
                  <a:fillRect/>
                </a:stretch>
              </p:blipFill>
              <p:spPr>
                <a:xfrm>
                  <a:off x="8415053" y="5448613"/>
                  <a:ext cx="28080" cy="93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7">
              <p14:nvContentPartPr>
                <p14:cNvPr id="61" name="Input penna 60">
                  <a:extLst>
                    <a:ext uri="{FF2B5EF4-FFF2-40B4-BE49-F238E27FC236}">
                      <a16:creationId xmlns:a16="http://schemas.microsoft.com/office/drawing/2014/main" id="{7C1FBD86-81FC-D3A8-2A0C-0FA741AE2131}"/>
                    </a:ext>
                  </a:extLst>
                </p14:cNvPr>
                <p14:cNvContentPartPr/>
                <p14:nvPr/>
              </p14:nvContentPartPr>
              <p14:xfrm>
                <a:off x="8360333" y="5545093"/>
                <a:ext cx="168120" cy="123120"/>
              </p14:xfrm>
            </p:contentPart>
          </mc:Choice>
          <mc:Fallback>
            <p:pic>
              <p:nvPicPr>
                <p:cNvPr id="61" name="Input penna 60">
                  <a:extLst>
                    <a:ext uri="{FF2B5EF4-FFF2-40B4-BE49-F238E27FC236}">
                      <a16:creationId xmlns:a16="http://schemas.microsoft.com/office/drawing/2014/main" id="{7C1FBD86-81FC-D3A8-2A0C-0FA741AE2131}"/>
                    </a:ext>
                  </a:extLst>
                </p:cNvPr>
                <p:cNvPicPr/>
                <p:nvPr/>
              </p:nvPicPr>
              <p:blipFill>
                <a:blip r:embed="rId88"/>
                <a:stretch>
                  <a:fillRect/>
                </a:stretch>
              </p:blipFill>
              <p:spPr>
                <a:xfrm>
                  <a:off x="8349533" y="5534653"/>
                  <a:ext cx="189360" cy="14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9">
              <p14:nvContentPartPr>
                <p14:cNvPr id="192" name="Input penna 191">
                  <a:extLst>
                    <a:ext uri="{FF2B5EF4-FFF2-40B4-BE49-F238E27FC236}">
                      <a16:creationId xmlns:a16="http://schemas.microsoft.com/office/drawing/2014/main" id="{A8168896-8083-9ADD-2E87-F40E4A464F48}"/>
                    </a:ext>
                  </a:extLst>
                </p14:cNvPr>
                <p14:cNvContentPartPr/>
                <p14:nvPr/>
              </p14:nvContentPartPr>
              <p14:xfrm>
                <a:off x="7745453" y="5785573"/>
                <a:ext cx="112680" cy="262080"/>
              </p14:xfrm>
            </p:contentPart>
          </mc:Choice>
          <mc:Fallback>
            <p:pic>
              <p:nvPicPr>
                <p:cNvPr id="192" name="Input penna 191">
                  <a:extLst>
                    <a:ext uri="{FF2B5EF4-FFF2-40B4-BE49-F238E27FC236}">
                      <a16:creationId xmlns:a16="http://schemas.microsoft.com/office/drawing/2014/main" id="{A8168896-8083-9ADD-2E87-F40E4A464F48}"/>
                    </a:ext>
                  </a:extLst>
                </p:cNvPr>
                <p:cNvPicPr/>
                <p:nvPr/>
              </p:nvPicPr>
              <p:blipFill>
                <a:blip r:embed="rId90"/>
                <a:stretch>
                  <a:fillRect/>
                </a:stretch>
              </p:blipFill>
              <p:spPr>
                <a:xfrm>
                  <a:off x="7734653" y="5774773"/>
                  <a:ext cx="133920" cy="283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1">
              <p14:nvContentPartPr>
                <p14:cNvPr id="193" name="Input penna 192">
                  <a:extLst>
                    <a:ext uri="{FF2B5EF4-FFF2-40B4-BE49-F238E27FC236}">
                      <a16:creationId xmlns:a16="http://schemas.microsoft.com/office/drawing/2014/main" id="{C24C8A8D-9959-DD05-7DFC-575DF9C952BC}"/>
                    </a:ext>
                  </a:extLst>
                </p14:cNvPr>
                <p14:cNvContentPartPr/>
                <p14:nvPr/>
              </p14:nvContentPartPr>
              <p14:xfrm>
                <a:off x="7936973" y="5911573"/>
                <a:ext cx="14400" cy="95760"/>
              </p14:xfrm>
            </p:contentPart>
          </mc:Choice>
          <mc:Fallback>
            <p:pic>
              <p:nvPicPr>
                <p:cNvPr id="193" name="Input penna 192">
                  <a:extLst>
                    <a:ext uri="{FF2B5EF4-FFF2-40B4-BE49-F238E27FC236}">
                      <a16:creationId xmlns:a16="http://schemas.microsoft.com/office/drawing/2014/main" id="{C24C8A8D-9959-DD05-7DFC-575DF9C952BC}"/>
                    </a:ext>
                  </a:extLst>
                </p:cNvPr>
                <p:cNvPicPr/>
                <p:nvPr/>
              </p:nvPicPr>
              <p:blipFill>
                <a:blip r:embed="rId92"/>
                <a:stretch>
                  <a:fillRect/>
                </a:stretch>
              </p:blipFill>
              <p:spPr>
                <a:xfrm>
                  <a:off x="7926173" y="5901133"/>
                  <a:ext cx="35640" cy="11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3">
              <p14:nvContentPartPr>
                <p14:cNvPr id="194" name="Input penna 193">
                  <a:extLst>
                    <a:ext uri="{FF2B5EF4-FFF2-40B4-BE49-F238E27FC236}">
                      <a16:creationId xmlns:a16="http://schemas.microsoft.com/office/drawing/2014/main" id="{EDD79BDF-147E-63FB-51C7-E3276B4F9F74}"/>
                    </a:ext>
                  </a:extLst>
                </p14:cNvPr>
                <p14:cNvContentPartPr/>
                <p14:nvPr/>
              </p14:nvContentPartPr>
              <p14:xfrm>
                <a:off x="8020493" y="5758933"/>
                <a:ext cx="51840" cy="287640"/>
              </p14:xfrm>
            </p:contentPart>
          </mc:Choice>
          <mc:Fallback>
            <p:pic>
              <p:nvPicPr>
                <p:cNvPr id="194" name="Input penna 193">
                  <a:extLst>
                    <a:ext uri="{FF2B5EF4-FFF2-40B4-BE49-F238E27FC236}">
                      <a16:creationId xmlns:a16="http://schemas.microsoft.com/office/drawing/2014/main" id="{EDD79BDF-147E-63FB-51C7-E3276B4F9F74}"/>
                    </a:ext>
                  </a:extLst>
                </p:cNvPr>
                <p:cNvPicPr/>
                <p:nvPr/>
              </p:nvPicPr>
              <p:blipFill>
                <a:blip r:embed="rId94"/>
                <a:stretch>
                  <a:fillRect/>
                </a:stretch>
              </p:blipFill>
              <p:spPr>
                <a:xfrm>
                  <a:off x="8009693" y="5748493"/>
                  <a:ext cx="73080" cy="30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5">
              <p14:nvContentPartPr>
                <p14:cNvPr id="195" name="Input penna 194">
                  <a:extLst>
                    <a:ext uri="{FF2B5EF4-FFF2-40B4-BE49-F238E27FC236}">
                      <a16:creationId xmlns:a16="http://schemas.microsoft.com/office/drawing/2014/main" id="{E1928696-84C6-DA76-3047-D74F2DD1F48C}"/>
                    </a:ext>
                  </a:extLst>
                </p14:cNvPr>
                <p14:cNvContentPartPr/>
                <p14:nvPr/>
              </p14:nvContentPartPr>
              <p14:xfrm>
                <a:off x="8054693" y="5817973"/>
                <a:ext cx="44640" cy="25920"/>
              </p14:xfrm>
            </p:contentPart>
          </mc:Choice>
          <mc:Fallback>
            <p:pic>
              <p:nvPicPr>
                <p:cNvPr id="195" name="Input penna 194">
                  <a:extLst>
                    <a:ext uri="{FF2B5EF4-FFF2-40B4-BE49-F238E27FC236}">
                      <a16:creationId xmlns:a16="http://schemas.microsoft.com/office/drawing/2014/main" id="{E1928696-84C6-DA76-3047-D74F2DD1F48C}"/>
                    </a:ext>
                  </a:extLst>
                </p:cNvPr>
                <p:cNvPicPr/>
                <p:nvPr/>
              </p:nvPicPr>
              <p:blipFill>
                <a:blip r:embed="rId96"/>
                <a:stretch>
                  <a:fillRect/>
                </a:stretch>
              </p:blipFill>
              <p:spPr>
                <a:xfrm>
                  <a:off x="8044253" y="5807173"/>
                  <a:ext cx="65880" cy="47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7">
              <p14:nvContentPartPr>
                <p14:cNvPr id="196" name="Input penna 195">
                  <a:extLst>
                    <a:ext uri="{FF2B5EF4-FFF2-40B4-BE49-F238E27FC236}">
                      <a16:creationId xmlns:a16="http://schemas.microsoft.com/office/drawing/2014/main" id="{A2C47C97-A780-910B-84C2-6B5EC46288D4}"/>
                    </a:ext>
                  </a:extLst>
                </p14:cNvPr>
                <p14:cNvContentPartPr/>
                <p14:nvPr/>
              </p14:nvContentPartPr>
              <p14:xfrm>
                <a:off x="8116253" y="5779453"/>
                <a:ext cx="32400" cy="229680"/>
              </p14:xfrm>
            </p:contentPart>
          </mc:Choice>
          <mc:Fallback>
            <p:pic>
              <p:nvPicPr>
                <p:cNvPr id="196" name="Input penna 195">
                  <a:extLst>
                    <a:ext uri="{FF2B5EF4-FFF2-40B4-BE49-F238E27FC236}">
                      <a16:creationId xmlns:a16="http://schemas.microsoft.com/office/drawing/2014/main" id="{A2C47C97-A780-910B-84C2-6B5EC46288D4}"/>
                    </a:ext>
                  </a:extLst>
                </p:cNvPr>
                <p:cNvPicPr/>
                <p:nvPr/>
              </p:nvPicPr>
              <p:blipFill>
                <a:blip r:embed="rId98"/>
                <a:stretch>
                  <a:fillRect/>
                </a:stretch>
              </p:blipFill>
              <p:spPr>
                <a:xfrm>
                  <a:off x="8105453" y="5769013"/>
                  <a:ext cx="53640" cy="250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9">
              <p14:nvContentPartPr>
                <p14:cNvPr id="197" name="Input penna 196">
                  <a:extLst>
                    <a:ext uri="{FF2B5EF4-FFF2-40B4-BE49-F238E27FC236}">
                      <a16:creationId xmlns:a16="http://schemas.microsoft.com/office/drawing/2014/main" id="{EC5AC399-49C4-8D11-E1D3-BB899EE64A7E}"/>
                    </a:ext>
                  </a:extLst>
                </p14:cNvPr>
                <p14:cNvContentPartPr/>
                <p14:nvPr/>
              </p14:nvContentPartPr>
              <p14:xfrm>
                <a:off x="8107973" y="5899693"/>
                <a:ext cx="86400" cy="19080"/>
              </p14:xfrm>
            </p:contentPart>
          </mc:Choice>
          <mc:Fallback>
            <p:pic>
              <p:nvPicPr>
                <p:cNvPr id="197" name="Input penna 196">
                  <a:extLst>
                    <a:ext uri="{FF2B5EF4-FFF2-40B4-BE49-F238E27FC236}">
                      <a16:creationId xmlns:a16="http://schemas.microsoft.com/office/drawing/2014/main" id="{EC5AC399-49C4-8D11-E1D3-BB899EE64A7E}"/>
                    </a:ext>
                  </a:extLst>
                </p:cNvPr>
                <p:cNvPicPr/>
                <p:nvPr/>
              </p:nvPicPr>
              <p:blipFill>
                <a:blip r:embed="rId100"/>
                <a:stretch>
                  <a:fillRect/>
                </a:stretch>
              </p:blipFill>
              <p:spPr>
                <a:xfrm>
                  <a:off x="8097533" y="5889253"/>
                  <a:ext cx="107640" cy="4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1">
              <p14:nvContentPartPr>
                <p14:cNvPr id="198" name="Input penna 197">
                  <a:extLst>
                    <a:ext uri="{FF2B5EF4-FFF2-40B4-BE49-F238E27FC236}">
                      <a16:creationId xmlns:a16="http://schemas.microsoft.com/office/drawing/2014/main" id="{D692D91A-2104-71D5-97D5-C9E572B197B8}"/>
                    </a:ext>
                  </a:extLst>
                </p14:cNvPr>
                <p14:cNvContentPartPr/>
                <p14:nvPr/>
              </p14:nvContentPartPr>
              <p14:xfrm>
                <a:off x="8227493" y="5917693"/>
                <a:ext cx="15840" cy="116280"/>
              </p14:xfrm>
            </p:contentPart>
          </mc:Choice>
          <mc:Fallback>
            <p:pic>
              <p:nvPicPr>
                <p:cNvPr id="198" name="Input penna 197">
                  <a:extLst>
                    <a:ext uri="{FF2B5EF4-FFF2-40B4-BE49-F238E27FC236}">
                      <a16:creationId xmlns:a16="http://schemas.microsoft.com/office/drawing/2014/main" id="{D692D91A-2104-71D5-97D5-C9E572B197B8}"/>
                    </a:ext>
                  </a:extLst>
                </p:cNvPr>
                <p:cNvPicPr/>
                <p:nvPr/>
              </p:nvPicPr>
              <p:blipFill>
                <a:blip r:embed="rId102"/>
                <a:stretch>
                  <a:fillRect/>
                </a:stretch>
              </p:blipFill>
              <p:spPr>
                <a:xfrm>
                  <a:off x="8217053" y="5906893"/>
                  <a:ext cx="37080" cy="13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3">
              <p14:nvContentPartPr>
                <p14:cNvPr id="199" name="Input penna 198">
                  <a:extLst>
                    <a:ext uri="{FF2B5EF4-FFF2-40B4-BE49-F238E27FC236}">
                      <a16:creationId xmlns:a16="http://schemas.microsoft.com/office/drawing/2014/main" id="{3C0A6FF9-2001-FC0E-8EE6-48E14DF5E5ED}"/>
                    </a:ext>
                  </a:extLst>
                </p14:cNvPr>
                <p14:cNvContentPartPr/>
                <p14:nvPr/>
              </p14:nvContentPartPr>
              <p14:xfrm>
                <a:off x="8321813" y="5927053"/>
                <a:ext cx="41400" cy="109440"/>
              </p14:xfrm>
            </p:contentPart>
          </mc:Choice>
          <mc:Fallback>
            <p:pic>
              <p:nvPicPr>
                <p:cNvPr id="199" name="Input penna 198">
                  <a:extLst>
                    <a:ext uri="{FF2B5EF4-FFF2-40B4-BE49-F238E27FC236}">
                      <a16:creationId xmlns:a16="http://schemas.microsoft.com/office/drawing/2014/main" id="{3C0A6FF9-2001-FC0E-8EE6-48E14DF5E5ED}"/>
                    </a:ext>
                  </a:extLst>
                </p:cNvPr>
                <p:cNvPicPr/>
                <p:nvPr/>
              </p:nvPicPr>
              <p:blipFill>
                <a:blip r:embed="rId104"/>
                <a:stretch>
                  <a:fillRect/>
                </a:stretch>
              </p:blipFill>
              <p:spPr>
                <a:xfrm>
                  <a:off x="8311013" y="5916253"/>
                  <a:ext cx="62640" cy="130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5">
              <p14:nvContentPartPr>
                <p14:cNvPr id="200" name="Input penna 199">
                  <a:extLst>
                    <a:ext uri="{FF2B5EF4-FFF2-40B4-BE49-F238E27FC236}">
                      <a16:creationId xmlns:a16="http://schemas.microsoft.com/office/drawing/2014/main" id="{628A0101-D8B6-666B-F105-559424DA0B68}"/>
                    </a:ext>
                  </a:extLst>
                </p14:cNvPr>
                <p14:cNvContentPartPr/>
                <p14:nvPr/>
              </p14:nvContentPartPr>
              <p14:xfrm>
                <a:off x="8457533" y="5915173"/>
                <a:ext cx="14400" cy="100080"/>
              </p14:xfrm>
            </p:contentPart>
          </mc:Choice>
          <mc:Fallback>
            <p:pic>
              <p:nvPicPr>
                <p:cNvPr id="200" name="Input penna 199">
                  <a:extLst>
                    <a:ext uri="{FF2B5EF4-FFF2-40B4-BE49-F238E27FC236}">
                      <a16:creationId xmlns:a16="http://schemas.microsoft.com/office/drawing/2014/main" id="{628A0101-D8B6-666B-F105-559424DA0B68}"/>
                    </a:ext>
                  </a:extLst>
                </p:cNvPr>
                <p:cNvPicPr/>
                <p:nvPr/>
              </p:nvPicPr>
              <p:blipFill>
                <a:blip r:embed="rId106"/>
                <a:stretch>
                  <a:fillRect/>
                </a:stretch>
              </p:blipFill>
              <p:spPr>
                <a:xfrm>
                  <a:off x="8447093" y="5904373"/>
                  <a:ext cx="35640" cy="12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7">
              <p14:nvContentPartPr>
                <p14:cNvPr id="201" name="Input penna 200">
                  <a:extLst>
                    <a:ext uri="{FF2B5EF4-FFF2-40B4-BE49-F238E27FC236}">
                      <a16:creationId xmlns:a16="http://schemas.microsoft.com/office/drawing/2014/main" id="{9C68C30A-677C-960A-1E23-4346B3EF2703}"/>
                    </a:ext>
                  </a:extLst>
                </p14:cNvPr>
                <p14:cNvContentPartPr/>
                <p14:nvPr/>
              </p14:nvContentPartPr>
              <p14:xfrm>
                <a:off x="8580653" y="5811133"/>
                <a:ext cx="15120" cy="206640"/>
              </p14:xfrm>
            </p:contentPart>
          </mc:Choice>
          <mc:Fallback>
            <p:pic>
              <p:nvPicPr>
                <p:cNvPr id="201" name="Input penna 200">
                  <a:extLst>
                    <a:ext uri="{FF2B5EF4-FFF2-40B4-BE49-F238E27FC236}">
                      <a16:creationId xmlns:a16="http://schemas.microsoft.com/office/drawing/2014/main" id="{9C68C30A-677C-960A-1E23-4346B3EF2703}"/>
                    </a:ext>
                  </a:extLst>
                </p:cNvPr>
                <p:cNvPicPr/>
                <p:nvPr/>
              </p:nvPicPr>
              <p:blipFill>
                <a:blip r:embed="rId108"/>
                <a:stretch>
                  <a:fillRect/>
                </a:stretch>
              </p:blipFill>
              <p:spPr>
                <a:xfrm>
                  <a:off x="8569853" y="5800333"/>
                  <a:ext cx="36360" cy="227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9">
              <p14:nvContentPartPr>
                <p14:cNvPr id="202" name="Input penna 201">
                  <a:extLst>
                    <a:ext uri="{FF2B5EF4-FFF2-40B4-BE49-F238E27FC236}">
                      <a16:creationId xmlns:a16="http://schemas.microsoft.com/office/drawing/2014/main" id="{D2CBFB34-9AF5-C59A-E0CB-A60282AAB8E0}"/>
                    </a:ext>
                  </a:extLst>
                </p14:cNvPr>
                <p14:cNvContentPartPr/>
                <p14:nvPr/>
              </p14:nvContentPartPr>
              <p14:xfrm>
                <a:off x="8630333" y="5902213"/>
                <a:ext cx="193680" cy="137520"/>
              </p14:xfrm>
            </p:contentPart>
          </mc:Choice>
          <mc:Fallback>
            <p:pic>
              <p:nvPicPr>
                <p:cNvPr id="202" name="Input penna 201">
                  <a:extLst>
                    <a:ext uri="{FF2B5EF4-FFF2-40B4-BE49-F238E27FC236}">
                      <a16:creationId xmlns:a16="http://schemas.microsoft.com/office/drawing/2014/main" id="{D2CBFB34-9AF5-C59A-E0CB-A60282AAB8E0}"/>
                    </a:ext>
                  </a:extLst>
                </p:cNvPr>
                <p:cNvPicPr/>
                <p:nvPr/>
              </p:nvPicPr>
              <p:blipFill>
                <a:blip r:embed="rId110"/>
                <a:stretch>
                  <a:fillRect/>
                </a:stretch>
              </p:blipFill>
              <p:spPr>
                <a:xfrm>
                  <a:off x="8619893" y="5891773"/>
                  <a:ext cx="214920" cy="158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1">
              <p14:nvContentPartPr>
                <p14:cNvPr id="203" name="Input penna 202">
                  <a:extLst>
                    <a:ext uri="{FF2B5EF4-FFF2-40B4-BE49-F238E27FC236}">
                      <a16:creationId xmlns:a16="http://schemas.microsoft.com/office/drawing/2014/main" id="{EA5931D5-F593-9293-1649-3104D32C79DD}"/>
                    </a:ext>
                  </a:extLst>
                </p14:cNvPr>
                <p14:cNvContentPartPr/>
                <p14:nvPr/>
              </p14:nvContentPartPr>
              <p14:xfrm>
                <a:off x="8952893" y="5773693"/>
                <a:ext cx="120600" cy="365760"/>
              </p14:xfrm>
            </p:contentPart>
          </mc:Choice>
          <mc:Fallback>
            <p:pic>
              <p:nvPicPr>
                <p:cNvPr id="203" name="Input penna 202">
                  <a:extLst>
                    <a:ext uri="{FF2B5EF4-FFF2-40B4-BE49-F238E27FC236}">
                      <a16:creationId xmlns:a16="http://schemas.microsoft.com/office/drawing/2014/main" id="{EA5931D5-F593-9293-1649-3104D32C79DD}"/>
                    </a:ext>
                  </a:extLst>
                </p:cNvPr>
                <p:cNvPicPr/>
                <p:nvPr/>
              </p:nvPicPr>
              <p:blipFill>
                <a:blip r:embed="rId112"/>
                <a:stretch>
                  <a:fillRect/>
                </a:stretch>
              </p:blipFill>
              <p:spPr>
                <a:xfrm>
                  <a:off x="8942453" y="5762893"/>
                  <a:ext cx="141840" cy="38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3">
              <p14:nvContentPartPr>
                <p14:cNvPr id="213" name="Input penna 212">
                  <a:extLst>
                    <a:ext uri="{FF2B5EF4-FFF2-40B4-BE49-F238E27FC236}">
                      <a16:creationId xmlns:a16="http://schemas.microsoft.com/office/drawing/2014/main" id="{19E7110B-9DC9-2365-5805-79ED6F248E7B}"/>
                    </a:ext>
                  </a:extLst>
                </p14:cNvPr>
                <p14:cNvContentPartPr/>
                <p14:nvPr/>
              </p14:nvContentPartPr>
              <p14:xfrm>
                <a:off x="7843493" y="4904987"/>
                <a:ext cx="1023840" cy="703440"/>
              </p14:xfrm>
            </p:contentPart>
          </mc:Choice>
          <mc:Fallback>
            <p:pic>
              <p:nvPicPr>
                <p:cNvPr id="213" name="Input penna 212">
                  <a:extLst>
                    <a:ext uri="{FF2B5EF4-FFF2-40B4-BE49-F238E27FC236}">
                      <a16:creationId xmlns:a16="http://schemas.microsoft.com/office/drawing/2014/main" id="{19E7110B-9DC9-2365-5805-79ED6F248E7B}"/>
                    </a:ext>
                  </a:extLst>
                </p:cNvPr>
                <p:cNvPicPr/>
                <p:nvPr/>
              </p:nvPicPr>
              <p:blipFill>
                <a:blip r:embed="rId114"/>
                <a:stretch>
                  <a:fillRect/>
                </a:stretch>
              </p:blipFill>
              <p:spPr>
                <a:xfrm>
                  <a:off x="7832693" y="4894187"/>
                  <a:ext cx="1045080" cy="724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5">
              <p14:nvContentPartPr>
                <p14:cNvPr id="214" name="Input penna 213">
                  <a:extLst>
                    <a:ext uri="{FF2B5EF4-FFF2-40B4-BE49-F238E27FC236}">
                      <a16:creationId xmlns:a16="http://schemas.microsoft.com/office/drawing/2014/main" id="{BB8E8FF4-29AB-91E1-78F4-618621C75966}"/>
                    </a:ext>
                  </a:extLst>
                </p14:cNvPr>
                <p14:cNvContentPartPr/>
                <p14:nvPr/>
              </p14:nvContentPartPr>
              <p14:xfrm>
                <a:off x="7822973" y="5504027"/>
                <a:ext cx="1117440" cy="27720"/>
              </p14:xfrm>
            </p:contentPart>
          </mc:Choice>
          <mc:Fallback>
            <p:pic>
              <p:nvPicPr>
                <p:cNvPr id="214" name="Input penna 213">
                  <a:extLst>
                    <a:ext uri="{FF2B5EF4-FFF2-40B4-BE49-F238E27FC236}">
                      <a16:creationId xmlns:a16="http://schemas.microsoft.com/office/drawing/2014/main" id="{BB8E8FF4-29AB-91E1-78F4-618621C75966}"/>
                    </a:ext>
                  </a:extLst>
                </p:cNvPr>
                <p:cNvPicPr/>
                <p:nvPr/>
              </p:nvPicPr>
              <p:blipFill>
                <a:blip r:embed="rId116"/>
                <a:stretch>
                  <a:fillRect/>
                </a:stretch>
              </p:blipFill>
              <p:spPr>
                <a:xfrm>
                  <a:off x="7812533" y="5493227"/>
                  <a:ext cx="1138680" cy="48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82" name="Gruppo 281">
            <a:extLst>
              <a:ext uri="{FF2B5EF4-FFF2-40B4-BE49-F238E27FC236}">
                <a16:creationId xmlns:a16="http://schemas.microsoft.com/office/drawing/2014/main" id="{5192C3DE-D92D-1CD5-2B7A-26E7D0EF4EAA}"/>
              </a:ext>
            </a:extLst>
          </p:cNvPr>
          <p:cNvGrpSpPr/>
          <p:nvPr/>
        </p:nvGrpSpPr>
        <p:grpSpPr>
          <a:xfrm>
            <a:off x="2000800" y="4956107"/>
            <a:ext cx="1144080" cy="721466"/>
            <a:chOff x="2000800" y="4956107"/>
            <a:chExt cx="1144080" cy="721466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17">
              <p14:nvContentPartPr>
                <p14:cNvPr id="15" name="Input penna 14">
                  <a:extLst>
                    <a:ext uri="{FF2B5EF4-FFF2-40B4-BE49-F238E27FC236}">
                      <a16:creationId xmlns:a16="http://schemas.microsoft.com/office/drawing/2014/main" id="{7DDDA7A5-0273-A7DF-20F8-EE70B1FEB4F6}"/>
                    </a:ext>
                  </a:extLst>
                </p14:cNvPr>
                <p14:cNvContentPartPr/>
                <p14:nvPr/>
              </p14:nvContentPartPr>
              <p14:xfrm>
                <a:off x="2309453" y="5106613"/>
                <a:ext cx="54000" cy="262800"/>
              </p14:xfrm>
            </p:contentPart>
          </mc:Choice>
          <mc:Fallback>
            <p:pic>
              <p:nvPicPr>
                <p:cNvPr id="15" name="Input penna 14">
                  <a:extLst>
                    <a:ext uri="{FF2B5EF4-FFF2-40B4-BE49-F238E27FC236}">
                      <a16:creationId xmlns:a16="http://schemas.microsoft.com/office/drawing/2014/main" id="{7DDDA7A5-0273-A7DF-20F8-EE70B1FEB4F6}"/>
                    </a:ext>
                  </a:extLst>
                </p:cNvPr>
                <p:cNvPicPr/>
                <p:nvPr/>
              </p:nvPicPr>
              <p:blipFill>
                <a:blip r:embed="rId118"/>
                <a:stretch>
                  <a:fillRect/>
                </a:stretch>
              </p:blipFill>
              <p:spPr>
                <a:xfrm>
                  <a:off x="2299013" y="5095813"/>
                  <a:ext cx="75240" cy="284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9">
              <p14:nvContentPartPr>
                <p14:cNvPr id="16" name="Input penna 15">
                  <a:extLst>
                    <a:ext uri="{FF2B5EF4-FFF2-40B4-BE49-F238E27FC236}">
                      <a16:creationId xmlns:a16="http://schemas.microsoft.com/office/drawing/2014/main" id="{1F9526A7-ED53-9626-9F49-9AC245C56706}"/>
                    </a:ext>
                  </a:extLst>
                </p14:cNvPr>
                <p14:cNvContentPartPr/>
                <p14:nvPr/>
              </p14:nvContentPartPr>
              <p14:xfrm>
                <a:off x="2475413" y="5127853"/>
                <a:ext cx="186120" cy="212400"/>
              </p14:xfrm>
            </p:contentPart>
          </mc:Choice>
          <mc:Fallback>
            <p:pic>
              <p:nvPicPr>
                <p:cNvPr id="16" name="Input penna 15">
                  <a:extLst>
                    <a:ext uri="{FF2B5EF4-FFF2-40B4-BE49-F238E27FC236}">
                      <a16:creationId xmlns:a16="http://schemas.microsoft.com/office/drawing/2014/main" id="{1F9526A7-ED53-9626-9F49-9AC245C56706}"/>
                    </a:ext>
                  </a:extLst>
                </p:cNvPr>
                <p:cNvPicPr/>
                <p:nvPr/>
              </p:nvPicPr>
              <p:blipFill>
                <a:blip r:embed="rId120"/>
                <a:stretch>
                  <a:fillRect/>
                </a:stretch>
              </p:blipFill>
              <p:spPr>
                <a:xfrm>
                  <a:off x="2464973" y="5117053"/>
                  <a:ext cx="207360" cy="233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1">
              <p14:nvContentPartPr>
                <p14:cNvPr id="17" name="Input penna 16">
                  <a:extLst>
                    <a:ext uri="{FF2B5EF4-FFF2-40B4-BE49-F238E27FC236}">
                      <a16:creationId xmlns:a16="http://schemas.microsoft.com/office/drawing/2014/main" id="{F555C314-BBF5-6D92-CB45-AE02CBDB0AEC}"/>
                    </a:ext>
                  </a:extLst>
                </p14:cNvPr>
                <p14:cNvContentPartPr/>
                <p14:nvPr/>
              </p14:nvContentPartPr>
              <p14:xfrm>
                <a:off x="2765933" y="5124253"/>
                <a:ext cx="129600" cy="218160"/>
              </p14:xfrm>
            </p:contentPart>
          </mc:Choice>
          <mc:Fallback>
            <p:pic>
              <p:nvPicPr>
                <p:cNvPr id="17" name="Input penna 16">
                  <a:extLst>
                    <a:ext uri="{FF2B5EF4-FFF2-40B4-BE49-F238E27FC236}">
                      <a16:creationId xmlns:a16="http://schemas.microsoft.com/office/drawing/2014/main" id="{F555C314-BBF5-6D92-CB45-AE02CBDB0AEC}"/>
                    </a:ext>
                  </a:extLst>
                </p:cNvPr>
                <p:cNvPicPr/>
                <p:nvPr/>
              </p:nvPicPr>
              <p:blipFill>
                <a:blip r:embed="rId122"/>
                <a:stretch>
                  <a:fillRect/>
                </a:stretch>
              </p:blipFill>
              <p:spPr>
                <a:xfrm>
                  <a:off x="2755493" y="5113813"/>
                  <a:ext cx="150840" cy="239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3">
              <p14:nvContentPartPr>
                <p14:cNvPr id="18" name="Input penna 17">
                  <a:extLst>
                    <a:ext uri="{FF2B5EF4-FFF2-40B4-BE49-F238E27FC236}">
                      <a16:creationId xmlns:a16="http://schemas.microsoft.com/office/drawing/2014/main" id="{7DB73744-DFDB-2E4A-8BF6-4D543A0661E5}"/>
                    </a:ext>
                  </a:extLst>
                </p14:cNvPr>
                <p14:cNvContentPartPr/>
                <p14:nvPr/>
              </p14:nvContentPartPr>
              <p14:xfrm>
                <a:off x="2821733" y="5213893"/>
                <a:ext cx="87840" cy="30960"/>
              </p14:xfrm>
            </p:contentPart>
          </mc:Choice>
          <mc:Fallback>
            <p:pic>
              <p:nvPicPr>
                <p:cNvPr id="18" name="Input penna 17">
                  <a:extLst>
                    <a:ext uri="{FF2B5EF4-FFF2-40B4-BE49-F238E27FC236}">
                      <a16:creationId xmlns:a16="http://schemas.microsoft.com/office/drawing/2014/main" id="{7DB73744-DFDB-2E4A-8BF6-4D543A0661E5}"/>
                    </a:ext>
                  </a:extLst>
                </p:cNvPr>
                <p:cNvPicPr/>
                <p:nvPr/>
              </p:nvPicPr>
              <p:blipFill>
                <a:blip r:embed="rId124"/>
                <a:stretch>
                  <a:fillRect/>
                </a:stretch>
              </p:blipFill>
              <p:spPr>
                <a:xfrm>
                  <a:off x="2811293" y="5203093"/>
                  <a:ext cx="109080" cy="5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5">
              <p14:nvContentPartPr>
                <p14:cNvPr id="19" name="Input penna 18">
                  <a:extLst>
                    <a:ext uri="{FF2B5EF4-FFF2-40B4-BE49-F238E27FC236}">
                      <a16:creationId xmlns:a16="http://schemas.microsoft.com/office/drawing/2014/main" id="{5C2246B0-5F95-C417-2212-4DFEE04DDD34}"/>
                    </a:ext>
                  </a:extLst>
                </p14:cNvPr>
                <p14:cNvContentPartPr/>
                <p14:nvPr/>
              </p14:nvContentPartPr>
              <p14:xfrm>
                <a:off x="2568653" y="5515573"/>
                <a:ext cx="22320" cy="106920"/>
              </p14:xfrm>
            </p:contentPart>
          </mc:Choice>
          <mc:Fallback>
            <p:pic>
              <p:nvPicPr>
                <p:cNvPr id="19" name="Input penna 18">
                  <a:extLst>
                    <a:ext uri="{FF2B5EF4-FFF2-40B4-BE49-F238E27FC236}">
                      <a16:creationId xmlns:a16="http://schemas.microsoft.com/office/drawing/2014/main" id="{5C2246B0-5F95-C417-2212-4DFEE04DDD34}"/>
                    </a:ext>
                  </a:extLst>
                </p:cNvPr>
                <p:cNvPicPr/>
                <p:nvPr/>
              </p:nvPicPr>
              <p:blipFill>
                <a:blip r:embed="rId126"/>
                <a:stretch>
                  <a:fillRect/>
                </a:stretch>
              </p:blipFill>
              <p:spPr>
                <a:xfrm>
                  <a:off x="2558213" y="5504773"/>
                  <a:ext cx="43560" cy="12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7">
              <p14:nvContentPartPr>
                <p14:cNvPr id="20" name="Input penna 19">
                  <a:extLst>
                    <a:ext uri="{FF2B5EF4-FFF2-40B4-BE49-F238E27FC236}">
                      <a16:creationId xmlns:a16="http://schemas.microsoft.com/office/drawing/2014/main" id="{52FE589B-4FC8-1E4D-DB17-0F189958C504}"/>
                    </a:ext>
                  </a:extLst>
                </p14:cNvPr>
                <p14:cNvContentPartPr/>
                <p14:nvPr/>
              </p14:nvContentPartPr>
              <p14:xfrm>
                <a:off x="2506373" y="5607373"/>
                <a:ext cx="167760" cy="70200"/>
              </p14:xfrm>
            </p:contentPart>
          </mc:Choice>
          <mc:Fallback>
            <p:pic>
              <p:nvPicPr>
                <p:cNvPr id="20" name="Input penna 19">
                  <a:extLst>
                    <a:ext uri="{FF2B5EF4-FFF2-40B4-BE49-F238E27FC236}">
                      <a16:creationId xmlns:a16="http://schemas.microsoft.com/office/drawing/2014/main" id="{52FE589B-4FC8-1E4D-DB17-0F189958C504}"/>
                    </a:ext>
                  </a:extLst>
                </p:cNvPr>
                <p:cNvPicPr/>
                <p:nvPr/>
              </p:nvPicPr>
              <p:blipFill>
                <a:blip r:embed="rId128"/>
                <a:stretch>
                  <a:fillRect/>
                </a:stretch>
              </p:blipFill>
              <p:spPr>
                <a:xfrm>
                  <a:off x="2495933" y="5596933"/>
                  <a:ext cx="189000" cy="91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9">
              <p14:nvContentPartPr>
                <p14:cNvPr id="278" name="Input penna 277">
                  <a:extLst>
                    <a:ext uri="{FF2B5EF4-FFF2-40B4-BE49-F238E27FC236}">
                      <a16:creationId xmlns:a16="http://schemas.microsoft.com/office/drawing/2014/main" id="{4809E26D-D901-FF65-8C10-CBA582574668}"/>
                    </a:ext>
                  </a:extLst>
                </p14:cNvPr>
                <p14:cNvContentPartPr/>
                <p14:nvPr/>
              </p14:nvContentPartPr>
              <p14:xfrm>
                <a:off x="2076400" y="4956107"/>
                <a:ext cx="978120" cy="536400"/>
              </p14:xfrm>
            </p:contentPart>
          </mc:Choice>
          <mc:Fallback>
            <p:pic>
              <p:nvPicPr>
                <p:cNvPr id="278" name="Input penna 277">
                  <a:extLst>
                    <a:ext uri="{FF2B5EF4-FFF2-40B4-BE49-F238E27FC236}">
                      <a16:creationId xmlns:a16="http://schemas.microsoft.com/office/drawing/2014/main" id="{4809E26D-D901-FF65-8C10-CBA582574668}"/>
                    </a:ext>
                  </a:extLst>
                </p:cNvPr>
                <p:cNvPicPr/>
                <p:nvPr/>
              </p:nvPicPr>
              <p:blipFill>
                <a:blip r:embed="rId130"/>
                <a:stretch>
                  <a:fillRect/>
                </a:stretch>
              </p:blipFill>
              <p:spPr>
                <a:xfrm>
                  <a:off x="2065600" y="4945307"/>
                  <a:ext cx="999360" cy="557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1">
              <p14:nvContentPartPr>
                <p14:cNvPr id="280" name="Input penna 279">
                  <a:extLst>
                    <a:ext uri="{FF2B5EF4-FFF2-40B4-BE49-F238E27FC236}">
                      <a16:creationId xmlns:a16="http://schemas.microsoft.com/office/drawing/2014/main" id="{8F021ABE-D591-3B0A-A5FF-AE3A0551A168}"/>
                    </a:ext>
                  </a:extLst>
                </p14:cNvPr>
                <p14:cNvContentPartPr/>
                <p14:nvPr/>
              </p14:nvContentPartPr>
              <p14:xfrm>
                <a:off x="2000800" y="5425547"/>
                <a:ext cx="1144080" cy="41400"/>
              </p14:xfrm>
            </p:contentPart>
          </mc:Choice>
          <mc:Fallback>
            <p:pic>
              <p:nvPicPr>
                <p:cNvPr id="280" name="Input penna 279">
                  <a:extLst>
                    <a:ext uri="{FF2B5EF4-FFF2-40B4-BE49-F238E27FC236}">
                      <a16:creationId xmlns:a16="http://schemas.microsoft.com/office/drawing/2014/main" id="{8F021ABE-D591-3B0A-A5FF-AE3A0551A168}"/>
                    </a:ext>
                  </a:extLst>
                </p:cNvPr>
                <p:cNvPicPr/>
                <p:nvPr/>
              </p:nvPicPr>
              <p:blipFill>
                <a:blip r:embed="rId132"/>
                <a:stretch>
                  <a:fillRect/>
                </a:stretch>
              </p:blipFill>
              <p:spPr>
                <a:xfrm>
                  <a:off x="1990360" y="5414747"/>
                  <a:ext cx="1165320" cy="626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86" name="Gruppo 285">
            <a:extLst>
              <a:ext uri="{FF2B5EF4-FFF2-40B4-BE49-F238E27FC236}">
                <a16:creationId xmlns:a16="http://schemas.microsoft.com/office/drawing/2014/main" id="{1F21AEE2-315D-EF7E-943F-A98E7DCED9F7}"/>
              </a:ext>
            </a:extLst>
          </p:cNvPr>
          <p:cNvGrpSpPr/>
          <p:nvPr/>
        </p:nvGrpSpPr>
        <p:grpSpPr>
          <a:xfrm>
            <a:off x="4264840" y="6168587"/>
            <a:ext cx="902160" cy="235440"/>
            <a:chOff x="4264840" y="6168587"/>
            <a:chExt cx="902160" cy="2354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33">
              <p14:nvContentPartPr>
                <p14:cNvPr id="283" name="Input penna 282">
                  <a:extLst>
                    <a:ext uri="{FF2B5EF4-FFF2-40B4-BE49-F238E27FC236}">
                      <a16:creationId xmlns:a16="http://schemas.microsoft.com/office/drawing/2014/main" id="{C2CB867D-B427-4CFC-3BAC-DA4B5C958C3C}"/>
                    </a:ext>
                  </a:extLst>
                </p14:cNvPr>
                <p14:cNvContentPartPr/>
                <p14:nvPr/>
              </p14:nvContentPartPr>
              <p14:xfrm>
                <a:off x="4264840" y="6168587"/>
                <a:ext cx="793800" cy="83880"/>
              </p14:xfrm>
            </p:contentPart>
          </mc:Choice>
          <mc:Fallback>
            <p:pic>
              <p:nvPicPr>
                <p:cNvPr id="283" name="Input penna 282">
                  <a:extLst>
                    <a:ext uri="{FF2B5EF4-FFF2-40B4-BE49-F238E27FC236}">
                      <a16:creationId xmlns:a16="http://schemas.microsoft.com/office/drawing/2014/main" id="{C2CB867D-B427-4CFC-3BAC-DA4B5C958C3C}"/>
                    </a:ext>
                  </a:extLst>
                </p:cNvPr>
                <p:cNvPicPr/>
                <p:nvPr/>
              </p:nvPicPr>
              <p:blipFill>
                <a:blip r:embed="rId134"/>
                <a:stretch>
                  <a:fillRect/>
                </a:stretch>
              </p:blipFill>
              <p:spPr>
                <a:xfrm>
                  <a:off x="4254400" y="6157787"/>
                  <a:ext cx="815040" cy="105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5">
              <p14:nvContentPartPr>
                <p14:cNvPr id="284" name="Input penna 283">
                  <a:extLst>
                    <a:ext uri="{FF2B5EF4-FFF2-40B4-BE49-F238E27FC236}">
                      <a16:creationId xmlns:a16="http://schemas.microsoft.com/office/drawing/2014/main" id="{9989B4C0-C570-1D46-05E9-5FBC021121B5}"/>
                    </a:ext>
                  </a:extLst>
                </p14:cNvPr>
                <p14:cNvContentPartPr/>
                <p14:nvPr/>
              </p14:nvContentPartPr>
              <p14:xfrm>
                <a:off x="4354120" y="6332027"/>
                <a:ext cx="812880" cy="72000"/>
              </p14:xfrm>
            </p:contentPart>
          </mc:Choice>
          <mc:Fallback>
            <p:pic>
              <p:nvPicPr>
                <p:cNvPr id="284" name="Input penna 283">
                  <a:extLst>
                    <a:ext uri="{FF2B5EF4-FFF2-40B4-BE49-F238E27FC236}">
                      <a16:creationId xmlns:a16="http://schemas.microsoft.com/office/drawing/2014/main" id="{9989B4C0-C570-1D46-05E9-5FBC021121B5}"/>
                    </a:ext>
                  </a:extLst>
                </p:cNvPr>
                <p:cNvPicPr/>
                <p:nvPr/>
              </p:nvPicPr>
              <p:blipFill>
                <a:blip r:embed="rId136"/>
                <a:stretch>
                  <a:fillRect/>
                </a:stretch>
              </p:blipFill>
              <p:spPr>
                <a:xfrm>
                  <a:off x="4343680" y="6321227"/>
                  <a:ext cx="834120" cy="932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37">
            <p14:nvContentPartPr>
              <p14:cNvPr id="287" name="Input penna 286">
                <a:extLst>
                  <a:ext uri="{FF2B5EF4-FFF2-40B4-BE49-F238E27FC236}">
                    <a16:creationId xmlns:a16="http://schemas.microsoft.com/office/drawing/2014/main" id="{BF14415A-1567-5F4D-67BB-6D24D72ADCCA}"/>
                  </a:ext>
                </a:extLst>
              </p14:cNvPr>
              <p14:cNvContentPartPr/>
              <p14:nvPr/>
            </p14:nvContentPartPr>
            <p14:xfrm>
              <a:off x="8938720" y="4738667"/>
              <a:ext cx="693720" cy="51480"/>
            </p14:xfrm>
          </p:contentPart>
        </mc:Choice>
        <mc:Fallback>
          <p:pic>
            <p:nvPicPr>
              <p:cNvPr id="287" name="Input penna 286">
                <a:extLst>
                  <a:ext uri="{FF2B5EF4-FFF2-40B4-BE49-F238E27FC236}">
                    <a16:creationId xmlns:a16="http://schemas.microsoft.com/office/drawing/2014/main" id="{BF14415A-1567-5F4D-67BB-6D24D72ADCCA}"/>
                  </a:ext>
                </a:extLst>
              </p:cNvPr>
              <p:cNvPicPr/>
              <p:nvPr/>
            </p:nvPicPr>
            <p:blipFill>
              <a:blip r:embed="rId138"/>
              <a:stretch>
                <a:fillRect/>
              </a:stretch>
            </p:blipFill>
            <p:spPr>
              <a:xfrm>
                <a:off x="8928280" y="4728227"/>
                <a:ext cx="714960" cy="72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39">
            <p14:nvContentPartPr>
              <p14:cNvPr id="288" name="Input penna 287">
                <a:extLst>
                  <a:ext uri="{FF2B5EF4-FFF2-40B4-BE49-F238E27FC236}">
                    <a16:creationId xmlns:a16="http://schemas.microsoft.com/office/drawing/2014/main" id="{7CD5A626-726B-FF54-98EC-D6B6AA54E9AA}"/>
                  </a:ext>
                </a:extLst>
              </p14:cNvPr>
              <p14:cNvContentPartPr/>
              <p14:nvPr/>
            </p14:nvContentPartPr>
            <p14:xfrm>
              <a:off x="8995240" y="4274627"/>
              <a:ext cx="872280" cy="43920"/>
            </p14:xfrm>
          </p:contentPart>
        </mc:Choice>
        <mc:Fallback>
          <p:pic>
            <p:nvPicPr>
              <p:cNvPr id="288" name="Input penna 287">
                <a:extLst>
                  <a:ext uri="{FF2B5EF4-FFF2-40B4-BE49-F238E27FC236}">
                    <a16:creationId xmlns:a16="http://schemas.microsoft.com/office/drawing/2014/main" id="{7CD5A626-726B-FF54-98EC-D6B6AA54E9AA}"/>
                  </a:ext>
                </a:extLst>
              </p:cNvPr>
              <p:cNvPicPr/>
              <p:nvPr/>
            </p:nvPicPr>
            <p:blipFill>
              <a:blip r:embed="rId140"/>
              <a:stretch>
                <a:fillRect/>
              </a:stretch>
            </p:blipFill>
            <p:spPr>
              <a:xfrm>
                <a:off x="8984800" y="4263827"/>
                <a:ext cx="893520" cy="65160"/>
              </a:xfrm>
              <a:prstGeom prst="rect">
                <a:avLst/>
              </a:prstGeom>
            </p:spPr>
          </p:pic>
        </mc:Fallback>
      </mc:AlternateContent>
      <p:grpSp>
        <p:nvGrpSpPr>
          <p:cNvPr id="334" name="Gruppo 333">
            <a:extLst>
              <a:ext uri="{FF2B5EF4-FFF2-40B4-BE49-F238E27FC236}">
                <a16:creationId xmlns:a16="http://schemas.microsoft.com/office/drawing/2014/main" id="{C351A1CA-2728-B638-D630-4A682CB4A7F1}"/>
              </a:ext>
            </a:extLst>
          </p:cNvPr>
          <p:cNvGrpSpPr/>
          <p:nvPr/>
        </p:nvGrpSpPr>
        <p:grpSpPr>
          <a:xfrm>
            <a:off x="1457573" y="322627"/>
            <a:ext cx="392760" cy="181440"/>
            <a:chOff x="1457573" y="322627"/>
            <a:chExt cx="392760" cy="1814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41">
              <p14:nvContentPartPr>
                <p14:cNvPr id="290" name="Input penna 289">
                  <a:extLst>
                    <a:ext uri="{FF2B5EF4-FFF2-40B4-BE49-F238E27FC236}">
                      <a16:creationId xmlns:a16="http://schemas.microsoft.com/office/drawing/2014/main" id="{E858EE8A-875A-FA7B-F041-3AF21F59826C}"/>
                    </a:ext>
                  </a:extLst>
                </p14:cNvPr>
                <p14:cNvContentPartPr/>
                <p14:nvPr/>
              </p14:nvContentPartPr>
              <p14:xfrm>
                <a:off x="1457573" y="322627"/>
                <a:ext cx="165600" cy="181440"/>
              </p14:xfrm>
            </p:contentPart>
          </mc:Choice>
          <mc:Fallback>
            <p:pic>
              <p:nvPicPr>
                <p:cNvPr id="290" name="Input penna 289">
                  <a:extLst>
                    <a:ext uri="{FF2B5EF4-FFF2-40B4-BE49-F238E27FC236}">
                      <a16:creationId xmlns:a16="http://schemas.microsoft.com/office/drawing/2014/main" id="{E858EE8A-875A-FA7B-F041-3AF21F59826C}"/>
                    </a:ext>
                  </a:extLst>
                </p:cNvPr>
                <p:cNvPicPr/>
                <p:nvPr/>
              </p:nvPicPr>
              <p:blipFill>
                <a:blip r:embed="rId142"/>
                <a:stretch>
                  <a:fillRect/>
                </a:stretch>
              </p:blipFill>
              <p:spPr>
                <a:xfrm>
                  <a:off x="1447133" y="312187"/>
                  <a:ext cx="186840" cy="20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3">
              <p14:nvContentPartPr>
                <p14:cNvPr id="291" name="Input penna 290">
                  <a:extLst>
                    <a:ext uri="{FF2B5EF4-FFF2-40B4-BE49-F238E27FC236}">
                      <a16:creationId xmlns:a16="http://schemas.microsoft.com/office/drawing/2014/main" id="{EE741AF6-257A-1763-2578-CB441649D69F}"/>
                    </a:ext>
                  </a:extLst>
                </p14:cNvPr>
                <p14:cNvContentPartPr/>
                <p14:nvPr/>
              </p14:nvContentPartPr>
              <p14:xfrm>
                <a:off x="1645853" y="348187"/>
                <a:ext cx="85680" cy="153720"/>
              </p14:xfrm>
            </p:contentPart>
          </mc:Choice>
          <mc:Fallback>
            <p:pic>
              <p:nvPicPr>
                <p:cNvPr id="291" name="Input penna 290">
                  <a:extLst>
                    <a:ext uri="{FF2B5EF4-FFF2-40B4-BE49-F238E27FC236}">
                      <a16:creationId xmlns:a16="http://schemas.microsoft.com/office/drawing/2014/main" id="{EE741AF6-257A-1763-2578-CB441649D69F}"/>
                    </a:ext>
                  </a:extLst>
                </p:cNvPr>
                <p:cNvPicPr/>
                <p:nvPr/>
              </p:nvPicPr>
              <p:blipFill>
                <a:blip r:embed="rId144"/>
                <a:stretch>
                  <a:fillRect/>
                </a:stretch>
              </p:blipFill>
              <p:spPr>
                <a:xfrm>
                  <a:off x="1635413" y="337747"/>
                  <a:ext cx="106920" cy="174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5">
              <p14:nvContentPartPr>
                <p14:cNvPr id="292" name="Input penna 291">
                  <a:extLst>
                    <a:ext uri="{FF2B5EF4-FFF2-40B4-BE49-F238E27FC236}">
                      <a16:creationId xmlns:a16="http://schemas.microsoft.com/office/drawing/2014/main" id="{5B18FD77-8B1F-9602-458B-22ED8F7F20F5}"/>
                    </a:ext>
                  </a:extLst>
                </p14:cNvPr>
                <p14:cNvContentPartPr/>
                <p14:nvPr/>
              </p14:nvContentPartPr>
              <p14:xfrm>
                <a:off x="1824413" y="349987"/>
                <a:ext cx="10800" cy="9720"/>
              </p14:xfrm>
            </p:contentPart>
          </mc:Choice>
          <mc:Fallback>
            <p:pic>
              <p:nvPicPr>
                <p:cNvPr id="292" name="Input penna 291">
                  <a:extLst>
                    <a:ext uri="{FF2B5EF4-FFF2-40B4-BE49-F238E27FC236}">
                      <a16:creationId xmlns:a16="http://schemas.microsoft.com/office/drawing/2014/main" id="{5B18FD77-8B1F-9602-458B-22ED8F7F20F5}"/>
                    </a:ext>
                  </a:extLst>
                </p:cNvPr>
                <p:cNvPicPr/>
                <p:nvPr/>
              </p:nvPicPr>
              <p:blipFill>
                <a:blip r:embed="rId146"/>
                <a:stretch>
                  <a:fillRect/>
                </a:stretch>
              </p:blipFill>
              <p:spPr>
                <a:xfrm>
                  <a:off x="1813973" y="339187"/>
                  <a:ext cx="32040" cy="3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7">
              <p14:nvContentPartPr>
                <p14:cNvPr id="293" name="Input penna 292">
                  <a:extLst>
                    <a:ext uri="{FF2B5EF4-FFF2-40B4-BE49-F238E27FC236}">
                      <a16:creationId xmlns:a16="http://schemas.microsoft.com/office/drawing/2014/main" id="{DAC05385-13DF-59FB-DDCA-B3A8BF90E84C}"/>
                    </a:ext>
                  </a:extLst>
                </p14:cNvPr>
                <p14:cNvContentPartPr/>
                <p14:nvPr/>
              </p14:nvContentPartPr>
              <p14:xfrm>
                <a:off x="1844933" y="417307"/>
                <a:ext cx="5400" cy="9000"/>
              </p14:xfrm>
            </p:contentPart>
          </mc:Choice>
          <mc:Fallback>
            <p:pic>
              <p:nvPicPr>
                <p:cNvPr id="293" name="Input penna 292">
                  <a:extLst>
                    <a:ext uri="{FF2B5EF4-FFF2-40B4-BE49-F238E27FC236}">
                      <a16:creationId xmlns:a16="http://schemas.microsoft.com/office/drawing/2014/main" id="{DAC05385-13DF-59FB-DDCA-B3A8BF90E84C}"/>
                    </a:ext>
                  </a:extLst>
                </p:cNvPr>
                <p:cNvPicPr/>
                <p:nvPr/>
              </p:nvPicPr>
              <p:blipFill>
                <a:blip r:embed="rId148"/>
                <a:stretch>
                  <a:fillRect/>
                </a:stretch>
              </p:blipFill>
              <p:spPr>
                <a:xfrm>
                  <a:off x="1834493" y="406507"/>
                  <a:ext cx="26640" cy="302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32" name="Gruppo 331">
            <a:extLst>
              <a:ext uri="{FF2B5EF4-FFF2-40B4-BE49-F238E27FC236}">
                <a16:creationId xmlns:a16="http://schemas.microsoft.com/office/drawing/2014/main" id="{C2FAF8D6-4735-35BD-1E4F-C3A248308EBB}"/>
              </a:ext>
            </a:extLst>
          </p:cNvPr>
          <p:cNvGrpSpPr/>
          <p:nvPr/>
        </p:nvGrpSpPr>
        <p:grpSpPr>
          <a:xfrm>
            <a:off x="2411573" y="255307"/>
            <a:ext cx="434160" cy="428400"/>
            <a:chOff x="2411573" y="255307"/>
            <a:chExt cx="434160" cy="4284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49">
              <p14:nvContentPartPr>
                <p14:cNvPr id="289" name="Input penna 288">
                  <a:extLst>
                    <a:ext uri="{FF2B5EF4-FFF2-40B4-BE49-F238E27FC236}">
                      <a16:creationId xmlns:a16="http://schemas.microsoft.com/office/drawing/2014/main" id="{FE93695E-39FE-E9A8-8C5B-03D3CB984F28}"/>
                    </a:ext>
                  </a:extLst>
                </p14:cNvPr>
                <p14:cNvContentPartPr/>
                <p14:nvPr/>
              </p14:nvContentPartPr>
              <p14:xfrm>
                <a:off x="2411573" y="255307"/>
                <a:ext cx="216360" cy="242280"/>
              </p14:xfrm>
            </p:contentPart>
          </mc:Choice>
          <mc:Fallback>
            <p:pic>
              <p:nvPicPr>
                <p:cNvPr id="289" name="Input penna 288">
                  <a:extLst>
                    <a:ext uri="{FF2B5EF4-FFF2-40B4-BE49-F238E27FC236}">
                      <a16:creationId xmlns:a16="http://schemas.microsoft.com/office/drawing/2014/main" id="{FE93695E-39FE-E9A8-8C5B-03D3CB984F28}"/>
                    </a:ext>
                  </a:extLst>
                </p:cNvPr>
                <p:cNvPicPr/>
                <p:nvPr/>
              </p:nvPicPr>
              <p:blipFill>
                <a:blip r:embed="rId150"/>
                <a:stretch>
                  <a:fillRect/>
                </a:stretch>
              </p:blipFill>
              <p:spPr>
                <a:xfrm>
                  <a:off x="2401133" y="244867"/>
                  <a:ext cx="237600" cy="263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1">
              <p14:nvContentPartPr>
                <p14:cNvPr id="294" name="Input penna 293">
                  <a:extLst>
                    <a:ext uri="{FF2B5EF4-FFF2-40B4-BE49-F238E27FC236}">
                      <a16:creationId xmlns:a16="http://schemas.microsoft.com/office/drawing/2014/main" id="{62EA8161-EE05-5C3B-6B61-4483211AAC8C}"/>
                    </a:ext>
                  </a:extLst>
                </p14:cNvPr>
                <p14:cNvContentPartPr/>
                <p14:nvPr/>
              </p14:nvContentPartPr>
              <p14:xfrm>
                <a:off x="2743133" y="260347"/>
                <a:ext cx="23400" cy="212400"/>
              </p14:xfrm>
            </p:contentPart>
          </mc:Choice>
          <mc:Fallback>
            <p:pic>
              <p:nvPicPr>
                <p:cNvPr id="294" name="Input penna 293">
                  <a:extLst>
                    <a:ext uri="{FF2B5EF4-FFF2-40B4-BE49-F238E27FC236}">
                      <a16:creationId xmlns:a16="http://schemas.microsoft.com/office/drawing/2014/main" id="{62EA8161-EE05-5C3B-6B61-4483211AAC8C}"/>
                    </a:ext>
                  </a:extLst>
                </p:cNvPr>
                <p:cNvPicPr/>
                <p:nvPr/>
              </p:nvPicPr>
              <p:blipFill>
                <a:blip r:embed="rId152"/>
                <a:stretch>
                  <a:fillRect/>
                </a:stretch>
              </p:blipFill>
              <p:spPr>
                <a:xfrm>
                  <a:off x="2732693" y="249907"/>
                  <a:ext cx="44640" cy="233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3">
              <p14:nvContentPartPr>
                <p14:cNvPr id="295" name="Input penna 294">
                  <a:extLst>
                    <a:ext uri="{FF2B5EF4-FFF2-40B4-BE49-F238E27FC236}">
                      <a16:creationId xmlns:a16="http://schemas.microsoft.com/office/drawing/2014/main" id="{A414C947-7306-A62C-61A7-4D785B4196FA}"/>
                    </a:ext>
                  </a:extLst>
                </p14:cNvPr>
                <p14:cNvContentPartPr/>
                <p14:nvPr/>
              </p14:nvContentPartPr>
              <p14:xfrm>
                <a:off x="2772653" y="368707"/>
                <a:ext cx="73080" cy="22680"/>
              </p14:xfrm>
            </p:contentPart>
          </mc:Choice>
          <mc:Fallback>
            <p:pic>
              <p:nvPicPr>
                <p:cNvPr id="295" name="Input penna 294">
                  <a:extLst>
                    <a:ext uri="{FF2B5EF4-FFF2-40B4-BE49-F238E27FC236}">
                      <a16:creationId xmlns:a16="http://schemas.microsoft.com/office/drawing/2014/main" id="{A414C947-7306-A62C-61A7-4D785B4196FA}"/>
                    </a:ext>
                  </a:extLst>
                </p:cNvPr>
                <p:cNvPicPr/>
                <p:nvPr/>
              </p:nvPicPr>
              <p:blipFill>
                <a:blip r:embed="rId154"/>
                <a:stretch>
                  <a:fillRect/>
                </a:stretch>
              </p:blipFill>
              <p:spPr>
                <a:xfrm>
                  <a:off x="2762213" y="357907"/>
                  <a:ext cx="94320" cy="4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5">
              <p14:nvContentPartPr>
                <p14:cNvPr id="296" name="Input penna 295">
                  <a:extLst>
                    <a:ext uri="{FF2B5EF4-FFF2-40B4-BE49-F238E27FC236}">
                      <a16:creationId xmlns:a16="http://schemas.microsoft.com/office/drawing/2014/main" id="{F81FF9EA-7AF1-D642-0DC5-82D370DAE09C}"/>
                    </a:ext>
                  </a:extLst>
                </p14:cNvPr>
                <p14:cNvContentPartPr/>
                <p14:nvPr/>
              </p14:nvContentPartPr>
              <p14:xfrm>
                <a:off x="2586893" y="574987"/>
                <a:ext cx="189360" cy="108720"/>
              </p14:xfrm>
            </p:contentPart>
          </mc:Choice>
          <mc:Fallback>
            <p:pic>
              <p:nvPicPr>
                <p:cNvPr id="296" name="Input penna 295">
                  <a:extLst>
                    <a:ext uri="{FF2B5EF4-FFF2-40B4-BE49-F238E27FC236}">
                      <a16:creationId xmlns:a16="http://schemas.microsoft.com/office/drawing/2014/main" id="{F81FF9EA-7AF1-D642-0DC5-82D370DAE09C}"/>
                    </a:ext>
                  </a:extLst>
                </p:cNvPr>
                <p:cNvPicPr/>
                <p:nvPr/>
              </p:nvPicPr>
              <p:blipFill>
                <a:blip r:embed="rId156"/>
                <a:stretch>
                  <a:fillRect/>
                </a:stretch>
              </p:blipFill>
              <p:spPr>
                <a:xfrm>
                  <a:off x="2576093" y="564187"/>
                  <a:ext cx="210600" cy="129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30" name="Gruppo 329">
            <a:extLst>
              <a:ext uri="{FF2B5EF4-FFF2-40B4-BE49-F238E27FC236}">
                <a16:creationId xmlns:a16="http://schemas.microsoft.com/office/drawing/2014/main" id="{09F96FF7-9B48-9C61-85E8-67DA5B09C9F5}"/>
              </a:ext>
            </a:extLst>
          </p:cNvPr>
          <p:cNvGrpSpPr/>
          <p:nvPr/>
        </p:nvGrpSpPr>
        <p:grpSpPr>
          <a:xfrm>
            <a:off x="3047693" y="234787"/>
            <a:ext cx="293760" cy="435960"/>
            <a:chOff x="3047693" y="234787"/>
            <a:chExt cx="293760" cy="4359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57">
              <p14:nvContentPartPr>
                <p14:cNvPr id="297" name="Input penna 296">
                  <a:extLst>
                    <a:ext uri="{FF2B5EF4-FFF2-40B4-BE49-F238E27FC236}">
                      <a16:creationId xmlns:a16="http://schemas.microsoft.com/office/drawing/2014/main" id="{5F19763C-E97B-8B69-D930-D6F90CD09DCA}"/>
                    </a:ext>
                  </a:extLst>
                </p14:cNvPr>
                <p14:cNvContentPartPr/>
                <p14:nvPr/>
              </p14:nvContentPartPr>
              <p14:xfrm>
                <a:off x="3047693" y="234787"/>
                <a:ext cx="155880" cy="258480"/>
              </p14:xfrm>
            </p:contentPart>
          </mc:Choice>
          <mc:Fallback>
            <p:pic>
              <p:nvPicPr>
                <p:cNvPr id="297" name="Input penna 296">
                  <a:extLst>
                    <a:ext uri="{FF2B5EF4-FFF2-40B4-BE49-F238E27FC236}">
                      <a16:creationId xmlns:a16="http://schemas.microsoft.com/office/drawing/2014/main" id="{5F19763C-E97B-8B69-D930-D6F90CD09DCA}"/>
                    </a:ext>
                  </a:extLst>
                </p:cNvPr>
                <p:cNvPicPr/>
                <p:nvPr/>
              </p:nvPicPr>
              <p:blipFill>
                <a:blip r:embed="rId158"/>
                <a:stretch>
                  <a:fillRect/>
                </a:stretch>
              </p:blipFill>
              <p:spPr>
                <a:xfrm>
                  <a:off x="3037253" y="224347"/>
                  <a:ext cx="177120" cy="279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9">
              <p14:nvContentPartPr>
                <p14:cNvPr id="298" name="Input penna 297">
                  <a:extLst>
                    <a:ext uri="{FF2B5EF4-FFF2-40B4-BE49-F238E27FC236}">
                      <a16:creationId xmlns:a16="http://schemas.microsoft.com/office/drawing/2014/main" id="{6B8FBF61-F664-EB66-0EB4-7A0051147F94}"/>
                    </a:ext>
                  </a:extLst>
                </p14:cNvPr>
                <p14:cNvContentPartPr/>
                <p14:nvPr/>
              </p14:nvContentPartPr>
              <p14:xfrm>
                <a:off x="3188813" y="315067"/>
                <a:ext cx="54360" cy="19080"/>
              </p14:xfrm>
            </p:contentPart>
          </mc:Choice>
          <mc:Fallback>
            <p:pic>
              <p:nvPicPr>
                <p:cNvPr id="298" name="Input penna 297">
                  <a:extLst>
                    <a:ext uri="{FF2B5EF4-FFF2-40B4-BE49-F238E27FC236}">
                      <a16:creationId xmlns:a16="http://schemas.microsoft.com/office/drawing/2014/main" id="{6B8FBF61-F664-EB66-0EB4-7A0051147F94}"/>
                    </a:ext>
                  </a:extLst>
                </p:cNvPr>
                <p:cNvPicPr/>
                <p:nvPr/>
              </p:nvPicPr>
              <p:blipFill>
                <a:blip r:embed="rId160"/>
                <a:stretch>
                  <a:fillRect/>
                </a:stretch>
              </p:blipFill>
              <p:spPr>
                <a:xfrm>
                  <a:off x="3178013" y="304267"/>
                  <a:ext cx="75600" cy="4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1">
              <p14:nvContentPartPr>
                <p14:cNvPr id="299" name="Input penna 298">
                  <a:extLst>
                    <a:ext uri="{FF2B5EF4-FFF2-40B4-BE49-F238E27FC236}">
                      <a16:creationId xmlns:a16="http://schemas.microsoft.com/office/drawing/2014/main" id="{F954CEAB-FC74-08D4-B9E5-1A8AEF3AD928}"/>
                    </a:ext>
                  </a:extLst>
                </p14:cNvPr>
                <p14:cNvContentPartPr/>
                <p14:nvPr/>
              </p14:nvContentPartPr>
              <p14:xfrm>
                <a:off x="3199973" y="380587"/>
                <a:ext cx="96840" cy="54000"/>
              </p14:xfrm>
            </p:contentPart>
          </mc:Choice>
          <mc:Fallback>
            <p:pic>
              <p:nvPicPr>
                <p:cNvPr id="299" name="Input penna 298">
                  <a:extLst>
                    <a:ext uri="{FF2B5EF4-FFF2-40B4-BE49-F238E27FC236}">
                      <a16:creationId xmlns:a16="http://schemas.microsoft.com/office/drawing/2014/main" id="{F954CEAB-FC74-08D4-B9E5-1A8AEF3AD928}"/>
                    </a:ext>
                  </a:extLst>
                </p:cNvPr>
                <p:cNvPicPr/>
                <p:nvPr/>
              </p:nvPicPr>
              <p:blipFill>
                <a:blip r:embed="rId162"/>
                <a:stretch>
                  <a:fillRect/>
                </a:stretch>
              </p:blipFill>
              <p:spPr>
                <a:xfrm>
                  <a:off x="3189533" y="370147"/>
                  <a:ext cx="118080" cy="75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3">
              <p14:nvContentPartPr>
                <p14:cNvPr id="300" name="Input penna 299">
                  <a:extLst>
                    <a:ext uri="{FF2B5EF4-FFF2-40B4-BE49-F238E27FC236}">
                      <a16:creationId xmlns:a16="http://schemas.microsoft.com/office/drawing/2014/main" id="{D6EFFD08-DCD5-7FD4-E3DC-0C34025051B2}"/>
                    </a:ext>
                  </a:extLst>
                </p14:cNvPr>
                <p14:cNvContentPartPr/>
                <p14:nvPr/>
              </p14:nvContentPartPr>
              <p14:xfrm>
                <a:off x="3332813" y="250267"/>
                <a:ext cx="360" cy="199800"/>
              </p14:xfrm>
            </p:contentPart>
          </mc:Choice>
          <mc:Fallback>
            <p:pic>
              <p:nvPicPr>
                <p:cNvPr id="300" name="Input penna 299">
                  <a:extLst>
                    <a:ext uri="{FF2B5EF4-FFF2-40B4-BE49-F238E27FC236}">
                      <a16:creationId xmlns:a16="http://schemas.microsoft.com/office/drawing/2014/main" id="{D6EFFD08-DCD5-7FD4-E3DC-0C34025051B2}"/>
                    </a:ext>
                  </a:extLst>
                </p:cNvPr>
                <p:cNvPicPr/>
                <p:nvPr/>
              </p:nvPicPr>
              <p:blipFill>
                <a:blip r:embed="rId164"/>
                <a:stretch>
                  <a:fillRect/>
                </a:stretch>
              </p:blipFill>
              <p:spPr>
                <a:xfrm>
                  <a:off x="3322013" y="239467"/>
                  <a:ext cx="21600" cy="22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5">
              <p14:nvContentPartPr>
                <p14:cNvPr id="301" name="Input penna 300">
                  <a:extLst>
                    <a:ext uri="{FF2B5EF4-FFF2-40B4-BE49-F238E27FC236}">
                      <a16:creationId xmlns:a16="http://schemas.microsoft.com/office/drawing/2014/main" id="{7E76D7C4-6550-27C5-3EEF-50C9CC91AF28}"/>
                    </a:ext>
                  </a:extLst>
                </p14:cNvPr>
                <p14:cNvContentPartPr/>
                <p14:nvPr/>
              </p14:nvContentPartPr>
              <p14:xfrm>
                <a:off x="3194573" y="524587"/>
                <a:ext cx="146880" cy="146160"/>
              </p14:xfrm>
            </p:contentPart>
          </mc:Choice>
          <mc:Fallback>
            <p:pic>
              <p:nvPicPr>
                <p:cNvPr id="301" name="Input penna 300">
                  <a:extLst>
                    <a:ext uri="{FF2B5EF4-FFF2-40B4-BE49-F238E27FC236}">
                      <a16:creationId xmlns:a16="http://schemas.microsoft.com/office/drawing/2014/main" id="{7E76D7C4-6550-27C5-3EEF-50C9CC91AF28}"/>
                    </a:ext>
                  </a:extLst>
                </p:cNvPr>
                <p:cNvPicPr/>
                <p:nvPr/>
              </p:nvPicPr>
              <p:blipFill>
                <a:blip r:embed="rId166"/>
                <a:stretch>
                  <a:fillRect/>
                </a:stretch>
              </p:blipFill>
              <p:spPr>
                <a:xfrm>
                  <a:off x="3183773" y="514147"/>
                  <a:ext cx="168120" cy="1674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67">
            <p14:nvContentPartPr>
              <p14:cNvPr id="302" name="Input penna 301">
                <a:extLst>
                  <a:ext uri="{FF2B5EF4-FFF2-40B4-BE49-F238E27FC236}">
                    <a16:creationId xmlns:a16="http://schemas.microsoft.com/office/drawing/2014/main" id="{62BC237F-16E1-3DA8-56E8-775BAB42A957}"/>
                  </a:ext>
                </a:extLst>
              </p14:cNvPr>
              <p14:cNvContentPartPr/>
              <p14:nvPr/>
            </p14:nvContentPartPr>
            <p14:xfrm>
              <a:off x="3584093" y="235867"/>
              <a:ext cx="4320" cy="132480"/>
            </p14:xfrm>
          </p:contentPart>
        </mc:Choice>
        <mc:Fallback>
          <p:pic>
            <p:nvPicPr>
              <p:cNvPr id="302" name="Input penna 301">
                <a:extLst>
                  <a:ext uri="{FF2B5EF4-FFF2-40B4-BE49-F238E27FC236}">
                    <a16:creationId xmlns:a16="http://schemas.microsoft.com/office/drawing/2014/main" id="{62BC237F-16E1-3DA8-56E8-775BAB42A957}"/>
                  </a:ext>
                </a:extLst>
              </p:cNvPr>
              <p:cNvPicPr/>
              <p:nvPr/>
            </p:nvPicPr>
            <p:blipFill>
              <a:blip r:embed="rId168"/>
              <a:stretch>
                <a:fillRect/>
              </a:stretch>
            </p:blipFill>
            <p:spPr>
              <a:xfrm>
                <a:off x="3573653" y="225067"/>
                <a:ext cx="25560" cy="153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69">
            <p14:nvContentPartPr>
              <p14:cNvPr id="303" name="Input penna 302">
                <a:extLst>
                  <a:ext uri="{FF2B5EF4-FFF2-40B4-BE49-F238E27FC236}">
                    <a16:creationId xmlns:a16="http://schemas.microsoft.com/office/drawing/2014/main" id="{01930F0C-DEF9-CE7D-7B37-375370F8B5AD}"/>
                  </a:ext>
                </a:extLst>
              </p14:cNvPr>
              <p14:cNvContentPartPr/>
              <p14:nvPr/>
            </p14:nvContentPartPr>
            <p14:xfrm>
              <a:off x="3585893" y="477787"/>
              <a:ext cx="30600" cy="25200"/>
            </p14:xfrm>
          </p:contentPart>
        </mc:Choice>
        <mc:Fallback>
          <p:pic>
            <p:nvPicPr>
              <p:cNvPr id="303" name="Input penna 302">
                <a:extLst>
                  <a:ext uri="{FF2B5EF4-FFF2-40B4-BE49-F238E27FC236}">
                    <a16:creationId xmlns:a16="http://schemas.microsoft.com/office/drawing/2014/main" id="{01930F0C-DEF9-CE7D-7B37-375370F8B5AD}"/>
                  </a:ext>
                </a:extLst>
              </p:cNvPr>
              <p:cNvPicPr/>
              <p:nvPr/>
            </p:nvPicPr>
            <p:blipFill>
              <a:blip r:embed="rId170"/>
              <a:stretch>
                <a:fillRect/>
              </a:stretch>
            </p:blipFill>
            <p:spPr>
              <a:xfrm>
                <a:off x="3575093" y="466987"/>
                <a:ext cx="51840" cy="46440"/>
              </a:xfrm>
              <a:prstGeom prst="rect">
                <a:avLst/>
              </a:prstGeom>
            </p:spPr>
          </p:pic>
        </mc:Fallback>
      </mc:AlternateContent>
      <p:grpSp>
        <p:nvGrpSpPr>
          <p:cNvPr id="328" name="Gruppo 327">
            <a:extLst>
              <a:ext uri="{FF2B5EF4-FFF2-40B4-BE49-F238E27FC236}">
                <a16:creationId xmlns:a16="http://schemas.microsoft.com/office/drawing/2014/main" id="{C8E8A7F2-4465-452A-C192-5AA2BD0531CD}"/>
              </a:ext>
            </a:extLst>
          </p:cNvPr>
          <p:cNvGrpSpPr/>
          <p:nvPr/>
        </p:nvGrpSpPr>
        <p:grpSpPr>
          <a:xfrm>
            <a:off x="4049213" y="292747"/>
            <a:ext cx="535320" cy="429480"/>
            <a:chOff x="4049213" y="292747"/>
            <a:chExt cx="535320" cy="4294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71">
              <p14:nvContentPartPr>
                <p14:cNvPr id="304" name="Input penna 303">
                  <a:extLst>
                    <a:ext uri="{FF2B5EF4-FFF2-40B4-BE49-F238E27FC236}">
                      <a16:creationId xmlns:a16="http://schemas.microsoft.com/office/drawing/2014/main" id="{9198FBF7-3B65-3AC7-215F-0926DEFE5CF8}"/>
                    </a:ext>
                  </a:extLst>
                </p14:cNvPr>
                <p14:cNvContentPartPr/>
                <p14:nvPr/>
              </p14:nvContentPartPr>
              <p14:xfrm>
                <a:off x="4049213" y="292747"/>
                <a:ext cx="115920" cy="247320"/>
              </p14:xfrm>
            </p:contentPart>
          </mc:Choice>
          <mc:Fallback>
            <p:pic>
              <p:nvPicPr>
                <p:cNvPr id="304" name="Input penna 303">
                  <a:extLst>
                    <a:ext uri="{FF2B5EF4-FFF2-40B4-BE49-F238E27FC236}">
                      <a16:creationId xmlns:a16="http://schemas.microsoft.com/office/drawing/2014/main" id="{9198FBF7-3B65-3AC7-215F-0926DEFE5CF8}"/>
                    </a:ext>
                  </a:extLst>
                </p:cNvPr>
                <p:cNvPicPr/>
                <p:nvPr/>
              </p:nvPicPr>
              <p:blipFill>
                <a:blip r:embed="rId172"/>
                <a:stretch>
                  <a:fillRect/>
                </a:stretch>
              </p:blipFill>
              <p:spPr>
                <a:xfrm>
                  <a:off x="4038773" y="282307"/>
                  <a:ext cx="137160" cy="268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3">
              <p14:nvContentPartPr>
                <p14:cNvPr id="305" name="Input penna 304">
                  <a:extLst>
                    <a:ext uri="{FF2B5EF4-FFF2-40B4-BE49-F238E27FC236}">
                      <a16:creationId xmlns:a16="http://schemas.microsoft.com/office/drawing/2014/main" id="{618C2F34-F2A1-5FB9-C531-47300CA1C711}"/>
                    </a:ext>
                  </a:extLst>
                </p14:cNvPr>
                <p14:cNvContentPartPr/>
                <p14:nvPr/>
              </p14:nvContentPartPr>
              <p14:xfrm>
                <a:off x="4219493" y="338827"/>
                <a:ext cx="12600" cy="186840"/>
              </p14:xfrm>
            </p:contentPart>
          </mc:Choice>
          <mc:Fallback>
            <p:pic>
              <p:nvPicPr>
                <p:cNvPr id="305" name="Input penna 304">
                  <a:extLst>
                    <a:ext uri="{FF2B5EF4-FFF2-40B4-BE49-F238E27FC236}">
                      <a16:creationId xmlns:a16="http://schemas.microsoft.com/office/drawing/2014/main" id="{618C2F34-F2A1-5FB9-C531-47300CA1C711}"/>
                    </a:ext>
                  </a:extLst>
                </p:cNvPr>
                <p:cNvPicPr/>
                <p:nvPr/>
              </p:nvPicPr>
              <p:blipFill>
                <a:blip r:embed="rId174"/>
                <a:stretch>
                  <a:fillRect/>
                </a:stretch>
              </p:blipFill>
              <p:spPr>
                <a:xfrm>
                  <a:off x="4209053" y="328387"/>
                  <a:ext cx="33840" cy="20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5">
              <p14:nvContentPartPr>
                <p14:cNvPr id="306" name="Input penna 305">
                  <a:extLst>
                    <a:ext uri="{FF2B5EF4-FFF2-40B4-BE49-F238E27FC236}">
                      <a16:creationId xmlns:a16="http://schemas.microsoft.com/office/drawing/2014/main" id="{8AE79091-5534-D254-89C1-B33CC0427D57}"/>
                    </a:ext>
                  </a:extLst>
                </p14:cNvPr>
                <p14:cNvContentPartPr/>
                <p14:nvPr/>
              </p14:nvContentPartPr>
              <p14:xfrm>
                <a:off x="4240733" y="457267"/>
                <a:ext cx="68400" cy="19080"/>
              </p14:xfrm>
            </p:contentPart>
          </mc:Choice>
          <mc:Fallback>
            <p:pic>
              <p:nvPicPr>
                <p:cNvPr id="306" name="Input penna 305">
                  <a:extLst>
                    <a:ext uri="{FF2B5EF4-FFF2-40B4-BE49-F238E27FC236}">
                      <a16:creationId xmlns:a16="http://schemas.microsoft.com/office/drawing/2014/main" id="{8AE79091-5534-D254-89C1-B33CC0427D57}"/>
                    </a:ext>
                  </a:extLst>
                </p:cNvPr>
                <p:cNvPicPr/>
                <p:nvPr/>
              </p:nvPicPr>
              <p:blipFill>
                <a:blip r:embed="rId176"/>
                <a:stretch>
                  <a:fillRect/>
                </a:stretch>
              </p:blipFill>
              <p:spPr>
                <a:xfrm>
                  <a:off x="4230293" y="446827"/>
                  <a:ext cx="89640" cy="4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7">
              <p14:nvContentPartPr>
                <p14:cNvPr id="307" name="Input penna 306">
                  <a:extLst>
                    <a:ext uri="{FF2B5EF4-FFF2-40B4-BE49-F238E27FC236}">
                      <a16:creationId xmlns:a16="http://schemas.microsoft.com/office/drawing/2014/main" id="{C34BBC86-77DA-5D79-76C3-D6C77D88AF58}"/>
                    </a:ext>
                  </a:extLst>
                </p14:cNvPr>
                <p14:cNvContentPartPr/>
                <p14:nvPr/>
              </p14:nvContentPartPr>
              <p14:xfrm>
                <a:off x="4412813" y="312547"/>
                <a:ext cx="118440" cy="131400"/>
              </p14:xfrm>
            </p:contentPart>
          </mc:Choice>
          <mc:Fallback>
            <p:pic>
              <p:nvPicPr>
                <p:cNvPr id="307" name="Input penna 306">
                  <a:extLst>
                    <a:ext uri="{FF2B5EF4-FFF2-40B4-BE49-F238E27FC236}">
                      <a16:creationId xmlns:a16="http://schemas.microsoft.com/office/drawing/2014/main" id="{C34BBC86-77DA-5D79-76C3-D6C77D88AF58}"/>
                    </a:ext>
                  </a:extLst>
                </p:cNvPr>
                <p:cNvPicPr/>
                <p:nvPr/>
              </p:nvPicPr>
              <p:blipFill>
                <a:blip r:embed="rId178"/>
                <a:stretch>
                  <a:fillRect/>
                </a:stretch>
              </p:blipFill>
              <p:spPr>
                <a:xfrm>
                  <a:off x="4402013" y="301747"/>
                  <a:ext cx="139680" cy="15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9">
              <p14:nvContentPartPr>
                <p14:cNvPr id="308" name="Input penna 307">
                  <a:extLst>
                    <a:ext uri="{FF2B5EF4-FFF2-40B4-BE49-F238E27FC236}">
                      <a16:creationId xmlns:a16="http://schemas.microsoft.com/office/drawing/2014/main" id="{32C7BBAE-868F-939B-97FF-6562D5AAFC2C}"/>
                    </a:ext>
                  </a:extLst>
                </p14:cNvPr>
                <p14:cNvContentPartPr/>
                <p14:nvPr/>
              </p14:nvContentPartPr>
              <p14:xfrm>
                <a:off x="4348733" y="500827"/>
                <a:ext cx="152640" cy="26640"/>
              </p14:xfrm>
            </p:contentPart>
          </mc:Choice>
          <mc:Fallback>
            <p:pic>
              <p:nvPicPr>
                <p:cNvPr id="308" name="Input penna 307">
                  <a:extLst>
                    <a:ext uri="{FF2B5EF4-FFF2-40B4-BE49-F238E27FC236}">
                      <a16:creationId xmlns:a16="http://schemas.microsoft.com/office/drawing/2014/main" id="{32C7BBAE-868F-939B-97FF-6562D5AAFC2C}"/>
                    </a:ext>
                  </a:extLst>
                </p:cNvPr>
                <p:cNvPicPr/>
                <p:nvPr/>
              </p:nvPicPr>
              <p:blipFill>
                <a:blip r:embed="rId180"/>
                <a:stretch>
                  <a:fillRect/>
                </a:stretch>
              </p:blipFill>
              <p:spPr>
                <a:xfrm>
                  <a:off x="4338293" y="490027"/>
                  <a:ext cx="173880" cy="47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1">
              <p14:nvContentPartPr>
                <p14:cNvPr id="309" name="Input penna 308">
                  <a:extLst>
                    <a:ext uri="{FF2B5EF4-FFF2-40B4-BE49-F238E27FC236}">
                      <a16:creationId xmlns:a16="http://schemas.microsoft.com/office/drawing/2014/main" id="{5CB2A954-F96A-DA28-ACD1-19F99AE9BC34}"/>
                    </a:ext>
                  </a:extLst>
                </p14:cNvPr>
                <p14:cNvContentPartPr/>
                <p14:nvPr/>
              </p14:nvContentPartPr>
              <p14:xfrm>
                <a:off x="4399853" y="582547"/>
                <a:ext cx="184680" cy="139680"/>
              </p14:xfrm>
            </p:contentPart>
          </mc:Choice>
          <mc:Fallback>
            <p:pic>
              <p:nvPicPr>
                <p:cNvPr id="309" name="Input penna 308">
                  <a:extLst>
                    <a:ext uri="{FF2B5EF4-FFF2-40B4-BE49-F238E27FC236}">
                      <a16:creationId xmlns:a16="http://schemas.microsoft.com/office/drawing/2014/main" id="{5CB2A954-F96A-DA28-ACD1-19F99AE9BC34}"/>
                    </a:ext>
                  </a:extLst>
                </p:cNvPr>
                <p:cNvPicPr/>
                <p:nvPr/>
              </p:nvPicPr>
              <p:blipFill>
                <a:blip r:embed="rId182"/>
                <a:stretch>
                  <a:fillRect/>
                </a:stretch>
              </p:blipFill>
              <p:spPr>
                <a:xfrm>
                  <a:off x="4389053" y="571747"/>
                  <a:ext cx="205920" cy="1609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26" name="Gruppo 325">
            <a:extLst>
              <a:ext uri="{FF2B5EF4-FFF2-40B4-BE49-F238E27FC236}">
                <a16:creationId xmlns:a16="http://schemas.microsoft.com/office/drawing/2014/main" id="{35F3385C-36A6-C0E5-6A50-F18AA2BFF8B2}"/>
              </a:ext>
            </a:extLst>
          </p:cNvPr>
          <p:cNvGrpSpPr/>
          <p:nvPr/>
        </p:nvGrpSpPr>
        <p:grpSpPr>
          <a:xfrm>
            <a:off x="5170253" y="319387"/>
            <a:ext cx="1508760" cy="386280"/>
            <a:chOff x="5170253" y="319387"/>
            <a:chExt cx="1508760" cy="3862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83">
              <p14:nvContentPartPr>
                <p14:cNvPr id="310" name="Input penna 309">
                  <a:extLst>
                    <a:ext uri="{FF2B5EF4-FFF2-40B4-BE49-F238E27FC236}">
                      <a16:creationId xmlns:a16="http://schemas.microsoft.com/office/drawing/2014/main" id="{27076D77-EC23-232E-9038-27E97719435F}"/>
                    </a:ext>
                  </a:extLst>
                </p14:cNvPr>
                <p14:cNvContentPartPr/>
                <p14:nvPr/>
              </p14:nvContentPartPr>
              <p14:xfrm>
                <a:off x="5170253" y="319387"/>
                <a:ext cx="146880" cy="264240"/>
              </p14:xfrm>
            </p:contentPart>
          </mc:Choice>
          <mc:Fallback>
            <p:pic>
              <p:nvPicPr>
                <p:cNvPr id="310" name="Input penna 309">
                  <a:extLst>
                    <a:ext uri="{FF2B5EF4-FFF2-40B4-BE49-F238E27FC236}">
                      <a16:creationId xmlns:a16="http://schemas.microsoft.com/office/drawing/2014/main" id="{27076D77-EC23-232E-9038-27E97719435F}"/>
                    </a:ext>
                  </a:extLst>
                </p:cNvPr>
                <p:cNvPicPr/>
                <p:nvPr/>
              </p:nvPicPr>
              <p:blipFill>
                <a:blip r:embed="rId184"/>
                <a:stretch>
                  <a:fillRect/>
                </a:stretch>
              </p:blipFill>
              <p:spPr>
                <a:xfrm>
                  <a:off x="5159453" y="308587"/>
                  <a:ext cx="168120" cy="28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5">
              <p14:nvContentPartPr>
                <p14:cNvPr id="311" name="Input penna 310">
                  <a:extLst>
                    <a:ext uri="{FF2B5EF4-FFF2-40B4-BE49-F238E27FC236}">
                      <a16:creationId xmlns:a16="http://schemas.microsoft.com/office/drawing/2014/main" id="{60292B86-B628-D670-E855-FD5C8DD384C1}"/>
                    </a:ext>
                  </a:extLst>
                </p14:cNvPr>
                <p14:cNvContentPartPr/>
                <p14:nvPr/>
              </p14:nvContentPartPr>
              <p14:xfrm>
                <a:off x="5386253" y="369427"/>
                <a:ext cx="9720" cy="188640"/>
              </p14:xfrm>
            </p:contentPart>
          </mc:Choice>
          <mc:Fallback>
            <p:pic>
              <p:nvPicPr>
                <p:cNvPr id="311" name="Input penna 310">
                  <a:extLst>
                    <a:ext uri="{FF2B5EF4-FFF2-40B4-BE49-F238E27FC236}">
                      <a16:creationId xmlns:a16="http://schemas.microsoft.com/office/drawing/2014/main" id="{60292B86-B628-D670-E855-FD5C8DD384C1}"/>
                    </a:ext>
                  </a:extLst>
                </p:cNvPr>
                <p:cNvPicPr/>
                <p:nvPr/>
              </p:nvPicPr>
              <p:blipFill>
                <a:blip r:embed="rId186"/>
                <a:stretch>
                  <a:fillRect/>
                </a:stretch>
              </p:blipFill>
              <p:spPr>
                <a:xfrm>
                  <a:off x="5375813" y="358987"/>
                  <a:ext cx="30960" cy="20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7">
              <p14:nvContentPartPr>
                <p14:cNvPr id="312" name="Input penna 311">
                  <a:extLst>
                    <a:ext uri="{FF2B5EF4-FFF2-40B4-BE49-F238E27FC236}">
                      <a16:creationId xmlns:a16="http://schemas.microsoft.com/office/drawing/2014/main" id="{0B4DC173-299D-C9F2-06CB-1B5CF98BA2E2}"/>
                    </a:ext>
                  </a:extLst>
                </p14:cNvPr>
                <p14:cNvContentPartPr/>
                <p14:nvPr/>
              </p14:nvContentPartPr>
              <p14:xfrm>
                <a:off x="5386253" y="477067"/>
                <a:ext cx="128880" cy="34560"/>
              </p14:xfrm>
            </p:contentPart>
          </mc:Choice>
          <mc:Fallback>
            <p:pic>
              <p:nvPicPr>
                <p:cNvPr id="312" name="Input penna 311">
                  <a:extLst>
                    <a:ext uri="{FF2B5EF4-FFF2-40B4-BE49-F238E27FC236}">
                      <a16:creationId xmlns:a16="http://schemas.microsoft.com/office/drawing/2014/main" id="{0B4DC173-299D-C9F2-06CB-1B5CF98BA2E2}"/>
                    </a:ext>
                  </a:extLst>
                </p:cNvPr>
                <p:cNvPicPr/>
                <p:nvPr/>
              </p:nvPicPr>
              <p:blipFill>
                <a:blip r:embed="rId188"/>
                <a:stretch>
                  <a:fillRect/>
                </a:stretch>
              </p:blipFill>
              <p:spPr>
                <a:xfrm>
                  <a:off x="5375813" y="466267"/>
                  <a:ext cx="150120" cy="55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9">
              <p14:nvContentPartPr>
                <p14:cNvPr id="313" name="Input penna 312">
                  <a:extLst>
                    <a:ext uri="{FF2B5EF4-FFF2-40B4-BE49-F238E27FC236}">
                      <a16:creationId xmlns:a16="http://schemas.microsoft.com/office/drawing/2014/main" id="{3BAA8596-5A78-ADDB-E254-741262C270E9}"/>
                    </a:ext>
                  </a:extLst>
                </p14:cNvPr>
                <p14:cNvContentPartPr/>
                <p14:nvPr/>
              </p14:nvContentPartPr>
              <p14:xfrm>
                <a:off x="5542853" y="384187"/>
                <a:ext cx="93600" cy="106920"/>
              </p14:xfrm>
            </p:contentPart>
          </mc:Choice>
          <mc:Fallback>
            <p:pic>
              <p:nvPicPr>
                <p:cNvPr id="313" name="Input penna 312">
                  <a:extLst>
                    <a:ext uri="{FF2B5EF4-FFF2-40B4-BE49-F238E27FC236}">
                      <a16:creationId xmlns:a16="http://schemas.microsoft.com/office/drawing/2014/main" id="{3BAA8596-5A78-ADDB-E254-741262C270E9}"/>
                    </a:ext>
                  </a:extLst>
                </p:cNvPr>
                <p:cNvPicPr/>
                <p:nvPr/>
              </p:nvPicPr>
              <p:blipFill>
                <a:blip r:embed="rId190"/>
                <a:stretch>
                  <a:fillRect/>
                </a:stretch>
              </p:blipFill>
              <p:spPr>
                <a:xfrm>
                  <a:off x="5532053" y="373387"/>
                  <a:ext cx="114840" cy="12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1">
              <p14:nvContentPartPr>
                <p14:cNvPr id="314" name="Input penna 313">
                  <a:extLst>
                    <a:ext uri="{FF2B5EF4-FFF2-40B4-BE49-F238E27FC236}">
                      <a16:creationId xmlns:a16="http://schemas.microsoft.com/office/drawing/2014/main" id="{7DBDF579-0BBC-8A71-E048-009EB76F6396}"/>
                    </a:ext>
                  </a:extLst>
                </p14:cNvPr>
                <p14:cNvContentPartPr/>
                <p14:nvPr/>
              </p14:nvContentPartPr>
              <p14:xfrm>
                <a:off x="5514773" y="543307"/>
                <a:ext cx="128880" cy="7200"/>
              </p14:xfrm>
            </p:contentPart>
          </mc:Choice>
          <mc:Fallback>
            <p:pic>
              <p:nvPicPr>
                <p:cNvPr id="314" name="Input penna 313">
                  <a:extLst>
                    <a:ext uri="{FF2B5EF4-FFF2-40B4-BE49-F238E27FC236}">
                      <a16:creationId xmlns:a16="http://schemas.microsoft.com/office/drawing/2014/main" id="{7DBDF579-0BBC-8A71-E048-009EB76F6396}"/>
                    </a:ext>
                  </a:extLst>
                </p:cNvPr>
                <p:cNvPicPr/>
                <p:nvPr/>
              </p:nvPicPr>
              <p:blipFill>
                <a:blip r:embed="rId192"/>
                <a:stretch>
                  <a:fillRect/>
                </a:stretch>
              </p:blipFill>
              <p:spPr>
                <a:xfrm>
                  <a:off x="5504333" y="532867"/>
                  <a:ext cx="150120" cy="2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3">
              <p14:nvContentPartPr>
                <p14:cNvPr id="315" name="Input penna 314">
                  <a:extLst>
                    <a:ext uri="{FF2B5EF4-FFF2-40B4-BE49-F238E27FC236}">
                      <a16:creationId xmlns:a16="http://schemas.microsoft.com/office/drawing/2014/main" id="{D5561E57-AA63-15D5-C374-A91C8D98A6ED}"/>
                    </a:ext>
                  </a:extLst>
                </p14:cNvPr>
                <p14:cNvContentPartPr/>
                <p14:nvPr/>
              </p14:nvContentPartPr>
              <p14:xfrm>
                <a:off x="5596133" y="535747"/>
                <a:ext cx="35640" cy="169920"/>
              </p14:xfrm>
            </p:contentPart>
          </mc:Choice>
          <mc:Fallback>
            <p:pic>
              <p:nvPicPr>
                <p:cNvPr id="315" name="Input penna 314">
                  <a:extLst>
                    <a:ext uri="{FF2B5EF4-FFF2-40B4-BE49-F238E27FC236}">
                      <a16:creationId xmlns:a16="http://schemas.microsoft.com/office/drawing/2014/main" id="{D5561E57-AA63-15D5-C374-A91C8D98A6ED}"/>
                    </a:ext>
                  </a:extLst>
                </p:cNvPr>
                <p:cNvPicPr/>
                <p:nvPr/>
              </p:nvPicPr>
              <p:blipFill>
                <a:blip r:embed="rId194"/>
                <a:stretch>
                  <a:fillRect/>
                </a:stretch>
              </p:blipFill>
              <p:spPr>
                <a:xfrm>
                  <a:off x="5585333" y="524947"/>
                  <a:ext cx="56880" cy="191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5">
              <p14:nvContentPartPr>
                <p14:cNvPr id="316" name="Input penna 315">
                  <a:extLst>
                    <a:ext uri="{FF2B5EF4-FFF2-40B4-BE49-F238E27FC236}">
                      <a16:creationId xmlns:a16="http://schemas.microsoft.com/office/drawing/2014/main" id="{FF0ABF9E-8EFE-F19B-07F8-D13902D8D847}"/>
                    </a:ext>
                  </a:extLst>
                </p14:cNvPr>
                <p14:cNvContentPartPr/>
                <p14:nvPr/>
              </p14:nvContentPartPr>
              <p14:xfrm>
                <a:off x="5767853" y="406507"/>
                <a:ext cx="80640" cy="194400"/>
              </p14:xfrm>
            </p:contentPart>
          </mc:Choice>
          <mc:Fallback>
            <p:pic>
              <p:nvPicPr>
                <p:cNvPr id="316" name="Input penna 315">
                  <a:extLst>
                    <a:ext uri="{FF2B5EF4-FFF2-40B4-BE49-F238E27FC236}">
                      <a16:creationId xmlns:a16="http://schemas.microsoft.com/office/drawing/2014/main" id="{FF0ABF9E-8EFE-F19B-07F8-D13902D8D847}"/>
                    </a:ext>
                  </a:extLst>
                </p:cNvPr>
                <p:cNvPicPr/>
                <p:nvPr/>
              </p:nvPicPr>
              <p:blipFill>
                <a:blip r:embed="rId196"/>
                <a:stretch>
                  <a:fillRect/>
                </a:stretch>
              </p:blipFill>
              <p:spPr>
                <a:xfrm>
                  <a:off x="5757413" y="395707"/>
                  <a:ext cx="101880" cy="21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7">
              <p14:nvContentPartPr>
                <p14:cNvPr id="317" name="Input penna 316">
                  <a:extLst>
                    <a:ext uri="{FF2B5EF4-FFF2-40B4-BE49-F238E27FC236}">
                      <a16:creationId xmlns:a16="http://schemas.microsoft.com/office/drawing/2014/main" id="{CA4537C5-004F-5B4E-5585-40589691D1F2}"/>
                    </a:ext>
                  </a:extLst>
                </p14:cNvPr>
                <p14:cNvContentPartPr/>
                <p14:nvPr/>
              </p14:nvContentPartPr>
              <p14:xfrm>
                <a:off x="5909693" y="419107"/>
                <a:ext cx="10080" cy="191880"/>
              </p14:xfrm>
            </p:contentPart>
          </mc:Choice>
          <mc:Fallback>
            <p:pic>
              <p:nvPicPr>
                <p:cNvPr id="317" name="Input penna 316">
                  <a:extLst>
                    <a:ext uri="{FF2B5EF4-FFF2-40B4-BE49-F238E27FC236}">
                      <a16:creationId xmlns:a16="http://schemas.microsoft.com/office/drawing/2014/main" id="{CA4537C5-004F-5B4E-5585-40589691D1F2}"/>
                    </a:ext>
                  </a:extLst>
                </p:cNvPr>
                <p:cNvPicPr/>
                <p:nvPr/>
              </p:nvPicPr>
              <p:blipFill>
                <a:blip r:embed="rId198"/>
                <a:stretch>
                  <a:fillRect/>
                </a:stretch>
              </p:blipFill>
              <p:spPr>
                <a:xfrm>
                  <a:off x="5898893" y="408307"/>
                  <a:ext cx="31320" cy="21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9">
              <p14:nvContentPartPr>
                <p14:cNvPr id="318" name="Input penna 317">
                  <a:extLst>
                    <a:ext uri="{FF2B5EF4-FFF2-40B4-BE49-F238E27FC236}">
                      <a16:creationId xmlns:a16="http://schemas.microsoft.com/office/drawing/2014/main" id="{52627674-CE17-2C20-F052-41CD4EC916B1}"/>
                    </a:ext>
                  </a:extLst>
                </p14:cNvPr>
                <p14:cNvContentPartPr/>
                <p14:nvPr/>
              </p14:nvContentPartPr>
              <p14:xfrm>
                <a:off x="5908613" y="518467"/>
                <a:ext cx="130680" cy="41400"/>
              </p14:xfrm>
            </p:contentPart>
          </mc:Choice>
          <mc:Fallback>
            <p:pic>
              <p:nvPicPr>
                <p:cNvPr id="318" name="Input penna 317">
                  <a:extLst>
                    <a:ext uri="{FF2B5EF4-FFF2-40B4-BE49-F238E27FC236}">
                      <a16:creationId xmlns:a16="http://schemas.microsoft.com/office/drawing/2014/main" id="{52627674-CE17-2C20-F052-41CD4EC916B1}"/>
                    </a:ext>
                  </a:extLst>
                </p:cNvPr>
                <p:cNvPicPr/>
                <p:nvPr/>
              </p:nvPicPr>
              <p:blipFill>
                <a:blip r:embed="rId200"/>
                <a:stretch>
                  <a:fillRect/>
                </a:stretch>
              </p:blipFill>
              <p:spPr>
                <a:xfrm>
                  <a:off x="5898173" y="508027"/>
                  <a:ext cx="151920" cy="6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1">
              <p14:nvContentPartPr>
                <p14:cNvPr id="319" name="Input penna 318">
                  <a:extLst>
                    <a:ext uri="{FF2B5EF4-FFF2-40B4-BE49-F238E27FC236}">
                      <a16:creationId xmlns:a16="http://schemas.microsoft.com/office/drawing/2014/main" id="{4D01FDAD-4815-DDF0-8A66-637016CEFA00}"/>
                    </a:ext>
                  </a:extLst>
                </p14:cNvPr>
                <p14:cNvContentPartPr/>
                <p14:nvPr/>
              </p14:nvContentPartPr>
              <p14:xfrm>
                <a:off x="6164933" y="405427"/>
                <a:ext cx="97920" cy="132480"/>
              </p14:xfrm>
            </p:contentPart>
          </mc:Choice>
          <mc:Fallback>
            <p:pic>
              <p:nvPicPr>
                <p:cNvPr id="319" name="Input penna 318">
                  <a:extLst>
                    <a:ext uri="{FF2B5EF4-FFF2-40B4-BE49-F238E27FC236}">
                      <a16:creationId xmlns:a16="http://schemas.microsoft.com/office/drawing/2014/main" id="{4D01FDAD-4815-DDF0-8A66-637016CEFA00}"/>
                    </a:ext>
                  </a:extLst>
                </p:cNvPr>
                <p:cNvPicPr/>
                <p:nvPr/>
              </p:nvPicPr>
              <p:blipFill>
                <a:blip r:embed="rId202"/>
                <a:stretch>
                  <a:fillRect/>
                </a:stretch>
              </p:blipFill>
              <p:spPr>
                <a:xfrm>
                  <a:off x="6154493" y="394627"/>
                  <a:ext cx="119160" cy="153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3">
              <p14:nvContentPartPr>
                <p14:cNvPr id="320" name="Input penna 319">
                  <a:extLst>
                    <a:ext uri="{FF2B5EF4-FFF2-40B4-BE49-F238E27FC236}">
                      <a16:creationId xmlns:a16="http://schemas.microsoft.com/office/drawing/2014/main" id="{5FC557BD-E181-95D4-8D59-3ADB1663D71E}"/>
                    </a:ext>
                  </a:extLst>
                </p14:cNvPr>
                <p14:cNvContentPartPr/>
                <p14:nvPr/>
              </p14:nvContentPartPr>
              <p14:xfrm>
                <a:off x="6373733" y="368707"/>
                <a:ext cx="20160" cy="232920"/>
              </p14:xfrm>
            </p:contentPart>
          </mc:Choice>
          <mc:Fallback>
            <p:pic>
              <p:nvPicPr>
                <p:cNvPr id="320" name="Input penna 319">
                  <a:extLst>
                    <a:ext uri="{FF2B5EF4-FFF2-40B4-BE49-F238E27FC236}">
                      <a16:creationId xmlns:a16="http://schemas.microsoft.com/office/drawing/2014/main" id="{5FC557BD-E181-95D4-8D59-3ADB1663D71E}"/>
                    </a:ext>
                  </a:extLst>
                </p:cNvPr>
                <p:cNvPicPr/>
                <p:nvPr/>
              </p:nvPicPr>
              <p:blipFill>
                <a:blip r:embed="rId204"/>
                <a:stretch>
                  <a:fillRect/>
                </a:stretch>
              </p:blipFill>
              <p:spPr>
                <a:xfrm>
                  <a:off x="6363293" y="357907"/>
                  <a:ext cx="41400" cy="254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5">
              <p14:nvContentPartPr>
                <p14:cNvPr id="321" name="Input penna 320">
                  <a:extLst>
                    <a:ext uri="{FF2B5EF4-FFF2-40B4-BE49-F238E27FC236}">
                      <a16:creationId xmlns:a16="http://schemas.microsoft.com/office/drawing/2014/main" id="{DE261BC4-FE9C-DC92-D305-6EF15F158CB7}"/>
                    </a:ext>
                  </a:extLst>
                </p14:cNvPr>
                <p14:cNvContentPartPr/>
                <p14:nvPr/>
              </p14:nvContentPartPr>
              <p14:xfrm>
                <a:off x="6425573" y="417307"/>
                <a:ext cx="68400" cy="32760"/>
              </p14:xfrm>
            </p:contentPart>
          </mc:Choice>
          <mc:Fallback>
            <p:pic>
              <p:nvPicPr>
                <p:cNvPr id="321" name="Input penna 320">
                  <a:extLst>
                    <a:ext uri="{FF2B5EF4-FFF2-40B4-BE49-F238E27FC236}">
                      <a16:creationId xmlns:a16="http://schemas.microsoft.com/office/drawing/2014/main" id="{DE261BC4-FE9C-DC92-D305-6EF15F158CB7}"/>
                    </a:ext>
                  </a:extLst>
                </p:cNvPr>
                <p:cNvPicPr/>
                <p:nvPr/>
              </p:nvPicPr>
              <p:blipFill>
                <a:blip r:embed="rId206"/>
                <a:stretch>
                  <a:fillRect/>
                </a:stretch>
              </p:blipFill>
              <p:spPr>
                <a:xfrm>
                  <a:off x="6414773" y="406507"/>
                  <a:ext cx="89640" cy="54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7">
              <p14:nvContentPartPr>
                <p14:cNvPr id="322" name="Input penna 321">
                  <a:extLst>
                    <a:ext uri="{FF2B5EF4-FFF2-40B4-BE49-F238E27FC236}">
                      <a16:creationId xmlns:a16="http://schemas.microsoft.com/office/drawing/2014/main" id="{1C971C86-A6EB-F9D3-1EAF-1FE87B886533}"/>
                    </a:ext>
                  </a:extLst>
                </p14:cNvPr>
                <p14:cNvContentPartPr/>
                <p14:nvPr/>
              </p14:nvContentPartPr>
              <p14:xfrm>
                <a:off x="6410813" y="493987"/>
                <a:ext cx="92880" cy="19800"/>
              </p14:xfrm>
            </p:contentPart>
          </mc:Choice>
          <mc:Fallback>
            <p:pic>
              <p:nvPicPr>
                <p:cNvPr id="322" name="Input penna 321">
                  <a:extLst>
                    <a:ext uri="{FF2B5EF4-FFF2-40B4-BE49-F238E27FC236}">
                      <a16:creationId xmlns:a16="http://schemas.microsoft.com/office/drawing/2014/main" id="{1C971C86-A6EB-F9D3-1EAF-1FE87B886533}"/>
                    </a:ext>
                  </a:extLst>
                </p:cNvPr>
                <p:cNvPicPr/>
                <p:nvPr/>
              </p:nvPicPr>
              <p:blipFill>
                <a:blip r:embed="rId208"/>
                <a:stretch>
                  <a:fillRect/>
                </a:stretch>
              </p:blipFill>
              <p:spPr>
                <a:xfrm>
                  <a:off x="6400013" y="483187"/>
                  <a:ext cx="114120" cy="4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9">
              <p14:nvContentPartPr>
                <p14:cNvPr id="323" name="Input penna 322">
                  <a:extLst>
                    <a:ext uri="{FF2B5EF4-FFF2-40B4-BE49-F238E27FC236}">
                      <a16:creationId xmlns:a16="http://schemas.microsoft.com/office/drawing/2014/main" id="{9F1966E3-B6A8-0C16-2128-0E25561AF015}"/>
                    </a:ext>
                  </a:extLst>
                </p14:cNvPr>
                <p14:cNvContentPartPr/>
                <p14:nvPr/>
              </p14:nvContentPartPr>
              <p14:xfrm>
                <a:off x="6663893" y="323707"/>
                <a:ext cx="15120" cy="122040"/>
              </p14:xfrm>
            </p:contentPart>
          </mc:Choice>
          <mc:Fallback>
            <p:pic>
              <p:nvPicPr>
                <p:cNvPr id="323" name="Input penna 322">
                  <a:extLst>
                    <a:ext uri="{FF2B5EF4-FFF2-40B4-BE49-F238E27FC236}">
                      <a16:creationId xmlns:a16="http://schemas.microsoft.com/office/drawing/2014/main" id="{9F1966E3-B6A8-0C16-2128-0E25561AF015}"/>
                    </a:ext>
                  </a:extLst>
                </p:cNvPr>
                <p:cNvPicPr/>
                <p:nvPr/>
              </p:nvPicPr>
              <p:blipFill>
                <a:blip r:embed="rId210"/>
                <a:stretch>
                  <a:fillRect/>
                </a:stretch>
              </p:blipFill>
              <p:spPr>
                <a:xfrm>
                  <a:off x="6653093" y="312907"/>
                  <a:ext cx="36360" cy="14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1">
              <p14:nvContentPartPr>
                <p14:cNvPr id="324" name="Input penna 323">
                  <a:extLst>
                    <a:ext uri="{FF2B5EF4-FFF2-40B4-BE49-F238E27FC236}">
                      <a16:creationId xmlns:a16="http://schemas.microsoft.com/office/drawing/2014/main" id="{72FEAC5F-988F-6D72-3A81-EF47B28506F4}"/>
                    </a:ext>
                  </a:extLst>
                </p14:cNvPr>
                <p14:cNvContentPartPr/>
                <p14:nvPr/>
              </p14:nvContentPartPr>
              <p14:xfrm>
                <a:off x="6652373" y="605587"/>
                <a:ext cx="9360" cy="360"/>
              </p14:xfrm>
            </p:contentPart>
          </mc:Choice>
          <mc:Fallback>
            <p:pic>
              <p:nvPicPr>
                <p:cNvPr id="324" name="Input penna 323">
                  <a:extLst>
                    <a:ext uri="{FF2B5EF4-FFF2-40B4-BE49-F238E27FC236}">
                      <a16:creationId xmlns:a16="http://schemas.microsoft.com/office/drawing/2014/main" id="{72FEAC5F-988F-6D72-3A81-EF47B28506F4}"/>
                    </a:ext>
                  </a:extLst>
                </p:cNvPr>
                <p:cNvPicPr/>
                <p:nvPr/>
              </p:nvPicPr>
              <p:blipFill>
                <a:blip r:embed="rId212"/>
                <a:stretch>
                  <a:fillRect/>
                </a:stretch>
              </p:blipFill>
              <p:spPr>
                <a:xfrm>
                  <a:off x="6641573" y="594787"/>
                  <a:ext cx="30600" cy="21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40" name="Gruppo 339">
            <a:extLst>
              <a:ext uri="{FF2B5EF4-FFF2-40B4-BE49-F238E27FC236}">
                <a16:creationId xmlns:a16="http://schemas.microsoft.com/office/drawing/2014/main" id="{CEC8A13B-9B2F-460D-DE6D-7FE65A452631}"/>
              </a:ext>
            </a:extLst>
          </p:cNvPr>
          <p:cNvGrpSpPr/>
          <p:nvPr/>
        </p:nvGrpSpPr>
        <p:grpSpPr>
          <a:xfrm>
            <a:off x="7995173" y="251347"/>
            <a:ext cx="621000" cy="347040"/>
            <a:chOff x="7995173" y="251347"/>
            <a:chExt cx="621000" cy="3470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13">
              <p14:nvContentPartPr>
                <p14:cNvPr id="335" name="Input penna 334">
                  <a:extLst>
                    <a:ext uri="{FF2B5EF4-FFF2-40B4-BE49-F238E27FC236}">
                      <a16:creationId xmlns:a16="http://schemas.microsoft.com/office/drawing/2014/main" id="{6C8DD4A0-12B6-3B83-683B-79D268EE2416}"/>
                    </a:ext>
                  </a:extLst>
                </p14:cNvPr>
                <p14:cNvContentPartPr/>
                <p14:nvPr/>
              </p14:nvContentPartPr>
              <p14:xfrm>
                <a:off x="7995173" y="251347"/>
                <a:ext cx="141120" cy="329760"/>
              </p14:xfrm>
            </p:contentPart>
          </mc:Choice>
          <mc:Fallback>
            <p:pic>
              <p:nvPicPr>
                <p:cNvPr id="335" name="Input penna 334">
                  <a:extLst>
                    <a:ext uri="{FF2B5EF4-FFF2-40B4-BE49-F238E27FC236}">
                      <a16:creationId xmlns:a16="http://schemas.microsoft.com/office/drawing/2014/main" id="{6C8DD4A0-12B6-3B83-683B-79D268EE2416}"/>
                    </a:ext>
                  </a:extLst>
                </p:cNvPr>
                <p:cNvPicPr/>
                <p:nvPr/>
              </p:nvPicPr>
              <p:blipFill>
                <a:blip r:embed="rId214"/>
                <a:stretch>
                  <a:fillRect/>
                </a:stretch>
              </p:blipFill>
              <p:spPr>
                <a:xfrm>
                  <a:off x="7984373" y="240907"/>
                  <a:ext cx="162360" cy="351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5">
              <p14:nvContentPartPr>
                <p14:cNvPr id="336" name="Input penna 335">
                  <a:extLst>
                    <a:ext uri="{FF2B5EF4-FFF2-40B4-BE49-F238E27FC236}">
                      <a16:creationId xmlns:a16="http://schemas.microsoft.com/office/drawing/2014/main" id="{3612DE29-ED15-45C1-99FE-F9E307BBD687}"/>
                    </a:ext>
                  </a:extLst>
                </p14:cNvPr>
                <p14:cNvContentPartPr/>
                <p14:nvPr/>
              </p14:nvContentPartPr>
              <p14:xfrm>
                <a:off x="8308013" y="441067"/>
                <a:ext cx="147600" cy="134280"/>
              </p14:xfrm>
            </p:contentPart>
          </mc:Choice>
          <mc:Fallback>
            <p:pic>
              <p:nvPicPr>
                <p:cNvPr id="336" name="Input penna 335">
                  <a:extLst>
                    <a:ext uri="{FF2B5EF4-FFF2-40B4-BE49-F238E27FC236}">
                      <a16:creationId xmlns:a16="http://schemas.microsoft.com/office/drawing/2014/main" id="{3612DE29-ED15-45C1-99FE-F9E307BBD687}"/>
                    </a:ext>
                  </a:extLst>
                </p:cNvPr>
                <p:cNvPicPr/>
                <p:nvPr/>
              </p:nvPicPr>
              <p:blipFill>
                <a:blip r:embed="rId216"/>
                <a:stretch>
                  <a:fillRect/>
                </a:stretch>
              </p:blipFill>
              <p:spPr>
                <a:xfrm>
                  <a:off x="8297213" y="430267"/>
                  <a:ext cx="168840" cy="155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7">
              <p14:nvContentPartPr>
                <p14:cNvPr id="337" name="Input penna 336">
                  <a:extLst>
                    <a:ext uri="{FF2B5EF4-FFF2-40B4-BE49-F238E27FC236}">
                      <a16:creationId xmlns:a16="http://schemas.microsoft.com/office/drawing/2014/main" id="{791A093A-0958-64AE-24A4-F930D3EFF4A5}"/>
                    </a:ext>
                  </a:extLst>
                </p14:cNvPr>
                <p14:cNvContentPartPr/>
                <p14:nvPr/>
              </p14:nvContentPartPr>
              <p14:xfrm>
                <a:off x="8439773" y="480307"/>
                <a:ext cx="119880" cy="103320"/>
              </p14:xfrm>
            </p:contentPart>
          </mc:Choice>
          <mc:Fallback>
            <p:pic>
              <p:nvPicPr>
                <p:cNvPr id="337" name="Input penna 336">
                  <a:extLst>
                    <a:ext uri="{FF2B5EF4-FFF2-40B4-BE49-F238E27FC236}">
                      <a16:creationId xmlns:a16="http://schemas.microsoft.com/office/drawing/2014/main" id="{791A093A-0958-64AE-24A4-F930D3EFF4A5}"/>
                    </a:ext>
                  </a:extLst>
                </p:cNvPr>
                <p:cNvPicPr/>
                <p:nvPr/>
              </p:nvPicPr>
              <p:blipFill>
                <a:blip r:embed="rId218"/>
                <a:stretch>
                  <a:fillRect/>
                </a:stretch>
              </p:blipFill>
              <p:spPr>
                <a:xfrm>
                  <a:off x="8428973" y="469507"/>
                  <a:ext cx="141120" cy="12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9">
              <p14:nvContentPartPr>
                <p14:cNvPr id="338" name="Input penna 337">
                  <a:extLst>
                    <a:ext uri="{FF2B5EF4-FFF2-40B4-BE49-F238E27FC236}">
                      <a16:creationId xmlns:a16="http://schemas.microsoft.com/office/drawing/2014/main" id="{27FF0020-25AC-1854-2A51-72E9DAFEB70D}"/>
                    </a:ext>
                  </a:extLst>
                </p14:cNvPr>
                <p14:cNvContentPartPr/>
                <p14:nvPr/>
              </p14:nvContentPartPr>
              <p14:xfrm>
                <a:off x="8611853" y="591907"/>
                <a:ext cx="4320" cy="6480"/>
              </p14:xfrm>
            </p:contentPart>
          </mc:Choice>
          <mc:Fallback>
            <p:pic>
              <p:nvPicPr>
                <p:cNvPr id="338" name="Input penna 337">
                  <a:extLst>
                    <a:ext uri="{FF2B5EF4-FFF2-40B4-BE49-F238E27FC236}">
                      <a16:creationId xmlns:a16="http://schemas.microsoft.com/office/drawing/2014/main" id="{27FF0020-25AC-1854-2A51-72E9DAFEB70D}"/>
                    </a:ext>
                  </a:extLst>
                </p:cNvPr>
                <p:cNvPicPr/>
                <p:nvPr/>
              </p:nvPicPr>
              <p:blipFill>
                <a:blip r:embed="rId220"/>
                <a:stretch>
                  <a:fillRect/>
                </a:stretch>
              </p:blipFill>
              <p:spPr>
                <a:xfrm>
                  <a:off x="8601053" y="581467"/>
                  <a:ext cx="25560" cy="27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18" name="Gruppo 417">
            <a:extLst>
              <a:ext uri="{FF2B5EF4-FFF2-40B4-BE49-F238E27FC236}">
                <a16:creationId xmlns:a16="http://schemas.microsoft.com/office/drawing/2014/main" id="{80B24E0C-A20A-8957-6C25-D8C930DB5F4E}"/>
              </a:ext>
            </a:extLst>
          </p:cNvPr>
          <p:cNvGrpSpPr/>
          <p:nvPr/>
        </p:nvGrpSpPr>
        <p:grpSpPr>
          <a:xfrm>
            <a:off x="1282613" y="1211467"/>
            <a:ext cx="291960" cy="189360"/>
            <a:chOff x="1282613" y="1211467"/>
            <a:chExt cx="291960" cy="1893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21">
              <p14:nvContentPartPr>
                <p14:cNvPr id="345" name="Input penna 344">
                  <a:extLst>
                    <a:ext uri="{FF2B5EF4-FFF2-40B4-BE49-F238E27FC236}">
                      <a16:creationId xmlns:a16="http://schemas.microsoft.com/office/drawing/2014/main" id="{9D02EE02-3596-74FA-3177-79E86AE7F153}"/>
                    </a:ext>
                  </a:extLst>
                </p14:cNvPr>
                <p14:cNvContentPartPr/>
                <p14:nvPr/>
              </p14:nvContentPartPr>
              <p14:xfrm>
                <a:off x="1282613" y="1220827"/>
                <a:ext cx="165600" cy="180000"/>
              </p14:xfrm>
            </p:contentPart>
          </mc:Choice>
          <mc:Fallback>
            <p:pic>
              <p:nvPicPr>
                <p:cNvPr id="345" name="Input penna 344">
                  <a:extLst>
                    <a:ext uri="{FF2B5EF4-FFF2-40B4-BE49-F238E27FC236}">
                      <a16:creationId xmlns:a16="http://schemas.microsoft.com/office/drawing/2014/main" id="{9D02EE02-3596-74FA-3177-79E86AE7F153}"/>
                    </a:ext>
                  </a:extLst>
                </p:cNvPr>
                <p:cNvPicPr/>
                <p:nvPr/>
              </p:nvPicPr>
              <p:blipFill>
                <a:blip r:embed="rId222"/>
                <a:stretch>
                  <a:fillRect/>
                </a:stretch>
              </p:blipFill>
              <p:spPr>
                <a:xfrm>
                  <a:off x="1271813" y="1210027"/>
                  <a:ext cx="186840" cy="20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3">
              <p14:nvContentPartPr>
                <p14:cNvPr id="346" name="Input penna 345">
                  <a:extLst>
                    <a:ext uri="{FF2B5EF4-FFF2-40B4-BE49-F238E27FC236}">
                      <a16:creationId xmlns:a16="http://schemas.microsoft.com/office/drawing/2014/main" id="{20EA946A-633E-B052-D14B-ACB45AEB78E3}"/>
                    </a:ext>
                  </a:extLst>
                </p14:cNvPr>
                <p14:cNvContentPartPr/>
                <p14:nvPr/>
              </p14:nvContentPartPr>
              <p14:xfrm>
                <a:off x="1518413" y="1211467"/>
                <a:ext cx="56160" cy="141120"/>
              </p14:xfrm>
            </p:contentPart>
          </mc:Choice>
          <mc:Fallback>
            <p:pic>
              <p:nvPicPr>
                <p:cNvPr id="346" name="Input penna 345">
                  <a:extLst>
                    <a:ext uri="{FF2B5EF4-FFF2-40B4-BE49-F238E27FC236}">
                      <a16:creationId xmlns:a16="http://schemas.microsoft.com/office/drawing/2014/main" id="{20EA946A-633E-B052-D14B-ACB45AEB78E3}"/>
                    </a:ext>
                  </a:extLst>
                </p:cNvPr>
                <p:cNvPicPr/>
                <p:nvPr/>
              </p:nvPicPr>
              <p:blipFill>
                <a:blip r:embed="rId224"/>
                <a:stretch>
                  <a:fillRect/>
                </a:stretch>
              </p:blipFill>
              <p:spPr>
                <a:xfrm>
                  <a:off x="1507613" y="1200667"/>
                  <a:ext cx="77400" cy="162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16" name="Gruppo 415">
            <a:extLst>
              <a:ext uri="{FF2B5EF4-FFF2-40B4-BE49-F238E27FC236}">
                <a16:creationId xmlns:a16="http://schemas.microsoft.com/office/drawing/2014/main" id="{FAA52D89-6111-92B0-AA6B-3E85A04F25A5}"/>
              </a:ext>
            </a:extLst>
          </p:cNvPr>
          <p:cNvGrpSpPr/>
          <p:nvPr/>
        </p:nvGrpSpPr>
        <p:grpSpPr>
          <a:xfrm>
            <a:off x="1751693" y="1177987"/>
            <a:ext cx="513000" cy="199800"/>
            <a:chOff x="1751693" y="1177987"/>
            <a:chExt cx="513000" cy="1998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25">
              <p14:nvContentPartPr>
                <p14:cNvPr id="347" name="Input penna 346">
                  <a:extLst>
                    <a:ext uri="{FF2B5EF4-FFF2-40B4-BE49-F238E27FC236}">
                      <a16:creationId xmlns:a16="http://schemas.microsoft.com/office/drawing/2014/main" id="{D357251E-288B-C744-FB4A-90143658ADE9}"/>
                    </a:ext>
                  </a:extLst>
                </p14:cNvPr>
                <p14:cNvContentPartPr/>
                <p14:nvPr/>
              </p14:nvContentPartPr>
              <p14:xfrm>
                <a:off x="1761413" y="1200307"/>
                <a:ext cx="9360" cy="9720"/>
              </p14:xfrm>
            </p:contentPart>
          </mc:Choice>
          <mc:Fallback>
            <p:pic>
              <p:nvPicPr>
                <p:cNvPr id="347" name="Input penna 346">
                  <a:extLst>
                    <a:ext uri="{FF2B5EF4-FFF2-40B4-BE49-F238E27FC236}">
                      <a16:creationId xmlns:a16="http://schemas.microsoft.com/office/drawing/2014/main" id="{D357251E-288B-C744-FB4A-90143658ADE9}"/>
                    </a:ext>
                  </a:extLst>
                </p:cNvPr>
                <p:cNvPicPr/>
                <p:nvPr/>
              </p:nvPicPr>
              <p:blipFill>
                <a:blip r:embed="rId226"/>
                <a:stretch>
                  <a:fillRect/>
                </a:stretch>
              </p:blipFill>
              <p:spPr>
                <a:xfrm>
                  <a:off x="1750973" y="1189507"/>
                  <a:ext cx="30600" cy="3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7">
              <p14:nvContentPartPr>
                <p14:cNvPr id="348" name="Input penna 347">
                  <a:extLst>
                    <a:ext uri="{FF2B5EF4-FFF2-40B4-BE49-F238E27FC236}">
                      <a16:creationId xmlns:a16="http://schemas.microsoft.com/office/drawing/2014/main" id="{3486471B-0AC0-ACAA-1238-D9F8F6FF2D0E}"/>
                    </a:ext>
                  </a:extLst>
                </p14:cNvPr>
                <p14:cNvContentPartPr/>
                <p14:nvPr/>
              </p14:nvContentPartPr>
              <p14:xfrm>
                <a:off x="1751693" y="1318747"/>
                <a:ext cx="8640" cy="6480"/>
              </p14:xfrm>
            </p:contentPart>
          </mc:Choice>
          <mc:Fallback>
            <p:pic>
              <p:nvPicPr>
                <p:cNvPr id="348" name="Input penna 347">
                  <a:extLst>
                    <a:ext uri="{FF2B5EF4-FFF2-40B4-BE49-F238E27FC236}">
                      <a16:creationId xmlns:a16="http://schemas.microsoft.com/office/drawing/2014/main" id="{3486471B-0AC0-ACAA-1238-D9F8F6FF2D0E}"/>
                    </a:ext>
                  </a:extLst>
                </p:cNvPr>
                <p:cNvPicPr/>
                <p:nvPr/>
              </p:nvPicPr>
              <p:blipFill>
                <a:blip r:embed="rId228"/>
                <a:stretch>
                  <a:fillRect/>
                </a:stretch>
              </p:blipFill>
              <p:spPr>
                <a:xfrm>
                  <a:off x="1741253" y="1307947"/>
                  <a:ext cx="29880" cy="2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9">
              <p14:nvContentPartPr>
                <p14:cNvPr id="349" name="Input penna 348">
                  <a:extLst>
                    <a:ext uri="{FF2B5EF4-FFF2-40B4-BE49-F238E27FC236}">
                      <a16:creationId xmlns:a16="http://schemas.microsoft.com/office/drawing/2014/main" id="{27C60B62-458D-D9C0-9EA0-A26DDF33A15B}"/>
                    </a:ext>
                  </a:extLst>
                </p14:cNvPr>
                <p14:cNvContentPartPr/>
                <p14:nvPr/>
              </p14:nvContentPartPr>
              <p14:xfrm>
                <a:off x="1867253" y="1177987"/>
                <a:ext cx="156600" cy="199800"/>
              </p14:xfrm>
            </p:contentPart>
          </mc:Choice>
          <mc:Fallback>
            <p:pic>
              <p:nvPicPr>
                <p:cNvPr id="349" name="Input penna 348">
                  <a:extLst>
                    <a:ext uri="{FF2B5EF4-FFF2-40B4-BE49-F238E27FC236}">
                      <a16:creationId xmlns:a16="http://schemas.microsoft.com/office/drawing/2014/main" id="{27C60B62-458D-D9C0-9EA0-A26DDF33A15B}"/>
                    </a:ext>
                  </a:extLst>
                </p:cNvPr>
                <p:cNvPicPr/>
                <p:nvPr/>
              </p:nvPicPr>
              <p:blipFill>
                <a:blip r:embed="rId230"/>
                <a:stretch>
                  <a:fillRect/>
                </a:stretch>
              </p:blipFill>
              <p:spPr>
                <a:xfrm>
                  <a:off x="1856453" y="1167547"/>
                  <a:ext cx="177840" cy="22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1">
              <p14:nvContentPartPr>
                <p14:cNvPr id="350" name="Input penna 349">
                  <a:extLst>
                    <a:ext uri="{FF2B5EF4-FFF2-40B4-BE49-F238E27FC236}">
                      <a16:creationId xmlns:a16="http://schemas.microsoft.com/office/drawing/2014/main" id="{B209EAEB-2BD9-151F-9649-FF2E078D8AB7}"/>
                    </a:ext>
                  </a:extLst>
                </p14:cNvPr>
                <p14:cNvContentPartPr/>
                <p14:nvPr/>
              </p14:nvContentPartPr>
              <p14:xfrm>
                <a:off x="1952213" y="1260067"/>
                <a:ext cx="75600" cy="2160"/>
              </p14:xfrm>
            </p:contentPart>
          </mc:Choice>
          <mc:Fallback>
            <p:pic>
              <p:nvPicPr>
                <p:cNvPr id="350" name="Input penna 349">
                  <a:extLst>
                    <a:ext uri="{FF2B5EF4-FFF2-40B4-BE49-F238E27FC236}">
                      <a16:creationId xmlns:a16="http://schemas.microsoft.com/office/drawing/2014/main" id="{B209EAEB-2BD9-151F-9649-FF2E078D8AB7}"/>
                    </a:ext>
                  </a:extLst>
                </p:cNvPr>
                <p:cNvPicPr/>
                <p:nvPr/>
              </p:nvPicPr>
              <p:blipFill>
                <a:blip r:embed="rId232"/>
                <a:stretch>
                  <a:fillRect/>
                </a:stretch>
              </p:blipFill>
              <p:spPr>
                <a:xfrm>
                  <a:off x="1941773" y="1249267"/>
                  <a:ext cx="96840" cy="2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3">
              <p14:nvContentPartPr>
                <p14:cNvPr id="351" name="Input penna 350">
                  <a:extLst>
                    <a:ext uri="{FF2B5EF4-FFF2-40B4-BE49-F238E27FC236}">
                      <a16:creationId xmlns:a16="http://schemas.microsoft.com/office/drawing/2014/main" id="{F28D3141-65A0-F9B0-FCBB-ABD69C44FB45}"/>
                    </a:ext>
                  </a:extLst>
                </p14:cNvPr>
                <p14:cNvContentPartPr/>
                <p14:nvPr/>
              </p14:nvContentPartPr>
              <p14:xfrm>
                <a:off x="2070293" y="1230907"/>
                <a:ext cx="80640" cy="118080"/>
              </p14:xfrm>
            </p:contentPart>
          </mc:Choice>
          <mc:Fallback>
            <p:pic>
              <p:nvPicPr>
                <p:cNvPr id="351" name="Input penna 350">
                  <a:extLst>
                    <a:ext uri="{FF2B5EF4-FFF2-40B4-BE49-F238E27FC236}">
                      <a16:creationId xmlns:a16="http://schemas.microsoft.com/office/drawing/2014/main" id="{F28D3141-65A0-F9B0-FCBB-ABD69C44FB45}"/>
                    </a:ext>
                  </a:extLst>
                </p:cNvPr>
                <p:cNvPicPr/>
                <p:nvPr/>
              </p:nvPicPr>
              <p:blipFill>
                <a:blip r:embed="rId234"/>
                <a:stretch>
                  <a:fillRect/>
                </a:stretch>
              </p:blipFill>
              <p:spPr>
                <a:xfrm>
                  <a:off x="2059493" y="1220467"/>
                  <a:ext cx="101880" cy="13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5">
              <p14:nvContentPartPr>
                <p14:cNvPr id="352" name="Input penna 351">
                  <a:extLst>
                    <a:ext uri="{FF2B5EF4-FFF2-40B4-BE49-F238E27FC236}">
                      <a16:creationId xmlns:a16="http://schemas.microsoft.com/office/drawing/2014/main" id="{8C17BD30-8B16-D19B-A1F1-A0C35D6A323E}"/>
                    </a:ext>
                  </a:extLst>
                </p14:cNvPr>
                <p14:cNvContentPartPr/>
                <p14:nvPr/>
              </p14:nvContentPartPr>
              <p14:xfrm>
                <a:off x="2180813" y="1265827"/>
                <a:ext cx="83880" cy="103320"/>
              </p14:xfrm>
            </p:contentPart>
          </mc:Choice>
          <mc:Fallback>
            <p:pic>
              <p:nvPicPr>
                <p:cNvPr id="352" name="Input penna 351">
                  <a:extLst>
                    <a:ext uri="{FF2B5EF4-FFF2-40B4-BE49-F238E27FC236}">
                      <a16:creationId xmlns:a16="http://schemas.microsoft.com/office/drawing/2014/main" id="{8C17BD30-8B16-D19B-A1F1-A0C35D6A323E}"/>
                    </a:ext>
                  </a:extLst>
                </p:cNvPr>
                <p:cNvPicPr/>
                <p:nvPr/>
              </p:nvPicPr>
              <p:blipFill>
                <a:blip r:embed="rId236"/>
                <a:stretch>
                  <a:fillRect/>
                </a:stretch>
              </p:blipFill>
              <p:spPr>
                <a:xfrm>
                  <a:off x="2170013" y="1255387"/>
                  <a:ext cx="105120" cy="1245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237">
            <p14:nvContentPartPr>
              <p14:cNvPr id="353" name="Input penna 352">
                <a:extLst>
                  <a:ext uri="{FF2B5EF4-FFF2-40B4-BE49-F238E27FC236}">
                    <a16:creationId xmlns:a16="http://schemas.microsoft.com/office/drawing/2014/main" id="{6E784F72-6F4C-EC47-127B-EAC05A5C54CD}"/>
                  </a:ext>
                </a:extLst>
              </p14:cNvPr>
              <p14:cNvContentPartPr/>
              <p14:nvPr/>
            </p14:nvContentPartPr>
            <p14:xfrm>
              <a:off x="2404373" y="1258267"/>
              <a:ext cx="12600" cy="22680"/>
            </p14:xfrm>
          </p:contentPart>
        </mc:Choice>
        <mc:Fallback>
          <p:pic>
            <p:nvPicPr>
              <p:cNvPr id="353" name="Input penna 352">
                <a:extLst>
                  <a:ext uri="{FF2B5EF4-FFF2-40B4-BE49-F238E27FC236}">
                    <a16:creationId xmlns:a16="http://schemas.microsoft.com/office/drawing/2014/main" id="{6E784F72-6F4C-EC47-127B-EAC05A5C54CD}"/>
                  </a:ext>
                </a:extLst>
              </p:cNvPr>
              <p:cNvPicPr/>
              <p:nvPr/>
            </p:nvPicPr>
            <p:blipFill>
              <a:blip r:embed="rId238"/>
              <a:stretch>
                <a:fillRect/>
              </a:stretch>
            </p:blipFill>
            <p:spPr>
              <a:xfrm>
                <a:off x="2393573" y="1247467"/>
                <a:ext cx="33840" cy="43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39">
            <p14:nvContentPartPr>
              <p14:cNvPr id="354" name="Input penna 353">
                <a:extLst>
                  <a:ext uri="{FF2B5EF4-FFF2-40B4-BE49-F238E27FC236}">
                    <a16:creationId xmlns:a16="http://schemas.microsoft.com/office/drawing/2014/main" id="{19D0FEB9-6A83-C68F-265A-3E0BD330D8AA}"/>
                  </a:ext>
                </a:extLst>
              </p14:cNvPr>
              <p14:cNvContentPartPr/>
              <p14:nvPr/>
            </p14:nvContentPartPr>
            <p14:xfrm>
              <a:off x="2418053" y="1381747"/>
              <a:ext cx="7560" cy="14040"/>
            </p14:xfrm>
          </p:contentPart>
        </mc:Choice>
        <mc:Fallback>
          <p:pic>
            <p:nvPicPr>
              <p:cNvPr id="354" name="Input penna 353">
                <a:extLst>
                  <a:ext uri="{FF2B5EF4-FFF2-40B4-BE49-F238E27FC236}">
                    <a16:creationId xmlns:a16="http://schemas.microsoft.com/office/drawing/2014/main" id="{19D0FEB9-6A83-C68F-265A-3E0BD330D8AA}"/>
                  </a:ext>
                </a:extLst>
              </p:cNvPr>
              <p:cNvPicPr/>
              <p:nvPr/>
            </p:nvPicPr>
            <p:blipFill>
              <a:blip r:embed="rId240"/>
              <a:stretch>
                <a:fillRect/>
              </a:stretch>
            </p:blipFill>
            <p:spPr>
              <a:xfrm>
                <a:off x="2407613" y="1370947"/>
                <a:ext cx="28800" cy="35280"/>
              </a:xfrm>
              <a:prstGeom prst="rect">
                <a:avLst/>
              </a:prstGeom>
            </p:spPr>
          </p:pic>
        </mc:Fallback>
      </mc:AlternateContent>
      <p:grpSp>
        <p:nvGrpSpPr>
          <p:cNvPr id="414" name="Gruppo 413">
            <a:extLst>
              <a:ext uri="{FF2B5EF4-FFF2-40B4-BE49-F238E27FC236}">
                <a16:creationId xmlns:a16="http://schemas.microsoft.com/office/drawing/2014/main" id="{46D2C12A-1762-E0F3-5637-6C2FD193EEE0}"/>
              </a:ext>
            </a:extLst>
          </p:cNvPr>
          <p:cNvGrpSpPr/>
          <p:nvPr/>
        </p:nvGrpSpPr>
        <p:grpSpPr>
          <a:xfrm>
            <a:off x="2697413" y="1166107"/>
            <a:ext cx="1954080" cy="369360"/>
            <a:chOff x="2697413" y="1166107"/>
            <a:chExt cx="1954080" cy="3693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41">
              <p14:nvContentPartPr>
                <p14:cNvPr id="355" name="Input penna 354">
                  <a:extLst>
                    <a:ext uri="{FF2B5EF4-FFF2-40B4-BE49-F238E27FC236}">
                      <a16:creationId xmlns:a16="http://schemas.microsoft.com/office/drawing/2014/main" id="{F1810133-3C4A-58B7-1C0A-99E1C7C8429D}"/>
                    </a:ext>
                  </a:extLst>
                </p14:cNvPr>
                <p14:cNvContentPartPr/>
                <p14:nvPr/>
              </p14:nvContentPartPr>
              <p14:xfrm>
                <a:off x="2697413" y="1213987"/>
                <a:ext cx="132480" cy="148680"/>
              </p14:xfrm>
            </p:contentPart>
          </mc:Choice>
          <mc:Fallback>
            <p:pic>
              <p:nvPicPr>
                <p:cNvPr id="355" name="Input penna 354">
                  <a:extLst>
                    <a:ext uri="{FF2B5EF4-FFF2-40B4-BE49-F238E27FC236}">
                      <a16:creationId xmlns:a16="http://schemas.microsoft.com/office/drawing/2014/main" id="{F1810133-3C4A-58B7-1C0A-99E1C7C8429D}"/>
                    </a:ext>
                  </a:extLst>
                </p:cNvPr>
                <p:cNvPicPr/>
                <p:nvPr/>
              </p:nvPicPr>
              <p:blipFill>
                <a:blip r:embed="rId242"/>
                <a:stretch>
                  <a:fillRect/>
                </a:stretch>
              </p:blipFill>
              <p:spPr>
                <a:xfrm>
                  <a:off x="2686613" y="1203187"/>
                  <a:ext cx="153720" cy="169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3">
              <p14:nvContentPartPr>
                <p14:cNvPr id="356" name="Input penna 355">
                  <a:extLst>
                    <a:ext uri="{FF2B5EF4-FFF2-40B4-BE49-F238E27FC236}">
                      <a16:creationId xmlns:a16="http://schemas.microsoft.com/office/drawing/2014/main" id="{B7AABD9E-3DE1-446C-8E56-FF75CB302EED}"/>
                    </a:ext>
                  </a:extLst>
                </p14:cNvPr>
                <p14:cNvContentPartPr/>
                <p14:nvPr/>
              </p14:nvContentPartPr>
              <p14:xfrm>
                <a:off x="2910173" y="1175467"/>
                <a:ext cx="36360" cy="193680"/>
              </p14:xfrm>
            </p:contentPart>
          </mc:Choice>
          <mc:Fallback>
            <p:pic>
              <p:nvPicPr>
                <p:cNvPr id="356" name="Input penna 355">
                  <a:extLst>
                    <a:ext uri="{FF2B5EF4-FFF2-40B4-BE49-F238E27FC236}">
                      <a16:creationId xmlns:a16="http://schemas.microsoft.com/office/drawing/2014/main" id="{B7AABD9E-3DE1-446C-8E56-FF75CB302EED}"/>
                    </a:ext>
                  </a:extLst>
                </p:cNvPr>
                <p:cNvPicPr/>
                <p:nvPr/>
              </p:nvPicPr>
              <p:blipFill>
                <a:blip r:embed="rId244"/>
                <a:stretch>
                  <a:fillRect/>
                </a:stretch>
              </p:blipFill>
              <p:spPr>
                <a:xfrm>
                  <a:off x="2899733" y="1165027"/>
                  <a:ext cx="57600" cy="21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5">
              <p14:nvContentPartPr>
                <p14:cNvPr id="357" name="Input penna 356">
                  <a:extLst>
                    <a:ext uri="{FF2B5EF4-FFF2-40B4-BE49-F238E27FC236}">
                      <a16:creationId xmlns:a16="http://schemas.microsoft.com/office/drawing/2014/main" id="{D1C09AB0-9252-4559-2160-8DC3020EF6B9}"/>
                    </a:ext>
                  </a:extLst>
                </p14:cNvPr>
                <p14:cNvContentPartPr/>
                <p14:nvPr/>
              </p14:nvContentPartPr>
              <p14:xfrm>
                <a:off x="2933213" y="1311907"/>
                <a:ext cx="41400" cy="20880"/>
              </p14:xfrm>
            </p:contentPart>
          </mc:Choice>
          <mc:Fallback>
            <p:pic>
              <p:nvPicPr>
                <p:cNvPr id="357" name="Input penna 356">
                  <a:extLst>
                    <a:ext uri="{FF2B5EF4-FFF2-40B4-BE49-F238E27FC236}">
                      <a16:creationId xmlns:a16="http://schemas.microsoft.com/office/drawing/2014/main" id="{D1C09AB0-9252-4559-2160-8DC3020EF6B9}"/>
                    </a:ext>
                  </a:extLst>
                </p:cNvPr>
                <p:cNvPicPr/>
                <p:nvPr/>
              </p:nvPicPr>
              <p:blipFill>
                <a:blip r:embed="rId246"/>
                <a:stretch>
                  <a:fillRect/>
                </a:stretch>
              </p:blipFill>
              <p:spPr>
                <a:xfrm>
                  <a:off x="2922413" y="1301107"/>
                  <a:ext cx="62640" cy="4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7">
              <p14:nvContentPartPr>
                <p14:cNvPr id="358" name="Input penna 357">
                  <a:extLst>
                    <a:ext uri="{FF2B5EF4-FFF2-40B4-BE49-F238E27FC236}">
                      <a16:creationId xmlns:a16="http://schemas.microsoft.com/office/drawing/2014/main" id="{A7A15E94-5537-E8FD-235B-D3675C994589}"/>
                    </a:ext>
                  </a:extLst>
                </p14:cNvPr>
                <p14:cNvContentPartPr/>
                <p14:nvPr/>
              </p14:nvContentPartPr>
              <p14:xfrm>
                <a:off x="2802893" y="1462747"/>
                <a:ext cx="110160" cy="72720"/>
              </p14:xfrm>
            </p:contentPart>
          </mc:Choice>
          <mc:Fallback>
            <p:pic>
              <p:nvPicPr>
                <p:cNvPr id="358" name="Input penna 357">
                  <a:extLst>
                    <a:ext uri="{FF2B5EF4-FFF2-40B4-BE49-F238E27FC236}">
                      <a16:creationId xmlns:a16="http://schemas.microsoft.com/office/drawing/2014/main" id="{A7A15E94-5537-E8FD-235B-D3675C994589}"/>
                    </a:ext>
                  </a:extLst>
                </p:cNvPr>
                <p:cNvPicPr/>
                <p:nvPr/>
              </p:nvPicPr>
              <p:blipFill>
                <a:blip r:embed="rId248"/>
                <a:stretch>
                  <a:fillRect/>
                </a:stretch>
              </p:blipFill>
              <p:spPr>
                <a:xfrm>
                  <a:off x="2792093" y="1451947"/>
                  <a:ext cx="131400" cy="93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9">
              <p14:nvContentPartPr>
                <p14:cNvPr id="359" name="Input penna 358">
                  <a:extLst>
                    <a:ext uri="{FF2B5EF4-FFF2-40B4-BE49-F238E27FC236}">
                      <a16:creationId xmlns:a16="http://schemas.microsoft.com/office/drawing/2014/main" id="{EB696249-B6EE-1973-BA12-379994EB5D9A}"/>
                    </a:ext>
                  </a:extLst>
                </p14:cNvPr>
                <p14:cNvContentPartPr/>
                <p14:nvPr/>
              </p14:nvContentPartPr>
              <p14:xfrm>
                <a:off x="3050213" y="1205347"/>
                <a:ext cx="102600" cy="195480"/>
              </p14:xfrm>
            </p:contentPart>
          </mc:Choice>
          <mc:Fallback>
            <p:pic>
              <p:nvPicPr>
                <p:cNvPr id="359" name="Input penna 358">
                  <a:extLst>
                    <a:ext uri="{FF2B5EF4-FFF2-40B4-BE49-F238E27FC236}">
                      <a16:creationId xmlns:a16="http://schemas.microsoft.com/office/drawing/2014/main" id="{EB696249-B6EE-1973-BA12-379994EB5D9A}"/>
                    </a:ext>
                  </a:extLst>
                </p:cNvPr>
                <p:cNvPicPr/>
                <p:nvPr/>
              </p:nvPicPr>
              <p:blipFill>
                <a:blip r:embed="rId250"/>
                <a:stretch>
                  <a:fillRect/>
                </a:stretch>
              </p:blipFill>
              <p:spPr>
                <a:xfrm>
                  <a:off x="3039773" y="1194907"/>
                  <a:ext cx="123840" cy="21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1">
              <p14:nvContentPartPr>
                <p14:cNvPr id="360" name="Input penna 359">
                  <a:extLst>
                    <a:ext uri="{FF2B5EF4-FFF2-40B4-BE49-F238E27FC236}">
                      <a16:creationId xmlns:a16="http://schemas.microsoft.com/office/drawing/2014/main" id="{2D12A266-AEEB-B92B-D0D7-DD8E97795328}"/>
                    </a:ext>
                  </a:extLst>
                </p14:cNvPr>
                <p14:cNvContentPartPr/>
                <p14:nvPr/>
              </p14:nvContentPartPr>
              <p14:xfrm>
                <a:off x="3183053" y="1257187"/>
                <a:ext cx="48600" cy="7200"/>
              </p14:xfrm>
            </p:contentPart>
          </mc:Choice>
          <mc:Fallback>
            <p:pic>
              <p:nvPicPr>
                <p:cNvPr id="360" name="Input penna 359">
                  <a:extLst>
                    <a:ext uri="{FF2B5EF4-FFF2-40B4-BE49-F238E27FC236}">
                      <a16:creationId xmlns:a16="http://schemas.microsoft.com/office/drawing/2014/main" id="{2D12A266-AEEB-B92B-D0D7-DD8E97795328}"/>
                    </a:ext>
                  </a:extLst>
                </p:cNvPr>
                <p:cNvPicPr/>
                <p:nvPr/>
              </p:nvPicPr>
              <p:blipFill>
                <a:blip r:embed="rId252"/>
                <a:stretch>
                  <a:fillRect/>
                </a:stretch>
              </p:blipFill>
              <p:spPr>
                <a:xfrm>
                  <a:off x="3172253" y="1246747"/>
                  <a:ext cx="69840" cy="2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3">
              <p14:nvContentPartPr>
                <p14:cNvPr id="361" name="Input penna 360">
                  <a:extLst>
                    <a:ext uri="{FF2B5EF4-FFF2-40B4-BE49-F238E27FC236}">
                      <a16:creationId xmlns:a16="http://schemas.microsoft.com/office/drawing/2014/main" id="{4D22112A-8737-72C5-C95B-6730C1344237}"/>
                    </a:ext>
                  </a:extLst>
                </p14:cNvPr>
                <p14:cNvContentPartPr/>
                <p14:nvPr/>
              </p14:nvContentPartPr>
              <p14:xfrm>
                <a:off x="3183053" y="1264027"/>
                <a:ext cx="360" cy="360"/>
              </p14:xfrm>
            </p:contentPart>
          </mc:Choice>
          <mc:Fallback>
            <p:pic>
              <p:nvPicPr>
                <p:cNvPr id="361" name="Input penna 360">
                  <a:extLst>
                    <a:ext uri="{FF2B5EF4-FFF2-40B4-BE49-F238E27FC236}">
                      <a16:creationId xmlns:a16="http://schemas.microsoft.com/office/drawing/2014/main" id="{4D22112A-8737-72C5-C95B-6730C1344237}"/>
                    </a:ext>
                  </a:extLst>
                </p:cNvPr>
                <p:cNvPicPr/>
                <p:nvPr/>
              </p:nvPicPr>
              <p:blipFill>
                <a:blip r:embed="rId254"/>
                <a:stretch>
                  <a:fillRect/>
                </a:stretch>
              </p:blipFill>
              <p:spPr>
                <a:xfrm>
                  <a:off x="3172253" y="1253587"/>
                  <a:ext cx="21600" cy="2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5">
              <p14:nvContentPartPr>
                <p14:cNvPr id="362" name="Input penna 361">
                  <a:extLst>
                    <a:ext uri="{FF2B5EF4-FFF2-40B4-BE49-F238E27FC236}">
                      <a16:creationId xmlns:a16="http://schemas.microsoft.com/office/drawing/2014/main" id="{09917ECD-0818-A4AC-3D25-317109CDA786}"/>
                    </a:ext>
                  </a:extLst>
                </p14:cNvPr>
                <p14:cNvContentPartPr/>
                <p14:nvPr/>
              </p14:nvContentPartPr>
              <p14:xfrm>
                <a:off x="3183053" y="1264027"/>
                <a:ext cx="360" cy="360"/>
              </p14:xfrm>
            </p:contentPart>
          </mc:Choice>
          <mc:Fallback>
            <p:pic>
              <p:nvPicPr>
                <p:cNvPr id="362" name="Input penna 361">
                  <a:extLst>
                    <a:ext uri="{FF2B5EF4-FFF2-40B4-BE49-F238E27FC236}">
                      <a16:creationId xmlns:a16="http://schemas.microsoft.com/office/drawing/2014/main" id="{09917ECD-0818-A4AC-3D25-317109CDA786}"/>
                    </a:ext>
                  </a:extLst>
                </p:cNvPr>
                <p:cNvPicPr/>
                <p:nvPr/>
              </p:nvPicPr>
              <p:blipFill>
                <a:blip r:embed="rId254"/>
                <a:stretch>
                  <a:fillRect/>
                </a:stretch>
              </p:blipFill>
              <p:spPr>
                <a:xfrm>
                  <a:off x="3172253" y="1253587"/>
                  <a:ext cx="21600" cy="2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6">
              <p14:nvContentPartPr>
                <p14:cNvPr id="363" name="Input penna 362">
                  <a:extLst>
                    <a:ext uri="{FF2B5EF4-FFF2-40B4-BE49-F238E27FC236}">
                      <a16:creationId xmlns:a16="http://schemas.microsoft.com/office/drawing/2014/main" id="{2947900B-5306-935A-F228-E0E8874A68A6}"/>
                    </a:ext>
                  </a:extLst>
                </p14:cNvPr>
                <p14:cNvContentPartPr/>
                <p14:nvPr/>
              </p14:nvContentPartPr>
              <p14:xfrm>
                <a:off x="3286013" y="1206067"/>
                <a:ext cx="13320" cy="130680"/>
              </p14:xfrm>
            </p:contentPart>
          </mc:Choice>
          <mc:Fallback>
            <p:pic>
              <p:nvPicPr>
                <p:cNvPr id="363" name="Input penna 362">
                  <a:extLst>
                    <a:ext uri="{FF2B5EF4-FFF2-40B4-BE49-F238E27FC236}">
                      <a16:creationId xmlns:a16="http://schemas.microsoft.com/office/drawing/2014/main" id="{2947900B-5306-935A-F228-E0E8874A68A6}"/>
                    </a:ext>
                  </a:extLst>
                </p:cNvPr>
                <p:cNvPicPr/>
                <p:nvPr/>
              </p:nvPicPr>
              <p:blipFill>
                <a:blip r:embed="rId257"/>
                <a:stretch>
                  <a:fillRect/>
                </a:stretch>
              </p:blipFill>
              <p:spPr>
                <a:xfrm>
                  <a:off x="3275573" y="1195627"/>
                  <a:ext cx="34560" cy="15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8">
              <p14:nvContentPartPr>
                <p14:cNvPr id="364" name="Input penna 363">
                  <a:extLst>
                    <a:ext uri="{FF2B5EF4-FFF2-40B4-BE49-F238E27FC236}">
                      <a16:creationId xmlns:a16="http://schemas.microsoft.com/office/drawing/2014/main" id="{6E7C50DF-0754-A4E0-ADF8-A0DBF2D10325}"/>
                    </a:ext>
                  </a:extLst>
                </p14:cNvPr>
                <p14:cNvContentPartPr/>
                <p14:nvPr/>
              </p14:nvContentPartPr>
              <p14:xfrm>
                <a:off x="3172973" y="1342507"/>
                <a:ext cx="101160" cy="41400"/>
              </p14:xfrm>
            </p:contentPart>
          </mc:Choice>
          <mc:Fallback>
            <p:pic>
              <p:nvPicPr>
                <p:cNvPr id="364" name="Input penna 363">
                  <a:extLst>
                    <a:ext uri="{FF2B5EF4-FFF2-40B4-BE49-F238E27FC236}">
                      <a16:creationId xmlns:a16="http://schemas.microsoft.com/office/drawing/2014/main" id="{6E7C50DF-0754-A4E0-ADF8-A0DBF2D10325}"/>
                    </a:ext>
                  </a:extLst>
                </p:cNvPr>
                <p:cNvPicPr/>
                <p:nvPr/>
              </p:nvPicPr>
              <p:blipFill>
                <a:blip r:embed="rId259"/>
                <a:stretch>
                  <a:fillRect/>
                </a:stretch>
              </p:blipFill>
              <p:spPr>
                <a:xfrm>
                  <a:off x="3162533" y="1332067"/>
                  <a:ext cx="122400" cy="6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0">
              <p14:nvContentPartPr>
                <p14:cNvPr id="365" name="Input penna 364">
                  <a:extLst>
                    <a:ext uri="{FF2B5EF4-FFF2-40B4-BE49-F238E27FC236}">
                      <a16:creationId xmlns:a16="http://schemas.microsoft.com/office/drawing/2014/main" id="{CC63EFE1-F698-D668-679E-B104C5088140}"/>
                    </a:ext>
                  </a:extLst>
                </p14:cNvPr>
                <p14:cNvContentPartPr/>
                <p14:nvPr/>
              </p14:nvContentPartPr>
              <p14:xfrm>
                <a:off x="3203573" y="1395427"/>
                <a:ext cx="134640" cy="126360"/>
              </p14:xfrm>
            </p:contentPart>
          </mc:Choice>
          <mc:Fallback>
            <p:pic>
              <p:nvPicPr>
                <p:cNvPr id="365" name="Input penna 364">
                  <a:extLst>
                    <a:ext uri="{FF2B5EF4-FFF2-40B4-BE49-F238E27FC236}">
                      <a16:creationId xmlns:a16="http://schemas.microsoft.com/office/drawing/2014/main" id="{CC63EFE1-F698-D668-679E-B104C5088140}"/>
                    </a:ext>
                  </a:extLst>
                </p:cNvPr>
                <p:cNvPicPr/>
                <p:nvPr/>
              </p:nvPicPr>
              <p:blipFill>
                <a:blip r:embed="rId261"/>
                <a:stretch>
                  <a:fillRect/>
                </a:stretch>
              </p:blipFill>
              <p:spPr>
                <a:xfrm>
                  <a:off x="3192773" y="1384627"/>
                  <a:ext cx="155880" cy="147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2">
              <p14:nvContentPartPr>
                <p14:cNvPr id="366" name="Input penna 365">
                  <a:extLst>
                    <a:ext uri="{FF2B5EF4-FFF2-40B4-BE49-F238E27FC236}">
                      <a16:creationId xmlns:a16="http://schemas.microsoft.com/office/drawing/2014/main" id="{B1715BBE-7BA9-DB67-F0CC-9465111ECC1C}"/>
                    </a:ext>
                  </a:extLst>
                </p14:cNvPr>
                <p14:cNvContentPartPr/>
                <p14:nvPr/>
              </p14:nvContentPartPr>
              <p14:xfrm>
                <a:off x="3487253" y="1166107"/>
                <a:ext cx="117720" cy="39600"/>
              </p14:xfrm>
            </p:contentPart>
          </mc:Choice>
          <mc:Fallback>
            <p:pic>
              <p:nvPicPr>
                <p:cNvPr id="366" name="Input penna 365">
                  <a:extLst>
                    <a:ext uri="{FF2B5EF4-FFF2-40B4-BE49-F238E27FC236}">
                      <a16:creationId xmlns:a16="http://schemas.microsoft.com/office/drawing/2014/main" id="{B1715BBE-7BA9-DB67-F0CC-9465111ECC1C}"/>
                    </a:ext>
                  </a:extLst>
                </p:cNvPr>
                <p:cNvPicPr/>
                <p:nvPr/>
              </p:nvPicPr>
              <p:blipFill>
                <a:blip r:embed="rId263"/>
                <a:stretch>
                  <a:fillRect/>
                </a:stretch>
              </p:blipFill>
              <p:spPr>
                <a:xfrm>
                  <a:off x="3476813" y="1155667"/>
                  <a:ext cx="138960" cy="60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4">
              <p14:nvContentPartPr>
                <p14:cNvPr id="367" name="Input penna 366">
                  <a:extLst>
                    <a:ext uri="{FF2B5EF4-FFF2-40B4-BE49-F238E27FC236}">
                      <a16:creationId xmlns:a16="http://schemas.microsoft.com/office/drawing/2014/main" id="{1B6EDBEB-A4FC-0F20-9A9D-DC070FB89972}"/>
                    </a:ext>
                  </a:extLst>
                </p14:cNvPr>
                <p14:cNvContentPartPr/>
                <p14:nvPr/>
              </p14:nvContentPartPr>
              <p14:xfrm>
                <a:off x="3472853" y="1293907"/>
                <a:ext cx="106920" cy="9000"/>
              </p14:xfrm>
            </p:contentPart>
          </mc:Choice>
          <mc:Fallback>
            <p:pic>
              <p:nvPicPr>
                <p:cNvPr id="367" name="Input penna 366">
                  <a:extLst>
                    <a:ext uri="{FF2B5EF4-FFF2-40B4-BE49-F238E27FC236}">
                      <a16:creationId xmlns:a16="http://schemas.microsoft.com/office/drawing/2014/main" id="{1B6EDBEB-A4FC-0F20-9A9D-DC070FB89972}"/>
                    </a:ext>
                  </a:extLst>
                </p:cNvPr>
                <p:cNvPicPr/>
                <p:nvPr/>
              </p:nvPicPr>
              <p:blipFill>
                <a:blip r:embed="rId265"/>
                <a:stretch>
                  <a:fillRect/>
                </a:stretch>
              </p:blipFill>
              <p:spPr>
                <a:xfrm>
                  <a:off x="3462053" y="1283467"/>
                  <a:ext cx="128160" cy="3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6">
              <p14:nvContentPartPr>
                <p14:cNvPr id="368" name="Input penna 367">
                  <a:extLst>
                    <a:ext uri="{FF2B5EF4-FFF2-40B4-BE49-F238E27FC236}">
                      <a16:creationId xmlns:a16="http://schemas.microsoft.com/office/drawing/2014/main" id="{40DBD0E0-FF25-4B44-4AAA-BB696A8957A5}"/>
                    </a:ext>
                  </a:extLst>
                </p14:cNvPr>
                <p14:cNvContentPartPr/>
                <p14:nvPr/>
              </p14:nvContentPartPr>
              <p14:xfrm>
                <a:off x="3508133" y="1316227"/>
                <a:ext cx="116640" cy="124920"/>
              </p14:xfrm>
            </p:contentPart>
          </mc:Choice>
          <mc:Fallback>
            <p:pic>
              <p:nvPicPr>
                <p:cNvPr id="368" name="Input penna 367">
                  <a:extLst>
                    <a:ext uri="{FF2B5EF4-FFF2-40B4-BE49-F238E27FC236}">
                      <a16:creationId xmlns:a16="http://schemas.microsoft.com/office/drawing/2014/main" id="{40DBD0E0-FF25-4B44-4AAA-BB696A8957A5}"/>
                    </a:ext>
                  </a:extLst>
                </p:cNvPr>
                <p:cNvPicPr/>
                <p:nvPr/>
              </p:nvPicPr>
              <p:blipFill>
                <a:blip r:embed="rId267"/>
                <a:stretch>
                  <a:fillRect/>
                </a:stretch>
              </p:blipFill>
              <p:spPr>
                <a:xfrm>
                  <a:off x="3497333" y="1305427"/>
                  <a:ext cx="137880" cy="146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8">
              <p14:nvContentPartPr>
                <p14:cNvPr id="369" name="Input penna 368">
                  <a:extLst>
                    <a:ext uri="{FF2B5EF4-FFF2-40B4-BE49-F238E27FC236}">
                      <a16:creationId xmlns:a16="http://schemas.microsoft.com/office/drawing/2014/main" id="{6BE46DBA-A9F8-CBDA-04C1-824D6FD2F813}"/>
                    </a:ext>
                  </a:extLst>
                </p14:cNvPr>
                <p14:cNvContentPartPr/>
                <p14:nvPr/>
              </p14:nvContentPartPr>
              <p14:xfrm>
                <a:off x="3721613" y="1209667"/>
                <a:ext cx="8640" cy="201600"/>
              </p14:xfrm>
            </p:contentPart>
          </mc:Choice>
          <mc:Fallback>
            <p:pic>
              <p:nvPicPr>
                <p:cNvPr id="369" name="Input penna 368">
                  <a:extLst>
                    <a:ext uri="{FF2B5EF4-FFF2-40B4-BE49-F238E27FC236}">
                      <a16:creationId xmlns:a16="http://schemas.microsoft.com/office/drawing/2014/main" id="{6BE46DBA-A9F8-CBDA-04C1-824D6FD2F813}"/>
                    </a:ext>
                  </a:extLst>
                </p:cNvPr>
                <p:cNvPicPr/>
                <p:nvPr/>
              </p:nvPicPr>
              <p:blipFill>
                <a:blip r:embed="rId269"/>
                <a:stretch>
                  <a:fillRect/>
                </a:stretch>
              </p:blipFill>
              <p:spPr>
                <a:xfrm>
                  <a:off x="3711173" y="1198867"/>
                  <a:ext cx="29880" cy="22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0">
              <p14:nvContentPartPr>
                <p14:cNvPr id="370" name="Input penna 369">
                  <a:extLst>
                    <a:ext uri="{FF2B5EF4-FFF2-40B4-BE49-F238E27FC236}">
                      <a16:creationId xmlns:a16="http://schemas.microsoft.com/office/drawing/2014/main" id="{3C4C95BF-13F9-1933-97DB-4D2E502A1013}"/>
                    </a:ext>
                  </a:extLst>
                </p14:cNvPr>
                <p14:cNvContentPartPr/>
                <p14:nvPr/>
              </p14:nvContentPartPr>
              <p14:xfrm>
                <a:off x="3728093" y="1291027"/>
                <a:ext cx="98640" cy="11160"/>
              </p14:xfrm>
            </p:contentPart>
          </mc:Choice>
          <mc:Fallback>
            <p:pic>
              <p:nvPicPr>
                <p:cNvPr id="370" name="Input penna 369">
                  <a:extLst>
                    <a:ext uri="{FF2B5EF4-FFF2-40B4-BE49-F238E27FC236}">
                      <a16:creationId xmlns:a16="http://schemas.microsoft.com/office/drawing/2014/main" id="{3C4C95BF-13F9-1933-97DB-4D2E502A1013}"/>
                    </a:ext>
                  </a:extLst>
                </p:cNvPr>
                <p:cNvPicPr/>
                <p:nvPr/>
              </p:nvPicPr>
              <p:blipFill>
                <a:blip r:embed="rId271"/>
                <a:stretch>
                  <a:fillRect/>
                </a:stretch>
              </p:blipFill>
              <p:spPr>
                <a:xfrm>
                  <a:off x="3717653" y="1280227"/>
                  <a:ext cx="119880" cy="3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2">
              <p14:nvContentPartPr>
                <p14:cNvPr id="371" name="Input penna 370">
                  <a:extLst>
                    <a:ext uri="{FF2B5EF4-FFF2-40B4-BE49-F238E27FC236}">
                      <a16:creationId xmlns:a16="http://schemas.microsoft.com/office/drawing/2014/main" id="{9853F7C6-B427-4C3E-4262-5DE9081ECB19}"/>
                    </a:ext>
                  </a:extLst>
                </p14:cNvPr>
                <p14:cNvContentPartPr/>
                <p14:nvPr/>
              </p14:nvContentPartPr>
              <p14:xfrm>
                <a:off x="3851933" y="1167187"/>
                <a:ext cx="50760" cy="202320"/>
              </p14:xfrm>
            </p:contentPart>
          </mc:Choice>
          <mc:Fallback>
            <p:pic>
              <p:nvPicPr>
                <p:cNvPr id="371" name="Input penna 370">
                  <a:extLst>
                    <a:ext uri="{FF2B5EF4-FFF2-40B4-BE49-F238E27FC236}">
                      <a16:creationId xmlns:a16="http://schemas.microsoft.com/office/drawing/2014/main" id="{9853F7C6-B427-4C3E-4262-5DE9081ECB19}"/>
                    </a:ext>
                  </a:extLst>
                </p:cNvPr>
                <p:cNvPicPr/>
                <p:nvPr/>
              </p:nvPicPr>
              <p:blipFill>
                <a:blip r:embed="rId273"/>
                <a:stretch>
                  <a:fillRect/>
                </a:stretch>
              </p:blipFill>
              <p:spPr>
                <a:xfrm>
                  <a:off x="3841133" y="1156387"/>
                  <a:ext cx="72000" cy="22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4">
              <p14:nvContentPartPr>
                <p14:cNvPr id="372" name="Input penna 371">
                  <a:extLst>
                    <a:ext uri="{FF2B5EF4-FFF2-40B4-BE49-F238E27FC236}">
                      <a16:creationId xmlns:a16="http://schemas.microsoft.com/office/drawing/2014/main" id="{B6E46FB7-9EAE-EC46-0B68-9D323D8C8A2D}"/>
                    </a:ext>
                  </a:extLst>
                </p14:cNvPr>
                <p14:cNvContentPartPr/>
                <p14:nvPr/>
              </p14:nvContentPartPr>
              <p14:xfrm>
                <a:off x="3866693" y="1280227"/>
                <a:ext cx="101880" cy="64080"/>
              </p14:xfrm>
            </p:contentPart>
          </mc:Choice>
          <mc:Fallback>
            <p:pic>
              <p:nvPicPr>
                <p:cNvPr id="372" name="Input penna 371">
                  <a:extLst>
                    <a:ext uri="{FF2B5EF4-FFF2-40B4-BE49-F238E27FC236}">
                      <a16:creationId xmlns:a16="http://schemas.microsoft.com/office/drawing/2014/main" id="{B6E46FB7-9EAE-EC46-0B68-9D323D8C8A2D}"/>
                    </a:ext>
                  </a:extLst>
                </p:cNvPr>
                <p:cNvPicPr/>
                <p:nvPr/>
              </p:nvPicPr>
              <p:blipFill>
                <a:blip r:embed="rId275"/>
                <a:stretch>
                  <a:fillRect/>
                </a:stretch>
              </p:blipFill>
              <p:spPr>
                <a:xfrm>
                  <a:off x="3855893" y="1269787"/>
                  <a:ext cx="123120" cy="85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6">
              <p14:nvContentPartPr>
                <p14:cNvPr id="373" name="Input penna 372">
                  <a:extLst>
                    <a:ext uri="{FF2B5EF4-FFF2-40B4-BE49-F238E27FC236}">
                      <a16:creationId xmlns:a16="http://schemas.microsoft.com/office/drawing/2014/main" id="{2775048C-8353-CFC7-D57B-17235A3DFD79}"/>
                    </a:ext>
                  </a:extLst>
                </p14:cNvPr>
                <p14:cNvContentPartPr/>
                <p14:nvPr/>
              </p14:nvContentPartPr>
              <p14:xfrm>
                <a:off x="3979733" y="1277707"/>
                <a:ext cx="81360" cy="19080"/>
              </p14:xfrm>
            </p:contentPart>
          </mc:Choice>
          <mc:Fallback>
            <p:pic>
              <p:nvPicPr>
                <p:cNvPr id="373" name="Input penna 372">
                  <a:extLst>
                    <a:ext uri="{FF2B5EF4-FFF2-40B4-BE49-F238E27FC236}">
                      <a16:creationId xmlns:a16="http://schemas.microsoft.com/office/drawing/2014/main" id="{2775048C-8353-CFC7-D57B-17235A3DFD79}"/>
                    </a:ext>
                  </a:extLst>
                </p:cNvPr>
                <p:cNvPicPr/>
                <p:nvPr/>
              </p:nvPicPr>
              <p:blipFill>
                <a:blip r:embed="rId277"/>
                <a:stretch>
                  <a:fillRect/>
                </a:stretch>
              </p:blipFill>
              <p:spPr>
                <a:xfrm>
                  <a:off x="3968933" y="1267267"/>
                  <a:ext cx="102600" cy="4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8">
              <p14:nvContentPartPr>
                <p14:cNvPr id="374" name="Input penna 373">
                  <a:extLst>
                    <a:ext uri="{FF2B5EF4-FFF2-40B4-BE49-F238E27FC236}">
                      <a16:creationId xmlns:a16="http://schemas.microsoft.com/office/drawing/2014/main" id="{71BA8053-C5B0-CBA9-3C84-DF1563D9F870}"/>
                    </a:ext>
                  </a:extLst>
                </p14:cNvPr>
                <p14:cNvContentPartPr/>
                <p14:nvPr/>
              </p14:nvContentPartPr>
              <p14:xfrm>
                <a:off x="4067933" y="1186627"/>
                <a:ext cx="21240" cy="237240"/>
              </p14:xfrm>
            </p:contentPart>
          </mc:Choice>
          <mc:Fallback>
            <p:pic>
              <p:nvPicPr>
                <p:cNvPr id="374" name="Input penna 373">
                  <a:extLst>
                    <a:ext uri="{FF2B5EF4-FFF2-40B4-BE49-F238E27FC236}">
                      <a16:creationId xmlns:a16="http://schemas.microsoft.com/office/drawing/2014/main" id="{71BA8053-C5B0-CBA9-3C84-DF1563D9F870}"/>
                    </a:ext>
                  </a:extLst>
                </p:cNvPr>
                <p:cNvPicPr/>
                <p:nvPr/>
              </p:nvPicPr>
              <p:blipFill>
                <a:blip r:embed="rId279"/>
                <a:stretch>
                  <a:fillRect/>
                </a:stretch>
              </p:blipFill>
              <p:spPr>
                <a:xfrm>
                  <a:off x="4057493" y="1175827"/>
                  <a:ext cx="42480" cy="258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0">
              <p14:nvContentPartPr>
                <p14:cNvPr id="375" name="Input penna 374">
                  <a:extLst>
                    <a:ext uri="{FF2B5EF4-FFF2-40B4-BE49-F238E27FC236}">
                      <a16:creationId xmlns:a16="http://schemas.microsoft.com/office/drawing/2014/main" id="{B657E0F4-1D7B-90B7-9FA3-CC21A8295D66}"/>
                    </a:ext>
                  </a:extLst>
                </p14:cNvPr>
                <p14:cNvContentPartPr/>
                <p14:nvPr/>
              </p14:nvContentPartPr>
              <p14:xfrm>
                <a:off x="4158293" y="1197787"/>
                <a:ext cx="8640" cy="176760"/>
              </p14:xfrm>
            </p:contentPart>
          </mc:Choice>
          <mc:Fallback>
            <p:pic>
              <p:nvPicPr>
                <p:cNvPr id="375" name="Input penna 374">
                  <a:extLst>
                    <a:ext uri="{FF2B5EF4-FFF2-40B4-BE49-F238E27FC236}">
                      <a16:creationId xmlns:a16="http://schemas.microsoft.com/office/drawing/2014/main" id="{B657E0F4-1D7B-90B7-9FA3-CC21A8295D66}"/>
                    </a:ext>
                  </a:extLst>
                </p:cNvPr>
                <p:cNvPicPr/>
                <p:nvPr/>
              </p:nvPicPr>
              <p:blipFill>
                <a:blip r:embed="rId281"/>
                <a:stretch>
                  <a:fillRect/>
                </a:stretch>
              </p:blipFill>
              <p:spPr>
                <a:xfrm>
                  <a:off x="4147493" y="1186987"/>
                  <a:ext cx="29880" cy="19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2">
              <p14:nvContentPartPr>
                <p14:cNvPr id="376" name="Input penna 375">
                  <a:extLst>
                    <a:ext uri="{FF2B5EF4-FFF2-40B4-BE49-F238E27FC236}">
                      <a16:creationId xmlns:a16="http://schemas.microsoft.com/office/drawing/2014/main" id="{D8CD2083-BE36-58E4-EFE9-EA42190210BC}"/>
                    </a:ext>
                  </a:extLst>
                </p14:cNvPr>
                <p14:cNvContentPartPr/>
                <p14:nvPr/>
              </p14:nvContentPartPr>
              <p14:xfrm>
                <a:off x="4269533" y="1230187"/>
                <a:ext cx="109080" cy="119520"/>
              </p14:xfrm>
            </p:contentPart>
          </mc:Choice>
          <mc:Fallback>
            <p:pic>
              <p:nvPicPr>
                <p:cNvPr id="376" name="Input penna 375">
                  <a:extLst>
                    <a:ext uri="{FF2B5EF4-FFF2-40B4-BE49-F238E27FC236}">
                      <a16:creationId xmlns:a16="http://schemas.microsoft.com/office/drawing/2014/main" id="{D8CD2083-BE36-58E4-EFE9-EA42190210BC}"/>
                    </a:ext>
                  </a:extLst>
                </p:cNvPr>
                <p:cNvPicPr/>
                <p:nvPr/>
              </p:nvPicPr>
              <p:blipFill>
                <a:blip r:embed="rId283"/>
                <a:stretch>
                  <a:fillRect/>
                </a:stretch>
              </p:blipFill>
              <p:spPr>
                <a:xfrm>
                  <a:off x="4258733" y="1219387"/>
                  <a:ext cx="130320" cy="14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4">
              <p14:nvContentPartPr>
                <p14:cNvPr id="377" name="Input penna 376">
                  <a:extLst>
                    <a:ext uri="{FF2B5EF4-FFF2-40B4-BE49-F238E27FC236}">
                      <a16:creationId xmlns:a16="http://schemas.microsoft.com/office/drawing/2014/main" id="{02178231-F3FC-16EC-C7CE-BF8ACE7EFA41}"/>
                    </a:ext>
                  </a:extLst>
                </p14:cNvPr>
                <p14:cNvContentPartPr/>
                <p14:nvPr/>
              </p14:nvContentPartPr>
              <p14:xfrm>
                <a:off x="4311293" y="1359427"/>
                <a:ext cx="6120" cy="91440"/>
              </p14:xfrm>
            </p:contentPart>
          </mc:Choice>
          <mc:Fallback>
            <p:pic>
              <p:nvPicPr>
                <p:cNvPr id="377" name="Input penna 376">
                  <a:extLst>
                    <a:ext uri="{FF2B5EF4-FFF2-40B4-BE49-F238E27FC236}">
                      <a16:creationId xmlns:a16="http://schemas.microsoft.com/office/drawing/2014/main" id="{02178231-F3FC-16EC-C7CE-BF8ACE7EFA41}"/>
                    </a:ext>
                  </a:extLst>
                </p:cNvPr>
                <p:cNvPicPr/>
                <p:nvPr/>
              </p:nvPicPr>
              <p:blipFill>
                <a:blip r:embed="rId285"/>
                <a:stretch>
                  <a:fillRect/>
                </a:stretch>
              </p:blipFill>
              <p:spPr>
                <a:xfrm>
                  <a:off x="4300493" y="1348987"/>
                  <a:ext cx="27360" cy="11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6">
              <p14:nvContentPartPr>
                <p14:cNvPr id="378" name="Input penna 377">
                  <a:extLst>
                    <a:ext uri="{FF2B5EF4-FFF2-40B4-BE49-F238E27FC236}">
                      <a16:creationId xmlns:a16="http://schemas.microsoft.com/office/drawing/2014/main" id="{1811DFC8-DCEB-ADC8-C4B0-8E61BDE30789}"/>
                    </a:ext>
                  </a:extLst>
                </p14:cNvPr>
                <p14:cNvContentPartPr/>
                <p14:nvPr/>
              </p14:nvContentPartPr>
              <p14:xfrm>
                <a:off x="4384013" y="1384267"/>
                <a:ext cx="7560" cy="105120"/>
              </p14:xfrm>
            </p:contentPart>
          </mc:Choice>
          <mc:Fallback>
            <p:pic>
              <p:nvPicPr>
                <p:cNvPr id="378" name="Input penna 377">
                  <a:extLst>
                    <a:ext uri="{FF2B5EF4-FFF2-40B4-BE49-F238E27FC236}">
                      <a16:creationId xmlns:a16="http://schemas.microsoft.com/office/drawing/2014/main" id="{1811DFC8-DCEB-ADC8-C4B0-8E61BDE30789}"/>
                    </a:ext>
                  </a:extLst>
                </p:cNvPr>
                <p:cNvPicPr/>
                <p:nvPr/>
              </p:nvPicPr>
              <p:blipFill>
                <a:blip r:embed="rId287"/>
                <a:stretch>
                  <a:fillRect/>
                </a:stretch>
              </p:blipFill>
              <p:spPr>
                <a:xfrm>
                  <a:off x="4373573" y="1373827"/>
                  <a:ext cx="28800" cy="12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8">
              <p14:nvContentPartPr>
                <p14:cNvPr id="379" name="Input penna 378">
                  <a:extLst>
                    <a:ext uri="{FF2B5EF4-FFF2-40B4-BE49-F238E27FC236}">
                      <a16:creationId xmlns:a16="http://schemas.microsoft.com/office/drawing/2014/main" id="{C69D5866-70DD-46C2-B63D-8E8D9174DA8B}"/>
                    </a:ext>
                  </a:extLst>
                </p14:cNvPr>
                <p14:cNvContentPartPr/>
                <p14:nvPr/>
              </p14:nvContentPartPr>
              <p14:xfrm>
                <a:off x="4234973" y="1517107"/>
                <a:ext cx="259920" cy="17280"/>
              </p14:xfrm>
            </p:contentPart>
          </mc:Choice>
          <mc:Fallback>
            <p:pic>
              <p:nvPicPr>
                <p:cNvPr id="379" name="Input penna 378">
                  <a:extLst>
                    <a:ext uri="{FF2B5EF4-FFF2-40B4-BE49-F238E27FC236}">
                      <a16:creationId xmlns:a16="http://schemas.microsoft.com/office/drawing/2014/main" id="{C69D5866-70DD-46C2-B63D-8E8D9174DA8B}"/>
                    </a:ext>
                  </a:extLst>
                </p:cNvPr>
                <p:cNvPicPr/>
                <p:nvPr/>
              </p:nvPicPr>
              <p:blipFill>
                <a:blip r:embed="rId289"/>
                <a:stretch>
                  <a:fillRect/>
                </a:stretch>
              </p:blipFill>
              <p:spPr>
                <a:xfrm>
                  <a:off x="4224533" y="1506667"/>
                  <a:ext cx="281160" cy="3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0">
              <p14:nvContentPartPr>
                <p14:cNvPr id="380" name="Input penna 379">
                  <a:extLst>
                    <a:ext uri="{FF2B5EF4-FFF2-40B4-BE49-F238E27FC236}">
                      <a16:creationId xmlns:a16="http://schemas.microsoft.com/office/drawing/2014/main" id="{EED21527-4F00-3211-294E-F334B661D9AB}"/>
                    </a:ext>
                  </a:extLst>
                </p14:cNvPr>
                <p14:cNvContentPartPr/>
                <p14:nvPr/>
              </p14:nvContentPartPr>
              <p14:xfrm>
                <a:off x="4635653" y="1213987"/>
                <a:ext cx="8640" cy="228600"/>
              </p14:xfrm>
            </p:contentPart>
          </mc:Choice>
          <mc:Fallback>
            <p:pic>
              <p:nvPicPr>
                <p:cNvPr id="380" name="Input penna 379">
                  <a:extLst>
                    <a:ext uri="{FF2B5EF4-FFF2-40B4-BE49-F238E27FC236}">
                      <a16:creationId xmlns:a16="http://schemas.microsoft.com/office/drawing/2014/main" id="{EED21527-4F00-3211-294E-F334B661D9AB}"/>
                    </a:ext>
                  </a:extLst>
                </p:cNvPr>
                <p:cNvPicPr/>
                <p:nvPr/>
              </p:nvPicPr>
              <p:blipFill>
                <a:blip r:embed="rId291"/>
                <a:stretch>
                  <a:fillRect/>
                </a:stretch>
              </p:blipFill>
              <p:spPr>
                <a:xfrm>
                  <a:off x="4624853" y="1203187"/>
                  <a:ext cx="29880" cy="249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2">
              <p14:nvContentPartPr>
                <p14:cNvPr id="381" name="Input penna 380">
                  <a:extLst>
                    <a:ext uri="{FF2B5EF4-FFF2-40B4-BE49-F238E27FC236}">
                      <a16:creationId xmlns:a16="http://schemas.microsoft.com/office/drawing/2014/main" id="{15D70B12-17D8-44B0-EBF2-B685C073527D}"/>
                    </a:ext>
                  </a:extLst>
                </p14:cNvPr>
                <p14:cNvContentPartPr/>
                <p14:nvPr/>
              </p14:nvContentPartPr>
              <p14:xfrm>
                <a:off x="4634573" y="1511347"/>
                <a:ext cx="16920" cy="12960"/>
              </p14:xfrm>
            </p:contentPart>
          </mc:Choice>
          <mc:Fallback>
            <p:pic>
              <p:nvPicPr>
                <p:cNvPr id="381" name="Input penna 380">
                  <a:extLst>
                    <a:ext uri="{FF2B5EF4-FFF2-40B4-BE49-F238E27FC236}">
                      <a16:creationId xmlns:a16="http://schemas.microsoft.com/office/drawing/2014/main" id="{15D70B12-17D8-44B0-EBF2-B685C073527D}"/>
                    </a:ext>
                  </a:extLst>
                </p:cNvPr>
                <p:cNvPicPr/>
                <p:nvPr/>
              </p:nvPicPr>
              <p:blipFill>
                <a:blip r:embed="rId293"/>
                <a:stretch>
                  <a:fillRect/>
                </a:stretch>
              </p:blipFill>
              <p:spPr>
                <a:xfrm>
                  <a:off x="4624133" y="1500547"/>
                  <a:ext cx="38160" cy="342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12" name="Gruppo 411">
            <a:extLst>
              <a:ext uri="{FF2B5EF4-FFF2-40B4-BE49-F238E27FC236}">
                <a16:creationId xmlns:a16="http://schemas.microsoft.com/office/drawing/2014/main" id="{C991729B-84EE-1569-0F5E-2003FECD248C}"/>
              </a:ext>
            </a:extLst>
          </p:cNvPr>
          <p:cNvGrpSpPr/>
          <p:nvPr/>
        </p:nvGrpSpPr>
        <p:grpSpPr>
          <a:xfrm>
            <a:off x="5068733" y="1128667"/>
            <a:ext cx="630000" cy="418680"/>
            <a:chOff x="5068733" y="1128667"/>
            <a:chExt cx="630000" cy="4186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94">
              <p14:nvContentPartPr>
                <p14:cNvPr id="382" name="Input penna 381">
                  <a:extLst>
                    <a:ext uri="{FF2B5EF4-FFF2-40B4-BE49-F238E27FC236}">
                      <a16:creationId xmlns:a16="http://schemas.microsoft.com/office/drawing/2014/main" id="{BDB6BDF8-47C2-14BB-8983-63A8D8DF2C4C}"/>
                    </a:ext>
                  </a:extLst>
                </p14:cNvPr>
                <p14:cNvContentPartPr/>
                <p14:nvPr/>
              </p14:nvContentPartPr>
              <p14:xfrm>
                <a:off x="5068733" y="1128667"/>
                <a:ext cx="210240" cy="30240"/>
              </p14:xfrm>
            </p:contentPart>
          </mc:Choice>
          <mc:Fallback>
            <p:pic>
              <p:nvPicPr>
                <p:cNvPr id="382" name="Input penna 381">
                  <a:extLst>
                    <a:ext uri="{FF2B5EF4-FFF2-40B4-BE49-F238E27FC236}">
                      <a16:creationId xmlns:a16="http://schemas.microsoft.com/office/drawing/2014/main" id="{BDB6BDF8-47C2-14BB-8983-63A8D8DF2C4C}"/>
                    </a:ext>
                  </a:extLst>
                </p:cNvPr>
                <p:cNvPicPr/>
                <p:nvPr/>
              </p:nvPicPr>
              <p:blipFill>
                <a:blip r:embed="rId295"/>
                <a:stretch>
                  <a:fillRect/>
                </a:stretch>
              </p:blipFill>
              <p:spPr>
                <a:xfrm>
                  <a:off x="5057933" y="1118227"/>
                  <a:ext cx="231480" cy="51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6">
              <p14:nvContentPartPr>
                <p14:cNvPr id="383" name="Input penna 382">
                  <a:extLst>
                    <a:ext uri="{FF2B5EF4-FFF2-40B4-BE49-F238E27FC236}">
                      <a16:creationId xmlns:a16="http://schemas.microsoft.com/office/drawing/2014/main" id="{D580F822-5976-9A86-5325-71C7B42B3387}"/>
                    </a:ext>
                  </a:extLst>
                </p14:cNvPr>
                <p14:cNvContentPartPr/>
                <p14:nvPr/>
              </p14:nvContentPartPr>
              <p14:xfrm>
                <a:off x="5111213" y="1160347"/>
                <a:ext cx="68400" cy="178560"/>
              </p14:xfrm>
            </p:contentPart>
          </mc:Choice>
          <mc:Fallback>
            <p:pic>
              <p:nvPicPr>
                <p:cNvPr id="383" name="Input penna 382">
                  <a:extLst>
                    <a:ext uri="{FF2B5EF4-FFF2-40B4-BE49-F238E27FC236}">
                      <a16:creationId xmlns:a16="http://schemas.microsoft.com/office/drawing/2014/main" id="{D580F822-5976-9A86-5325-71C7B42B3387}"/>
                    </a:ext>
                  </a:extLst>
                </p:cNvPr>
                <p:cNvPicPr/>
                <p:nvPr/>
              </p:nvPicPr>
              <p:blipFill>
                <a:blip r:embed="rId297"/>
                <a:stretch>
                  <a:fillRect/>
                </a:stretch>
              </p:blipFill>
              <p:spPr>
                <a:xfrm>
                  <a:off x="5100773" y="1149547"/>
                  <a:ext cx="89640" cy="19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8">
              <p14:nvContentPartPr>
                <p14:cNvPr id="384" name="Input penna 383">
                  <a:extLst>
                    <a:ext uri="{FF2B5EF4-FFF2-40B4-BE49-F238E27FC236}">
                      <a16:creationId xmlns:a16="http://schemas.microsoft.com/office/drawing/2014/main" id="{F849870B-0A99-595E-0E76-342025905EF2}"/>
                    </a:ext>
                  </a:extLst>
                </p14:cNvPr>
                <p14:cNvContentPartPr/>
                <p14:nvPr/>
              </p14:nvContentPartPr>
              <p14:xfrm>
                <a:off x="5187533" y="1190947"/>
                <a:ext cx="87120" cy="128160"/>
              </p14:xfrm>
            </p:contentPart>
          </mc:Choice>
          <mc:Fallback>
            <p:pic>
              <p:nvPicPr>
                <p:cNvPr id="384" name="Input penna 383">
                  <a:extLst>
                    <a:ext uri="{FF2B5EF4-FFF2-40B4-BE49-F238E27FC236}">
                      <a16:creationId xmlns:a16="http://schemas.microsoft.com/office/drawing/2014/main" id="{F849870B-0A99-595E-0E76-342025905EF2}"/>
                    </a:ext>
                  </a:extLst>
                </p:cNvPr>
                <p:cNvPicPr/>
                <p:nvPr/>
              </p:nvPicPr>
              <p:blipFill>
                <a:blip r:embed="rId299"/>
                <a:stretch>
                  <a:fillRect/>
                </a:stretch>
              </p:blipFill>
              <p:spPr>
                <a:xfrm>
                  <a:off x="5176733" y="1180147"/>
                  <a:ext cx="108360" cy="149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0">
              <p14:nvContentPartPr>
                <p14:cNvPr id="385" name="Input penna 384">
                  <a:extLst>
                    <a:ext uri="{FF2B5EF4-FFF2-40B4-BE49-F238E27FC236}">
                      <a16:creationId xmlns:a16="http://schemas.microsoft.com/office/drawing/2014/main" id="{6BBFCE8A-0B6B-E786-752E-2F76796843F0}"/>
                    </a:ext>
                  </a:extLst>
                </p14:cNvPr>
                <p14:cNvContentPartPr/>
                <p14:nvPr/>
              </p14:nvContentPartPr>
              <p14:xfrm>
                <a:off x="5310293" y="1260067"/>
                <a:ext cx="60840" cy="22680"/>
              </p14:xfrm>
            </p:contentPart>
          </mc:Choice>
          <mc:Fallback>
            <p:pic>
              <p:nvPicPr>
                <p:cNvPr id="385" name="Input penna 384">
                  <a:extLst>
                    <a:ext uri="{FF2B5EF4-FFF2-40B4-BE49-F238E27FC236}">
                      <a16:creationId xmlns:a16="http://schemas.microsoft.com/office/drawing/2014/main" id="{6BBFCE8A-0B6B-E786-752E-2F76796843F0}"/>
                    </a:ext>
                  </a:extLst>
                </p:cNvPr>
                <p:cNvPicPr/>
                <p:nvPr/>
              </p:nvPicPr>
              <p:blipFill>
                <a:blip r:embed="rId301"/>
                <a:stretch>
                  <a:fillRect/>
                </a:stretch>
              </p:blipFill>
              <p:spPr>
                <a:xfrm>
                  <a:off x="5299493" y="1249267"/>
                  <a:ext cx="82080" cy="4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2">
              <p14:nvContentPartPr>
                <p14:cNvPr id="386" name="Input penna 385">
                  <a:extLst>
                    <a:ext uri="{FF2B5EF4-FFF2-40B4-BE49-F238E27FC236}">
                      <a16:creationId xmlns:a16="http://schemas.microsoft.com/office/drawing/2014/main" id="{74B73549-47B4-13A3-7FC4-75F01014122A}"/>
                    </a:ext>
                  </a:extLst>
                </p14:cNvPr>
                <p14:cNvContentPartPr/>
                <p14:nvPr/>
              </p14:nvContentPartPr>
              <p14:xfrm>
                <a:off x="5404253" y="1128667"/>
                <a:ext cx="36360" cy="236520"/>
              </p14:xfrm>
            </p:contentPart>
          </mc:Choice>
          <mc:Fallback>
            <p:pic>
              <p:nvPicPr>
                <p:cNvPr id="386" name="Input penna 385">
                  <a:extLst>
                    <a:ext uri="{FF2B5EF4-FFF2-40B4-BE49-F238E27FC236}">
                      <a16:creationId xmlns:a16="http://schemas.microsoft.com/office/drawing/2014/main" id="{74B73549-47B4-13A3-7FC4-75F01014122A}"/>
                    </a:ext>
                  </a:extLst>
                </p:cNvPr>
                <p:cNvPicPr/>
                <p:nvPr/>
              </p:nvPicPr>
              <p:blipFill>
                <a:blip r:embed="rId303"/>
                <a:stretch>
                  <a:fillRect/>
                </a:stretch>
              </p:blipFill>
              <p:spPr>
                <a:xfrm>
                  <a:off x="5393813" y="1118227"/>
                  <a:ext cx="57600" cy="257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4">
              <p14:nvContentPartPr>
                <p14:cNvPr id="387" name="Input penna 386">
                  <a:extLst>
                    <a:ext uri="{FF2B5EF4-FFF2-40B4-BE49-F238E27FC236}">
                      <a16:creationId xmlns:a16="http://schemas.microsoft.com/office/drawing/2014/main" id="{9F40478F-4743-C7F7-7E5E-B837A010BF87}"/>
                    </a:ext>
                  </a:extLst>
                </p14:cNvPr>
                <p14:cNvContentPartPr/>
                <p14:nvPr/>
              </p14:nvContentPartPr>
              <p14:xfrm>
                <a:off x="5537813" y="1132267"/>
                <a:ext cx="136080" cy="149400"/>
              </p14:xfrm>
            </p:contentPart>
          </mc:Choice>
          <mc:Fallback>
            <p:pic>
              <p:nvPicPr>
                <p:cNvPr id="387" name="Input penna 386">
                  <a:extLst>
                    <a:ext uri="{FF2B5EF4-FFF2-40B4-BE49-F238E27FC236}">
                      <a16:creationId xmlns:a16="http://schemas.microsoft.com/office/drawing/2014/main" id="{9F40478F-4743-C7F7-7E5E-B837A010BF87}"/>
                    </a:ext>
                  </a:extLst>
                </p:cNvPr>
                <p:cNvPicPr/>
                <p:nvPr/>
              </p:nvPicPr>
              <p:blipFill>
                <a:blip r:embed="rId305"/>
                <a:stretch>
                  <a:fillRect/>
                </a:stretch>
              </p:blipFill>
              <p:spPr>
                <a:xfrm>
                  <a:off x="5527373" y="1121467"/>
                  <a:ext cx="157320" cy="170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6">
              <p14:nvContentPartPr>
                <p14:cNvPr id="388" name="Input penna 387">
                  <a:extLst>
                    <a:ext uri="{FF2B5EF4-FFF2-40B4-BE49-F238E27FC236}">
                      <a16:creationId xmlns:a16="http://schemas.microsoft.com/office/drawing/2014/main" id="{AE584EFF-4E28-2DC6-34B2-2AEBE0E0DCCE}"/>
                    </a:ext>
                  </a:extLst>
                </p14:cNvPr>
                <p14:cNvContentPartPr/>
                <p14:nvPr/>
              </p14:nvContentPartPr>
              <p14:xfrm>
                <a:off x="5440253" y="1346827"/>
                <a:ext cx="204120" cy="62640"/>
              </p14:xfrm>
            </p:contentPart>
          </mc:Choice>
          <mc:Fallback>
            <p:pic>
              <p:nvPicPr>
                <p:cNvPr id="388" name="Input penna 387">
                  <a:extLst>
                    <a:ext uri="{FF2B5EF4-FFF2-40B4-BE49-F238E27FC236}">
                      <a16:creationId xmlns:a16="http://schemas.microsoft.com/office/drawing/2014/main" id="{AE584EFF-4E28-2DC6-34B2-2AEBE0E0DCCE}"/>
                    </a:ext>
                  </a:extLst>
                </p:cNvPr>
                <p:cNvPicPr/>
                <p:nvPr/>
              </p:nvPicPr>
              <p:blipFill>
                <a:blip r:embed="rId307"/>
                <a:stretch>
                  <a:fillRect/>
                </a:stretch>
              </p:blipFill>
              <p:spPr>
                <a:xfrm>
                  <a:off x="5429813" y="1336027"/>
                  <a:ext cx="225360" cy="83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8">
              <p14:nvContentPartPr>
                <p14:cNvPr id="389" name="Input penna 388">
                  <a:extLst>
                    <a:ext uri="{FF2B5EF4-FFF2-40B4-BE49-F238E27FC236}">
                      <a16:creationId xmlns:a16="http://schemas.microsoft.com/office/drawing/2014/main" id="{FB71DCE4-366F-FD22-DA79-200EBA3BEB81}"/>
                    </a:ext>
                  </a:extLst>
                </p14:cNvPr>
                <p14:cNvContentPartPr/>
                <p14:nvPr/>
              </p14:nvContentPartPr>
              <p14:xfrm>
                <a:off x="5537813" y="1422787"/>
                <a:ext cx="160920" cy="124560"/>
              </p14:xfrm>
            </p:contentPart>
          </mc:Choice>
          <mc:Fallback>
            <p:pic>
              <p:nvPicPr>
                <p:cNvPr id="389" name="Input penna 388">
                  <a:extLst>
                    <a:ext uri="{FF2B5EF4-FFF2-40B4-BE49-F238E27FC236}">
                      <a16:creationId xmlns:a16="http://schemas.microsoft.com/office/drawing/2014/main" id="{FB71DCE4-366F-FD22-DA79-200EBA3BEB81}"/>
                    </a:ext>
                  </a:extLst>
                </p:cNvPr>
                <p:cNvPicPr/>
                <p:nvPr/>
              </p:nvPicPr>
              <p:blipFill>
                <a:blip r:embed="rId309"/>
                <a:stretch>
                  <a:fillRect/>
                </a:stretch>
              </p:blipFill>
              <p:spPr>
                <a:xfrm>
                  <a:off x="5527373" y="1411987"/>
                  <a:ext cx="182160" cy="145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10" name="Gruppo 409">
            <a:extLst>
              <a:ext uri="{FF2B5EF4-FFF2-40B4-BE49-F238E27FC236}">
                <a16:creationId xmlns:a16="http://schemas.microsoft.com/office/drawing/2014/main" id="{F24F6AC2-B7D2-D30F-8245-8B7632459733}"/>
              </a:ext>
            </a:extLst>
          </p:cNvPr>
          <p:cNvGrpSpPr/>
          <p:nvPr/>
        </p:nvGrpSpPr>
        <p:grpSpPr>
          <a:xfrm>
            <a:off x="6081413" y="1130827"/>
            <a:ext cx="2151720" cy="366120"/>
            <a:chOff x="6081413" y="1130827"/>
            <a:chExt cx="2151720" cy="3661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10">
              <p14:nvContentPartPr>
                <p14:cNvPr id="390" name="Input penna 389">
                  <a:extLst>
                    <a:ext uri="{FF2B5EF4-FFF2-40B4-BE49-F238E27FC236}">
                      <a16:creationId xmlns:a16="http://schemas.microsoft.com/office/drawing/2014/main" id="{91D44BA9-D3A7-A663-565A-C51E0407EE9A}"/>
                    </a:ext>
                  </a:extLst>
                </p14:cNvPr>
                <p14:cNvContentPartPr/>
                <p14:nvPr/>
              </p14:nvContentPartPr>
              <p14:xfrm>
                <a:off x="6081413" y="1130827"/>
                <a:ext cx="92880" cy="243000"/>
              </p14:xfrm>
            </p:contentPart>
          </mc:Choice>
          <mc:Fallback>
            <p:pic>
              <p:nvPicPr>
                <p:cNvPr id="390" name="Input penna 389">
                  <a:extLst>
                    <a:ext uri="{FF2B5EF4-FFF2-40B4-BE49-F238E27FC236}">
                      <a16:creationId xmlns:a16="http://schemas.microsoft.com/office/drawing/2014/main" id="{91D44BA9-D3A7-A663-565A-C51E0407EE9A}"/>
                    </a:ext>
                  </a:extLst>
                </p:cNvPr>
                <p:cNvPicPr/>
                <p:nvPr/>
              </p:nvPicPr>
              <p:blipFill>
                <a:blip r:embed="rId311"/>
                <a:stretch>
                  <a:fillRect/>
                </a:stretch>
              </p:blipFill>
              <p:spPr>
                <a:xfrm>
                  <a:off x="6070973" y="1120027"/>
                  <a:ext cx="114120" cy="264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2">
              <p14:nvContentPartPr>
                <p14:cNvPr id="391" name="Input penna 390">
                  <a:extLst>
                    <a:ext uri="{FF2B5EF4-FFF2-40B4-BE49-F238E27FC236}">
                      <a16:creationId xmlns:a16="http://schemas.microsoft.com/office/drawing/2014/main" id="{ED098837-7A13-B018-F4DB-9FB1293EA7A1}"/>
                    </a:ext>
                  </a:extLst>
                </p14:cNvPr>
                <p14:cNvContentPartPr/>
                <p14:nvPr/>
              </p14:nvContentPartPr>
              <p14:xfrm>
                <a:off x="6273293" y="1190947"/>
                <a:ext cx="2880" cy="190440"/>
              </p14:xfrm>
            </p:contentPart>
          </mc:Choice>
          <mc:Fallback>
            <p:pic>
              <p:nvPicPr>
                <p:cNvPr id="391" name="Input penna 390">
                  <a:extLst>
                    <a:ext uri="{FF2B5EF4-FFF2-40B4-BE49-F238E27FC236}">
                      <a16:creationId xmlns:a16="http://schemas.microsoft.com/office/drawing/2014/main" id="{ED098837-7A13-B018-F4DB-9FB1293EA7A1}"/>
                    </a:ext>
                  </a:extLst>
                </p:cNvPr>
                <p:cNvPicPr/>
                <p:nvPr/>
              </p:nvPicPr>
              <p:blipFill>
                <a:blip r:embed="rId313"/>
                <a:stretch>
                  <a:fillRect/>
                </a:stretch>
              </p:blipFill>
              <p:spPr>
                <a:xfrm>
                  <a:off x="6262493" y="1180147"/>
                  <a:ext cx="24120" cy="21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4">
              <p14:nvContentPartPr>
                <p14:cNvPr id="392" name="Input penna 391">
                  <a:extLst>
                    <a:ext uri="{FF2B5EF4-FFF2-40B4-BE49-F238E27FC236}">
                      <a16:creationId xmlns:a16="http://schemas.microsoft.com/office/drawing/2014/main" id="{7DFFAD43-D12A-2CA1-28BE-B07BA960F2CC}"/>
                    </a:ext>
                  </a:extLst>
                </p14:cNvPr>
                <p14:cNvContentPartPr/>
                <p14:nvPr/>
              </p14:nvContentPartPr>
              <p14:xfrm>
                <a:off x="6294533" y="1293907"/>
                <a:ext cx="116640" cy="30240"/>
              </p14:xfrm>
            </p:contentPart>
          </mc:Choice>
          <mc:Fallback>
            <p:pic>
              <p:nvPicPr>
                <p:cNvPr id="392" name="Input penna 391">
                  <a:extLst>
                    <a:ext uri="{FF2B5EF4-FFF2-40B4-BE49-F238E27FC236}">
                      <a16:creationId xmlns:a16="http://schemas.microsoft.com/office/drawing/2014/main" id="{7DFFAD43-D12A-2CA1-28BE-B07BA960F2CC}"/>
                    </a:ext>
                  </a:extLst>
                </p:cNvPr>
                <p:cNvPicPr/>
                <p:nvPr/>
              </p:nvPicPr>
              <p:blipFill>
                <a:blip r:embed="rId315"/>
                <a:stretch>
                  <a:fillRect/>
                </a:stretch>
              </p:blipFill>
              <p:spPr>
                <a:xfrm>
                  <a:off x="6283733" y="1283467"/>
                  <a:ext cx="137880" cy="51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6">
              <p14:nvContentPartPr>
                <p14:cNvPr id="393" name="Input penna 392">
                  <a:extLst>
                    <a:ext uri="{FF2B5EF4-FFF2-40B4-BE49-F238E27FC236}">
                      <a16:creationId xmlns:a16="http://schemas.microsoft.com/office/drawing/2014/main" id="{27421039-CEF0-521B-0FA2-1F3CAB4FCB4E}"/>
                    </a:ext>
                  </a:extLst>
                </p14:cNvPr>
                <p14:cNvContentPartPr/>
                <p14:nvPr/>
              </p14:nvContentPartPr>
              <p14:xfrm>
                <a:off x="6455813" y="1172587"/>
                <a:ext cx="113400" cy="130320"/>
              </p14:xfrm>
            </p:contentPart>
          </mc:Choice>
          <mc:Fallback>
            <p:pic>
              <p:nvPicPr>
                <p:cNvPr id="393" name="Input penna 392">
                  <a:extLst>
                    <a:ext uri="{FF2B5EF4-FFF2-40B4-BE49-F238E27FC236}">
                      <a16:creationId xmlns:a16="http://schemas.microsoft.com/office/drawing/2014/main" id="{27421039-CEF0-521B-0FA2-1F3CAB4FCB4E}"/>
                    </a:ext>
                  </a:extLst>
                </p:cNvPr>
                <p:cNvPicPr/>
                <p:nvPr/>
              </p:nvPicPr>
              <p:blipFill>
                <a:blip r:embed="rId317"/>
                <a:stretch>
                  <a:fillRect/>
                </a:stretch>
              </p:blipFill>
              <p:spPr>
                <a:xfrm>
                  <a:off x="6445013" y="1161787"/>
                  <a:ext cx="134640" cy="15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8">
              <p14:nvContentPartPr>
                <p14:cNvPr id="394" name="Input penna 393">
                  <a:extLst>
                    <a:ext uri="{FF2B5EF4-FFF2-40B4-BE49-F238E27FC236}">
                      <a16:creationId xmlns:a16="http://schemas.microsoft.com/office/drawing/2014/main" id="{E54FC450-A295-C257-F359-B0AD4A03844C}"/>
                    </a:ext>
                  </a:extLst>
                </p14:cNvPr>
                <p14:cNvContentPartPr/>
                <p14:nvPr/>
              </p14:nvContentPartPr>
              <p14:xfrm>
                <a:off x="6391013" y="1343587"/>
                <a:ext cx="181440" cy="16560"/>
              </p14:xfrm>
            </p:contentPart>
          </mc:Choice>
          <mc:Fallback>
            <p:pic>
              <p:nvPicPr>
                <p:cNvPr id="394" name="Input penna 393">
                  <a:extLst>
                    <a:ext uri="{FF2B5EF4-FFF2-40B4-BE49-F238E27FC236}">
                      <a16:creationId xmlns:a16="http://schemas.microsoft.com/office/drawing/2014/main" id="{E54FC450-A295-C257-F359-B0AD4A03844C}"/>
                    </a:ext>
                  </a:extLst>
                </p:cNvPr>
                <p:cNvPicPr/>
                <p:nvPr/>
              </p:nvPicPr>
              <p:blipFill>
                <a:blip r:embed="rId319"/>
                <a:stretch>
                  <a:fillRect/>
                </a:stretch>
              </p:blipFill>
              <p:spPr>
                <a:xfrm>
                  <a:off x="6380573" y="1332787"/>
                  <a:ext cx="202680" cy="3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0">
              <p14:nvContentPartPr>
                <p14:cNvPr id="395" name="Input penna 394">
                  <a:extLst>
                    <a:ext uri="{FF2B5EF4-FFF2-40B4-BE49-F238E27FC236}">
                      <a16:creationId xmlns:a16="http://schemas.microsoft.com/office/drawing/2014/main" id="{33A4D31F-9456-A86D-4EF6-45D661FEF4E9}"/>
                    </a:ext>
                  </a:extLst>
                </p14:cNvPr>
                <p14:cNvContentPartPr/>
                <p14:nvPr/>
              </p14:nvContentPartPr>
              <p14:xfrm>
                <a:off x="6505493" y="1368067"/>
                <a:ext cx="18360" cy="95760"/>
              </p14:xfrm>
            </p:contentPart>
          </mc:Choice>
          <mc:Fallback>
            <p:pic>
              <p:nvPicPr>
                <p:cNvPr id="395" name="Input penna 394">
                  <a:extLst>
                    <a:ext uri="{FF2B5EF4-FFF2-40B4-BE49-F238E27FC236}">
                      <a16:creationId xmlns:a16="http://schemas.microsoft.com/office/drawing/2014/main" id="{33A4D31F-9456-A86D-4EF6-45D661FEF4E9}"/>
                    </a:ext>
                  </a:extLst>
                </p:cNvPr>
                <p:cNvPicPr/>
                <p:nvPr/>
              </p:nvPicPr>
              <p:blipFill>
                <a:blip r:embed="rId321"/>
                <a:stretch>
                  <a:fillRect/>
                </a:stretch>
              </p:blipFill>
              <p:spPr>
                <a:xfrm>
                  <a:off x="6495053" y="1357627"/>
                  <a:ext cx="39600" cy="11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2">
              <p14:nvContentPartPr>
                <p14:cNvPr id="396" name="Input penna 395">
                  <a:extLst>
                    <a:ext uri="{FF2B5EF4-FFF2-40B4-BE49-F238E27FC236}">
                      <a16:creationId xmlns:a16="http://schemas.microsoft.com/office/drawing/2014/main" id="{34CBC4B7-A679-08D3-01BF-CA4B14F522FC}"/>
                    </a:ext>
                  </a:extLst>
                </p14:cNvPr>
                <p14:cNvContentPartPr/>
                <p14:nvPr/>
              </p14:nvContentPartPr>
              <p14:xfrm>
                <a:off x="6672533" y="1232707"/>
                <a:ext cx="114120" cy="156240"/>
              </p14:xfrm>
            </p:contentPart>
          </mc:Choice>
          <mc:Fallback>
            <p:pic>
              <p:nvPicPr>
                <p:cNvPr id="396" name="Input penna 395">
                  <a:extLst>
                    <a:ext uri="{FF2B5EF4-FFF2-40B4-BE49-F238E27FC236}">
                      <a16:creationId xmlns:a16="http://schemas.microsoft.com/office/drawing/2014/main" id="{34CBC4B7-A679-08D3-01BF-CA4B14F522FC}"/>
                    </a:ext>
                  </a:extLst>
                </p:cNvPr>
                <p:cNvPicPr/>
                <p:nvPr/>
              </p:nvPicPr>
              <p:blipFill>
                <a:blip r:embed="rId323"/>
                <a:stretch>
                  <a:fillRect/>
                </a:stretch>
              </p:blipFill>
              <p:spPr>
                <a:xfrm>
                  <a:off x="6662093" y="1221907"/>
                  <a:ext cx="135360" cy="177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4">
              <p14:nvContentPartPr>
                <p14:cNvPr id="397" name="Input penna 396">
                  <a:extLst>
                    <a:ext uri="{FF2B5EF4-FFF2-40B4-BE49-F238E27FC236}">
                      <a16:creationId xmlns:a16="http://schemas.microsoft.com/office/drawing/2014/main" id="{855B3523-CDD1-3AA0-CD32-78685DA4ECC8}"/>
                    </a:ext>
                  </a:extLst>
                </p14:cNvPr>
                <p14:cNvContentPartPr/>
                <p14:nvPr/>
              </p14:nvContentPartPr>
              <p14:xfrm>
                <a:off x="6850373" y="1217227"/>
                <a:ext cx="15120" cy="143640"/>
              </p14:xfrm>
            </p:contentPart>
          </mc:Choice>
          <mc:Fallback>
            <p:pic>
              <p:nvPicPr>
                <p:cNvPr id="397" name="Input penna 396">
                  <a:extLst>
                    <a:ext uri="{FF2B5EF4-FFF2-40B4-BE49-F238E27FC236}">
                      <a16:creationId xmlns:a16="http://schemas.microsoft.com/office/drawing/2014/main" id="{855B3523-CDD1-3AA0-CD32-78685DA4ECC8}"/>
                    </a:ext>
                  </a:extLst>
                </p:cNvPr>
                <p:cNvPicPr/>
                <p:nvPr/>
              </p:nvPicPr>
              <p:blipFill>
                <a:blip r:embed="rId325"/>
                <a:stretch>
                  <a:fillRect/>
                </a:stretch>
              </p:blipFill>
              <p:spPr>
                <a:xfrm>
                  <a:off x="6839933" y="1206787"/>
                  <a:ext cx="36360" cy="16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6">
              <p14:nvContentPartPr>
                <p14:cNvPr id="398" name="Input penna 397">
                  <a:extLst>
                    <a:ext uri="{FF2B5EF4-FFF2-40B4-BE49-F238E27FC236}">
                      <a16:creationId xmlns:a16="http://schemas.microsoft.com/office/drawing/2014/main" id="{BCCCF72B-E1DB-5919-614A-E0D15CA2EEE8}"/>
                    </a:ext>
                  </a:extLst>
                </p14:cNvPr>
                <p14:cNvContentPartPr/>
                <p14:nvPr/>
              </p14:nvContentPartPr>
              <p14:xfrm>
                <a:off x="6870893" y="1297507"/>
                <a:ext cx="155880" cy="17280"/>
              </p14:xfrm>
            </p:contentPart>
          </mc:Choice>
          <mc:Fallback>
            <p:pic>
              <p:nvPicPr>
                <p:cNvPr id="398" name="Input penna 397">
                  <a:extLst>
                    <a:ext uri="{FF2B5EF4-FFF2-40B4-BE49-F238E27FC236}">
                      <a16:creationId xmlns:a16="http://schemas.microsoft.com/office/drawing/2014/main" id="{BCCCF72B-E1DB-5919-614A-E0D15CA2EEE8}"/>
                    </a:ext>
                  </a:extLst>
                </p:cNvPr>
                <p:cNvPicPr/>
                <p:nvPr/>
              </p:nvPicPr>
              <p:blipFill>
                <a:blip r:embed="rId327"/>
                <a:stretch>
                  <a:fillRect/>
                </a:stretch>
              </p:blipFill>
              <p:spPr>
                <a:xfrm>
                  <a:off x="6860093" y="1286707"/>
                  <a:ext cx="177120" cy="3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8">
              <p14:nvContentPartPr>
                <p14:cNvPr id="399" name="Input penna 398">
                  <a:extLst>
                    <a:ext uri="{FF2B5EF4-FFF2-40B4-BE49-F238E27FC236}">
                      <a16:creationId xmlns:a16="http://schemas.microsoft.com/office/drawing/2014/main" id="{7649F277-1D9F-793E-60B8-C01F4DACAB29}"/>
                    </a:ext>
                  </a:extLst>
                </p14:cNvPr>
                <p14:cNvContentPartPr/>
                <p14:nvPr/>
              </p14:nvContentPartPr>
              <p14:xfrm>
                <a:off x="7211453" y="1185547"/>
                <a:ext cx="169200" cy="135720"/>
              </p14:xfrm>
            </p:contentPart>
          </mc:Choice>
          <mc:Fallback>
            <p:pic>
              <p:nvPicPr>
                <p:cNvPr id="399" name="Input penna 398">
                  <a:extLst>
                    <a:ext uri="{FF2B5EF4-FFF2-40B4-BE49-F238E27FC236}">
                      <a16:creationId xmlns:a16="http://schemas.microsoft.com/office/drawing/2014/main" id="{7649F277-1D9F-793E-60B8-C01F4DACAB29}"/>
                    </a:ext>
                  </a:extLst>
                </p:cNvPr>
                <p:cNvPicPr/>
                <p:nvPr/>
              </p:nvPicPr>
              <p:blipFill>
                <a:blip r:embed="rId329"/>
                <a:stretch>
                  <a:fillRect/>
                </a:stretch>
              </p:blipFill>
              <p:spPr>
                <a:xfrm>
                  <a:off x="7201013" y="1175107"/>
                  <a:ext cx="190440" cy="156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0">
              <p14:nvContentPartPr>
                <p14:cNvPr id="400" name="Input penna 399">
                  <a:extLst>
                    <a:ext uri="{FF2B5EF4-FFF2-40B4-BE49-F238E27FC236}">
                      <a16:creationId xmlns:a16="http://schemas.microsoft.com/office/drawing/2014/main" id="{D9FB4166-3540-1CB0-8601-0CA801022E40}"/>
                    </a:ext>
                  </a:extLst>
                </p14:cNvPr>
                <p14:cNvContentPartPr/>
                <p14:nvPr/>
              </p14:nvContentPartPr>
              <p14:xfrm>
                <a:off x="7460573" y="1175467"/>
                <a:ext cx="18360" cy="131760"/>
              </p14:xfrm>
            </p:contentPart>
          </mc:Choice>
          <mc:Fallback>
            <p:pic>
              <p:nvPicPr>
                <p:cNvPr id="400" name="Input penna 399">
                  <a:extLst>
                    <a:ext uri="{FF2B5EF4-FFF2-40B4-BE49-F238E27FC236}">
                      <a16:creationId xmlns:a16="http://schemas.microsoft.com/office/drawing/2014/main" id="{D9FB4166-3540-1CB0-8601-0CA801022E40}"/>
                    </a:ext>
                  </a:extLst>
                </p:cNvPr>
                <p:cNvPicPr/>
                <p:nvPr/>
              </p:nvPicPr>
              <p:blipFill>
                <a:blip r:embed="rId331"/>
                <a:stretch>
                  <a:fillRect/>
                </a:stretch>
              </p:blipFill>
              <p:spPr>
                <a:xfrm>
                  <a:off x="7449773" y="1165027"/>
                  <a:ext cx="39600" cy="153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2">
              <p14:nvContentPartPr>
                <p14:cNvPr id="401" name="Input penna 400">
                  <a:extLst>
                    <a:ext uri="{FF2B5EF4-FFF2-40B4-BE49-F238E27FC236}">
                      <a16:creationId xmlns:a16="http://schemas.microsoft.com/office/drawing/2014/main" id="{D8DE427A-DAD6-1208-58DE-CA682A9AFD56}"/>
                    </a:ext>
                  </a:extLst>
                </p14:cNvPr>
                <p14:cNvContentPartPr/>
                <p14:nvPr/>
              </p14:nvContentPartPr>
              <p14:xfrm>
                <a:off x="7344293" y="1340707"/>
                <a:ext cx="104400" cy="156240"/>
              </p14:xfrm>
            </p:contentPart>
          </mc:Choice>
          <mc:Fallback>
            <p:pic>
              <p:nvPicPr>
                <p:cNvPr id="401" name="Input penna 400">
                  <a:extLst>
                    <a:ext uri="{FF2B5EF4-FFF2-40B4-BE49-F238E27FC236}">
                      <a16:creationId xmlns:a16="http://schemas.microsoft.com/office/drawing/2014/main" id="{D8DE427A-DAD6-1208-58DE-CA682A9AFD56}"/>
                    </a:ext>
                  </a:extLst>
                </p:cNvPr>
                <p:cNvPicPr/>
                <p:nvPr/>
              </p:nvPicPr>
              <p:blipFill>
                <a:blip r:embed="rId333"/>
                <a:stretch>
                  <a:fillRect/>
                </a:stretch>
              </p:blipFill>
              <p:spPr>
                <a:xfrm>
                  <a:off x="7333493" y="1330267"/>
                  <a:ext cx="125640" cy="177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4">
              <p14:nvContentPartPr>
                <p14:cNvPr id="402" name="Input penna 401">
                  <a:extLst>
                    <a:ext uri="{FF2B5EF4-FFF2-40B4-BE49-F238E27FC236}">
                      <a16:creationId xmlns:a16="http://schemas.microsoft.com/office/drawing/2014/main" id="{D6BD0F30-F88C-5288-659F-94D135F52B39}"/>
                    </a:ext>
                  </a:extLst>
                </p14:cNvPr>
                <p14:cNvContentPartPr/>
                <p14:nvPr/>
              </p14:nvContentPartPr>
              <p14:xfrm>
                <a:off x="7368773" y="1396147"/>
                <a:ext cx="89640" cy="14040"/>
              </p14:xfrm>
            </p:contentPart>
          </mc:Choice>
          <mc:Fallback>
            <p:pic>
              <p:nvPicPr>
                <p:cNvPr id="402" name="Input penna 401">
                  <a:extLst>
                    <a:ext uri="{FF2B5EF4-FFF2-40B4-BE49-F238E27FC236}">
                      <a16:creationId xmlns:a16="http://schemas.microsoft.com/office/drawing/2014/main" id="{D6BD0F30-F88C-5288-659F-94D135F52B39}"/>
                    </a:ext>
                  </a:extLst>
                </p:cNvPr>
                <p:cNvPicPr/>
                <p:nvPr/>
              </p:nvPicPr>
              <p:blipFill>
                <a:blip r:embed="rId335"/>
                <a:stretch>
                  <a:fillRect/>
                </a:stretch>
              </p:blipFill>
              <p:spPr>
                <a:xfrm>
                  <a:off x="7357973" y="1385707"/>
                  <a:ext cx="110880" cy="3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6">
              <p14:nvContentPartPr>
                <p14:cNvPr id="403" name="Input penna 402">
                  <a:extLst>
                    <a:ext uri="{FF2B5EF4-FFF2-40B4-BE49-F238E27FC236}">
                      <a16:creationId xmlns:a16="http://schemas.microsoft.com/office/drawing/2014/main" id="{CEB52ED3-50B7-7508-02DA-8C86420282E0}"/>
                    </a:ext>
                  </a:extLst>
                </p14:cNvPr>
                <p14:cNvContentPartPr/>
                <p14:nvPr/>
              </p14:nvContentPartPr>
              <p14:xfrm>
                <a:off x="7538333" y="1223347"/>
                <a:ext cx="169920" cy="188640"/>
              </p14:xfrm>
            </p:contentPart>
          </mc:Choice>
          <mc:Fallback>
            <p:pic>
              <p:nvPicPr>
                <p:cNvPr id="403" name="Input penna 402">
                  <a:extLst>
                    <a:ext uri="{FF2B5EF4-FFF2-40B4-BE49-F238E27FC236}">
                      <a16:creationId xmlns:a16="http://schemas.microsoft.com/office/drawing/2014/main" id="{CEB52ED3-50B7-7508-02DA-8C86420282E0}"/>
                    </a:ext>
                  </a:extLst>
                </p:cNvPr>
                <p:cNvPicPr/>
                <p:nvPr/>
              </p:nvPicPr>
              <p:blipFill>
                <a:blip r:embed="rId337"/>
                <a:stretch>
                  <a:fillRect/>
                </a:stretch>
              </p:blipFill>
              <p:spPr>
                <a:xfrm>
                  <a:off x="7527533" y="1212547"/>
                  <a:ext cx="191160" cy="20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8">
              <p14:nvContentPartPr>
                <p14:cNvPr id="404" name="Input penna 403">
                  <a:extLst>
                    <a:ext uri="{FF2B5EF4-FFF2-40B4-BE49-F238E27FC236}">
                      <a16:creationId xmlns:a16="http://schemas.microsoft.com/office/drawing/2014/main" id="{F472894E-1D8B-9E42-2EFD-5EA6503E2E98}"/>
                    </a:ext>
                  </a:extLst>
                </p14:cNvPr>
                <p14:cNvContentPartPr/>
                <p14:nvPr/>
              </p14:nvContentPartPr>
              <p14:xfrm>
                <a:off x="7764053" y="1244587"/>
                <a:ext cx="27360" cy="153720"/>
              </p14:xfrm>
            </p:contentPart>
          </mc:Choice>
          <mc:Fallback>
            <p:pic>
              <p:nvPicPr>
                <p:cNvPr id="404" name="Input penna 403">
                  <a:extLst>
                    <a:ext uri="{FF2B5EF4-FFF2-40B4-BE49-F238E27FC236}">
                      <a16:creationId xmlns:a16="http://schemas.microsoft.com/office/drawing/2014/main" id="{F472894E-1D8B-9E42-2EFD-5EA6503E2E98}"/>
                    </a:ext>
                  </a:extLst>
                </p:cNvPr>
                <p:cNvPicPr/>
                <p:nvPr/>
              </p:nvPicPr>
              <p:blipFill>
                <a:blip r:embed="rId339"/>
                <a:stretch>
                  <a:fillRect/>
                </a:stretch>
              </p:blipFill>
              <p:spPr>
                <a:xfrm>
                  <a:off x="7753613" y="1233787"/>
                  <a:ext cx="48600" cy="174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0">
              <p14:nvContentPartPr>
                <p14:cNvPr id="405" name="Input penna 404">
                  <a:extLst>
                    <a:ext uri="{FF2B5EF4-FFF2-40B4-BE49-F238E27FC236}">
                      <a16:creationId xmlns:a16="http://schemas.microsoft.com/office/drawing/2014/main" id="{3CA191F3-93C0-AD69-34E5-D6F0CDE1347F}"/>
                    </a:ext>
                  </a:extLst>
                </p14:cNvPr>
                <p14:cNvContentPartPr/>
                <p14:nvPr/>
              </p14:nvContentPartPr>
              <p14:xfrm>
                <a:off x="7884653" y="1249627"/>
                <a:ext cx="132120" cy="5400"/>
              </p14:xfrm>
            </p:contentPart>
          </mc:Choice>
          <mc:Fallback>
            <p:pic>
              <p:nvPicPr>
                <p:cNvPr id="405" name="Input penna 404">
                  <a:extLst>
                    <a:ext uri="{FF2B5EF4-FFF2-40B4-BE49-F238E27FC236}">
                      <a16:creationId xmlns:a16="http://schemas.microsoft.com/office/drawing/2014/main" id="{3CA191F3-93C0-AD69-34E5-D6F0CDE1347F}"/>
                    </a:ext>
                  </a:extLst>
                </p:cNvPr>
                <p:cNvPicPr/>
                <p:nvPr/>
              </p:nvPicPr>
              <p:blipFill>
                <a:blip r:embed="rId341"/>
                <a:stretch>
                  <a:fillRect/>
                </a:stretch>
              </p:blipFill>
              <p:spPr>
                <a:xfrm>
                  <a:off x="7873853" y="1239187"/>
                  <a:ext cx="153360" cy="2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2">
              <p14:nvContentPartPr>
                <p14:cNvPr id="406" name="Input penna 405">
                  <a:extLst>
                    <a:ext uri="{FF2B5EF4-FFF2-40B4-BE49-F238E27FC236}">
                      <a16:creationId xmlns:a16="http://schemas.microsoft.com/office/drawing/2014/main" id="{FC883949-86B4-5C09-96CF-51A76422ED58}"/>
                    </a:ext>
                  </a:extLst>
                </p14:cNvPr>
                <p14:cNvContentPartPr/>
                <p14:nvPr/>
              </p14:nvContentPartPr>
              <p14:xfrm>
                <a:off x="7884653" y="1240267"/>
                <a:ext cx="143640" cy="205560"/>
              </p14:xfrm>
            </p:contentPart>
          </mc:Choice>
          <mc:Fallback>
            <p:pic>
              <p:nvPicPr>
                <p:cNvPr id="406" name="Input penna 405">
                  <a:extLst>
                    <a:ext uri="{FF2B5EF4-FFF2-40B4-BE49-F238E27FC236}">
                      <a16:creationId xmlns:a16="http://schemas.microsoft.com/office/drawing/2014/main" id="{FC883949-86B4-5C09-96CF-51A76422ED58}"/>
                    </a:ext>
                  </a:extLst>
                </p:cNvPr>
                <p:cNvPicPr/>
                <p:nvPr/>
              </p:nvPicPr>
              <p:blipFill>
                <a:blip r:embed="rId343"/>
                <a:stretch>
                  <a:fillRect/>
                </a:stretch>
              </p:blipFill>
              <p:spPr>
                <a:xfrm>
                  <a:off x="7873853" y="1229827"/>
                  <a:ext cx="164880" cy="226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4">
              <p14:nvContentPartPr>
                <p14:cNvPr id="407" name="Input penna 406">
                  <a:extLst>
                    <a:ext uri="{FF2B5EF4-FFF2-40B4-BE49-F238E27FC236}">
                      <a16:creationId xmlns:a16="http://schemas.microsoft.com/office/drawing/2014/main" id="{78F5E339-9AFF-3685-33CA-FC38961BAE16}"/>
                    </a:ext>
                  </a:extLst>
                </p14:cNvPr>
                <p14:cNvContentPartPr/>
                <p14:nvPr/>
              </p14:nvContentPartPr>
              <p14:xfrm>
                <a:off x="8103893" y="1234507"/>
                <a:ext cx="16560" cy="185400"/>
              </p14:xfrm>
            </p:contentPart>
          </mc:Choice>
          <mc:Fallback>
            <p:pic>
              <p:nvPicPr>
                <p:cNvPr id="407" name="Input penna 406">
                  <a:extLst>
                    <a:ext uri="{FF2B5EF4-FFF2-40B4-BE49-F238E27FC236}">
                      <a16:creationId xmlns:a16="http://schemas.microsoft.com/office/drawing/2014/main" id="{78F5E339-9AFF-3685-33CA-FC38961BAE16}"/>
                    </a:ext>
                  </a:extLst>
                </p:cNvPr>
                <p:cNvPicPr/>
                <p:nvPr/>
              </p:nvPicPr>
              <p:blipFill>
                <a:blip r:embed="rId345"/>
                <a:stretch>
                  <a:fillRect/>
                </a:stretch>
              </p:blipFill>
              <p:spPr>
                <a:xfrm>
                  <a:off x="8093453" y="1223707"/>
                  <a:ext cx="37800" cy="20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6">
              <p14:nvContentPartPr>
                <p14:cNvPr id="408" name="Input penna 407">
                  <a:extLst>
                    <a:ext uri="{FF2B5EF4-FFF2-40B4-BE49-F238E27FC236}">
                      <a16:creationId xmlns:a16="http://schemas.microsoft.com/office/drawing/2014/main" id="{57D11701-CC2E-8BE0-A45A-34AA15C4A12D}"/>
                    </a:ext>
                  </a:extLst>
                </p14:cNvPr>
                <p14:cNvContentPartPr/>
                <p14:nvPr/>
              </p14:nvContentPartPr>
              <p14:xfrm>
                <a:off x="8110733" y="1339987"/>
                <a:ext cx="122400" cy="40320"/>
              </p14:xfrm>
            </p:contentPart>
          </mc:Choice>
          <mc:Fallback>
            <p:pic>
              <p:nvPicPr>
                <p:cNvPr id="408" name="Input penna 407">
                  <a:extLst>
                    <a:ext uri="{FF2B5EF4-FFF2-40B4-BE49-F238E27FC236}">
                      <a16:creationId xmlns:a16="http://schemas.microsoft.com/office/drawing/2014/main" id="{57D11701-CC2E-8BE0-A45A-34AA15C4A12D}"/>
                    </a:ext>
                  </a:extLst>
                </p:cNvPr>
                <p:cNvPicPr/>
                <p:nvPr/>
              </p:nvPicPr>
              <p:blipFill>
                <a:blip r:embed="rId347"/>
                <a:stretch>
                  <a:fillRect/>
                </a:stretch>
              </p:blipFill>
              <p:spPr>
                <a:xfrm>
                  <a:off x="8099933" y="1329187"/>
                  <a:ext cx="143640" cy="61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26" name="Gruppo 425">
            <a:extLst>
              <a:ext uri="{FF2B5EF4-FFF2-40B4-BE49-F238E27FC236}">
                <a16:creationId xmlns:a16="http://schemas.microsoft.com/office/drawing/2014/main" id="{0CB74D80-11F4-05D6-81B5-F0FF9900E0E6}"/>
              </a:ext>
            </a:extLst>
          </p:cNvPr>
          <p:cNvGrpSpPr/>
          <p:nvPr/>
        </p:nvGrpSpPr>
        <p:grpSpPr>
          <a:xfrm>
            <a:off x="8537333" y="1290667"/>
            <a:ext cx="581760" cy="372600"/>
            <a:chOff x="8537333" y="1290667"/>
            <a:chExt cx="581760" cy="3726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48">
              <p14:nvContentPartPr>
                <p14:cNvPr id="421" name="Input penna 420">
                  <a:extLst>
                    <a:ext uri="{FF2B5EF4-FFF2-40B4-BE49-F238E27FC236}">
                      <a16:creationId xmlns:a16="http://schemas.microsoft.com/office/drawing/2014/main" id="{AAE0802A-A7DE-75E3-F11B-1CC5BB301C49}"/>
                    </a:ext>
                  </a:extLst>
                </p14:cNvPr>
                <p14:cNvContentPartPr/>
                <p14:nvPr/>
              </p14:nvContentPartPr>
              <p14:xfrm>
                <a:off x="8537333" y="1290667"/>
                <a:ext cx="100080" cy="232920"/>
              </p14:xfrm>
            </p:contentPart>
          </mc:Choice>
          <mc:Fallback>
            <p:pic>
              <p:nvPicPr>
                <p:cNvPr id="421" name="Input penna 420">
                  <a:extLst>
                    <a:ext uri="{FF2B5EF4-FFF2-40B4-BE49-F238E27FC236}">
                      <a16:creationId xmlns:a16="http://schemas.microsoft.com/office/drawing/2014/main" id="{AAE0802A-A7DE-75E3-F11B-1CC5BB301C49}"/>
                    </a:ext>
                  </a:extLst>
                </p:cNvPr>
                <p:cNvPicPr/>
                <p:nvPr/>
              </p:nvPicPr>
              <p:blipFill>
                <a:blip r:embed="rId349"/>
                <a:stretch>
                  <a:fillRect/>
                </a:stretch>
              </p:blipFill>
              <p:spPr>
                <a:xfrm>
                  <a:off x="8526533" y="1279867"/>
                  <a:ext cx="121320" cy="254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0">
              <p14:nvContentPartPr>
                <p14:cNvPr id="422" name="Input penna 421">
                  <a:extLst>
                    <a:ext uri="{FF2B5EF4-FFF2-40B4-BE49-F238E27FC236}">
                      <a16:creationId xmlns:a16="http://schemas.microsoft.com/office/drawing/2014/main" id="{622F2D63-4D77-84B4-4AD9-BC467AFAD8C1}"/>
                    </a:ext>
                  </a:extLst>
                </p14:cNvPr>
                <p14:cNvContentPartPr/>
                <p14:nvPr/>
              </p14:nvContentPartPr>
              <p14:xfrm>
                <a:off x="8707613" y="1399747"/>
                <a:ext cx="52920" cy="161280"/>
              </p14:xfrm>
            </p:contentPart>
          </mc:Choice>
          <mc:Fallback>
            <p:pic>
              <p:nvPicPr>
                <p:cNvPr id="422" name="Input penna 421">
                  <a:extLst>
                    <a:ext uri="{FF2B5EF4-FFF2-40B4-BE49-F238E27FC236}">
                      <a16:creationId xmlns:a16="http://schemas.microsoft.com/office/drawing/2014/main" id="{622F2D63-4D77-84B4-4AD9-BC467AFAD8C1}"/>
                    </a:ext>
                  </a:extLst>
                </p:cNvPr>
                <p:cNvPicPr/>
                <p:nvPr/>
              </p:nvPicPr>
              <p:blipFill>
                <a:blip r:embed="rId351"/>
                <a:stretch>
                  <a:fillRect/>
                </a:stretch>
              </p:blipFill>
              <p:spPr>
                <a:xfrm>
                  <a:off x="8696813" y="1388947"/>
                  <a:ext cx="74160" cy="182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2">
              <p14:nvContentPartPr>
                <p14:cNvPr id="423" name="Input penna 422">
                  <a:extLst>
                    <a:ext uri="{FF2B5EF4-FFF2-40B4-BE49-F238E27FC236}">
                      <a16:creationId xmlns:a16="http://schemas.microsoft.com/office/drawing/2014/main" id="{B385D334-D10F-B37A-8AFB-56579D65A622}"/>
                    </a:ext>
                  </a:extLst>
                </p14:cNvPr>
                <p14:cNvContentPartPr/>
                <p14:nvPr/>
              </p14:nvContentPartPr>
              <p14:xfrm>
                <a:off x="8875373" y="1548787"/>
                <a:ext cx="119880" cy="98280"/>
              </p14:xfrm>
            </p:contentPart>
          </mc:Choice>
          <mc:Fallback>
            <p:pic>
              <p:nvPicPr>
                <p:cNvPr id="423" name="Input penna 422">
                  <a:extLst>
                    <a:ext uri="{FF2B5EF4-FFF2-40B4-BE49-F238E27FC236}">
                      <a16:creationId xmlns:a16="http://schemas.microsoft.com/office/drawing/2014/main" id="{B385D334-D10F-B37A-8AFB-56579D65A622}"/>
                    </a:ext>
                  </a:extLst>
                </p:cNvPr>
                <p:cNvPicPr/>
                <p:nvPr/>
              </p:nvPicPr>
              <p:blipFill>
                <a:blip r:embed="rId353"/>
                <a:stretch>
                  <a:fillRect/>
                </a:stretch>
              </p:blipFill>
              <p:spPr>
                <a:xfrm>
                  <a:off x="8864573" y="1537987"/>
                  <a:ext cx="141120" cy="11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4">
              <p14:nvContentPartPr>
                <p14:cNvPr id="424" name="Input penna 423">
                  <a:extLst>
                    <a:ext uri="{FF2B5EF4-FFF2-40B4-BE49-F238E27FC236}">
                      <a16:creationId xmlns:a16="http://schemas.microsoft.com/office/drawing/2014/main" id="{1301C072-19B7-9662-0152-37D9679AB7BF}"/>
                    </a:ext>
                  </a:extLst>
                </p14:cNvPr>
                <p14:cNvContentPartPr/>
                <p14:nvPr/>
              </p14:nvContentPartPr>
              <p14:xfrm>
                <a:off x="9009653" y="1585507"/>
                <a:ext cx="109440" cy="77760"/>
              </p14:xfrm>
            </p:contentPart>
          </mc:Choice>
          <mc:Fallback>
            <p:pic>
              <p:nvPicPr>
                <p:cNvPr id="424" name="Input penna 423">
                  <a:extLst>
                    <a:ext uri="{FF2B5EF4-FFF2-40B4-BE49-F238E27FC236}">
                      <a16:creationId xmlns:a16="http://schemas.microsoft.com/office/drawing/2014/main" id="{1301C072-19B7-9662-0152-37D9679AB7BF}"/>
                    </a:ext>
                  </a:extLst>
                </p:cNvPr>
                <p:cNvPicPr/>
                <p:nvPr/>
              </p:nvPicPr>
              <p:blipFill>
                <a:blip r:embed="rId355"/>
                <a:stretch>
                  <a:fillRect/>
                </a:stretch>
              </p:blipFill>
              <p:spPr>
                <a:xfrm>
                  <a:off x="8998853" y="1574707"/>
                  <a:ext cx="130680" cy="99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29" name="Gruppo 428">
            <a:extLst>
              <a:ext uri="{FF2B5EF4-FFF2-40B4-BE49-F238E27FC236}">
                <a16:creationId xmlns:a16="http://schemas.microsoft.com/office/drawing/2014/main" id="{2222DAFC-702E-9E92-0B09-F1775F89FCB4}"/>
              </a:ext>
            </a:extLst>
          </p:cNvPr>
          <p:cNvGrpSpPr/>
          <p:nvPr/>
        </p:nvGrpSpPr>
        <p:grpSpPr>
          <a:xfrm>
            <a:off x="1916213" y="463747"/>
            <a:ext cx="324720" cy="310120"/>
            <a:chOff x="1916213" y="463747"/>
            <a:chExt cx="324720" cy="3101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56">
              <p14:nvContentPartPr>
                <p14:cNvPr id="341" name="Input penna 340">
                  <a:extLst>
                    <a:ext uri="{FF2B5EF4-FFF2-40B4-BE49-F238E27FC236}">
                      <a16:creationId xmlns:a16="http://schemas.microsoft.com/office/drawing/2014/main" id="{676F5DF2-4ED8-172A-9FB7-7EBA4BEE8373}"/>
                    </a:ext>
                  </a:extLst>
                </p14:cNvPr>
                <p14:cNvContentPartPr/>
                <p14:nvPr/>
              </p14:nvContentPartPr>
              <p14:xfrm>
                <a:off x="1916213" y="463747"/>
                <a:ext cx="23400" cy="194400"/>
              </p14:xfrm>
            </p:contentPart>
          </mc:Choice>
          <mc:Fallback>
            <p:pic>
              <p:nvPicPr>
                <p:cNvPr id="341" name="Input penna 340">
                  <a:extLst>
                    <a:ext uri="{FF2B5EF4-FFF2-40B4-BE49-F238E27FC236}">
                      <a16:creationId xmlns:a16="http://schemas.microsoft.com/office/drawing/2014/main" id="{676F5DF2-4ED8-172A-9FB7-7EBA4BEE8373}"/>
                    </a:ext>
                  </a:extLst>
                </p:cNvPr>
                <p:cNvPicPr/>
                <p:nvPr/>
              </p:nvPicPr>
              <p:blipFill>
                <a:blip r:embed="rId357"/>
                <a:stretch>
                  <a:fillRect/>
                </a:stretch>
              </p:blipFill>
              <p:spPr>
                <a:xfrm>
                  <a:off x="1905413" y="452947"/>
                  <a:ext cx="44640" cy="21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8">
              <p14:nvContentPartPr>
                <p14:cNvPr id="342" name="Input penna 341">
                  <a:extLst>
                    <a:ext uri="{FF2B5EF4-FFF2-40B4-BE49-F238E27FC236}">
                      <a16:creationId xmlns:a16="http://schemas.microsoft.com/office/drawing/2014/main" id="{AE1B9149-E508-EAB9-4E77-A3D686DFBA0E}"/>
                    </a:ext>
                  </a:extLst>
                </p14:cNvPr>
                <p14:cNvContentPartPr/>
                <p14:nvPr/>
              </p14:nvContentPartPr>
              <p14:xfrm>
                <a:off x="2009453" y="515227"/>
                <a:ext cx="122400" cy="204840"/>
              </p14:xfrm>
            </p:contentPart>
          </mc:Choice>
          <mc:Fallback>
            <p:pic>
              <p:nvPicPr>
                <p:cNvPr id="342" name="Input penna 341">
                  <a:extLst>
                    <a:ext uri="{FF2B5EF4-FFF2-40B4-BE49-F238E27FC236}">
                      <a16:creationId xmlns:a16="http://schemas.microsoft.com/office/drawing/2014/main" id="{AE1B9149-E508-EAB9-4E77-A3D686DFBA0E}"/>
                    </a:ext>
                  </a:extLst>
                </p:cNvPr>
                <p:cNvPicPr/>
                <p:nvPr/>
              </p:nvPicPr>
              <p:blipFill>
                <a:blip r:embed="rId359"/>
                <a:stretch>
                  <a:fillRect/>
                </a:stretch>
              </p:blipFill>
              <p:spPr>
                <a:xfrm>
                  <a:off x="1999013" y="504787"/>
                  <a:ext cx="143640" cy="22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0">
              <p14:nvContentPartPr>
                <p14:cNvPr id="343" name="Input penna 342">
                  <a:extLst>
                    <a:ext uri="{FF2B5EF4-FFF2-40B4-BE49-F238E27FC236}">
                      <a16:creationId xmlns:a16="http://schemas.microsoft.com/office/drawing/2014/main" id="{C6B282AA-A8AE-3056-9805-B279CD2E1A54}"/>
                    </a:ext>
                  </a:extLst>
                </p14:cNvPr>
                <p14:cNvContentPartPr/>
                <p14:nvPr/>
              </p14:nvContentPartPr>
              <p14:xfrm>
                <a:off x="2177573" y="559507"/>
                <a:ext cx="63360" cy="109440"/>
              </p14:xfrm>
            </p:contentPart>
          </mc:Choice>
          <mc:Fallback>
            <p:pic>
              <p:nvPicPr>
                <p:cNvPr id="343" name="Input penna 342">
                  <a:extLst>
                    <a:ext uri="{FF2B5EF4-FFF2-40B4-BE49-F238E27FC236}">
                      <a16:creationId xmlns:a16="http://schemas.microsoft.com/office/drawing/2014/main" id="{C6B282AA-A8AE-3056-9805-B279CD2E1A54}"/>
                    </a:ext>
                  </a:extLst>
                </p:cNvPr>
                <p:cNvPicPr/>
                <p:nvPr/>
              </p:nvPicPr>
              <p:blipFill>
                <a:blip r:embed="rId361"/>
                <a:stretch>
                  <a:fillRect/>
                </a:stretch>
              </p:blipFill>
              <p:spPr>
                <a:xfrm>
                  <a:off x="2166773" y="549067"/>
                  <a:ext cx="84600" cy="130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2">
              <p14:nvContentPartPr>
                <p14:cNvPr id="344" name="Input penna 343">
                  <a:extLst>
                    <a:ext uri="{FF2B5EF4-FFF2-40B4-BE49-F238E27FC236}">
                      <a16:creationId xmlns:a16="http://schemas.microsoft.com/office/drawing/2014/main" id="{96D08467-BCF0-9D6B-E850-28B92EE623A3}"/>
                    </a:ext>
                  </a:extLst>
                </p14:cNvPr>
                <p14:cNvContentPartPr/>
                <p14:nvPr/>
              </p14:nvContentPartPr>
              <p14:xfrm>
                <a:off x="2197733" y="678667"/>
                <a:ext cx="33120" cy="51480"/>
              </p14:xfrm>
            </p:contentPart>
          </mc:Choice>
          <mc:Fallback>
            <p:pic>
              <p:nvPicPr>
                <p:cNvPr id="344" name="Input penna 343">
                  <a:extLst>
                    <a:ext uri="{FF2B5EF4-FFF2-40B4-BE49-F238E27FC236}">
                      <a16:creationId xmlns:a16="http://schemas.microsoft.com/office/drawing/2014/main" id="{96D08467-BCF0-9D6B-E850-28B92EE623A3}"/>
                    </a:ext>
                  </a:extLst>
                </p:cNvPr>
                <p:cNvPicPr/>
                <p:nvPr/>
              </p:nvPicPr>
              <p:blipFill>
                <a:blip r:embed="rId363"/>
                <a:stretch>
                  <a:fillRect/>
                </a:stretch>
              </p:blipFill>
              <p:spPr>
                <a:xfrm>
                  <a:off x="2187293" y="668227"/>
                  <a:ext cx="54360" cy="72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4">
              <p14:nvContentPartPr>
                <p14:cNvPr id="427" name="Input penna 426">
                  <a:extLst>
                    <a:ext uri="{FF2B5EF4-FFF2-40B4-BE49-F238E27FC236}">
                      <a16:creationId xmlns:a16="http://schemas.microsoft.com/office/drawing/2014/main" id="{DB2CBA28-60F8-1C60-9604-FC9B368A0642}"/>
                    </a:ext>
                  </a:extLst>
                </p14:cNvPr>
                <p14:cNvContentPartPr/>
                <p14:nvPr/>
              </p14:nvContentPartPr>
              <p14:xfrm>
                <a:off x="2165933" y="557867"/>
                <a:ext cx="28080" cy="216000"/>
              </p14:xfrm>
            </p:contentPart>
          </mc:Choice>
          <mc:Fallback>
            <p:pic>
              <p:nvPicPr>
                <p:cNvPr id="427" name="Input penna 426">
                  <a:extLst>
                    <a:ext uri="{FF2B5EF4-FFF2-40B4-BE49-F238E27FC236}">
                      <a16:creationId xmlns:a16="http://schemas.microsoft.com/office/drawing/2014/main" id="{DB2CBA28-60F8-1C60-9604-FC9B368A0642}"/>
                    </a:ext>
                  </a:extLst>
                </p:cNvPr>
                <p:cNvPicPr/>
                <p:nvPr/>
              </p:nvPicPr>
              <p:blipFill>
                <a:blip r:embed="rId365"/>
                <a:stretch>
                  <a:fillRect/>
                </a:stretch>
              </p:blipFill>
              <p:spPr>
                <a:xfrm>
                  <a:off x="2155493" y="547427"/>
                  <a:ext cx="49320" cy="23724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2658325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C7900A-57C4-3DFD-312B-8757A121D8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TextBox 3">
            <a:extLst>
              <a:ext uri="{FF2B5EF4-FFF2-40B4-BE49-F238E27FC236}">
                <a16:creationId xmlns:a16="http://schemas.microsoft.com/office/drawing/2014/main" id="{6ACC14C6-0536-CB47-8386-A4D6629D3582}"/>
              </a:ext>
            </a:extLst>
          </p:cNvPr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18" name="TextBox 5">
            <a:extLst>
              <a:ext uri="{FF2B5EF4-FFF2-40B4-BE49-F238E27FC236}">
                <a16:creationId xmlns:a16="http://schemas.microsoft.com/office/drawing/2014/main" id="{28BB5E96-51FD-BF92-B673-77CC44B10C47}"/>
              </a:ext>
            </a:extLst>
          </p:cNvPr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32" name="그룹 12">
            <a:extLst>
              <a:ext uri="{FF2B5EF4-FFF2-40B4-BE49-F238E27FC236}">
                <a16:creationId xmlns:a16="http://schemas.microsoft.com/office/drawing/2014/main" id="{1A1A4E4A-3E0B-0693-6B51-2F37C3478491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19" name="직사각형 13">
              <a:extLst>
                <a:ext uri="{FF2B5EF4-FFF2-40B4-BE49-F238E27FC236}">
                  <a16:creationId xmlns:a16="http://schemas.microsoft.com/office/drawing/2014/main" id="{DD013C10-70DA-C1DA-9A5E-899CB98068A6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" name="직사각형 14">
              <a:extLst>
                <a:ext uri="{FF2B5EF4-FFF2-40B4-BE49-F238E27FC236}">
                  <a16:creationId xmlns:a16="http://schemas.microsoft.com/office/drawing/2014/main" id="{CE2AFB2F-A124-74BC-DBC0-E85BD3F60F7A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" name="직사각형 15">
              <a:extLst>
                <a:ext uri="{FF2B5EF4-FFF2-40B4-BE49-F238E27FC236}">
                  <a16:creationId xmlns:a16="http://schemas.microsoft.com/office/drawing/2014/main" id="{91F6C8E5-12B9-CF1E-B549-277312126CC5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" name="직사각형 16">
              <a:extLst>
                <a:ext uri="{FF2B5EF4-FFF2-40B4-BE49-F238E27FC236}">
                  <a16:creationId xmlns:a16="http://schemas.microsoft.com/office/drawing/2014/main" id="{0766CEE8-17F2-225A-8093-A7927B9BD344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" name="직사각형 17">
              <a:extLst>
                <a:ext uri="{FF2B5EF4-FFF2-40B4-BE49-F238E27FC236}">
                  <a16:creationId xmlns:a16="http://schemas.microsoft.com/office/drawing/2014/main" id="{B823E1C6-B270-95B6-AE16-45B06078D05E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4" name="직사각형 18">
              <a:extLst>
                <a:ext uri="{FF2B5EF4-FFF2-40B4-BE49-F238E27FC236}">
                  <a16:creationId xmlns:a16="http://schemas.microsoft.com/office/drawing/2014/main" id="{1EC3847A-4DA1-9C5D-0553-86A9A04DE6BB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" name="직사각형 19">
              <a:extLst>
                <a:ext uri="{FF2B5EF4-FFF2-40B4-BE49-F238E27FC236}">
                  <a16:creationId xmlns:a16="http://schemas.microsoft.com/office/drawing/2014/main" id="{5F54D7C2-DE84-3746-1229-1C5A872D1953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" name="직사각형 20">
              <a:extLst>
                <a:ext uri="{FF2B5EF4-FFF2-40B4-BE49-F238E27FC236}">
                  <a16:creationId xmlns:a16="http://schemas.microsoft.com/office/drawing/2014/main" id="{5D7C5FC4-9CAF-C69E-07F4-AF89EA237881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7" name="직사각형 21">
              <a:extLst>
                <a:ext uri="{FF2B5EF4-FFF2-40B4-BE49-F238E27FC236}">
                  <a16:creationId xmlns:a16="http://schemas.microsoft.com/office/drawing/2014/main" id="{19938E6D-4EDF-DFEA-CA71-EC595453AE24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" name="직사각형 22">
              <a:extLst>
                <a:ext uri="{FF2B5EF4-FFF2-40B4-BE49-F238E27FC236}">
                  <a16:creationId xmlns:a16="http://schemas.microsoft.com/office/drawing/2014/main" id="{73BD0CD9-EE7A-8708-C269-F3B57F464144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" name="직사각형 23">
              <a:extLst>
                <a:ext uri="{FF2B5EF4-FFF2-40B4-BE49-F238E27FC236}">
                  <a16:creationId xmlns:a16="http://schemas.microsoft.com/office/drawing/2014/main" id="{CE115010-745B-92A2-93D9-623D19F25CA0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0" name="직사각형 24">
              <a:extLst>
                <a:ext uri="{FF2B5EF4-FFF2-40B4-BE49-F238E27FC236}">
                  <a16:creationId xmlns:a16="http://schemas.microsoft.com/office/drawing/2014/main" id="{80EFB2EE-7A0C-D618-FBC8-039C178160BD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" name="직사각형 25">
              <a:extLst>
                <a:ext uri="{FF2B5EF4-FFF2-40B4-BE49-F238E27FC236}">
                  <a16:creationId xmlns:a16="http://schemas.microsoft.com/office/drawing/2014/main" id="{E62DAA78-8559-5406-8499-B2C3D407B418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33" name="그림 42" descr="그림 42">
            <a:extLst>
              <a:ext uri="{FF2B5EF4-FFF2-40B4-BE49-F238E27FC236}">
                <a16:creationId xmlns:a16="http://schemas.microsoft.com/office/drawing/2014/main" id="{23F7CC64-C7CB-2B40-B50D-E7719DDEAE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47" name="그룹 44">
            <a:extLst>
              <a:ext uri="{FF2B5EF4-FFF2-40B4-BE49-F238E27FC236}">
                <a16:creationId xmlns:a16="http://schemas.microsoft.com/office/drawing/2014/main" id="{ACB85B99-BD11-CE75-2B58-F2FE695C6A8A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34" name="직사각형 45">
              <a:extLst>
                <a:ext uri="{FF2B5EF4-FFF2-40B4-BE49-F238E27FC236}">
                  <a16:creationId xmlns:a16="http://schemas.microsoft.com/office/drawing/2014/main" id="{0F19DA07-9A26-E20E-4C59-27CE467D157B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" name="직사각형 46">
              <a:extLst>
                <a:ext uri="{FF2B5EF4-FFF2-40B4-BE49-F238E27FC236}">
                  <a16:creationId xmlns:a16="http://schemas.microsoft.com/office/drawing/2014/main" id="{B50DC9E2-8D56-4C49-DEB8-5DAEA78A6966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6" name="직사각형 47">
              <a:extLst>
                <a:ext uri="{FF2B5EF4-FFF2-40B4-BE49-F238E27FC236}">
                  <a16:creationId xmlns:a16="http://schemas.microsoft.com/office/drawing/2014/main" id="{6D0250D2-B27C-5C3C-7A90-2B0EDA61BAE4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" name="직사각형 48">
              <a:extLst>
                <a:ext uri="{FF2B5EF4-FFF2-40B4-BE49-F238E27FC236}">
                  <a16:creationId xmlns:a16="http://schemas.microsoft.com/office/drawing/2014/main" id="{391DB872-4332-CF99-681A-620F87BEF246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" name="직사각형 49">
              <a:extLst>
                <a:ext uri="{FF2B5EF4-FFF2-40B4-BE49-F238E27FC236}">
                  <a16:creationId xmlns:a16="http://schemas.microsoft.com/office/drawing/2014/main" id="{D05D620A-F4E6-E431-C50D-38DF0FDE49CE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" name="직사각형 50">
              <a:extLst>
                <a:ext uri="{FF2B5EF4-FFF2-40B4-BE49-F238E27FC236}">
                  <a16:creationId xmlns:a16="http://schemas.microsoft.com/office/drawing/2014/main" id="{8FC15389-7CC0-C5D8-32EB-CCA70C1BDBB2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0" name="직사각형 51">
              <a:extLst>
                <a:ext uri="{FF2B5EF4-FFF2-40B4-BE49-F238E27FC236}">
                  <a16:creationId xmlns:a16="http://schemas.microsoft.com/office/drawing/2014/main" id="{3C19B888-25C1-D83F-54B4-5459B46B32CC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" name="직사각형 52">
              <a:extLst>
                <a:ext uri="{FF2B5EF4-FFF2-40B4-BE49-F238E27FC236}">
                  <a16:creationId xmlns:a16="http://schemas.microsoft.com/office/drawing/2014/main" id="{986210C8-F162-9BAC-FB36-B0FF54186ABC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" name="직사각형 53">
              <a:extLst>
                <a:ext uri="{FF2B5EF4-FFF2-40B4-BE49-F238E27FC236}">
                  <a16:creationId xmlns:a16="http://schemas.microsoft.com/office/drawing/2014/main" id="{560D0FF2-62E3-6E58-2EA6-CFFD25D5902E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3" name="직사각형 54">
              <a:extLst>
                <a:ext uri="{FF2B5EF4-FFF2-40B4-BE49-F238E27FC236}">
                  <a16:creationId xmlns:a16="http://schemas.microsoft.com/office/drawing/2014/main" id="{F89F032A-6E2D-5F66-5902-05533FE04173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" name="직사각형 55">
              <a:extLst>
                <a:ext uri="{FF2B5EF4-FFF2-40B4-BE49-F238E27FC236}">
                  <a16:creationId xmlns:a16="http://schemas.microsoft.com/office/drawing/2014/main" id="{F0B5417C-B9AE-8F2F-3CEF-4567521A4E8A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" name="직사각형 56">
              <a:extLst>
                <a:ext uri="{FF2B5EF4-FFF2-40B4-BE49-F238E27FC236}">
                  <a16:creationId xmlns:a16="http://schemas.microsoft.com/office/drawing/2014/main" id="{05D2C655-D030-BA4C-8523-CD0D663ACB7E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6" name="직사각형 57">
              <a:extLst>
                <a:ext uri="{FF2B5EF4-FFF2-40B4-BE49-F238E27FC236}">
                  <a16:creationId xmlns:a16="http://schemas.microsoft.com/office/drawing/2014/main" id="{B088FC9C-860F-D8AC-7DA8-B541C2CE92A6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48" name="Testo">
            <a:extLst>
              <a:ext uri="{FF2B5EF4-FFF2-40B4-BE49-F238E27FC236}">
                <a16:creationId xmlns:a16="http://schemas.microsoft.com/office/drawing/2014/main" id="{4B82961F-FD77-6E89-9B5E-491D2135E1F0}"/>
              </a:ext>
            </a:extLst>
          </p:cNvPr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49" name="그림 5" descr="그림 5">
            <a:extLst>
              <a:ext uri="{FF2B5EF4-FFF2-40B4-BE49-F238E27FC236}">
                <a16:creationId xmlns:a16="http://schemas.microsoft.com/office/drawing/2014/main" id="{FEFDD405-AA62-EDAB-6CBF-F747CB1CEC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81" y="12988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63" name="그룹 28">
            <a:extLst>
              <a:ext uri="{FF2B5EF4-FFF2-40B4-BE49-F238E27FC236}">
                <a16:creationId xmlns:a16="http://schemas.microsoft.com/office/drawing/2014/main" id="{2FA8E43E-3754-0862-7D6C-2383EDCBC31D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50" name="직사각형 29">
              <a:extLst>
                <a:ext uri="{FF2B5EF4-FFF2-40B4-BE49-F238E27FC236}">
                  <a16:creationId xmlns:a16="http://schemas.microsoft.com/office/drawing/2014/main" id="{94C13205-DB0C-9CD4-41EB-16C440D1E0DC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" name="직사각형 30">
              <a:extLst>
                <a:ext uri="{FF2B5EF4-FFF2-40B4-BE49-F238E27FC236}">
                  <a16:creationId xmlns:a16="http://schemas.microsoft.com/office/drawing/2014/main" id="{7F653A77-7ACA-41A0-10BC-E34FAAAF2C9C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2" name="직사각형 31">
              <a:extLst>
                <a:ext uri="{FF2B5EF4-FFF2-40B4-BE49-F238E27FC236}">
                  <a16:creationId xmlns:a16="http://schemas.microsoft.com/office/drawing/2014/main" id="{CD0970C0-A60D-4E5B-0657-8855324E2AC2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" name="직사각형 32">
              <a:extLst>
                <a:ext uri="{FF2B5EF4-FFF2-40B4-BE49-F238E27FC236}">
                  <a16:creationId xmlns:a16="http://schemas.microsoft.com/office/drawing/2014/main" id="{A060083A-E200-C979-DECA-E4D330FD529E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" name="직사각형 33">
              <a:extLst>
                <a:ext uri="{FF2B5EF4-FFF2-40B4-BE49-F238E27FC236}">
                  <a16:creationId xmlns:a16="http://schemas.microsoft.com/office/drawing/2014/main" id="{E25B0C72-849F-1146-9B16-4A4C17806B52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5" name="직사각형 34">
              <a:extLst>
                <a:ext uri="{FF2B5EF4-FFF2-40B4-BE49-F238E27FC236}">
                  <a16:creationId xmlns:a16="http://schemas.microsoft.com/office/drawing/2014/main" id="{AABAC0D3-068D-A168-DA3F-1FB60058CDE5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" name="직사각형 35">
              <a:extLst>
                <a:ext uri="{FF2B5EF4-FFF2-40B4-BE49-F238E27FC236}">
                  <a16:creationId xmlns:a16="http://schemas.microsoft.com/office/drawing/2014/main" id="{80C0D667-D4C7-2987-F4E9-904C648C10F0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" name="직사각형 36">
              <a:extLst>
                <a:ext uri="{FF2B5EF4-FFF2-40B4-BE49-F238E27FC236}">
                  <a16:creationId xmlns:a16="http://schemas.microsoft.com/office/drawing/2014/main" id="{35F94572-1CC1-B4E1-0B3A-557E161B236A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" name="직사각형 37">
              <a:extLst>
                <a:ext uri="{FF2B5EF4-FFF2-40B4-BE49-F238E27FC236}">
                  <a16:creationId xmlns:a16="http://schemas.microsoft.com/office/drawing/2014/main" id="{EBA7CFF6-08EA-501E-D032-D164ED8E808E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" name="직사각형 38">
              <a:extLst>
                <a:ext uri="{FF2B5EF4-FFF2-40B4-BE49-F238E27FC236}">
                  <a16:creationId xmlns:a16="http://schemas.microsoft.com/office/drawing/2014/main" id="{4AACC284-8507-AC30-CFBD-A2B6D49715AA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" name="직사각형 39">
              <a:extLst>
                <a:ext uri="{FF2B5EF4-FFF2-40B4-BE49-F238E27FC236}">
                  <a16:creationId xmlns:a16="http://schemas.microsoft.com/office/drawing/2014/main" id="{AA6AC47A-20A4-F825-BA4D-4A9A843017AA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" name="직사각형 40">
              <a:extLst>
                <a:ext uri="{FF2B5EF4-FFF2-40B4-BE49-F238E27FC236}">
                  <a16:creationId xmlns:a16="http://schemas.microsoft.com/office/drawing/2014/main" id="{D8CEBF56-C3BD-36D5-A0EA-C3EBD54972DD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2" name="직사각형 41">
              <a:extLst>
                <a:ext uri="{FF2B5EF4-FFF2-40B4-BE49-F238E27FC236}">
                  <a16:creationId xmlns:a16="http://schemas.microsoft.com/office/drawing/2014/main" id="{9014328D-2214-73D1-2C90-CA205785376C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77" name="그룹 43">
            <a:extLst>
              <a:ext uri="{FF2B5EF4-FFF2-40B4-BE49-F238E27FC236}">
                <a16:creationId xmlns:a16="http://schemas.microsoft.com/office/drawing/2014/main" id="{8EC5043A-4FAE-A71D-E3BE-3342C67BDBA1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64" name="직사각형 44">
              <a:extLst>
                <a:ext uri="{FF2B5EF4-FFF2-40B4-BE49-F238E27FC236}">
                  <a16:creationId xmlns:a16="http://schemas.microsoft.com/office/drawing/2014/main" id="{A34093F5-C779-BC1B-427F-647CD6D511AE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5" name="직사각형 45">
              <a:extLst>
                <a:ext uri="{FF2B5EF4-FFF2-40B4-BE49-F238E27FC236}">
                  <a16:creationId xmlns:a16="http://schemas.microsoft.com/office/drawing/2014/main" id="{5F931ABA-0972-028D-4C37-ABCEF81A7949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" name="직사각형 46">
              <a:extLst>
                <a:ext uri="{FF2B5EF4-FFF2-40B4-BE49-F238E27FC236}">
                  <a16:creationId xmlns:a16="http://schemas.microsoft.com/office/drawing/2014/main" id="{CDE4DCB6-EBEA-3A84-8DB3-0EE5C72703E4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" name="직사각형 47">
              <a:extLst>
                <a:ext uri="{FF2B5EF4-FFF2-40B4-BE49-F238E27FC236}">
                  <a16:creationId xmlns:a16="http://schemas.microsoft.com/office/drawing/2014/main" id="{3462A8B9-73D5-B499-6A45-0294C6E9A0C8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8" name="직사각형 48">
              <a:extLst>
                <a:ext uri="{FF2B5EF4-FFF2-40B4-BE49-F238E27FC236}">
                  <a16:creationId xmlns:a16="http://schemas.microsoft.com/office/drawing/2014/main" id="{E3E91F1B-EDE1-6F5D-1A54-FA0CC4D2AC69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" name="직사각형 49">
              <a:extLst>
                <a:ext uri="{FF2B5EF4-FFF2-40B4-BE49-F238E27FC236}">
                  <a16:creationId xmlns:a16="http://schemas.microsoft.com/office/drawing/2014/main" id="{6ADA7582-E6C5-7FEE-4DB1-EFC9C8E69B7D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" name="직사각형 50">
              <a:extLst>
                <a:ext uri="{FF2B5EF4-FFF2-40B4-BE49-F238E27FC236}">
                  <a16:creationId xmlns:a16="http://schemas.microsoft.com/office/drawing/2014/main" id="{483D3DFE-2534-5881-4DC3-1DB5D421FDD9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1" name="직사각형 51">
              <a:extLst>
                <a:ext uri="{FF2B5EF4-FFF2-40B4-BE49-F238E27FC236}">
                  <a16:creationId xmlns:a16="http://schemas.microsoft.com/office/drawing/2014/main" id="{588D79AE-B831-21B6-C5DF-7ACF603BAABB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" name="직사각형 52">
              <a:extLst>
                <a:ext uri="{FF2B5EF4-FFF2-40B4-BE49-F238E27FC236}">
                  <a16:creationId xmlns:a16="http://schemas.microsoft.com/office/drawing/2014/main" id="{B6F89498-8FAB-7747-4152-7BA6680D16A7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" name="직사각형 53">
              <a:extLst>
                <a:ext uri="{FF2B5EF4-FFF2-40B4-BE49-F238E27FC236}">
                  <a16:creationId xmlns:a16="http://schemas.microsoft.com/office/drawing/2014/main" id="{1777F7B1-9ED9-C11D-46EE-74CB8C3C70F7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4" name="직사각형 54">
              <a:extLst>
                <a:ext uri="{FF2B5EF4-FFF2-40B4-BE49-F238E27FC236}">
                  <a16:creationId xmlns:a16="http://schemas.microsoft.com/office/drawing/2014/main" id="{FF791813-EDD8-4904-0FF7-B740EA9EC7F7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" name="직사각형 55">
              <a:extLst>
                <a:ext uri="{FF2B5EF4-FFF2-40B4-BE49-F238E27FC236}">
                  <a16:creationId xmlns:a16="http://schemas.microsoft.com/office/drawing/2014/main" id="{3D10EE10-7D37-8215-136D-F3FB9D1B9D11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6" name="직사각형 56">
              <a:extLst>
                <a:ext uri="{FF2B5EF4-FFF2-40B4-BE49-F238E27FC236}">
                  <a16:creationId xmlns:a16="http://schemas.microsoft.com/office/drawing/2014/main" id="{A10691AA-F274-3DA6-A130-5D4ECF8DE306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79" name="Capitolo 1…">
            <a:extLst>
              <a:ext uri="{FF2B5EF4-FFF2-40B4-BE49-F238E27FC236}">
                <a16:creationId xmlns:a16="http://schemas.microsoft.com/office/drawing/2014/main" id="{89C1FE6A-FCB6-A22A-0779-B11F7F1DEAB9}"/>
              </a:ext>
            </a:extLst>
          </p:cNvPr>
          <p:cNvSpPr txBox="1"/>
          <p:nvPr/>
        </p:nvSpPr>
        <p:spPr>
          <a:xfrm>
            <a:off x="6049802" y="441799"/>
            <a:ext cx="92396" cy="5693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3100"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endParaRPr dirty="0"/>
          </a:p>
        </p:txBody>
      </p:sp>
      <p:pic>
        <p:nvPicPr>
          <p:cNvPr id="3" name="Immagine 2" descr="Immagine che contiene testo, schermata, Carattere, algebra&#10;&#10;Descrizione generata automaticamente">
            <a:extLst>
              <a:ext uri="{FF2B5EF4-FFF2-40B4-BE49-F238E27FC236}">
                <a16:creationId xmlns:a16="http://schemas.microsoft.com/office/drawing/2014/main" id="{8A4CD739-7B28-5CD2-E5C0-6BABAE0581B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000"/>
          <a:stretch/>
        </p:blipFill>
        <p:spPr>
          <a:xfrm>
            <a:off x="3321050" y="1943100"/>
            <a:ext cx="5549900" cy="1485900"/>
          </a:xfrm>
          <a:prstGeom prst="rect">
            <a:avLst/>
          </a:prstGeom>
        </p:spPr>
      </p:pic>
      <p:pic>
        <p:nvPicPr>
          <p:cNvPr id="4" name="Immagine 3" descr="Immagine che contiene testo, schermata, Carattere, algebra&#10;&#10;Descrizione generata automaticamente">
            <a:extLst>
              <a:ext uri="{FF2B5EF4-FFF2-40B4-BE49-F238E27FC236}">
                <a16:creationId xmlns:a16="http://schemas.microsoft.com/office/drawing/2014/main" id="{A08FE117-977C-20C9-8E08-40598CF2ADB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111"/>
          <a:stretch/>
        </p:blipFill>
        <p:spPr>
          <a:xfrm>
            <a:off x="3307383" y="2442210"/>
            <a:ext cx="5549900" cy="1750060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2" name="Input penna 1">
                <a:extLst>
                  <a:ext uri="{FF2B5EF4-FFF2-40B4-BE49-F238E27FC236}">
                    <a16:creationId xmlns:a16="http://schemas.microsoft.com/office/drawing/2014/main" id="{E473B83A-E540-4DD6-ED78-272354A9F100}"/>
                  </a:ext>
                </a:extLst>
              </p14:cNvPr>
              <p14:cNvContentPartPr/>
              <p14:nvPr/>
            </p14:nvContentPartPr>
            <p14:xfrm>
              <a:off x="6918587" y="2726813"/>
              <a:ext cx="759600" cy="60840"/>
            </p14:xfrm>
          </p:contentPart>
        </mc:Choice>
        <mc:Fallback>
          <p:pic>
            <p:nvPicPr>
              <p:cNvPr id="2" name="Input penna 1">
                <a:extLst>
                  <a:ext uri="{FF2B5EF4-FFF2-40B4-BE49-F238E27FC236}">
                    <a16:creationId xmlns:a16="http://schemas.microsoft.com/office/drawing/2014/main" id="{E473B83A-E540-4DD6-ED78-272354A9F100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6908147" y="2716013"/>
                <a:ext cx="780840" cy="82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5" name="Input penna 4">
                <a:extLst>
                  <a:ext uri="{FF2B5EF4-FFF2-40B4-BE49-F238E27FC236}">
                    <a16:creationId xmlns:a16="http://schemas.microsoft.com/office/drawing/2014/main" id="{F14D903B-A351-24F7-9AC9-B30D081EE4E2}"/>
                  </a:ext>
                </a:extLst>
              </p14:cNvPr>
              <p14:cNvContentPartPr/>
              <p14:nvPr/>
            </p14:nvContentPartPr>
            <p14:xfrm>
              <a:off x="5460587" y="1926933"/>
              <a:ext cx="216360" cy="386280"/>
            </p14:xfrm>
          </p:contentPart>
        </mc:Choice>
        <mc:Fallback>
          <p:pic>
            <p:nvPicPr>
              <p:cNvPr id="5" name="Input penna 4">
                <a:extLst>
                  <a:ext uri="{FF2B5EF4-FFF2-40B4-BE49-F238E27FC236}">
                    <a16:creationId xmlns:a16="http://schemas.microsoft.com/office/drawing/2014/main" id="{F14D903B-A351-24F7-9AC9-B30D081EE4E2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5449787" y="1916493"/>
                <a:ext cx="237600" cy="407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">
            <p14:nvContentPartPr>
              <p14:cNvPr id="26" name="Input penna 25">
                <a:extLst>
                  <a:ext uri="{FF2B5EF4-FFF2-40B4-BE49-F238E27FC236}">
                    <a16:creationId xmlns:a16="http://schemas.microsoft.com/office/drawing/2014/main" id="{E9B9CC3C-DDBD-5C4C-2039-04167D705F06}"/>
                  </a:ext>
                </a:extLst>
              </p14:cNvPr>
              <p14:cNvContentPartPr/>
              <p14:nvPr/>
            </p14:nvContentPartPr>
            <p14:xfrm>
              <a:off x="7503693" y="1170027"/>
              <a:ext cx="347760" cy="353160"/>
            </p14:xfrm>
          </p:contentPart>
        </mc:Choice>
        <mc:Fallback>
          <p:pic>
            <p:nvPicPr>
              <p:cNvPr id="26" name="Input penna 25">
                <a:extLst>
                  <a:ext uri="{FF2B5EF4-FFF2-40B4-BE49-F238E27FC236}">
                    <a16:creationId xmlns:a16="http://schemas.microsoft.com/office/drawing/2014/main" id="{E9B9CC3C-DDBD-5C4C-2039-04167D705F06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7493253" y="1159587"/>
                <a:ext cx="369000" cy="374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">
            <p14:nvContentPartPr>
              <p14:cNvPr id="27" name="Input penna 26">
                <a:extLst>
                  <a:ext uri="{FF2B5EF4-FFF2-40B4-BE49-F238E27FC236}">
                    <a16:creationId xmlns:a16="http://schemas.microsoft.com/office/drawing/2014/main" id="{2C290E20-3FA4-1B8A-ADFE-734CEC84CCB7}"/>
                  </a:ext>
                </a:extLst>
              </p14:cNvPr>
              <p14:cNvContentPartPr/>
              <p14:nvPr/>
            </p14:nvContentPartPr>
            <p14:xfrm>
              <a:off x="4805133" y="324587"/>
              <a:ext cx="150120" cy="173160"/>
            </p14:xfrm>
          </p:contentPart>
        </mc:Choice>
        <mc:Fallback>
          <p:pic>
            <p:nvPicPr>
              <p:cNvPr id="27" name="Input penna 26">
                <a:extLst>
                  <a:ext uri="{FF2B5EF4-FFF2-40B4-BE49-F238E27FC236}">
                    <a16:creationId xmlns:a16="http://schemas.microsoft.com/office/drawing/2014/main" id="{2C290E20-3FA4-1B8A-ADFE-734CEC84CCB7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4794333" y="313787"/>
                <a:ext cx="171360" cy="194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3">
            <p14:nvContentPartPr>
              <p14:cNvPr id="28" name="Input penna 27">
                <a:extLst>
                  <a:ext uri="{FF2B5EF4-FFF2-40B4-BE49-F238E27FC236}">
                    <a16:creationId xmlns:a16="http://schemas.microsoft.com/office/drawing/2014/main" id="{C305EB8F-7B15-5B37-E63B-A0480D5AF84F}"/>
                  </a:ext>
                </a:extLst>
              </p14:cNvPr>
              <p14:cNvContentPartPr/>
              <p14:nvPr/>
            </p14:nvContentPartPr>
            <p14:xfrm>
              <a:off x="4994133" y="295427"/>
              <a:ext cx="50400" cy="268920"/>
            </p14:xfrm>
          </p:contentPart>
        </mc:Choice>
        <mc:Fallback>
          <p:pic>
            <p:nvPicPr>
              <p:cNvPr id="28" name="Input penna 27">
                <a:extLst>
                  <a:ext uri="{FF2B5EF4-FFF2-40B4-BE49-F238E27FC236}">
                    <a16:creationId xmlns:a16="http://schemas.microsoft.com/office/drawing/2014/main" id="{C305EB8F-7B15-5B37-E63B-A0480D5AF84F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4983693" y="284987"/>
                <a:ext cx="71640" cy="290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5">
            <p14:nvContentPartPr>
              <p14:cNvPr id="29" name="Input penna 28">
                <a:extLst>
                  <a:ext uri="{FF2B5EF4-FFF2-40B4-BE49-F238E27FC236}">
                    <a16:creationId xmlns:a16="http://schemas.microsoft.com/office/drawing/2014/main" id="{879BF791-8D37-AA7C-B613-9B60438B9C29}"/>
                  </a:ext>
                </a:extLst>
              </p14:cNvPr>
              <p14:cNvContentPartPr/>
              <p14:nvPr/>
            </p14:nvContentPartPr>
            <p14:xfrm>
              <a:off x="5057133" y="439427"/>
              <a:ext cx="94680" cy="15840"/>
            </p14:xfrm>
          </p:contentPart>
        </mc:Choice>
        <mc:Fallback>
          <p:pic>
            <p:nvPicPr>
              <p:cNvPr id="29" name="Input penna 28">
                <a:extLst>
                  <a:ext uri="{FF2B5EF4-FFF2-40B4-BE49-F238E27FC236}">
                    <a16:creationId xmlns:a16="http://schemas.microsoft.com/office/drawing/2014/main" id="{879BF791-8D37-AA7C-B613-9B60438B9C29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5046693" y="428987"/>
                <a:ext cx="115920" cy="37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7">
            <p14:nvContentPartPr>
              <p14:cNvPr id="30" name="Input penna 29">
                <a:extLst>
                  <a:ext uri="{FF2B5EF4-FFF2-40B4-BE49-F238E27FC236}">
                    <a16:creationId xmlns:a16="http://schemas.microsoft.com/office/drawing/2014/main" id="{88D7E6F1-0C11-DC83-1AF2-2CEED4A249D8}"/>
                  </a:ext>
                </a:extLst>
              </p14:cNvPr>
              <p14:cNvContentPartPr/>
              <p14:nvPr/>
            </p14:nvContentPartPr>
            <p14:xfrm>
              <a:off x="5130213" y="309107"/>
              <a:ext cx="93600" cy="237240"/>
            </p14:xfrm>
          </p:contentPart>
        </mc:Choice>
        <mc:Fallback>
          <p:pic>
            <p:nvPicPr>
              <p:cNvPr id="30" name="Input penna 29">
                <a:extLst>
                  <a:ext uri="{FF2B5EF4-FFF2-40B4-BE49-F238E27FC236}">
                    <a16:creationId xmlns:a16="http://schemas.microsoft.com/office/drawing/2014/main" id="{88D7E6F1-0C11-DC83-1AF2-2CEED4A249D8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5119413" y="298667"/>
                <a:ext cx="114840" cy="258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9">
            <p14:nvContentPartPr>
              <p14:cNvPr id="34" name="Input penna 33">
                <a:extLst>
                  <a:ext uri="{FF2B5EF4-FFF2-40B4-BE49-F238E27FC236}">
                    <a16:creationId xmlns:a16="http://schemas.microsoft.com/office/drawing/2014/main" id="{55F0152A-119A-8E61-26C4-81203F9B0BF2}"/>
                  </a:ext>
                </a:extLst>
              </p14:cNvPr>
              <p14:cNvContentPartPr/>
              <p14:nvPr/>
            </p14:nvContentPartPr>
            <p14:xfrm>
              <a:off x="5385453" y="290387"/>
              <a:ext cx="162360" cy="134640"/>
            </p14:xfrm>
          </p:contentPart>
        </mc:Choice>
        <mc:Fallback>
          <p:pic>
            <p:nvPicPr>
              <p:cNvPr id="34" name="Input penna 33">
                <a:extLst>
                  <a:ext uri="{FF2B5EF4-FFF2-40B4-BE49-F238E27FC236}">
                    <a16:creationId xmlns:a16="http://schemas.microsoft.com/office/drawing/2014/main" id="{55F0152A-119A-8E61-26C4-81203F9B0BF2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5375013" y="279947"/>
                <a:ext cx="183600" cy="155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1">
            <p14:nvContentPartPr>
              <p14:cNvPr id="35" name="Input penna 34">
                <a:extLst>
                  <a:ext uri="{FF2B5EF4-FFF2-40B4-BE49-F238E27FC236}">
                    <a16:creationId xmlns:a16="http://schemas.microsoft.com/office/drawing/2014/main" id="{1D95894A-D9D7-EB3B-9DBF-4AFC7660F09B}"/>
                  </a:ext>
                </a:extLst>
              </p14:cNvPr>
              <p14:cNvContentPartPr/>
              <p14:nvPr/>
            </p14:nvContentPartPr>
            <p14:xfrm>
              <a:off x="5329293" y="440507"/>
              <a:ext cx="240120" cy="39600"/>
            </p14:xfrm>
          </p:contentPart>
        </mc:Choice>
        <mc:Fallback>
          <p:pic>
            <p:nvPicPr>
              <p:cNvPr id="35" name="Input penna 34">
                <a:extLst>
                  <a:ext uri="{FF2B5EF4-FFF2-40B4-BE49-F238E27FC236}">
                    <a16:creationId xmlns:a16="http://schemas.microsoft.com/office/drawing/2014/main" id="{1D95894A-D9D7-EB3B-9DBF-4AFC7660F09B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5318493" y="429707"/>
                <a:ext cx="261360" cy="60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3">
            <p14:nvContentPartPr>
              <p14:cNvPr id="36" name="Input penna 35">
                <a:extLst>
                  <a:ext uri="{FF2B5EF4-FFF2-40B4-BE49-F238E27FC236}">
                    <a16:creationId xmlns:a16="http://schemas.microsoft.com/office/drawing/2014/main" id="{9E280928-F695-294B-5903-FB3B5D62E6D5}"/>
                  </a:ext>
                </a:extLst>
              </p14:cNvPr>
              <p14:cNvContentPartPr/>
              <p14:nvPr/>
            </p14:nvContentPartPr>
            <p14:xfrm>
              <a:off x="5407053" y="525467"/>
              <a:ext cx="241200" cy="119520"/>
            </p14:xfrm>
          </p:contentPart>
        </mc:Choice>
        <mc:Fallback>
          <p:pic>
            <p:nvPicPr>
              <p:cNvPr id="36" name="Input penna 35">
                <a:extLst>
                  <a:ext uri="{FF2B5EF4-FFF2-40B4-BE49-F238E27FC236}">
                    <a16:creationId xmlns:a16="http://schemas.microsoft.com/office/drawing/2014/main" id="{9E280928-F695-294B-5903-FB3B5D62E6D5}"/>
                  </a:ext>
                </a:extLst>
              </p:cNvPr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5396253" y="515027"/>
                <a:ext cx="262440" cy="140760"/>
              </a:xfrm>
              <a:prstGeom prst="rect">
                <a:avLst/>
              </a:prstGeom>
            </p:spPr>
          </p:pic>
        </mc:Fallback>
      </mc:AlternateContent>
      <p:grpSp>
        <p:nvGrpSpPr>
          <p:cNvPr id="193" name="Gruppo 192">
            <a:extLst>
              <a:ext uri="{FF2B5EF4-FFF2-40B4-BE49-F238E27FC236}">
                <a16:creationId xmlns:a16="http://schemas.microsoft.com/office/drawing/2014/main" id="{691BD6EF-B708-B7D3-9737-F02896A2D745}"/>
              </a:ext>
            </a:extLst>
          </p:cNvPr>
          <p:cNvGrpSpPr/>
          <p:nvPr/>
        </p:nvGrpSpPr>
        <p:grpSpPr>
          <a:xfrm>
            <a:off x="5989893" y="264107"/>
            <a:ext cx="1242720" cy="396360"/>
            <a:chOff x="5989893" y="264107"/>
            <a:chExt cx="1242720" cy="3963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0C173E34-29DC-83C0-4FED-2A1F41FB700E}"/>
                    </a:ext>
                  </a:extLst>
                </p14:cNvPr>
                <p14:cNvContentPartPr/>
                <p14:nvPr/>
              </p14:nvContentPartPr>
              <p14:xfrm>
                <a:off x="5989893" y="264107"/>
                <a:ext cx="158400" cy="381240"/>
              </p14:xfrm>
            </p:contentPart>
          </mc:Choice>
          <mc:Fallback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0C173E34-29DC-83C0-4FED-2A1F41FB700E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5979093" y="253307"/>
                  <a:ext cx="179640" cy="40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D803A975-0BC3-08B2-87DD-0E2FCFECD9A1}"/>
                    </a:ext>
                  </a:extLst>
                </p14:cNvPr>
                <p14:cNvContentPartPr/>
                <p14:nvPr/>
              </p14:nvContentPartPr>
              <p14:xfrm>
                <a:off x="6331533" y="315227"/>
                <a:ext cx="222840" cy="2160"/>
              </p14:xfrm>
            </p:contentPart>
          </mc:Choice>
          <mc:Fallback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D803A975-0BC3-08B2-87DD-0E2FCFECD9A1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6320733" y="304427"/>
                  <a:ext cx="244080" cy="2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">
              <p14:nvContentPartPr>
                <p14:cNvPr id="39" name="Input penna 38">
                  <a:extLst>
                    <a:ext uri="{FF2B5EF4-FFF2-40B4-BE49-F238E27FC236}">
                      <a16:creationId xmlns:a16="http://schemas.microsoft.com/office/drawing/2014/main" id="{AE55B368-0499-846C-C358-6640E2140E5A}"/>
                    </a:ext>
                  </a:extLst>
                </p14:cNvPr>
                <p14:cNvContentPartPr/>
                <p14:nvPr/>
              </p14:nvContentPartPr>
              <p14:xfrm>
                <a:off x="6323253" y="290387"/>
                <a:ext cx="119880" cy="206640"/>
              </p14:xfrm>
            </p:contentPart>
          </mc:Choice>
          <mc:Fallback>
            <p:pic>
              <p:nvPicPr>
                <p:cNvPr id="39" name="Input penna 38">
                  <a:extLst>
                    <a:ext uri="{FF2B5EF4-FFF2-40B4-BE49-F238E27FC236}">
                      <a16:creationId xmlns:a16="http://schemas.microsoft.com/office/drawing/2014/main" id="{AE55B368-0499-846C-C358-6640E2140E5A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6312453" y="279947"/>
                  <a:ext cx="141120" cy="227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DBC5C7A4-30B0-DA6D-519C-6A41A3854813}"/>
                    </a:ext>
                  </a:extLst>
                </p14:cNvPr>
                <p14:cNvContentPartPr/>
                <p14:nvPr/>
              </p14:nvContentPartPr>
              <p14:xfrm>
                <a:off x="6431253" y="345107"/>
                <a:ext cx="83880" cy="129960"/>
              </p14:xfrm>
            </p:contentPart>
          </mc:Choice>
          <mc:Fallback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DBC5C7A4-30B0-DA6D-519C-6A41A3854813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6420453" y="334307"/>
                  <a:ext cx="105120" cy="151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DFC3A1CE-F140-C792-2D32-F61469FF7A03}"/>
                    </a:ext>
                  </a:extLst>
                </p14:cNvPr>
                <p14:cNvContentPartPr/>
                <p14:nvPr/>
              </p14:nvContentPartPr>
              <p14:xfrm>
                <a:off x="6552573" y="406307"/>
                <a:ext cx="72360" cy="11520"/>
              </p14:xfrm>
            </p:contentPart>
          </mc:Choice>
          <mc:Fallback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DFC3A1CE-F140-C792-2D32-F61469FF7A03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6541773" y="395867"/>
                  <a:ext cx="93600" cy="3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">
              <p14:nvContentPartPr>
                <p14:cNvPr id="48" name="Input penna 47">
                  <a:extLst>
                    <a:ext uri="{FF2B5EF4-FFF2-40B4-BE49-F238E27FC236}">
                      <a16:creationId xmlns:a16="http://schemas.microsoft.com/office/drawing/2014/main" id="{DDAD5A43-CBA4-C0E6-9FE4-39DBA11AB821}"/>
                    </a:ext>
                  </a:extLst>
                </p14:cNvPr>
                <p14:cNvContentPartPr/>
                <p14:nvPr/>
              </p14:nvContentPartPr>
              <p14:xfrm>
                <a:off x="6698013" y="287867"/>
                <a:ext cx="25920" cy="313920"/>
              </p14:xfrm>
            </p:contentPart>
          </mc:Choice>
          <mc:Fallback>
            <p:pic>
              <p:nvPicPr>
                <p:cNvPr id="48" name="Input penna 47">
                  <a:extLst>
                    <a:ext uri="{FF2B5EF4-FFF2-40B4-BE49-F238E27FC236}">
                      <a16:creationId xmlns:a16="http://schemas.microsoft.com/office/drawing/2014/main" id="{DDAD5A43-CBA4-C0E6-9FE4-39DBA11AB821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6687573" y="277427"/>
                  <a:ext cx="47160" cy="335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">
              <p14:nvContentPartPr>
                <p14:cNvPr id="49" name="Input penna 48">
                  <a:extLst>
                    <a:ext uri="{FF2B5EF4-FFF2-40B4-BE49-F238E27FC236}">
                      <a16:creationId xmlns:a16="http://schemas.microsoft.com/office/drawing/2014/main" id="{F64BB0CF-164E-10B4-88A9-A38B371C09AC}"/>
                    </a:ext>
                  </a:extLst>
                </p14:cNvPr>
                <p14:cNvContentPartPr/>
                <p14:nvPr/>
              </p14:nvContentPartPr>
              <p14:xfrm>
                <a:off x="6812853" y="318467"/>
                <a:ext cx="19800" cy="246600"/>
              </p14:xfrm>
            </p:contentPart>
          </mc:Choice>
          <mc:Fallback>
            <p:pic>
              <p:nvPicPr>
                <p:cNvPr id="49" name="Input penna 48">
                  <a:extLst>
                    <a:ext uri="{FF2B5EF4-FFF2-40B4-BE49-F238E27FC236}">
                      <a16:creationId xmlns:a16="http://schemas.microsoft.com/office/drawing/2014/main" id="{F64BB0CF-164E-10B4-88A9-A38B371C09AC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6802053" y="308027"/>
                  <a:ext cx="41040" cy="267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">
              <p14:nvContentPartPr>
                <p14:cNvPr id="50" name="Input penna 49">
                  <a:extLst>
                    <a:ext uri="{FF2B5EF4-FFF2-40B4-BE49-F238E27FC236}">
                      <a16:creationId xmlns:a16="http://schemas.microsoft.com/office/drawing/2014/main" id="{0EA0D800-3277-D13E-70BA-18D6AE950917}"/>
                    </a:ext>
                  </a:extLst>
                </p14:cNvPr>
                <p14:cNvContentPartPr/>
                <p14:nvPr/>
              </p14:nvContentPartPr>
              <p14:xfrm>
                <a:off x="7059813" y="286067"/>
                <a:ext cx="122040" cy="113760"/>
              </p14:xfrm>
            </p:contentPart>
          </mc:Choice>
          <mc:Fallback>
            <p:pic>
              <p:nvPicPr>
                <p:cNvPr id="50" name="Input penna 49">
                  <a:extLst>
                    <a:ext uri="{FF2B5EF4-FFF2-40B4-BE49-F238E27FC236}">
                      <a16:creationId xmlns:a16="http://schemas.microsoft.com/office/drawing/2014/main" id="{0EA0D800-3277-D13E-70BA-18D6AE950917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7049013" y="275627"/>
                  <a:ext cx="143280" cy="13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">
              <p14:nvContentPartPr>
                <p14:cNvPr id="51" name="Input penna 50">
                  <a:extLst>
                    <a:ext uri="{FF2B5EF4-FFF2-40B4-BE49-F238E27FC236}">
                      <a16:creationId xmlns:a16="http://schemas.microsoft.com/office/drawing/2014/main" id="{C651843A-827A-27AF-C1F2-1155E6C390EF}"/>
                    </a:ext>
                  </a:extLst>
                </p14:cNvPr>
                <p14:cNvContentPartPr/>
                <p14:nvPr/>
              </p14:nvContentPartPr>
              <p14:xfrm>
                <a:off x="6937413" y="421787"/>
                <a:ext cx="271440" cy="34560"/>
              </p14:xfrm>
            </p:contentPart>
          </mc:Choice>
          <mc:Fallback>
            <p:pic>
              <p:nvPicPr>
                <p:cNvPr id="51" name="Input penna 50">
                  <a:extLst>
                    <a:ext uri="{FF2B5EF4-FFF2-40B4-BE49-F238E27FC236}">
                      <a16:creationId xmlns:a16="http://schemas.microsoft.com/office/drawing/2014/main" id="{C651843A-827A-27AF-C1F2-1155E6C390EF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6926613" y="410987"/>
                  <a:ext cx="292680" cy="55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">
              <p14:nvContentPartPr>
                <p14:cNvPr id="52" name="Input penna 51">
                  <a:extLst>
                    <a:ext uri="{FF2B5EF4-FFF2-40B4-BE49-F238E27FC236}">
                      <a16:creationId xmlns:a16="http://schemas.microsoft.com/office/drawing/2014/main" id="{1C25FCFB-2FF9-BB2A-E6C2-390279F2AFF9}"/>
                    </a:ext>
                  </a:extLst>
                </p14:cNvPr>
                <p14:cNvContentPartPr/>
                <p14:nvPr/>
              </p14:nvContentPartPr>
              <p14:xfrm>
                <a:off x="6988173" y="534827"/>
                <a:ext cx="244440" cy="125640"/>
              </p14:xfrm>
            </p:contentPart>
          </mc:Choice>
          <mc:Fallback>
            <p:pic>
              <p:nvPicPr>
                <p:cNvPr id="52" name="Input penna 51">
                  <a:extLst>
                    <a:ext uri="{FF2B5EF4-FFF2-40B4-BE49-F238E27FC236}">
                      <a16:creationId xmlns:a16="http://schemas.microsoft.com/office/drawing/2014/main" id="{1C25FCFB-2FF9-BB2A-E6C2-390279F2AFF9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6977373" y="524387"/>
                  <a:ext cx="265680" cy="1468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3" name="Gruppo 62">
            <a:extLst>
              <a:ext uri="{FF2B5EF4-FFF2-40B4-BE49-F238E27FC236}">
                <a16:creationId xmlns:a16="http://schemas.microsoft.com/office/drawing/2014/main" id="{AB5F40C6-AAFF-257D-BF89-531F8B760448}"/>
              </a:ext>
            </a:extLst>
          </p:cNvPr>
          <p:cNvGrpSpPr/>
          <p:nvPr/>
        </p:nvGrpSpPr>
        <p:grpSpPr>
          <a:xfrm>
            <a:off x="7500453" y="230987"/>
            <a:ext cx="1373760" cy="545400"/>
            <a:chOff x="7500453" y="230987"/>
            <a:chExt cx="1373760" cy="5454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5">
              <p14:nvContentPartPr>
                <p14:cNvPr id="53" name="Input penna 52">
                  <a:extLst>
                    <a:ext uri="{FF2B5EF4-FFF2-40B4-BE49-F238E27FC236}">
                      <a16:creationId xmlns:a16="http://schemas.microsoft.com/office/drawing/2014/main" id="{F800618D-4966-878D-1FFF-B2691E25E1F4}"/>
                    </a:ext>
                  </a:extLst>
                </p14:cNvPr>
                <p14:cNvContentPartPr/>
                <p14:nvPr/>
              </p14:nvContentPartPr>
              <p14:xfrm>
                <a:off x="7570293" y="350147"/>
                <a:ext cx="317880" cy="373680"/>
              </p14:xfrm>
            </p:contentPart>
          </mc:Choice>
          <mc:Fallback>
            <p:pic>
              <p:nvPicPr>
                <p:cNvPr id="53" name="Input penna 52">
                  <a:extLst>
                    <a:ext uri="{FF2B5EF4-FFF2-40B4-BE49-F238E27FC236}">
                      <a16:creationId xmlns:a16="http://schemas.microsoft.com/office/drawing/2014/main" id="{F800618D-4966-878D-1FFF-B2691E25E1F4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7559493" y="339347"/>
                  <a:ext cx="339120" cy="39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">
              <p14:nvContentPartPr>
                <p14:cNvPr id="54" name="Input penna 53">
                  <a:extLst>
                    <a:ext uri="{FF2B5EF4-FFF2-40B4-BE49-F238E27FC236}">
                      <a16:creationId xmlns:a16="http://schemas.microsoft.com/office/drawing/2014/main" id="{A1920938-402E-C92F-1F60-43CC81EE24A7}"/>
                    </a:ext>
                  </a:extLst>
                </p14:cNvPr>
                <p14:cNvContentPartPr/>
                <p14:nvPr/>
              </p14:nvContentPartPr>
              <p14:xfrm>
                <a:off x="7500453" y="321347"/>
                <a:ext cx="543240" cy="438120"/>
              </p14:xfrm>
            </p:contentPart>
          </mc:Choice>
          <mc:Fallback>
            <p:pic>
              <p:nvPicPr>
                <p:cNvPr id="54" name="Input penna 53">
                  <a:extLst>
                    <a:ext uri="{FF2B5EF4-FFF2-40B4-BE49-F238E27FC236}">
                      <a16:creationId xmlns:a16="http://schemas.microsoft.com/office/drawing/2014/main" id="{A1920938-402E-C92F-1F60-43CC81EE24A7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7490013" y="310907"/>
                  <a:ext cx="564480" cy="459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">
              <p14:nvContentPartPr>
                <p14:cNvPr id="55" name="Input penna 54">
                  <a:extLst>
                    <a:ext uri="{FF2B5EF4-FFF2-40B4-BE49-F238E27FC236}">
                      <a16:creationId xmlns:a16="http://schemas.microsoft.com/office/drawing/2014/main" id="{D6802F56-D1A9-CB2C-E26E-A9F84F80F1D0}"/>
                    </a:ext>
                  </a:extLst>
                </p14:cNvPr>
                <p14:cNvContentPartPr/>
                <p14:nvPr/>
              </p14:nvContentPartPr>
              <p14:xfrm>
                <a:off x="8279493" y="237827"/>
                <a:ext cx="9360" cy="208080"/>
              </p14:xfrm>
            </p:contentPart>
          </mc:Choice>
          <mc:Fallback>
            <p:pic>
              <p:nvPicPr>
                <p:cNvPr id="55" name="Input penna 54">
                  <a:extLst>
                    <a:ext uri="{FF2B5EF4-FFF2-40B4-BE49-F238E27FC236}">
                      <a16:creationId xmlns:a16="http://schemas.microsoft.com/office/drawing/2014/main" id="{D6802F56-D1A9-CB2C-E26E-A9F84F80F1D0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8268693" y="227027"/>
                  <a:ext cx="30600" cy="22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">
              <p14:nvContentPartPr>
                <p14:cNvPr id="56" name="Input penna 55">
                  <a:extLst>
                    <a:ext uri="{FF2B5EF4-FFF2-40B4-BE49-F238E27FC236}">
                      <a16:creationId xmlns:a16="http://schemas.microsoft.com/office/drawing/2014/main" id="{B6D8810F-A475-ED21-A482-CD96B9A103AA}"/>
                    </a:ext>
                  </a:extLst>
                </p14:cNvPr>
                <p14:cNvContentPartPr/>
                <p14:nvPr/>
              </p14:nvContentPartPr>
              <p14:xfrm>
                <a:off x="8285253" y="538427"/>
                <a:ext cx="9360" cy="24120"/>
              </p14:xfrm>
            </p:contentPart>
          </mc:Choice>
          <mc:Fallback>
            <p:pic>
              <p:nvPicPr>
                <p:cNvPr id="56" name="Input penna 55">
                  <a:extLst>
                    <a:ext uri="{FF2B5EF4-FFF2-40B4-BE49-F238E27FC236}">
                      <a16:creationId xmlns:a16="http://schemas.microsoft.com/office/drawing/2014/main" id="{B6D8810F-A475-ED21-A482-CD96B9A103AA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8274453" y="527627"/>
                  <a:ext cx="30600" cy="4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">
              <p14:nvContentPartPr>
                <p14:cNvPr id="57" name="Input penna 56">
                  <a:extLst>
                    <a:ext uri="{FF2B5EF4-FFF2-40B4-BE49-F238E27FC236}">
                      <a16:creationId xmlns:a16="http://schemas.microsoft.com/office/drawing/2014/main" id="{60827CE6-319B-2AA8-F2B9-598C237DA093}"/>
                    </a:ext>
                  </a:extLst>
                </p14:cNvPr>
                <p14:cNvContentPartPr/>
                <p14:nvPr/>
              </p14:nvContentPartPr>
              <p14:xfrm>
                <a:off x="8456253" y="230987"/>
                <a:ext cx="10080" cy="240480"/>
              </p14:xfrm>
            </p:contentPart>
          </mc:Choice>
          <mc:Fallback>
            <p:pic>
              <p:nvPicPr>
                <p:cNvPr id="57" name="Input penna 56">
                  <a:extLst>
                    <a:ext uri="{FF2B5EF4-FFF2-40B4-BE49-F238E27FC236}">
                      <a16:creationId xmlns:a16="http://schemas.microsoft.com/office/drawing/2014/main" id="{60827CE6-319B-2AA8-F2B9-598C237DA093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8445453" y="220187"/>
                  <a:ext cx="31320" cy="261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">
              <p14:nvContentPartPr>
                <p14:cNvPr id="58" name="Input penna 57">
                  <a:extLst>
                    <a:ext uri="{FF2B5EF4-FFF2-40B4-BE49-F238E27FC236}">
                      <a16:creationId xmlns:a16="http://schemas.microsoft.com/office/drawing/2014/main" id="{F5983574-3630-B2AD-B80F-66FF26918222}"/>
                    </a:ext>
                  </a:extLst>
                </p14:cNvPr>
                <p14:cNvContentPartPr/>
                <p14:nvPr/>
              </p14:nvContentPartPr>
              <p14:xfrm>
                <a:off x="8451933" y="524027"/>
                <a:ext cx="20160" cy="43920"/>
              </p14:xfrm>
            </p:contentPart>
          </mc:Choice>
          <mc:Fallback>
            <p:pic>
              <p:nvPicPr>
                <p:cNvPr id="58" name="Input penna 57">
                  <a:extLst>
                    <a:ext uri="{FF2B5EF4-FFF2-40B4-BE49-F238E27FC236}">
                      <a16:creationId xmlns:a16="http://schemas.microsoft.com/office/drawing/2014/main" id="{F5983574-3630-B2AD-B80F-66FF26918222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8441133" y="513227"/>
                  <a:ext cx="41400" cy="65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">
              <p14:nvContentPartPr>
                <p14:cNvPr id="59" name="Input penna 58">
                  <a:extLst>
                    <a:ext uri="{FF2B5EF4-FFF2-40B4-BE49-F238E27FC236}">
                      <a16:creationId xmlns:a16="http://schemas.microsoft.com/office/drawing/2014/main" id="{57643874-4629-48BC-F85C-5D5897C923F2}"/>
                    </a:ext>
                  </a:extLst>
                </p14:cNvPr>
                <p14:cNvContentPartPr/>
                <p14:nvPr/>
              </p14:nvContentPartPr>
              <p14:xfrm>
                <a:off x="8605653" y="247187"/>
                <a:ext cx="9000" cy="149400"/>
              </p14:xfrm>
            </p:contentPart>
          </mc:Choice>
          <mc:Fallback>
            <p:pic>
              <p:nvPicPr>
                <p:cNvPr id="59" name="Input penna 58">
                  <a:extLst>
                    <a:ext uri="{FF2B5EF4-FFF2-40B4-BE49-F238E27FC236}">
                      <a16:creationId xmlns:a16="http://schemas.microsoft.com/office/drawing/2014/main" id="{57643874-4629-48BC-F85C-5D5897C923F2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8594853" y="236387"/>
                  <a:ext cx="30240" cy="170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">
              <p14:nvContentPartPr>
                <p14:cNvPr id="60" name="Input penna 59">
                  <a:extLst>
                    <a:ext uri="{FF2B5EF4-FFF2-40B4-BE49-F238E27FC236}">
                      <a16:creationId xmlns:a16="http://schemas.microsoft.com/office/drawing/2014/main" id="{7F969B36-DBC4-2F80-7F68-FDB461DDE74F}"/>
                    </a:ext>
                  </a:extLst>
                </p14:cNvPr>
                <p14:cNvContentPartPr/>
                <p14:nvPr/>
              </p14:nvContentPartPr>
              <p14:xfrm>
                <a:off x="8604213" y="626987"/>
                <a:ext cx="12600" cy="7920"/>
              </p14:xfrm>
            </p:contentPart>
          </mc:Choice>
          <mc:Fallback>
            <p:pic>
              <p:nvPicPr>
                <p:cNvPr id="60" name="Input penna 59">
                  <a:extLst>
                    <a:ext uri="{FF2B5EF4-FFF2-40B4-BE49-F238E27FC236}">
                      <a16:creationId xmlns:a16="http://schemas.microsoft.com/office/drawing/2014/main" id="{7F969B36-DBC4-2F80-7F68-FDB461DDE74F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8593773" y="616547"/>
                  <a:ext cx="33840" cy="2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">
              <p14:nvContentPartPr>
                <p14:cNvPr id="61" name="Input penna 60">
                  <a:extLst>
                    <a:ext uri="{FF2B5EF4-FFF2-40B4-BE49-F238E27FC236}">
                      <a16:creationId xmlns:a16="http://schemas.microsoft.com/office/drawing/2014/main" id="{C03DC622-928D-5C6C-4A6A-94AC1485C787}"/>
                    </a:ext>
                  </a:extLst>
                </p14:cNvPr>
                <p14:cNvContentPartPr/>
                <p14:nvPr/>
              </p14:nvContentPartPr>
              <p14:xfrm>
                <a:off x="8009853" y="683147"/>
                <a:ext cx="864360" cy="93240"/>
              </p14:xfrm>
            </p:contentPart>
          </mc:Choice>
          <mc:Fallback>
            <p:pic>
              <p:nvPicPr>
                <p:cNvPr id="61" name="Input penna 60">
                  <a:extLst>
                    <a:ext uri="{FF2B5EF4-FFF2-40B4-BE49-F238E27FC236}">
                      <a16:creationId xmlns:a16="http://schemas.microsoft.com/office/drawing/2014/main" id="{C03DC622-928D-5C6C-4A6A-94AC1485C787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7999053" y="672707"/>
                  <a:ext cx="885600" cy="114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99" name="Gruppo 198">
            <a:extLst>
              <a:ext uri="{FF2B5EF4-FFF2-40B4-BE49-F238E27FC236}">
                <a16:creationId xmlns:a16="http://schemas.microsoft.com/office/drawing/2014/main" id="{C9BA2199-0967-FB20-6351-F253C517D4A7}"/>
              </a:ext>
            </a:extLst>
          </p:cNvPr>
          <p:cNvGrpSpPr/>
          <p:nvPr/>
        </p:nvGrpSpPr>
        <p:grpSpPr>
          <a:xfrm>
            <a:off x="4217613" y="968627"/>
            <a:ext cx="1181054" cy="720360"/>
            <a:chOff x="4217613" y="968627"/>
            <a:chExt cx="1181054" cy="7203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3">
              <p14:nvContentPartPr>
                <p14:cNvPr id="6" name="Input penna 5">
                  <a:extLst>
                    <a:ext uri="{FF2B5EF4-FFF2-40B4-BE49-F238E27FC236}">
                      <a16:creationId xmlns:a16="http://schemas.microsoft.com/office/drawing/2014/main" id="{371A3FEA-5DF5-F811-4378-589F2E262DB4}"/>
                    </a:ext>
                  </a:extLst>
                </p14:cNvPr>
                <p14:cNvContentPartPr/>
                <p14:nvPr/>
              </p14:nvContentPartPr>
              <p14:xfrm>
                <a:off x="4531787" y="1205680"/>
                <a:ext cx="160200" cy="264600"/>
              </p14:xfrm>
            </p:contentPart>
          </mc:Choice>
          <mc:Fallback>
            <p:pic>
              <p:nvPicPr>
                <p:cNvPr id="6" name="Input penna 5">
                  <a:extLst>
                    <a:ext uri="{FF2B5EF4-FFF2-40B4-BE49-F238E27FC236}">
                      <a16:creationId xmlns:a16="http://schemas.microsoft.com/office/drawing/2014/main" id="{371A3FEA-5DF5-F811-4378-589F2E262DB4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4521347" y="1195240"/>
                  <a:ext cx="181440" cy="285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C10AFF59-4A72-5E57-8FE7-1BD99F6B34CB}"/>
                    </a:ext>
                  </a:extLst>
                </p14:cNvPr>
                <p14:cNvContentPartPr/>
                <p14:nvPr/>
              </p14:nvContentPartPr>
              <p14:xfrm>
                <a:off x="4806107" y="1175800"/>
                <a:ext cx="57600" cy="308880"/>
              </p14:xfrm>
            </p:contentPart>
          </mc:Choice>
          <mc:Fallback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C10AFF59-4A72-5E57-8FE7-1BD99F6B34CB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4795667" y="1165360"/>
                  <a:ext cx="78840" cy="33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">
              <p14:nvContentPartPr>
                <p14:cNvPr id="8" name="Input penna 7">
                  <a:extLst>
                    <a:ext uri="{FF2B5EF4-FFF2-40B4-BE49-F238E27FC236}">
                      <a16:creationId xmlns:a16="http://schemas.microsoft.com/office/drawing/2014/main" id="{4DFDE249-E6E3-1006-5725-FFA6AA3479B3}"/>
                    </a:ext>
                  </a:extLst>
                </p14:cNvPr>
                <p14:cNvContentPartPr/>
                <p14:nvPr/>
              </p14:nvContentPartPr>
              <p14:xfrm>
                <a:off x="4842107" y="1345360"/>
                <a:ext cx="130680" cy="24120"/>
              </p14:xfrm>
            </p:contentPart>
          </mc:Choice>
          <mc:Fallback>
            <p:pic>
              <p:nvPicPr>
                <p:cNvPr id="8" name="Input penna 7">
                  <a:extLst>
                    <a:ext uri="{FF2B5EF4-FFF2-40B4-BE49-F238E27FC236}">
                      <a16:creationId xmlns:a16="http://schemas.microsoft.com/office/drawing/2014/main" id="{4DFDE249-E6E3-1006-5725-FFA6AA3479B3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4831667" y="1334920"/>
                  <a:ext cx="151920" cy="4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9">
              <p14:nvContentPartPr>
                <p14:cNvPr id="9" name="Input penna 8">
                  <a:extLst>
                    <a:ext uri="{FF2B5EF4-FFF2-40B4-BE49-F238E27FC236}">
                      <a16:creationId xmlns:a16="http://schemas.microsoft.com/office/drawing/2014/main" id="{591E1B03-D68B-7A37-6023-FF3691D19ABD}"/>
                    </a:ext>
                  </a:extLst>
                </p14:cNvPr>
                <p14:cNvContentPartPr/>
                <p14:nvPr/>
              </p14:nvContentPartPr>
              <p14:xfrm>
                <a:off x="5178707" y="1099120"/>
                <a:ext cx="160560" cy="195480"/>
              </p14:xfrm>
            </p:contentPart>
          </mc:Choice>
          <mc:Fallback>
            <p:pic>
              <p:nvPicPr>
                <p:cNvPr id="9" name="Input penna 8">
                  <a:extLst>
                    <a:ext uri="{FF2B5EF4-FFF2-40B4-BE49-F238E27FC236}">
                      <a16:creationId xmlns:a16="http://schemas.microsoft.com/office/drawing/2014/main" id="{591E1B03-D68B-7A37-6023-FF3691D19ABD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5168267" y="1088680"/>
                  <a:ext cx="181800" cy="21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1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AE4F1F4F-584E-2B25-B42F-E574BA9A9CD5}"/>
                    </a:ext>
                  </a:extLst>
                </p14:cNvPr>
                <p14:cNvContentPartPr/>
                <p14:nvPr/>
              </p14:nvContentPartPr>
              <p14:xfrm>
                <a:off x="5074667" y="1362640"/>
                <a:ext cx="247680" cy="4320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AE4F1F4F-584E-2B25-B42F-E574BA9A9CD5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5064227" y="1351840"/>
                  <a:ext cx="268920" cy="64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3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80AD8781-B388-F3AC-83E1-6F5B2A66D1E1}"/>
                    </a:ext>
                  </a:extLst>
                </p14:cNvPr>
                <p14:cNvContentPartPr/>
                <p14:nvPr/>
              </p14:nvContentPartPr>
              <p14:xfrm>
                <a:off x="5120747" y="1555960"/>
                <a:ext cx="277920" cy="120600"/>
              </p14:xfrm>
            </p:contentPart>
          </mc:Choice>
          <mc:Fallback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80AD8781-B388-F3AC-83E1-6F5B2A66D1E1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5109947" y="1545520"/>
                  <a:ext cx="299160" cy="141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5">
              <p14:nvContentPartPr>
                <p14:cNvPr id="194" name="Input penna 193">
                  <a:extLst>
                    <a:ext uri="{FF2B5EF4-FFF2-40B4-BE49-F238E27FC236}">
                      <a16:creationId xmlns:a16="http://schemas.microsoft.com/office/drawing/2014/main" id="{1E0F346C-FDD8-A9C0-53FC-8B580665A226}"/>
                    </a:ext>
                  </a:extLst>
                </p14:cNvPr>
                <p14:cNvContentPartPr/>
                <p14:nvPr/>
              </p14:nvContentPartPr>
              <p14:xfrm>
                <a:off x="4217613" y="968627"/>
                <a:ext cx="879480" cy="720360"/>
              </p14:xfrm>
            </p:contentPart>
          </mc:Choice>
          <mc:Fallback>
            <p:pic>
              <p:nvPicPr>
                <p:cNvPr id="194" name="Input penna 193">
                  <a:extLst>
                    <a:ext uri="{FF2B5EF4-FFF2-40B4-BE49-F238E27FC236}">
                      <a16:creationId xmlns:a16="http://schemas.microsoft.com/office/drawing/2014/main" id="{1E0F346C-FDD8-A9C0-53FC-8B580665A226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4206813" y="957827"/>
                  <a:ext cx="900720" cy="741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97" name="Gruppo 196">
            <a:extLst>
              <a:ext uri="{FF2B5EF4-FFF2-40B4-BE49-F238E27FC236}">
                <a16:creationId xmlns:a16="http://schemas.microsoft.com/office/drawing/2014/main" id="{A30D6D50-ECB4-AD9F-0B24-C1256D974A2B}"/>
              </a:ext>
            </a:extLst>
          </p:cNvPr>
          <p:cNvGrpSpPr/>
          <p:nvPr/>
        </p:nvGrpSpPr>
        <p:grpSpPr>
          <a:xfrm>
            <a:off x="5689547" y="980507"/>
            <a:ext cx="1468080" cy="719640"/>
            <a:chOff x="5689547" y="980507"/>
            <a:chExt cx="1468080" cy="7196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7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9636A5F1-222D-8F4F-E7CC-77DAD36CE41B}"/>
                    </a:ext>
                  </a:extLst>
                </p14:cNvPr>
                <p14:cNvContentPartPr/>
                <p14:nvPr/>
              </p14:nvContentPartPr>
              <p14:xfrm>
                <a:off x="5689547" y="1054120"/>
                <a:ext cx="284040" cy="63432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9636A5F1-222D-8F4F-E7CC-77DAD36CE41B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5678747" y="1043680"/>
                  <a:ext cx="305280" cy="65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9">
              <p14:nvContentPartPr>
                <p14:cNvPr id="13" name="Input penna 12">
                  <a:extLst>
                    <a:ext uri="{FF2B5EF4-FFF2-40B4-BE49-F238E27FC236}">
                      <a16:creationId xmlns:a16="http://schemas.microsoft.com/office/drawing/2014/main" id="{9DFF136D-F015-7269-6CFC-5C004D27B2B1}"/>
                    </a:ext>
                  </a:extLst>
                </p14:cNvPr>
                <p14:cNvContentPartPr/>
                <p14:nvPr/>
              </p14:nvContentPartPr>
              <p14:xfrm>
                <a:off x="6183467" y="1223680"/>
                <a:ext cx="325440" cy="4680"/>
              </p14:xfrm>
            </p:contentPart>
          </mc:Choice>
          <mc:Fallback>
            <p:pic>
              <p:nvPicPr>
                <p:cNvPr id="13" name="Input penna 12">
                  <a:extLst>
                    <a:ext uri="{FF2B5EF4-FFF2-40B4-BE49-F238E27FC236}">
                      <a16:creationId xmlns:a16="http://schemas.microsoft.com/office/drawing/2014/main" id="{9DFF136D-F015-7269-6CFC-5C004D27B2B1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6172667" y="1213240"/>
                  <a:ext cx="346680" cy="2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1">
              <p14:nvContentPartPr>
                <p14:cNvPr id="14" name="Input penna 13">
                  <a:extLst>
                    <a:ext uri="{FF2B5EF4-FFF2-40B4-BE49-F238E27FC236}">
                      <a16:creationId xmlns:a16="http://schemas.microsoft.com/office/drawing/2014/main" id="{50067EE3-68CE-3699-ECBC-53EF22D8CBFC}"/>
                    </a:ext>
                  </a:extLst>
                </p14:cNvPr>
                <p14:cNvContentPartPr/>
                <p14:nvPr/>
              </p14:nvContentPartPr>
              <p14:xfrm>
                <a:off x="6150707" y="1295320"/>
                <a:ext cx="138600" cy="173160"/>
              </p14:xfrm>
            </p:contentPart>
          </mc:Choice>
          <mc:Fallback>
            <p:pic>
              <p:nvPicPr>
                <p:cNvPr id="14" name="Input penna 13">
                  <a:extLst>
                    <a:ext uri="{FF2B5EF4-FFF2-40B4-BE49-F238E27FC236}">
                      <a16:creationId xmlns:a16="http://schemas.microsoft.com/office/drawing/2014/main" id="{50067EE3-68CE-3699-ECBC-53EF22D8CBFC}"/>
                    </a:ext>
                  </a:extLst>
                </p:cNvPr>
                <p:cNvPicPr/>
                <p:nvPr/>
              </p:nvPicPr>
              <p:blipFill>
                <a:blip r:embed="rId82"/>
                <a:stretch>
                  <a:fillRect/>
                </a:stretch>
              </p:blipFill>
              <p:spPr>
                <a:xfrm>
                  <a:off x="6139907" y="1284520"/>
                  <a:ext cx="159840" cy="194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3">
              <p14:nvContentPartPr>
                <p14:cNvPr id="15" name="Input penna 14">
                  <a:extLst>
                    <a:ext uri="{FF2B5EF4-FFF2-40B4-BE49-F238E27FC236}">
                      <a16:creationId xmlns:a16="http://schemas.microsoft.com/office/drawing/2014/main" id="{DC20FC49-01FE-6C55-60D6-9EBF5B7D22D1}"/>
                    </a:ext>
                  </a:extLst>
                </p14:cNvPr>
                <p14:cNvContentPartPr/>
                <p14:nvPr/>
              </p14:nvContentPartPr>
              <p14:xfrm>
                <a:off x="6234227" y="1322680"/>
                <a:ext cx="169200" cy="91440"/>
              </p14:xfrm>
            </p:contentPart>
          </mc:Choice>
          <mc:Fallback>
            <p:pic>
              <p:nvPicPr>
                <p:cNvPr id="15" name="Input penna 14">
                  <a:extLst>
                    <a:ext uri="{FF2B5EF4-FFF2-40B4-BE49-F238E27FC236}">
                      <a16:creationId xmlns:a16="http://schemas.microsoft.com/office/drawing/2014/main" id="{DC20FC49-01FE-6C55-60D6-9EBF5B7D22D1}"/>
                    </a:ext>
                  </a:extLst>
                </p:cNvPr>
                <p:cNvPicPr/>
                <p:nvPr/>
              </p:nvPicPr>
              <p:blipFill>
                <a:blip r:embed="rId84"/>
                <a:stretch>
                  <a:fillRect/>
                </a:stretch>
              </p:blipFill>
              <p:spPr>
                <a:xfrm>
                  <a:off x="6223787" y="1311880"/>
                  <a:ext cx="190440" cy="11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5">
              <p14:nvContentPartPr>
                <p14:cNvPr id="16" name="Input penna 15">
                  <a:extLst>
                    <a:ext uri="{FF2B5EF4-FFF2-40B4-BE49-F238E27FC236}">
                      <a16:creationId xmlns:a16="http://schemas.microsoft.com/office/drawing/2014/main" id="{65BAF151-EB25-0724-1CE3-E876A0523B00}"/>
                    </a:ext>
                  </a:extLst>
                </p14:cNvPr>
                <p14:cNvContentPartPr/>
                <p14:nvPr/>
              </p14:nvContentPartPr>
              <p14:xfrm>
                <a:off x="6452027" y="1357600"/>
                <a:ext cx="95400" cy="33480"/>
              </p14:xfrm>
            </p:contentPart>
          </mc:Choice>
          <mc:Fallback>
            <p:pic>
              <p:nvPicPr>
                <p:cNvPr id="16" name="Input penna 15">
                  <a:extLst>
                    <a:ext uri="{FF2B5EF4-FFF2-40B4-BE49-F238E27FC236}">
                      <a16:creationId xmlns:a16="http://schemas.microsoft.com/office/drawing/2014/main" id="{65BAF151-EB25-0724-1CE3-E876A0523B00}"/>
                    </a:ext>
                  </a:extLst>
                </p:cNvPr>
                <p:cNvPicPr/>
                <p:nvPr/>
              </p:nvPicPr>
              <p:blipFill>
                <a:blip r:embed="rId86"/>
                <a:stretch>
                  <a:fillRect/>
                </a:stretch>
              </p:blipFill>
              <p:spPr>
                <a:xfrm>
                  <a:off x="6441227" y="1346800"/>
                  <a:ext cx="116640" cy="54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7">
              <p14:nvContentPartPr>
                <p14:cNvPr id="17" name="Input penna 16">
                  <a:extLst>
                    <a:ext uri="{FF2B5EF4-FFF2-40B4-BE49-F238E27FC236}">
                      <a16:creationId xmlns:a16="http://schemas.microsoft.com/office/drawing/2014/main" id="{2D8BC1F5-02BC-AC41-9B6C-5FC9BB44126B}"/>
                    </a:ext>
                  </a:extLst>
                </p14:cNvPr>
                <p14:cNvContentPartPr/>
                <p14:nvPr/>
              </p14:nvContentPartPr>
              <p14:xfrm>
                <a:off x="6561827" y="1285960"/>
                <a:ext cx="65880" cy="201600"/>
              </p14:xfrm>
            </p:contentPart>
          </mc:Choice>
          <mc:Fallback>
            <p:pic>
              <p:nvPicPr>
                <p:cNvPr id="17" name="Input penna 16">
                  <a:extLst>
                    <a:ext uri="{FF2B5EF4-FFF2-40B4-BE49-F238E27FC236}">
                      <a16:creationId xmlns:a16="http://schemas.microsoft.com/office/drawing/2014/main" id="{2D8BC1F5-02BC-AC41-9B6C-5FC9BB44126B}"/>
                    </a:ext>
                  </a:extLst>
                </p:cNvPr>
                <p:cNvPicPr/>
                <p:nvPr/>
              </p:nvPicPr>
              <p:blipFill>
                <a:blip r:embed="rId88"/>
                <a:stretch>
                  <a:fillRect/>
                </a:stretch>
              </p:blipFill>
              <p:spPr>
                <a:xfrm>
                  <a:off x="6551027" y="1275160"/>
                  <a:ext cx="87120" cy="22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9">
              <p14:nvContentPartPr>
                <p14:cNvPr id="18" name="Input penna 17">
                  <a:extLst>
                    <a:ext uri="{FF2B5EF4-FFF2-40B4-BE49-F238E27FC236}">
                      <a16:creationId xmlns:a16="http://schemas.microsoft.com/office/drawing/2014/main" id="{CABE5359-A85D-A102-DB74-AAC2733054CE}"/>
                    </a:ext>
                  </a:extLst>
                </p14:cNvPr>
                <p14:cNvContentPartPr/>
                <p14:nvPr/>
              </p14:nvContentPartPr>
              <p14:xfrm>
                <a:off x="6847667" y="1249960"/>
                <a:ext cx="247680" cy="110160"/>
              </p14:xfrm>
            </p:contentPart>
          </mc:Choice>
          <mc:Fallback>
            <p:pic>
              <p:nvPicPr>
                <p:cNvPr id="18" name="Input penna 17">
                  <a:extLst>
                    <a:ext uri="{FF2B5EF4-FFF2-40B4-BE49-F238E27FC236}">
                      <a16:creationId xmlns:a16="http://schemas.microsoft.com/office/drawing/2014/main" id="{CABE5359-A85D-A102-DB74-AAC2733054CE}"/>
                    </a:ext>
                  </a:extLst>
                </p:cNvPr>
                <p:cNvPicPr/>
                <p:nvPr/>
              </p:nvPicPr>
              <p:blipFill>
                <a:blip r:embed="rId90"/>
                <a:stretch>
                  <a:fillRect/>
                </a:stretch>
              </p:blipFill>
              <p:spPr>
                <a:xfrm>
                  <a:off x="6836867" y="1239520"/>
                  <a:ext cx="268920" cy="13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1">
              <p14:nvContentPartPr>
                <p14:cNvPr id="19" name="Input penna 18">
                  <a:extLst>
                    <a:ext uri="{FF2B5EF4-FFF2-40B4-BE49-F238E27FC236}">
                      <a16:creationId xmlns:a16="http://schemas.microsoft.com/office/drawing/2014/main" id="{0CA432D7-EC5C-2732-9F90-9A3AEB1D6279}"/>
                    </a:ext>
                  </a:extLst>
                </p14:cNvPr>
                <p14:cNvContentPartPr/>
                <p14:nvPr/>
              </p14:nvContentPartPr>
              <p14:xfrm>
                <a:off x="6749387" y="1509160"/>
                <a:ext cx="26640" cy="146160"/>
              </p14:xfrm>
            </p:contentPart>
          </mc:Choice>
          <mc:Fallback>
            <p:pic>
              <p:nvPicPr>
                <p:cNvPr id="19" name="Input penna 18">
                  <a:extLst>
                    <a:ext uri="{FF2B5EF4-FFF2-40B4-BE49-F238E27FC236}">
                      <a16:creationId xmlns:a16="http://schemas.microsoft.com/office/drawing/2014/main" id="{0CA432D7-EC5C-2732-9F90-9A3AEB1D6279}"/>
                    </a:ext>
                  </a:extLst>
                </p:cNvPr>
                <p:cNvPicPr/>
                <p:nvPr/>
              </p:nvPicPr>
              <p:blipFill>
                <a:blip r:embed="rId92"/>
                <a:stretch>
                  <a:fillRect/>
                </a:stretch>
              </p:blipFill>
              <p:spPr>
                <a:xfrm>
                  <a:off x="6738587" y="1498360"/>
                  <a:ext cx="47880" cy="167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3">
              <p14:nvContentPartPr>
                <p14:cNvPr id="20" name="Input penna 19">
                  <a:extLst>
                    <a:ext uri="{FF2B5EF4-FFF2-40B4-BE49-F238E27FC236}">
                      <a16:creationId xmlns:a16="http://schemas.microsoft.com/office/drawing/2014/main" id="{B5896D50-B287-30E6-687F-0D69A0E1F778}"/>
                    </a:ext>
                  </a:extLst>
                </p14:cNvPr>
                <p14:cNvContentPartPr/>
                <p14:nvPr/>
              </p14:nvContentPartPr>
              <p14:xfrm>
                <a:off x="6685307" y="1446880"/>
                <a:ext cx="448200" cy="14760"/>
              </p14:xfrm>
            </p:contentPart>
          </mc:Choice>
          <mc:Fallback>
            <p:pic>
              <p:nvPicPr>
                <p:cNvPr id="20" name="Input penna 19">
                  <a:extLst>
                    <a:ext uri="{FF2B5EF4-FFF2-40B4-BE49-F238E27FC236}">
                      <a16:creationId xmlns:a16="http://schemas.microsoft.com/office/drawing/2014/main" id="{B5896D50-B287-30E6-687F-0D69A0E1F778}"/>
                    </a:ext>
                  </a:extLst>
                </p:cNvPr>
                <p:cNvPicPr/>
                <p:nvPr/>
              </p:nvPicPr>
              <p:blipFill>
                <a:blip r:embed="rId94"/>
                <a:stretch>
                  <a:fillRect/>
                </a:stretch>
              </p:blipFill>
              <p:spPr>
                <a:xfrm>
                  <a:off x="6674867" y="1436440"/>
                  <a:ext cx="46944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5">
              <p14:nvContentPartPr>
                <p14:cNvPr id="21" name="Input penna 20">
                  <a:extLst>
                    <a:ext uri="{FF2B5EF4-FFF2-40B4-BE49-F238E27FC236}">
                      <a16:creationId xmlns:a16="http://schemas.microsoft.com/office/drawing/2014/main" id="{1276D916-D3A0-89A8-7607-A59222FB82A5}"/>
                    </a:ext>
                  </a:extLst>
                </p14:cNvPr>
                <p14:cNvContentPartPr/>
                <p14:nvPr/>
              </p14:nvContentPartPr>
              <p14:xfrm>
                <a:off x="6722387" y="1656760"/>
                <a:ext cx="435240" cy="34920"/>
              </p14:xfrm>
            </p:contentPart>
          </mc:Choice>
          <mc:Fallback>
            <p:pic>
              <p:nvPicPr>
                <p:cNvPr id="21" name="Input penna 20">
                  <a:extLst>
                    <a:ext uri="{FF2B5EF4-FFF2-40B4-BE49-F238E27FC236}">
                      <a16:creationId xmlns:a16="http://schemas.microsoft.com/office/drawing/2014/main" id="{1276D916-D3A0-89A8-7607-A59222FB82A5}"/>
                    </a:ext>
                  </a:extLst>
                </p:cNvPr>
                <p:cNvPicPr/>
                <p:nvPr/>
              </p:nvPicPr>
              <p:blipFill>
                <a:blip r:embed="rId96"/>
                <a:stretch>
                  <a:fillRect/>
                </a:stretch>
              </p:blipFill>
              <p:spPr>
                <a:xfrm>
                  <a:off x="6711587" y="1646320"/>
                  <a:ext cx="456480" cy="56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7">
              <p14:nvContentPartPr>
                <p14:cNvPr id="195" name="Input penna 194">
                  <a:extLst>
                    <a:ext uri="{FF2B5EF4-FFF2-40B4-BE49-F238E27FC236}">
                      <a16:creationId xmlns:a16="http://schemas.microsoft.com/office/drawing/2014/main" id="{3A56CDAA-39D5-FF53-9C6C-BA2C97F809E6}"/>
                    </a:ext>
                  </a:extLst>
                </p14:cNvPr>
                <p14:cNvContentPartPr/>
                <p14:nvPr/>
              </p14:nvContentPartPr>
              <p14:xfrm>
                <a:off x="5988093" y="980507"/>
                <a:ext cx="728640" cy="719640"/>
              </p14:xfrm>
            </p:contentPart>
          </mc:Choice>
          <mc:Fallback>
            <p:pic>
              <p:nvPicPr>
                <p:cNvPr id="195" name="Input penna 194">
                  <a:extLst>
                    <a:ext uri="{FF2B5EF4-FFF2-40B4-BE49-F238E27FC236}">
                      <a16:creationId xmlns:a16="http://schemas.microsoft.com/office/drawing/2014/main" id="{3A56CDAA-39D5-FF53-9C6C-BA2C97F809E6}"/>
                    </a:ext>
                  </a:extLst>
                </p:cNvPr>
                <p:cNvPicPr/>
                <p:nvPr/>
              </p:nvPicPr>
              <p:blipFill>
                <a:blip r:embed="rId98"/>
                <a:stretch>
                  <a:fillRect/>
                </a:stretch>
              </p:blipFill>
              <p:spPr>
                <a:xfrm>
                  <a:off x="5977653" y="969707"/>
                  <a:ext cx="749880" cy="7408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04" name="Gruppo 203">
            <a:extLst>
              <a:ext uri="{FF2B5EF4-FFF2-40B4-BE49-F238E27FC236}">
                <a16:creationId xmlns:a16="http://schemas.microsoft.com/office/drawing/2014/main" id="{C410F7C5-18A0-CCAE-5E6E-016CDF5CD35F}"/>
              </a:ext>
            </a:extLst>
          </p:cNvPr>
          <p:cNvGrpSpPr/>
          <p:nvPr/>
        </p:nvGrpSpPr>
        <p:grpSpPr>
          <a:xfrm>
            <a:off x="5295417" y="3601059"/>
            <a:ext cx="4320" cy="209160"/>
            <a:chOff x="5295417" y="3601059"/>
            <a:chExt cx="4320" cy="2091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9">
              <p14:nvContentPartPr>
                <p14:cNvPr id="200" name="Input penna 199">
                  <a:extLst>
                    <a:ext uri="{FF2B5EF4-FFF2-40B4-BE49-F238E27FC236}">
                      <a16:creationId xmlns:a16="http://schemas.microsoft.com/office/drawing/2014/main" id="{A173003F-5685-DC80-73D1-CAE3C4A4AB25}"/>
                    </a:ext>
                  </a:extLst>
                </p14:cNvPr>
                <p14:cNvContentPartPr/>
                <p14:nvPr/>
              </p14:nvContentPartPr>
              <p14:xfrm>
                <a:off x="5297937" y="3601059"/>
                <a:ext cx="360" cy="1800"/>
              </p14:xfrm>
            </p:contentPart>
          </mc:Choice>
          <mc:Fallback>
            <p:pic>
              <p:nvPicPr>
                <p:cNvPr id="200" name="Input penna 199">
                  <a:extLst>
                    <a:ext uri="{FF2B5EF4-FFF2-40B4-BE49-F238E27FC236}">
                      <a16:creationId xmlns:a16="http://schemas.microsoft.com/office/drawing/2014/main" id="{A173003F-5685-DC80-73D1-CAE3C4A4AB25}"/>
                    </a:ext>
                  </a:extLst>
                </p:cNvPr>
                <p:cNvPicPr/>
                <p:nvPr/>
              </p:nvPicPr>
              <p:blipFill>
                <a:blip r:embed="rId100"/>
                <a:stretch>
                  <a:fillRect/>
                </a:stretch>
              </p:blipFill>
              <p:spPr>
                <a:xfrm>
                  <a:off x="5287137" y="3590619"/>
                  <a:ext cx="21600" cy="2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1">
              <p14:nvContentPartPr>
                <p14:cNvPr id="201" name="Input penna 200">
                  <a:extLst>
                    <a:ext uri="{FF2B5EF4-FFF2-40B4-BE49-F238E27FC236}">
                      <a16:creationId xmlns:a16="http://schemas.microsoft.com/office/drawing/2014/main" id="{A8D7BF45-3594-7D9C-BF93-B20CAE64C52C}"/>
                    </a:ext>
                  </a:extLst>
                </p14:cNvPr>
                <p14:cNvContentPartPr/>
                <p14:nvPr/>
              </p14:nvContentPartPr>
              <p14:xfrm>
                <a:off x="5295417" y="3601059"/>
                <a:ext cx="4320" cy="209160"/>
              </p14:xfrm>
            </p:contentPart>
          </mc:Choice>
          <mc:Fallback>
            <p:pic>
              <p:nvPicPr>
                <p:cNvPr id="201" name="Input penna 200">
                  <a:extLst>
                    <a:ext uri="{FF2B5EF4-FFF2-40B4-BE49-F238E27FC236}">
                      <a16:creationId xmlns:a16="http://schemas.microsoft.com/office/drawing/2014/main" id="{A8D7BF45-3594-7D9C-BF93-B20CAE64C52C}"/>
                    </a:ext>
                  </a:extLst>
                </p:cNvPr>
                <p:cNvPicPr/>
                <p:nvPr/>
              </p:nvPicPr>
              <p:blipFill>
                <a:blip r:embed="rId102"/>
                <a:stretch>
                  <a:fillRect/>
                </a:stretch>
              </p:blipFill>
              <p:spPr>
                <a:xfrm>
                  <a:off x="5284617" y="3590619"/>
                  <a:ext cx="25560" cy="2304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03">
            <p14:nvContentPartPr>
              <p14:cNvPr id="202" name="Input penna 201">
                <a:extLst>
                  <a:ext uri="{FF2B5EF4-FFF2-40B4-BE49-F238E27FC236}">
                    <a16:creationId xmlns:a16="http://schemas.microsoft.com/office/drawing/2014/main" id="{19A1B26F-D1EA-811A-A6B2-89634BDF395A}"/>
                  </a:ext>
                </a:extLst>
              </p14:cNvPr>
              <p14:cNvContentPartPr/>
              <p14:nvPr/>
            </p14:nvContentPartPr>
            <p14:xfrm>
              <a:off x="3974217" y="3582699"/>
              <a:ext cx="16920" cy="209880"/>
            </p14:xfrm>
          </p:contentPart>
        </mc:Choice>
        <mc:Fallback>
          <p:pic>
            <p:nvPicPr>
              <p:cNvPr id="202" name="Input penna 201">
                <a:extLst>
                  <a:ext uri="{FF2B5EF4-FFF2-40B4-BE49-F238E27FC236}">
                    <a16:creationId xmlns:a16="http://schemas.microsoft.com/office/drawing/2014/main" id="{19A1B26F-D1EA-811A-A6B2-89634BDF395A}"/>
                  </a:ext>
                </a:extLst>
              </p:cNvPr>
              <p:cNvPicPr/>
              <p:nvPr/>
            </p:nvPicPr>
            <p:blipFill>
              <a:blip r:embed="rId104"/>
              <a:stretch>
                <a:fillRect/>
              </a:stretch>
            </p:blipFill>
            <p:spPr>
              <a:xfrm>
                <a:off x="3963417" y="3571899"/>
                <a:ext cx="38160" cy="231120"/>
              </a:xfrm>
              <a:prstGeom prst="rect">
                <a:avLst/>
              </a:prstGeom>
            </p:spPr>
          </p:pic>
        </mc:Fallback>
      </mc:AlternateContent>
      <p:grpSp>
        <p:nvGrpSpPr>
          <p:cNvPr id="214" name="Gruppo 213">
            <a:extLst>
              <a:ext uri="{FF2B5EF4-FFF2-40B4-BE49-F238E27FC236}">
                <a16:creationId xmlns:a16="http://schemas.microsoft.com/office/drawing/2014/main" id="{B089620A-4D60-6EA6-6D47-DE7DFDEC1957}"/>
              </a:ext>
            </a:extLst>
          </p:cNvPr>
          <p:cNvGrpSpPr/>
          <p:nvPr/>
        </p:nvGrpSpPr>
        <p:grpSpPr>
          <a:xfrm>
            <a:off x="3732657" y="4558299"/>
            <a:ext cx="584640" cy="358920"/>
            <a:chOff x="3732657" y="4558299"/>
            <a:chExt cx="584640" cy="3589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05">
              <p14:nvContentPartPr>
                <p14:cNvPr id="205" name="Input penna 204">
                  <a:extLst>
                    <a:ext uri="{FF2B5EF4-FFF2-40B4-BE49-F238E27FC236}">
                      <a16:creationId xmlns:a16="http://schemas.microsoft.com/office/drawing/2014/main" id="{77B27F6E-F17C-AEB7-A6A6-425AC4415844}"/>
                    </a:ext>
                  </a:extLst>
                </p14:cNvPr>
                <p14:cNvContentPartPr/>
                <p14:nvPr/>
              </p14:nvContentPartPr>
              <p14:xfrm>
                <a:off x="3732657" y="4558299"/>
                <a:ext cx="200160" cy="27720"/>
              </p14:xfrm>
            </p:contentPart>
          </mc:Choice>
          <mc:Fallback>
            <p:pic>
              <p:nvPicPr>
                <p:cNvPr id="205" name="Input penna 204">
                  <a:extLst>
                    <a:ext uri="{FF2B5EF4-FFF2-40B4-BE49-F238E27FC236}">
                      <a16:creationId xmlns:a16="http://schemas.microsoft.com/office/drawing/2014/main" id="{77B27F6E-F17C-AEB7-A6A6-425AC4415844}"/>
                    </a:ext>
                  </a:extLst>
                </p:cNvPr>
                <p:cNvPicPr/>
                <p:nvPr/>
              </p:nvPicPr>
              <p:blipFill>
                <a:blip r:embed="rId106"/>
                <a:stretch>
                  <a:fillRect/>
                </a:stretch>
              </p:blipFill>
              <p:spPr>
                <a:xfrm>
                  <a:off x="3721857" y="4547859"/>
                  <a:ext cx="221400" cy="4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7">
              <p14:nvContentPartPr>
                <p14:cNvPr id="206" name="Input penna 205">
                  <a:extLst>
                    <a:ext uri="{FF2B5EF4-FFF2-40B4-BE49-F238E27FC236}">
                      <a16:creationId xmlns:a16="http://schemas.microsoft.com/office/drawing/2014/main" id="{49964382-E618-B0F6-BDC5-06452192C045}"/>
                    </a:ext>
                  </a:extLst>
                </p14:cNvPr>
                <p14:cNvContentPartPr/>
                <p14:nvPr/>
              </p14:nvContentPartPr>
              <p14:xfrm>
                <a:off x="3757497" y="4590699"/>
                <a:ext cx="77400" cy="125280"/>
              </p14:xfrm>
            </p:contentPart>
          </mc:Choice>
          <mc:Fallback>
            <p:pic>
              <p:nvPicPr>
                <p:cNvPr id="206" name="Input penna 205">
                  <a:extLst>
                    <a:ext uri="{FF2B5EF4-FFF2-40B4-BE49-F238E27FC236}">
                      <a16:creationId xmlns:a16="http://schemas.microsoft.com/office/drawing/2014/main" id="{49964382-E618-B0F6-BDC5-06452192C045}"/>
                    </a:ext>
                  </a:extLst>
                </p:cNvPr>
                <p:cNvPicPr/>
                <p:nvPr/>
              </p:nvPicPr>
              <p:blipFill>
                <a:blip r:embed="rId108"/>
                <a:stretch>
                  <a:fillRect/>
                </a:stretch>
              </p:blipFill>
              <p:spPr>
                <a:xfrm>
                  <a:off x="3747057" y="4579899"/>
                  <a:ext cx="98640" cy="146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9">
              <p14:nvContentPartPr>
                <p14:cNvPr id="207" name="Input penna 206">
                  <a:extLst>
                    <a:ext uri="{FF2B5EF4-FFF2-40B4-BE49-F238E27FC236}">
                      <a16:creationId xmlns:a16="http://schemas.microsoft.com/office/drawing/2014/main" id="{BFF4C126-EDF5-9C79-6275-A73F6989DCB5}"/>
                    </a:ext>
                  </a:extLst>
                </p14:cNvPr>
                <p14:cNvContentPartPr/>
                <p14:nvPr/>
              </p14:nvContentPartPr>
              <p14:xfrm>
                <a:off x="3830217" y="4597539"/>
                <a:ext cx="61200" cy="88200"/>
              </p14:xfrm>
            </p:contentPart>
          </mc:Choice>
          <mc:Fallback>
            <p:pic>
              <p:nvPicPr>
                <p:cNvPr id="207" name="Input penna 206">
                  <a:extLst>
                    <a:ext uri="{FF2B5EF4-FFF2-40B4-BE49-F238E27FC236}">
                      <a16:creationId xmlns:a16="http://schemas.microsoft.com/office/drawing/2014/main" id="{BFF4C126-EDF5-9C79-6275-A73F6989DCB5}"/>
                    </a:ext>
                  </a:extLst>
                </p:cNvPr>
                <p:cNvPicPr/>
                <p:nvPr/>
              </p:nvPicPr>
              <p:blipFill>
                <a:blip r:embed="rId110"/>
                <a:stretch>
                  <a:fillRect/>
                </a:stretch>
              </p:blipFill>
              <p:spPr>
                <a:xfrm>
                  <a:off x="3819417" y="4587099"/>
                  <a:ext cx="82440" cy="10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1">
              <p14:nvContentPartPr>
                <p14:cNvPr id="208" name="Input penna 207">
                  <a:extLst>
                    <a:ext uri="{FF2B5EF4-FFF2-40B4-BE49-F238E27FC236}">
                      <a16:creationId xmlns:a16="http://schemas.microsoft.com/office/drawing/2014/main" id="{61D89697-37F4-2517-0D69-6FF8F10D86A4}"/>
                    </a:ext>
                  </a:extLst>
                </p14:cNvPr>
                <p14:cNvContentPartPr/>
                <p14:nvPr/>
              </p14:nvContentPartPr>
              <p14:xfrm>
                <a:off x="3950457" y="4627779"/>
                <a:ext cx="60480" cy="1080"/>
              </p14:xfrm>
            </p:contentPart>
          </mc:Choice>
          <mc:Fallback>
            <p:pic>
              <p:nvPicPr>
                <p:cNvPr id="208" name="Input penna 207">
                  <a:extLst>
                    <a:ext uri="{FF2B5EF4-FFF2-40B4-BE49-F238E27FC236}">
                      <a16:creationId xmlns:a16="http://schemas.microsoft.com/office/drawing/2014/main" id="{61D89697-37F4-2517-0D69-6FF8F10D86A4}"/>
                    </a:ext>
                  </a:extLst>
                </p:cNvPr>
                <p:cNvPicPr/>
                <p:nvPr/>
              </p:nvPicPr>
              <p:blipFill>
                <a:blip r:embed="rId112"/>
                <a:stretch>
                  <a:fillRect/>
                </a:stretch>
              </p:blipFill>
              <p:spPr>
                <a:xfrm>
                  <a:off x="3939657" y="4616979"/>
                  <a:ext cx="81720" cy="2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3">
              <p14:nvContentPartPr>
                <p14:cNvPr id="209" name="Input penna 208">
                  <a:extLst>
                    <a:ext uri="{FF2B5EF4-FFF2-40B4-BE49-F238E27FC236}">
                      <a16:creationId xmlns:a16="http://schemas.microsoft.com/office/drawing/2014/main" id="{F0483A05-E8F4-5BB8-44DB-5C2D3CD4A16A}"/>
                    </a:ext>
                  </a:extLst>
                </p14:cNvPr>
                <p14:cNvContentPartPr/>
                <p14:nvPr/>
              </p14:nvContentPartPr>
              <p14:xfrm>
                <a:off x="4031457" y="4569459"/>
                <a:ext cx="21600" cy="157680"/>
              </p14:xfrm>
            </p:contentPart>
          </mc:Choice>
          <mc:Fallback>
            <p:pic>
              <p:nvPicPr>
                <p:cNvPr id="209" name="Input penna 208">
                  <a:extLst>
                    <a:ext uri="{FF2B5EF4-FFF2-40B4-BE49-F238E27FC236}">
                      <a16:creationId xmlns:a16="http://schemas.microsoft.com/office/drawing/2014/main" id="{F0483A05-E8F4-5BB8-44DB-5C2D3CD4A16A}"/>
                    </a:ext>
                  </a:extLst>
                </p:cNvPr>
                <p:cNvPicPr/>
                <p:nvPr/>
              </p:nvPicPr>
              <p:blipFill>
                <a:blip r:embed="rId114"/>
                <a:stretch>
                  <a:fillRect/>
                </a:stretch>
              </p:blipFill>
              <p:spPr>
                <a:xfrm>
                  <a:off x="4021017" y="4558659"/>
                  <a:ext cx="42840" cy="178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5">
              <p14:nvContentPartPr>
                <p14:cNvPr id="210" name="Input penna 209">
                  <a:extLst>
                    <a:ext uri="{FF2B5EF4-FFF2-40B4-BE49-F238E27FC236}">
                      <a16:creationId xmlns:a16="http://schemas.microsoft.com/office/drawing/2014/main" id="{D5C97C9C-E061-1226-A6EB-2BD706D3DC46}"/>
                    </a:ext>
                  </a:extLst>
                </p14:cNvPr>
                <p14:cNvContentPartPr/>
                <p14:nvPr/>
              </p14:nvContentPartPr>
              <p14:xfrm>
                <a:off x="4142337" y="4578459"/>
                <a:ext cx="127080" cy="94320"/>
              </p14:xfrm>
            </p:contentPart>
          </mc:Choice>
          <mc:Fallback>
            <p:pic>
              <p:nvPicPr>
                <p:cNvPr id="210" name="Input penna 209">
                  <a:extLst>
                    <a:ext uri="{FF2B5EF4-FFF2-40B4-BE49-F238E27FC236}">
                      <a16:creationId xmlns:a16="http://schemas.microsoft.com/office/drawing/2014/main" id="{D5C97C9C-E061-1226-A6EB-2BD706D3DC46}"/>
                    </a:ext>
                  </a:extLst>
                </p:cNvPr>
                <p:cNvPicPr/>
                <p:nvPr/>
              </p:nvPicPr>
              <p:blipFill>
                <a:blip r:embed="rId116"/>
                <a:stretch>
                  <a:fillRect/>
                </a:stretch>
              </p:blipFill>
              <p:spPr>
                <a:xfrm>
                  <a:off x="4131897" y="4567659"/>
                  <a:ext cx="148320" cy="11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7">
              <p14:nvContentPartPr>
                <p14:cNvPr id="211" name="Input penna 210">
                  <a:extLst>
                    <a:ext uri="{FF2B5EF4-FFF2-40B4-BE49-F238E27FC236}">
                      <a16:creationId xmlns:a16="http://schemas.microsoft.com/office/drawing/2014/main" id="{DCC4A511-0BF5-7B87-3248-600DA8E7A8FA}"/>
                    </a:ext>
                  </a:extLst>
                </p14:cNvPr>
                <p14:cNvContentPartPr/>
                <p14:nvPr/>
              </p14:nvContentPartPr>
              <p14:xfrm>
                <a:off x="4115337" y="4725339"/>
                <a:ext cx="142920" cy="19080"/>
              </p14:xfrm>
            </p:contentPart>
          </mc:Choice>
          <mc:Fallback>
            <p:pic>
              <p:nvPicPr>
                <p:cNvPr id="211" name="Input penna 210">
                  <a:extLst>
                    <a:ext uri="{FF2B5EF4-FFF2-40B4-BE49-F238E27FC236}">
                      <a16:creationId xmlns:a16="http://schemas.microsoft.com/office/drawing/2014/main" id="{DCC4A511-0BF5-7B87-3248-600DA8E7A8FA}"/>
                    </a:ext>
                  </a:extLst>
                </p:cNvPr>
                <p:cNvPicPr/>
                <p:nvPr/>
              </p:nvPicPr>
              <p:blipFill>
                <a:blip r:embed="rId118"/>
                <a:stretch>
                  <a:fillRect/>
                </a:stretch>
              </p:blipFill>
              <p:spPr>
                <a:xfrm>
                  <a:off x="4104537" y="4714539"/>
                  <a:ext cx="164160" cy="4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9">
              <p14:nvContentPartPr>
                <p14:cNvPr id="212" name="Input penna 211">
                  <a:extLst>
                    <a:ext uri="{FF2B5EF4-FFF2-40B4-BE49-F238E27FC236}">
                      <a16:creationId xmlns:a16="http://schemas.microsoft.com/office/drawing/2014/main" id="{816D8CF6-DED6-C31F-E1AF-85B21EA9AC24}"/>
                    </a:ext>
                  </a:extLst>
                </p14:cNvPr>
                <p14:cNvContentPartPr/>
                <p14:nvPr/>
              </p14:nvContentPartPr>
              <p14:xfrm>
                <a:off x="4156377" y="4795899"/>
                <a:ext cx="160920" cy="121320"/>
              </p14:xfrm>
            </p:contentPart>
          </mc:Choice>
          <mc:Fallback>
            <p:pic>
              <p:nvPicPr>
                <p:cNvPr id="212" name="Input penna 211">
                  <a:extLst>
                    <a:ext uri="{FF2B5EF4-FFF2-40B4-BE49-F238E27FC236}">
                      <a16:creationId xmlns:a16="http://schemas.microsoft.com/office/drawing/2014/main" id="{816D8CF6-DED6-C31F-E1AF-85B21EA9AC24}"/>
                    </a:ext>
                  </a:extLst>
                </p:cNvPr>
                <p:cNvPicPr/>
                <p:nvPr/>
              </p:nvPicPr>
              <p:blipFill>
                <a:blip r:embed="rId120"/>
                <a:stretch>
                  <a:fillRect/>
                </a:stretch>
              </p:blipFill>
              <p:spPr>
                <a:xfrm>
                  <a:off x="4145577" y="4785459"/>
                  <a:ext cx="182160" cy="142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16" name="Gruppo 315">
            <a:extLst>
              <a:ext uri="{FF2B5EF4-FFF2-40B4-BE49-F238E27FC236}">
                <a16:creationId xmlns:a16="http://schemas.microsoft.com/office/drawing/2014/main" id="{3CFEE608-DC99-B528-6F84-B267F26F5CB5}"/>
              </a:ext>
            </a:extLst>
          </p:cNvPr>
          <p:cNvGrpSpPr/>
          <p:nvPr/>
        </p:nvGrpSpPr>
        <p:grpSpPr>
          <a:xfrm>
            <a:off x="4759358" y="4498311"/>
            <a:ext cx="694440" cy="361440"/>
            <a:chOff x="4759358" y="4498311"/>
            <a:chExt cx="694440" cy="3614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21">
              <p14:nvContentPartPr>
                <p14:cNvPr id="215" name="Input penna 214">
                  <a:extLst>
                    <a:ext uri="{FF2B5EF4-FFF2-40B4-BE49-F238E27FC236}">
                      <a16:creationId xmlns:a16="http://schemas.microsoft.com/office/drawing/2014/main" id="{3DBC9196-F79E-5B4A-CE2E-08685E654E55}"/>
                    </a:ext>
                  </a:extLst>
                </p14:cNvPr>
                <p14:cNvContentPartPr/>
                <p14:nvPr/>
              </p14:nvContentPartPr>
              <p14:xfrm>
                <a:off x="4880678" y="4498311"/>
                <a:ext cx="2880" cy="63360"/>
              </p14:xfrm>
            </p:contentPart>
          </mc:Choice>
          <mc:Fallback>
            <p:pic>
              <p:nvPicPr>
                <p:cNvPr id="215" name="Input penna 214">
                  <a:extLst>
                    <a:ext uri="{FF2B5EF4-FFF2-40B4-BE49-F238E27FC236}">
                      <a16:creationId xmlns:a16="http://schemas.microsoft.com/office/drawing/2014/main" id="{3DBC9196-F79E-5B4A-CE2E-08685E654E55}"/>
                    </a:ext>
                  </a:extLst>
                </p:cNvPr>
                <p:cNvPicPr/>
                <p:nvPr/>
              </p:nvPicPr>
              <p:blipFill>
                <a:blip r:embed="rId122"/>
                <a:stretch>
                  <a:fillRect/>
                </a:stretch>
              </p:blipFill>
              <p:spPr>
                <a:xfrm>
                  <a:off x="4869878" y="4487511"/>
                  <a:ext cx="24120" cy="84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3">
              <p14:nvContentPartPr>
                <p14:cNvPr id="216" name="Input penna 215">
                  <a:extLst>
                    <a:ext uri="{FF2B5EF4-FFF2-40B4-BE49-F238E27FC236}">
                      <a16:creationId xmlns:a16="http://schemas.microsoft.com/office/drawing/2014/main" id="{7F922685-D7A1-4352-03CB-B19025C98B61}"/>
                    </a:ext>
                  </a:extLst>
                </p14:cNvPr>
                <p14:cNvContentPartPr/>
                <p14:nvPr/>
              </p14:nvContentPartPr>
              <p14:xfrm>
                <a:off x="4759358" y="4538271"/>
                <a:ext cx="219600" cy="26280"/>
              </p14:xfrm>
            </p:contentPart>
          </mc:Choice>
          <mc:Fallback>
            <p:pic>
              <p:nvPicPr>
                <p:cNvPr id="216" name="Input penna 215">
                  <a:extLst>
                    <a:ext uri="{FF2B5EF4-FFF2-40B4-BE49-F238E27FC236}">
                      <a16:creationId xmlns:a16="http://schemas.microsoft.com/office/drawing/2014/main" id="{7F922685-D7A1-4352-03CB-B19025C98B61}"/>
                    </a:ext>
                  </a:extLst>
                </p:cNvPr>
                <p:cNvPicPr/>
                <p:nvPr/>
              </p:nvPicPr>
              <p:blipFill>
                <a:blip r:embed="rId124"/>
                <a:stretch>
                  <a:fillRect/>
                </a:stretch>
              </p:blipFill>
              <p:spPr>
                <a:xfrm>
                  <a:off x="4748558" y="4527831"/>
                  <a:ext cx="240840" cy="4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5">
              <p14:nvContentPartPr>
                <p14:cNvPr id="278" name="Input penna 277">
                  <a:extLst>
                    <a:ext uri="{FF2B5EF4-FFF2-40B4-BE49-F238E27FC236}">
                      <a16:creationId xmlns:a16="http://schemas.microsoft.com/office/drawing/2014/main" id="{92DFD1E2-FC19-F8D3-0A16-5E8D69E7B2DD}"/>
                    </a:ext>
                  </a:extLst>
                </p14:cNvPr>
                <p14:cNvContentPartPr/>
                <p14:nvPr/>
              </p14:nvContentPartPr>
              <p14:xfrm>
                <a:off x="4823438" y="4547271"/>
                <a:ext cx="47880" cy="101160"/>
              </p14:xfrm>
            </p:contentPart>
          </mc:Choice>
          <mc:Fallback>
            <p:pic>
              <p:nvPicPr>
                <p:cNvPr id="278" name="Input penna 277">
                  <a:extLst>
                    <a:ext uri="{FF2B5EF4-FFF2-40B4-BE49-F238E27FC236}">
                      <a16:creationId xmlns:a16="http://schemas.microsoft.com/office/drawing/2014/main" id="{92DFD1E2-FC19-F8D3-0A16-5E8D69E7B2DD}"/>
                    </a:ext>
                  </a:extLst>
                </p:cNvPr>
                <p:cNvPicPr/>
                <p:nvPr/>
              </p:nvPicPr>
              <p:blipFill>
                <a:blip r:embed="rId126"/>
                <a:stretch>
                  <a:fillRect/>
                </a:stretch>
              </p:blipFill>
              <p:spPr>
                <a:xfrm>
                  <a:off x="4812638" y="4536471"/>
                  <a:ext cx="69120" cy="12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7">
              <p14:nvContentPartPr>
                <p14:cNvPr id="280" name="Input penna 279">
                  <a:extLst>
                    <a:ext uri="{FF2B5EF4-FFF2-40B4-BE49-F238E27FC236}">
                      <a16:creationId xmlns:a16="http://schemas.microsoft.com/office/drawing/2014/main" id="{D870FA39-1059-3B1C-6FEA-1094C0BED9AB}"/>
                    </a:ext>
                  </a:extLst>
                </p14:cNvPr>
                <p14:cNvContentPartPr/>
                <p14:nvPr/>
              </p14:nvContentPartPr>
              <p14:xfrm>
                <a:off x="4847558" y="4567431"/>
                <a:ext cx="82440" cy="72720"/>
              </p14:xfrm>
            </p:contentPart>
          </mc:Choice>
          <mc:Fallback>
            <p:pic>
              <p:nvPicPr>
                <p:cNvPr id="280" name="Input penna 279">
                  <a:extLst>
                    <a:ext uri="{FF2B5EF4-FFF2-40B4-BE49-F238E27FC236}">
                      <a16:creationId xmlns:a16="http://schemas.microsoft.com/office/drawing/2014/main" id="{D870FA39-1059-3B1C-6FEA-1094C0BED9AB}"/>
                    </a:ext>
                  </a:extLst>
                </p:cNvPr>
                <p:cNvPicPr/>
                <p:nvPr/>
              </p:nvPicPr>
              <p:blipFill>
                <a:blip r:embed="rId128"/>
                <a:stretch>
                  <a:fillRect/>
                </a:stretch>
              </p:blipFill>
              <p:spPr>
                <a:xfrm>
                  <a:off x="4837118" y="4556991"/>
                  <a:ext cx="103680" cy="93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9">
              <p14:nvContentPartPr>
                <p14:cNvPr id="281" name="Input penna 280">
                  <a:extLst>
                    <a:ext uri="{FF2B5EF4-FFF2-40B4-BE49-F238E27FC236}">
                      <a16:creationId xmlns:a16="http://schemas.microsoft.com/office/drawing/2014/main" id="{B5D879C3-D828-2250-9571-6CDA39157DDE}"/>
                    </a:ext>
                  </a:extLst>
                </p14:cNvPr>
                <p14:cNvContentPartPr/>
                <p14:nvPr/>
              </p14:nvContentPartPr>
              <p14:xfrm>
                <a:off x="4787078" y="4642671"/>
                <a:ext cx="169200" cy="23400"/>
              </p14:xfrm>
            </p:contentPart>
          </mc:Choice>
          <mc:Fallback>
            <p:pic>
              <p:nvPicPr>
                <p:cNvPr id="281" name="Input penna 280">
                  <a:extLst>
                    <a:ext uri="{FF2B5EF4-FFF2-40B4-BE49-F238E27FC236}">
                      <a16:creationId xmlns:a16="http://schemas.microsoft.com/office/drawing/2014/main" id="{B5D879C3-D828-2250-9571-6CDA39157DDE}"/>
                    </a:ext>
                  </a:extLst>
                </p:cNvPr>
                <p:cNvPicPr/>
                <p:nvPr/>
              </p:nvPicPr>
              <p:blipFill>
                <a:blip r:embed="rId130"/>
                <a:stretch>
                  <a:fillRect/>
                </a:stretch>
              </p:blipFill>
              <p:spPr>
                <a:xfrm>
                  <a:off x="4776278" y="4632231"/>
                  <a:ext cx="190440" cy="4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1">
              <p14:nvContentPartPr>
                <p14:cNvPr id="282" name="Input penna 281">
                  <a:extLst>
                    <a:ext uri="{FF2B5EF4-FFF2-40B4-BE49-F238E27FC236}">
                      <a16:creationId xmlns:a16="http://schemas.microsoft.com/office/drawing/2014/main" id="{D561285B-3818-1273-9171-68FA2DD6159D}"/>
                    </a:ext>
                  </a:extLst>
                </p14:cNvPr>
                <p14:cNvContentPartPr/>
                <p14:nvPr/>
              </p14:nvContentPartPr>
              <p14:xfrm>
                <a:off x="4884638" y="4649511"/>
                <a:ext cx="9360" cy="79560"/>
              </p14:xfrm>
            </p:contentPart>
          </mc:Choice>
          <mc:Fallback>
            <p:pic>
              <p:nvPicPr>
                <p:cNvPr id="282" name="Input penna 281">
                  <a:extLst>
                    <a:ext uri="{FF2B5EF4-FFF2-40B4-BE49-F238E27FC236}">
                      <a16:creationId xmlns:a16="http://schemas.microsoft.com/office/drawing/2014/main" id="{D561285B-3818-1273-9171-68FA2DD6159D}"/>
                    </a:ext>
                  </a:extLst>
                </p:cNvPr>
                <p:cNvPicPr/>
                <p:nvPr/>
              </p:nvPicPr>
              <p:blipFill>
                <a:blip r:embed="rId132"/>
                <a:stretch>
                  <a:fillRect/>
                </a:stretch>
              </p:blipFill>
              <p:spPr>
                <a:xfrm>
                  <a:off x="4874198" y="4638711"/>
                  <a:ext cx="30600" cy="100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3">
              <p14:nvContentPartPr>
                <p14:cNvPr id="283" name="Input penna 282">
                  <a:extLst>
                    <a:ext uri="{FF2B5EF4-FFF2-40B4-BE49-F238E27FC236}">
                      <a16:creationId xmlns:a16="http://schemas.microsoft.com/office/drawing/2014/main" id="{E63B7DDA-1347-8380-8B73-B7DBE66C9F0C}"/>
                    </a:ext>
                  </a:extLst>
                </p14:cNvPr>
                <p14:cNvContentPartPr/>
                <p14:nvPr/>
              </p14:nvContentPartPr>
              <p14:xfrm>
                <a:off x="4832438" y="4714671"/>
                <a:ext cx="105840" cy="105840"/>
              </p14:xfrm>
            </p:contentPart>
          </mc:Choice>
          <mc:Fallback>
            <p:pic>
              <p:nvPicPr>
                <p:cNvPr id="283" name="Input penna 282">
                  <a:extLst>
                    <a:ext uri="{FF2B5EF4-FFF2-40B4-BE49-F238E27FC236}">
                      <a16:creationId xmlns:a16="http://schemas.microsoft.com/office/drawing/2014/main" id="{E63B7DDA-1347-8380-8B73-B7DBE66C9F0C}"/>
                    </a:ext>
                  </a:extLst>
                </p:cNvPr>
                <p:cNvPicPr/>
                <p:nvPr/>
              </p:nvPicPr>
              <p:blipFill>
                <a:blip r:embed="rId134"/>
                <a:stretch>
                  <a:fillRect/>
                </a:stretch>
              </p:blipFill>
              <p:spPr>
                <a:xfrm>
                  <a:off x="4821638" y="4704231"/>
                  <a:ext cx="127080" cy="12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5">
              <p14:nvContentPartPr>
                <p14:cNvPr id="286" name="Input penna 285">
                  <a:extLst>
                    <a:ext uri="{FF2B5EF4-FFF2-40B4-BE49-F238E27FC236}">
                      <a16:creationId xmlns:a16="http://schemas.microsoft.com/office/drawing/2014/main" id="{C08B062E-B785-A283-3ADE-E9F7C8E0ADF0}"/>
                    </a:ext>
                  </a:extLst>
                </p14:cNvPr>
                <p14:cNvContentPartPr/>
                <p14:nvPr/>
              </p14:nvContentPartPr>
              <p14:xfrm>
                <a:off x="5047718" y="4532871"/>
                <a:ext cx="93600" cy="88920"/>
              </p14:xfrm>
            </p:contentPart>
          </mc:Choice>
          <mc:Fallback>
            <p:pic>
              <p:nvPicPr>
                <p:cNvPr id="286" name="Input penna 285">
                  <a:extLst>
                    <a:ext uri="{FF2B5EF4-FFF2-40B4-BE49-F238E27FC236}">
                      <a16:creationId xmlns:a16="http://schemas.microsoft.com/office/drawing/2014/main" id="{C08B062E-B785-A283-3ADE-E9F7C8E0ADF0}"/>
                    </a:ext>
                  </a:extLst>
                </p:cNvPr>
                <p:cNvPicPr/>
                <p:nvPr/>
              </p:nvPicPr>
              <p:blipFill>
                <a:blip r:embed="rId136"/>
                <a:stretch>
                  <a:fillRect/>
                </a:stretch>
              </p:blipFill>
              <p:spPr>
                <a:xfrm>
                  <a:off x="5037278" y="4522431"/>
                  <a:ext cx="114840" cy="11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7">
              <p14:nvContentPartPr>
                <p14:cNvPr id="287" name="Input penna 286">
                  <a:extLst>
                    <a:ext uri="{FF2B5EF4-FFF2-40B4-BE49-F238E27FC236}">
                      <a16:creationId xmlns:a16="http://schemas.microsoft.com/office/drawing/2014/main" id="{F66BDAA2-1AE6-9AC4-8610-14CADE74DBDF}"/>
                    </a:ext>
                  </a:extLst>
                </p14:cNvPr>
                <p14:cNvContentPartPr/>
                <p14:nvPr/>
              </p14:nvContentPartPr>
              <p14:xfrm>
                <a:off x="5016398" y="4644111"/>
                <a:ext cx="139320" cy="6480"/>
              </p14:xfrm>
            </p:contentPart>
          </mc:Choice>
          <mc:Fallback>
            <p:pic>
              <p:nvPicPr>
                <p:cNvPr id="287" name="Input penna 286">
                  <a:extLst>
                    <a:ext uri="{FF2B5EF4-FFF2-40B4-BE49-F238E27FC236}">
                      <a16:creationId xmlns:a16="http://schemas.microsoft.com/office/drawing/2014/main" id="{F66BDAA2-1AE6-9AC4-8610-14CADE74DBDF}"/>
                    </a:ext>
                  </a:extLst>
                </p:cNvPr>
                <p:cNvPicPr/>
                <p:nvPr/>
              </p:nvPicPr>
              <p:blipFill>
                <a:blip r:embed="rId138"/>
                <a:stretch>
                  <a:fillRect/>
                </a:stretch>
              </p:blipFill>
              <p:spPr>
                <a:xfrm>
                  <a:off x="5005958" y="4633311"/>
                  <a:ext cx="160560" cy="2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9">
              <p14:nvContentPartPr>
                <p14:cNvPr id="288" name="Input penna 287">
                  <a:extLst>
                    <a:ext uri="{FF2B5EF4-FFF2-40B4-BE49-F238E27FC236}">
                      <a16:creationId xmlns:a16="http://schemas.microsoft.com/office/drawing/2014/main" id="{4E4D4D91-884A-3784-E0A0-E89F89708CCC}"/>
                    </a:ext>
                  </a:extLst>
                </p14:cNvPr>
                <p14:cNvContentPartPr/>
                <p14:nvPr/>
              </p14:nvContentPartPr>
              <p14:xfrm>
                <a:off x="5089478" y="4647351"/>
                <a:ext cx="20880" cy="126000"/>
              </p14:xfrm>
            </p:contentPart>
          </mc:Choice>
          <mc:Fallback>
            <p:pic>
              <p:nvPicPr>
                <p:cNvPr id="288" name="Input penna 287">
                  <a:extLst>
                    <a:ext uri="{FF2B5EF4-FFF2-40B4-BE49-F238E27FC236}">
                      <a16:creationId xmlns:a16="http://schemas.microsoft.com/office/drawing/2014/main" id="{4E4D4D91-884A-3784-E0A0-E89F89708CCC}"/>
                    </a:ext>
                  </a:extLst>
                </p:cNvPr>
                <p:cNvPicPr/>
                <p:nvPr/>
              </p:nvPicPr>
              <p:blipFill>
                <a:blip r:embed="rId140"/>
                <a:stretch>
                  <a:fillRect/>
                </a:stretch>
              </p:blipFill>
              <p:spPr>
                <a:xfrm>
                  <a:off x="5078678" y="4636551"/>
                  <a:ext cx="42120" cy="147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1">
              <p14:nvContentPartPr>
                <p14:cNvPr id="289" name="Input penna 288">
                  <a:extLst>
                    <a:ext uri="{FF2B5EF4-FFF2-40B4-BE49-F238E27FC236}">
                      <a16:creationId xmlns:a16="http://schemas.microsoft.com/office/drawing/2014/main" id="{FCCCD004-00F8-BC63-6757-63175D44BC31}"/>
                    </a:ext>
                  </a:extLst>
                </p14:cNvPr>
                <p14:cNvContentPartPr/>
                <p14:nvPr/>
              </p14:nvContentPartPr>
              <p14:xfrm>
                <a:off x="5279558" y="4508751"/>
                <a:ext cx="105480" cy="105120"/>
              </p14:xfrm>
            </p:contentPart>
          </mc:Choice>
          <mc:Fallback>
            <p:pic>
              <p:nvPicPr>
                <p:cNvPr id="289" name="Input penna 288">
                  <a:extLst>
                    <a:ext uri="{FF2B5EF4-FFF2-40B4-BE49-F238E27FC236}">
                      <a16:creationId xmlns:a16="http://schemas.microsoft.com/office/drawing/2014/main" id="{FCCCD004-00F8-BC63-6757-63175D44BC31}"/>
                    </a:ext>
                  </a:extLst>
                </p:cNvPr>
                <p:cNvPicPr/>
                <p:nvPr/>
              </p:nvPicPr>
              <p:blipFill>
                <a:blip r:embed="rId142"/>
                <a:stretch>
                  <a:fillRect/>
                </a:stretch>
              </p:blipFill>
              <p:spPr>
                <a:xfrm>
                  <a:off x="5269118" y="4498311"/>
                  <a:ext cx="126720" cy="12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3">
              <p14:nvContentPartPr>
                <p14:cNvPr id="290" name="Input penna 289">
                  <a:extLst>
                    <a:ext uri="{FF2B5EF4-FFF2-40B4-BE49-F238E27FC236}">
                      <a16:creationId xmlns:a16="http://schemas.microsoft.com/office/drawing/2014/main" id="{FC8EE9BE-FB48-E472-2EC9-726D58A3E428}"/>
                    </a:ext>
                  </a:extLst>
                </p14:cNvPr>
                <p14:cNvContentPartPr/>
                <p14:nvPr/>
              </p14:nvContentPartPr>
              <p14:xfrm>
                <a:off x="5245718" y="4653831"/>
                <a:ext cx="174960" cy="11520"/>
              </p14:xfrm>
            </p:contentPart>
          </mc:Choice>
          <mc:Fallback>
            <p:pic>
              <p:nvPicPr>
                <p:cNvPr id="290" name="Input penna 289">
                  <a:extLst>
                    <a:ext uri="{FF2B5EF4-FFF2-40B4-BE49-F238E27FC236}">
                      <a16:creationId xmlns:a16="http://schemas.microsoft.com/office/drawing/2014/main" id="{FC8EE9BE-FB48-E472-2EC9-726D58A3E428}"/>
                    </a:ext>
                  </a:extLst>
                </p:cNvPr>
                <p:cNvPicPr/>
                <p:nvPr/>
              </p:nvPicPr>
              <p:blipFill>
                <a:blip r:embed="rId144"/>
                <a:stretch>
                  <a:fillRect/>
                </a:stretch>
              </p:blipFill>
              <p:spPr>
                <a:xfrm>
                  <a:off x="5235278" y="4643391"/>
                  <a:ext cx="196200" cy="3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5">
              <p14:nvContentPartPr>
                <p14:cNvPr id="291" name="Input penna 290">
                  <a:extLst>
                    <a:ext uri="{FF2B5EF4-FFF2-40B4-BE49-F238E27FC236}">
                      <a16:creationId xmlns:a16="http://schemas.microsoft.com/office/drawing/2014/main" id="{84D79A72-24CF-E436-7ACF-55CE71766B6E}"/>
                    </a:ext>
                  </a:extLst>
                </p14:cNvPr>
                <p14:cNvContentPartPr/>
                <p14:nvPr/>
              </p14:nvContentPartPr>
              <p14:xfrm>
                <a:off x="5280998" y="4732671"/>
                <a:ext cx="172800" cy="127080"/>
              </p14:xfrm>
            </p:contentPart>
          </mc:Choice>
          <mc:Fallback>
            <p:pic>
              <p:nvPicPr>
                <p:cNvPr id="291" name="Input penna 290">
                  <a:extLst>
                    <a:ext uri="{FF2B5EF4-FFF2-40B4-BE49-F238E27FC236}">
                      <a16:creationId xmlns:a16="http://schemas.microsoft.com/office/drawing/2014/main" id="{84D79A72-24CF-E436-7ACF-55CE71766B6E}"/>
                    </a:ext>
                  </a:extLst>
                </p:cNvPr>
                <p:cNvPicPr/>
                <p:nvPr/>
              </p:nvPicPr>
              <p:blipFill>
                <a:blip r:embed="rId146"/>
                <a:stretch>
                  <a:fillRect/>
                </a:stretch>
              </p:blipFill>
              <p:spPr>
                <a:xfrm>
                  <a:off x="5270198" y="4721871"/>
                  <a:ext cx="194040" cy="148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14" name="Gruppo 313">
            <a:extLst>
              <a:ext uri="{FF2B5EF4-FFF2-40B4-BE49-F238E27FC236}">
                <a16:creationId xmlns:a16="http://schemas.microsoft.com/office/drawing/2014/main" id="{EADA235D-1CB8-5F51-0EE2-94A6D1827FBC}"/>
              </a:ext>
            </a:extLst>
          </p:cNvPr>
          <p:cNvGrpSpPr/>
          <p:nvPr/>
        </p:nvGrpSpPr>
        <p:grpSpPr>
          <a:xfrm>
            <a:off x="5749358" y="4561311"/>
            <a:ext cx="1240560" cy="317160"/>
            <a:chOff x="5749358" y="4561311"/>
            <a:chExt cx="1240560" cy="3171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47">
              <p14:nvContentPartPr>
                <p14:cNvPr id="292" name="Input penna 291">
                  <a:extLst>
                    <a:ext uri="{FF2B5EF4-FFF2-40B4-BE49-F238E27FC236}">
                      <a16:creationId xmlns:a16="http://schemas.microsoft.com/office/drawing/2014/main" id="{960D3C0C-DBD4-8602-117B-3CD1ABAD0A9B}"/>
                    </a:ext>
                  </a:extLst>
                </p14:cNvPr>
                <p14:cNvContentPartPr/>
                <p14:nvPr/>
              </p14:nvContentPartPr>
              <p14:xfrm>
                <a:off x="5749358" y="4561311"/>
                <a:ext cx="197280" cy="15120"/>
              </p14:xfrm>
            </p:contentPart>
          </mc:Choice>
          <mc:Fallback>
            <p:pic>
              <p:nvPicPr>
                <p:cNvPr id="292" name="Input penna 291">
                  <a:extLst>
                    <a:ext uri="{FF2B5EF4-FFF2-40B4-BE49-F238E27FC236}">
                      <a16:creationId xmlns:a16="http://schemas.microsoft.com/office/drawing/2014/main" id="{960D3C0C-DBD4-8602-117B-3CD1ABAD0A9B}"/>
                    </a:ext>
                  </a:extLst>
                </p:cNvPr>
                <p:cNvPicPr/>
                <p:nvPr/>
              </p:nvPicPr>
              <p:blipFill>
                <a:blip r:embed="rId148"/>
                <a:stretch>
                  <a:fillRect/>
                </a:stretch>
              </p:blipFill>
              <p:spPr>
                <a:xfrm>
                  <a:off x="5738918" y="4550871"/>
                  <a:ext cx="218520" cy="3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9">
              <p14:nvContentPartPr>
                <p14:cNvPr id="293" name="Input penna 292">
                  <a:extLst>
                    <a:ext uri="{FF2B5EF4-FFF2-40B4-BE49-F238E27FC236}">
                      <a16:creationId xmlns:a16="http://schemas.microsoft.com/office/drawing/2014/main" id="{EB9D7A43-8106-130C-ACFB-5267F7641724}"/>
                    </a:ext>
                  </a:extLst>
                </p14:cNvPr>
                <p14:cNvContentPartPr/>
                <p14:nvPr/>
              </p14:nvContentPartPr>
              <p14:xfrm>
                <a:off x="5792198" y="4604151"/>
                <a:ext cx="47880" cy="63720"/>
              </p14:xfrm>
            </p:contentPart>
          </mc:Choice>
          <mc:Fallback>
            <p:pic>
              <p:nvPicPr>
                <p:cNvPr id="293" name="Input penna 292">
                  <a:extLst>
                    <a:ext uri="{FF2B5EF4-FFF2-40B4-BE49-F238E27FC236}">
                      <a16:creationId xmlns:a16="http://schemas.microsoft.com/office/drawing/2014/main" id="{EB9D7A43-8106-130C-ACFB-5267F7641724}"/>
                    </a:ext>
                  </a:extLst>
                </p:cNvPr>
                <p:cNvPicPr/>
                <p:nvPr/>
              </p:nvPicPr>
              <p:blipFill>
                <a:blip r:embed="rId150"/>
                <a:stretch>
                  <a:fillRect/>
                </a:stretch>
              </p:blipFill>
              <p:spPr>
                <a:xfrm>
                  <a:off x="5781758" y="4593351"/>
                  <a:ext cx="69120" cy="84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1">
              <p14:nvContentPartPr>
                <p14:cNvPr id="294" name="Input penna 293">
                  <a:extLst>
                    <a:ext uri="{FF2B5EF4-FFF2-40B4-BE49-F238E27FC236}">
                      <a16:creationId xmlns:a16="http://schemas.microsoft.com/office/drawing/2014/main" id="{644BD96A-A037-AB43-BCC7-C84CDBCF2177}"/>
                    </a:ext>
                  </a:extLst>
                </p14:cNvPr>
                <p14:cNvContentPartPr/>
                <p14:nvPr/>
              </p14:nvContentPartPr>
              <p14:xfrm>
                <a:off x="5850878" y="4592991"/>
                <a:ext cx="60480" cy="60840"/>
              </p14:xfrm>
            </p:contentPart>
          </mc:Choice>
          <mc:Fallback>
            <p:pic>
              <p:nvPicPr>
                <p:cNvPr id="294" name="Input penna 293">
                  <a:extLst>
                    <a:ext uri="{FF2B5EF4-FFF2-40B4-BE49-F238E27FC236}">
                      <a16:creationId xmlns:a16="http://schemas.microsoft.com/office/drawing/2014/main" id="{644BD96A-A037-AB43-BCC7-C84CDBCF2177}"/>
                    </a:ext>
                  </a:extLst>
                </p:cNvPr>
                <p:cNvPicPr/>
                <p:nvPr/>
              </p:nvPicPr>
              <p:blipFill>
                <a:blip r:embed="rId152"/>
                <a:stretch>
                  <a:fillRect/>
                </a:stretch>
              </p:blipFill>
              <p:spPr>
                <a:xfrm>
                  <a:off x="5840078" y="4582191"/>
                  <a:ext cx="81720" cy="82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3">
              <p14:nvContentPartPr>
                <p14:cNvPr id="295" name="Input penna 294">
                  <a:extLst>
                    <a:ext uri="{FF2B5EF4-FFF2-40B4-BE49-F238E27FC236}">
                      <a16:creationId xmlns:a16="http://schemas.microsoft.com/office/drawing/2014/main" id="{6185E914-3819-ABCA-089F-97A457AFC49A}"/>
                    </a:ext>
                  </a:extLst>
                </p14:cNvPr>
                <p14:cNvContentPartPr/>
                <p14:nvPr/>
              </p14:nvContentPartPr>
              <p14:xfrm>
                <a:off x="5869238" y="4653471"/>
                <a:ext cx="10080" cy="70920"/>
              </p14:xfrm>
            </p:contentPart>
          </mc:Choice>
          <mc:Fallback>
            <p:pic>
              <p:nvPicPr>
                <p:cNvPr id="295" name="Input penna 294">
                  <a:extLst>
                    <a:ext uri="{FF2B5EF4-FFF2-40B4-BE49-F238E27FC236}">
                      <a16:creationId xmlns:a16="http://schemas.microsoft.com/office/drawing/2014/main" id="{6185E914-3819-ABCA-089F-97A457AFC49A}"/>
                    </a:ext>
                  </a:extLst>
                </p:cNvPr>
                <p:cNvPicPr/>
                <p:nvPr/>
              </p:nvPicPr>
              <p:blipFill>
                <a:blip r:embed="rId154"/>
                <a:stretch>
                  <a:fillRect/>
                </a:stretch>
              </p:blipFill>
              <p:spPr>
                <a:xfrm>
                  <a:off x="5858438" y="4642671"/>
                  <a:ext cx="31320" cy="92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5">
              <p14:nvContentPartPr>
                <p14:cNvPr id="296" name="Input penna 295">
                  <a:extLst>
                    <a:ext uri="{FF2B5EF4-FFF2-40B4-BE49-F238E27FC236}">
                      <a16:creationId xmlns:a16="http://schemas.microsoft.com/office/drawing/2014/main" id="{554F942C-5813-8F4D-8A2E-217D11D67E31}"/>
                    </a:ext>
                  </a:extLst>
                </p14:cNvPr>
                <p14:cNvContentPartPr/>
                <p14:nvPr/>
              </p14:nvContentPartPr>
              <p14:xfrm>
                <a:off x="5782838" y="4688031"/>
                <a:ext cx="217800" cy="29880"/>
              </p14:xfrm>
            </p:contentPart>
          </mc:Choice>
          <mc:Fallback>
            <p:pic>
              <p:nvPicPr>
                <p:cNvPr id="296" name="Input penna 295">
                  <a:extLst>
                    <a:ext uri="{FF2B5EF4-FFF2-40B4-BE49-F238E27FC236}">
                      <a16:creationId xmlns:a16="http://schemas.microsoft.com/office/drawing/2014/main" id="{554F942C-5813-8F4D-8A2E-217D11D67E31}"/>
                    </a:ext>
                  </a:extLst>
                </p:cNvPr>
                <p:cNvPicPr/>
                <p:nvPr/>
              </p:nvPicPr>
              <p:blipFill>
                <a:blip r:embed="rId156"/>
                <a:stretch>
                  <a:fillRect/>
                </a:stretch>
              </p:blipFill>
              <p:spPr>
                <a:xfrm>
                  <a:off x="5772038" y="4677591"/>
                  <a:ext cx="239040" cy="5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7">
              <p14:nvContentPartPr>
                <p14:cNvPr id="297" name="Input penna 296">
                  <a:extLst>
                    <a:ext uri="{FF2B5EF4-FFF2-40B4-BE49-F238E27FC236}">
                      <a16:creationId xmlns:a16="http://schemas.microsoft.com/office/drawing/2014/main" id="{761313A0-718D-2386-C5AF-43C4CED54C29}"/>
                    </a:ext>
                  </a:extLst>
                </p14:cNvPr>
                <p14:cNvContentPartPr/>
                <p14:nvPr/>
              </p14:nvContentPartPr>
              <p14:xfrm>
                <a:off x="5799398" y="4744191"/>
                <a:ext cx="158040" cy="20520"/>
              </p14:xfrm>
            </p:contentPart>
          </mc:Choice>
          <mc:Fallback>
            <p:pic>
              <p:nvPicPr>
                <p:cNvPr id="297" name="Input penna 296">
                  <a:extLst>
                    <a:ext uri="{FF2B5EF4-FFF2-40B4-BE49-F238E27FC236}">
                      <a16:creationId xmlns:a16="http://schemas.microsoft.com/office/drawing/2014/main" id="{761313A0-718D-2386-C5AF-43C4CED54C29}"/>
                    </a:ext>
                  </a:extLst>
                </p:cNvPr>
                <p:cNvPicPr/>
                <p:nvPr/>
              </p:nvPicPr>
              <p:blipFill>
                <a:blip r:embed="rId158"/>
                <a:stretch>
                  <a:fillRect/>
                </a:stretch>
              </p:blipFill>
              <p:spPr>
                <a:xfrm>
                  <a:off x="5788958" y="4733391"/>
                  <a:ext cx="179280" cy="4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9">
              <p14:nvContentPartPr>
                <p14:cNvPr id="298" name="Input penna 297">
                  <a:extLst>
                    <a:ext uri="{FF2B5EF4-FFF2-40B4-BE49-F238E27FC236}">
                      <a16:creationId xmlns:a16="http://schemas.microsoft.com/office/drawing/2014/main" id="{CA77BA7F-00CA-8B3F-F9F2-02D4F229FE83}"/>
                    </a:ext>
                  </a:extLst>
                </p14:cNvPr>
                <p14:cNvContentPartPr/>
                <p14:nvPr/>
              </p14:nvContentPartPr>
              <p14:xfrm>
                <a:off x="5840078" y="4795311"/>
                <a:ext cx="75600" cy="10080"/>
              </p14:xfrm>
            </p:contentPart>
          </mc:Choice>
          <mc:Fallback>
            <p:pic>
              <p:nvPicPr>
                <p:cNvPr id="298" name="Input penna 297">
                  <a:extLst>
                    <a:ext uri="{FF2B5EF4-FFF2-40B4-BE49-F238E27FC236}">
                      <a16:creationId xmlns:a16="http://schemas.microsoft.com/office/drawing/2014/main" id="{CA77BA7F-00CA-8B3F-F9F2-02D4F229FE83}"/>
                    </a:ext>
                  </a:extLst>
                </p:cNvPr>
                <p:cNvPicPr/>
                <p:nvPr/>
              </p:nvPicPr>
              <p:blipFill>
                <a:blip r:embed="rId160"/>
                <a:stretch>
                  <a:fillRect/>
                </a:stretch>
              </p:blipFill>
              <p:spPr>
                <a:xfrm>
                  <a:off x="5829278" y="4784511"/>
                  <a:ext cx="96840" cy="3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1">
              <p14:nvContentPartPr>
                <p14:cNvPr id="299" name="Input penna 298">
                  <a:extLst>
                    <a:ext uri="{FF2B5EF4-FFF2-40B4-BE49-F238E27FC236}">
                      <a16:creationId xmlns:a16="http://schemas.microsoft.com/office/drawing/2014/main" id="{26B2547E-3F34-8B26-7024-1D5AD30517BC}"/>
                    </a:ext>
                  </a:extLst>
                </p14:cNvPr>
                <p14:cNvContentPartPr/>
                <p14:nvPr/>
              </p14:nvContentPartPr>
              <p14:xfrm>
                <a:off x="5868158" y="4824831"/>
                <a:ext cx="59760" cy="47520"/>
              </p14:xfrm>
            </p:contentPart>
          </mc:Choice>
          <mc:Fallback>
            <p:pic>
              <p:nvPicPr>
                <p:cNvPr id="299" name="Input penna 298">
                  <a:extLst>
                    <a:ext uri="{FF2B5EF4-FFF2-40B4-BE49-F238E27FC236}">
                      <a16:creationId xmlns:a16="http://schemas.microsoft.com/office/drawing/2014/main" id="{26B2547E-3F34-8B26-7024-1D5AD30517BC}"/>
                    </a:ext>
                  </a:extLst>
                </p:cNvPr>
                <p:cNvPicPr/>
                <p:nvPr/>
              </p:nvPicPr>
              <p:blipFill>
                <a:blip r:embed="rId162"/>
                <a:stretch>
                  <a:fillRect/>
                </a:stretch>
              </p:blipFill>
              <p:spPr>
                <a:xfrm>
                  <a:off x="5857718" y="4814391"/>
                  <a:ext cx="81000" cy="68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3">
              <p14:nvContentPartPr>
                <p14:cNvPr id="300" name="Input penna 299">
                  <a:extLst>
                    <a:ext uri="{FF2B5EF4-FFF2-40B4-BE49-F238E27FC236}">
                      <a16:creationId xmlns:a16="http://schemas.microsoft.com/office/drawing/2014/main" id="{B4CEDFA3-2C71-6700-BB8F-6BC1B2C8B1ED}"/>
                    </a:ext>
                  </a:extLst>
                </p14:cNvPr>
                <p14:cNvContentPartPr/>
                <p14:nvPr/>
              </p14:nvContentPartPr>
              <p14:xfrm>
                <a:off x="6055358" y="4601991"/>
                <a:ext cx="87840" cy="127800"/>
              </p14:xfrm>
            </p:contentPart>
          </mc:Choice>
          <mc:Fallback>
            <p:pic>
              <p:nvPicPr>
                <p:cNvPr id="300" name="Input penna 299">
                  <a:extLst>
                    <a:ext uri="{FF2B5EF4-FFF2-40B4-BE49-F238E27FC236}">
                      <a16:creationId xmlns:a16="http://schemas.microsoft.com/office/drawing/2014/main" id="{B4CEDFA3-2C71-6700-BB8F-6BC1B2C8B1ED}"/>
                    </a:ext>
                  </a:extLst>
                </p:cNvPr>
                <p:cNvPicPr/>
                <p:nvPr/>
              </p:nvPicPr>
              <p:blipFill>
                <a:blip r:embed="rId164"/>
                <a:stretch>
                  <a:fillRect/>
                </a:stretch>
              </p:blipFill>
              <p:spPr>
                <a:xfrm>
                  <a:off x="6044918" y="4591191"/>
                  <a:ext cx="109080" cy="149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5">
              <p14:nvContentPartPr>
                <p14:cNvPr id="301" name="Input penna 300">
                  <a:extLst>
                    <a:ext uri="{FF2B5EF4-FFF2-40B4-BE49-F238E27FC236}">
                      <a16:creationId xmlns:a16="http://schemas.microsoft.com/office/drawing/2014/main" id="{0FAFCFFF-8899-D26F-2BBD-90AF29E9CC0D}"/>
                    </a:ext>
                  </a:extLst>
                </p14:cNvPr>
                <p14:cNvContentPartPr/>
                <p14:nvPr/>
              </p14:nvContentPartPr>
              <p14:xfrm>
                <a:off x="6179198" y="4603791"/>
                <a:ext cx="13320" cy="169560"/>
              </p14:xfrm>
            </p:contentPart>
          </mc:Choice>
          <mc:Fallback>
            <p:pic>
              <p:nvPicPr>
                <p:cNvPr id="301" name="Input penna 300">
                  <a:extLst>
                    <a:ext uri="{FF2B5EF4-FFF2-40B4-BE49-F238E27FC236}">
                      <a16:creationId xmlns:a16="http://schemas.microsoft.com/office/drawing/2014/main" id="{0FAFCFFF-8899-D26F-2BBD-90AF29E9CC0D}"/>
                    </a:ext>
                  </a:extLst>
                </p:cNvPr>
                <p:cNvPicPr/>
                <p:nvPr/>
              </p:nvPicPr>
              <p:blipFill>
                <a:blip r:embed="rId166"/>
                <a:stretch>
                  <a:fillRect/>
                </a:stretch>
              </p:blipFill>
              <p:spPr>
                <a:xfrm>
                  <a:off x="6168758" y="4592991"/>
                  <a:ext cx="34560" cy="190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7">
              <p14:nvContentPartPr>
                <p14:cNvPr id="302" name="Input penna 301">
                  <a:extLst>
                    <a:ext uri="{FF2B5EF4-FFF2-40B4-BE49-F238E27FC236}">
                      <a16:creationId xmlns:a16="http://schemas.microsoft.com/office/drawing/2014/main" id="{93E6B460-24FB-F4E2-D028-1BCD65265B44}"/>
                    </a:ext>
                  </a:extLst>
                </p14:cNvPr>
                <p14:cNvContentPartPr/>
                <p14:nvPr/>
              </p14:nvContentPartPr>
              <p14:xfrm>
                <a:off x="6191798" y="4688031"/>
                <a:ext cx="105840" cy="19800"/>
              </p14:xfrm>
            </p:contentPart>
          </mc:Choice>
          <mc:Fallback>
            <p:pic>
              <p:nvPicPr>
                <p:cNvPr id="302" name="Input penna 301">
                  <a:extLst>
                    <a:ext uri="{FF2B5EF4-FFF2-40B4-BE49-F238E27FC236}">
                      <a16:creationId xmlns:a16="http://schemas.microsoft.com/office/drawing/2014/main" id="{93E6B460-24FB-F4E2-D028-1BCD65265B44}"/>
                    </a:ext>
                  </a:extLst>
                </p:cNvPr>
                <p:cNvPicPr/>
                <p:nvPr/>
              </p:nvPicPr>
              <p:blipFill>
                <a:blip r:embed="rId168"/>
                <a:stretch>
                  <a:fillRect/>
                </a:stretch>
              </p:blipFill>
              <p:spPr>
                <a:xfrm>
                  <a:off x="6180998" y="4677591"/>
                  <a:ext cx="127080" cy="4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9">
              <p14:nvContentPartPr>
                <p14:cNvPr id="303" name="Input penna 302">
                  <a:extLst>
                    <a:ext uri="{FF2B5EF4-FFF2-40B4-BE49-F238E27FC236}">
                      <a16:creationId xmlns:a16="http://schemas.microsoft.com/office/drawing/2014/main" id="{5F03DDE0-2718-3186-0B5A-F17819576C83}"/>
                    </a:ext>
                  </a:extLst>
                </p14:cNvPr>
                <p14:cNvContentPartPr/>
                <p14:nvPr/>
              </p14:nvContentPartPr>
              <p14:xfrm>
                <a:off x="6349118" y="4576071"/>
                <a:ext cx="112680" cy="27000"/>
              </p14:xfrm>
            </p:contentPart>
          </mc:Choice>
          <mc:Fallback>
            <p:pic>
              <p:nvPicPr>
                <p:cNvPr id="303" name="Input penna 302">
                  <a:extLst>
                    <a:ext uri="{FF2B5EF4-FFF2-40B4-BE49-F238E27FC236}">
                      <a16:creationId xmlns:a16="http://schemas.microsoft.com/office/drawing/2014/main" id="{5F03DDE0-2718-3186-0B5A-F17819576C83}"/>
                    </a:ext>
                  </a:extLst>
                </p:cNvPr>
                <p:cNvPicPr/>
                <p:nvPr/>
              </p:nvPicPr>
              <p:blipFill>
                <a:blip r:embed="rId170"/>
                <a:stretch>
                  <a:fillRect/>
                </a:stretch>
              </p:blipFill>
              <p:spPr>
                <a:xfrm>
                  <a:off x="6338678" y="4565271"/>
                  <a:ext cx="133920" cy="4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1">
              <p14:nvContentPartPr>
                <p14:cNvPr id="304" name="Input penna 303">
                  <a:extLst>
                    <a:ext uri="{FF2B5EF4-FFF2-40B4-BE49-F238E27FC236}">
                      <a16:creationId xmlns:a16="http://schemas.microsoft.com/office/drawing/2014/main" id="{C54623C5-93C9-DF7B-04E4-089B316D071B}"/>
                    </a:ext>
                  </a:extLst>
                </p14:cNvPr>
                <p14:cNvContentPartPr/>
                <p14:nvPr/>
              </p14:nvContentPartPr>
              <p14:xfrm>
                <a:off x="6349118" y="4658151"/>
                <a:ext cx="88200" cy="16920"/>
              </p14:xfrm>
            </p:contentPart>
          </mc:Choice>
          <mc:Fallback>
            <p:pic>
              <p:nvPicPr>
                <p:cNvPr id="304" name="Input penna 303">
                  <a:extLst>
                    <a:ext uri="{FF2B5EF4-FFF2-40B4-BE49-F238E27FC236}">
                      <a16:creationId xmlns:a16="http://schemas.microsoft.com/office/drawing/2014/main" id="{C54623C5-93C9-DF7B-04E4-089B316D071B}"/>
                    </a:ext>
                  </a:extLst>
                </p:cNvPr>
                <p:cNvPicPr/>
                <p:nvPr/>
              </p:nvPicPr>
              <p:blipFill>
                <a:blip r:embed="rId172"/>
                <a:stretch>
                  <a:fillRect/>
                </a:stretch>
              </p:blipFill>
              <p:spPr>
                <a:xfrm>
                  <a:off x="6338678" y="4647711"/>
                  <a:ext cx="109440" cy="3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3">
              <p14:nvContentPartPr>
                <p14:cNvPr id="305" name="Input penna 304">
                  <a:extLst>
                    <a:ext uri="{FF2B5EF4-FFF2-40B4-BE49-F238E27FC236}">
                      <a16:creationId xmlns:a16="http://schemas.microsoft.com/office/drawing/2014/main" id="{E93A2B5F-5D20-9F35-C5C4-06332F97A75C}"/>
                    </a:ext>
                  </a:extLst>
                </p14:cNvPr>
                <p14:cNvContentPartPr/>
                <p14:nvPr/>
              </p14:nvContentPartPr>
              <p14:xfrm>
                <a:off x="6368558" y="4691991"/>
                <a:ext cx="88560" cy="82440"/>
              </p14:xfrm>
            </p:contentPart>
          </mc:Choice>
          <mc:Fallback>
            <p:pic>
              <p:nvPicPr>
                <p:cNvPr id="305" name="Input penna 304">
                  <a:extLst>
                    <a:ext uri="{FF2B5EF4-FFF2-40B4-BE49-F238E27FC236}">
                      <a16:creationId xmlns:a16="http://schemas.microsoft.com/office/drawing/2014/main" id="{E93A2B5F-5D20-9F35-C5C4-06332F97A75C}"/>
                    </a:ext>
                  </a:extLst>
                </p:cNvPr>
                <p:cNvPicPr/>
                <p:nvPr/>
              </p:nvPicPr>
              <p:blipFill>
                <a:blip r:embed="rId174"/>
                <a:stretch>
                  <a:fillRect/>
                </a:stretch>
              </p:blipFill>
              <p:spPr>
                <a:xfrm>
                  <a:off x="6357758" y="4681551"/>
                  <a:ext cx="109800" cy="103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5">
              <p14:nvContentPartPr>
                <p14:cNvPr id="306" name="Input penna 305">
                  <a:extLst>
                    <a:ext uri="{FF2B5EF4-FFF2-40B4-BE49-F238E27FC236}">
                      <a16:creationId xmlns:a16="http://schemas.microsoft.com/office/drawing/2014/main" id="{01097549-F5EF-6101-604B-BC2140BF800E}"/>
                    </a:ext>
                  </a:extLst>
                </p14:cNvPr>
                <p14:cNvContentPartPr/>
                <p14:nvPr/>
              </p14:nvContentPartPr>
              <p14:xfrm>
                <a:off x="6501398" y="4593351"/>
                <a:ext cx="33120" cy="198000"/>
              </p14:xfrm>
            </p:contentPart>
          </mc:Choice>
          <mc:Fallback>
            <p:pic>
              <p:nvPicPr>
                <p:cNvPr id="306" name="Input penna 305">
                  <a:extLst>
                    <a:ext uri="{FF2B5EF4-FFF2-40B4-BE49-F238E27FC236}">
                      <a16:creationId xmlns:a16="http://schemas.microsoft.com/office/drawing/2014/main" id="{01097549-F5EF-6101-604B-BC2140BF800E}"/>
                    </a:ext>
                  </a:extLst>
                </p:cNvPr>
                <p:cNvPicPr/>
                <p:nvPr/>
              </p:nvPicPr>
              <p:blipFill>
                <a:blip r:embed="rId176"/>
                <a:stretch>
                  <a:fillRect/>
                </a:stretch>
              </p:blipFill>
              <p:spPr>
                <a:xfrm>
                  <a:off x="6490598" y="4582911"/>
                  <a:ext cx="54360" cy="21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7">
              <p14:nvContentPartPr>
                <p14:cNvPr id="307" name="Input penna 306">
                  <a:extLst>
                    <a:ext uri="{FF2B5EF4-FFF2-40B4-BE49-F238E27FC236}">
                      <a16:creationId xmlns:a16="http://schemas.microsoft.com/office/drawing/2014/main" id="{DC06C58A-319E-55F0-B1DF-2CF5A005F618}"/>
                    </a:ext>
                  </a:extLst>
                </p14:cNvPr>
                <p14:cNvContentPartPr/>
                <p14:nvPr/>
              </p14:nvContentPartPr>
              <p14:xfrm>
                <a:off x="6504638" y="4722231"/>
                <a:ext cx="70560" cy="21960"/>
              </p14:xfrm>
            </p:contentPart>
          </mc:Choice>
          <mc:Fallback>
            <p:pic>
              <p:nvPicPr>
                <p:cNvPr id="307" name="Input penna 306">
                  <a:extLst>
                    <a:ext uri="{FF2B5EF4-FFF2-40B4-BE49-F238E27FC236}">
                      <a16:creationId xmlns:a16="http://schemas.microsoft.com/office/drawing/2014/main" id="{DC06C58A-319E-55F0-B1DF-2CF5A005F618}"/>
                    </a:ext>
                  </a:extLst>
                </p:cNvPr>
                <p:cNvPicPr/>
                <p:nvPr/>
              </p:nvPicPr>
              <p:blipFill>
                <a:blip r:embed="rId178"/>
                <a:stretch>
                  <a:fillRect/>
                </a:stretch>
              </p:blipFill>
              <p:spPr>
                <a:xfrm>
                  <a:off x="6494198" y="4711791"/>
                  <a:ext cx="91800" cy="4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9">
              <p14:nvContentPartPr>
                <p14:cNvPr id="308" name="Input penna 307">
                  <a:extLst>
                    <a:ext uri="{FF2B5EF4-FFF2-40B4-BE49-F238E27FC236}">
                      <a16:creationId xmlns:a16="http://schemas.microsoft.com/office/drawing/2014/main" id="{0EAE34FE-E76D-5FF6-8848-27B07171F023}"/>
                    </a:ext>
                  </a:extLst>
                </p14:cNvPr>
                <p14:cNvContentPartPr/>
                <p14:nvPr/>
              </p14:nvContentPartPr>
              <p14:xfrm>
                <a:off x="6584558" y="4592991"/>
                <a:ext cx="33120" cy="201240"/>
              </p14:xfrm>
            </p:contentPart>
          </mc:Choice>
          <mc:Fallback>
            <p:pic>
              <p:nvPicPr>
                <p:cNvPr id="308" name="Input penna 307">
                  <a:extLst>
                    <a:ext uri="{FF2B5EF4-FFF2-40B4-BE49-F238E27FC236}">
                      <a16:creationId xmlns:a16="http://schemas.microsoft.com/office/drawing/2014/main" id="{0EAE34FE-E76D-5FF6-8848-27B07171F023}"/>
                    </a:ext>
                  </a:extLst>
                </p:cNvPr>
                <p:cNvPicPr/>
                <p:nvPr/>
              </p:nvPicPr>
              <p:blipFill>
                <a:blip r:embed="rId180"/>
                <a:stretch>
                  <a:fillRect/>
                </a:stretch>
              </p:blipFill>
              <p:spPr>
                <a:xfrm>
                  <a:off x="6574118" y="4582191"/>
                  <a:ext cx="54360" cy="22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1">
              <p14:nvContentPartPr>
                <p14:cNvPr id="309" name="Input penna 308">
                  <a:extLst>
                    <a:ext uri="{FF2B5EF4-FFF2-40B4-BE49-F238E27FC236}">
                      <a16:creationId xmlns:a16="http://schemas.microsoft.com/office/drawing/2014/main" id="{732C28C8-9F09-CB16-9226-D08FFDB26DD4}"/>
                    </a:ext>
                  </a:extLst>
                </p14:cNvPr>
                <p14:cNvContentPartPr/>
                <p14:nvPr/>
              </p14:nvContentPartPr>
              <p14:xfrm>
                <a:off x="6693998" y="4605951"/>
                <a:ext cx="115200" cy="124200"/>
              </p14:xfrm>
            </p:contentPart>
          </mc:Choice>
          <mc:Fallback>
            <p:pic>
              <p:nvPicPr>
                <p:cNvPr id="309" name="Input penna 308">
                  <a:extLst>
                    <a:ext uri="{FF2B5EF4-FFF2-40B4-BE49-F238E27FC236}">
                      <a16:creationId xmlns:a16="http://schemas.microsoft.com/office/drawing/2014/main" id="{732C28C8-9F09-CB16-9226-D08FFDB26DD4}"/>
                    </a:ext>
                  </a:extLst>
                </p:cNvPr>
                <p:cNvPicPr/>
                <p:nvPr/>
              </p:nvPicPr>
              <p:blipFill>
                <a:blip r:embed="rId182"/>
                <a:stretch>
                  <a:fillRect/>
                </a:stretch>
              </p:blipFill>
              <p:spPr>
                <a:xfrm>
                  <a:off x="6683558" y="4595151"/>
                  <a:ext cx="136440" cy="145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3">
              <p14:nvContentPartPr>
                <p14:cNvPr id="310" name="Input penna 309">
                  <a:extLst>
                    <a:ext uri="{FF2B5EF4-FFF2-40B4-BE49-F238E27FC236}">
                      <a16:creationId xmlns:a16="http://schemas.microsoft.com/office/drawing/2014/main" id="{1296FFD3-9569-472F-B6B2-EBA078A250F1}"/>
                    </a:ext>
                  </a:extLst>
                </p14:cNvPr>
                <p14:cNvContentPartPr/>
                <p14:nvPr/>
              </p14:nvContentPartPr>
              <p14:xfrm>
                <a:off x="6699038" y="4744911"/>
                <a:ext cx="15480" cy="99000"/>
              </p14:xfrm>
            </p:contentPart>
          </mc:Choice>
          <mc:Fallback>
            <p:pic>
              <p:nvPicPr>
                <p:cNvPr id="310" name="Input penna 309">
                  <a:extLst>
                    <a:ext uri="{FF2B5EF4-FFF2-40B4-BE49-F238E27FC236}">
                      <a16:creationId xmlns:a16="http://schemas.microsoft.com/office/drawing/2014/main" id="{1296FFD3-9569-472F-B6B2-EBA078A250F1}"/>
                    </a:ext>
                  </a:extLst>
                </p:cNvPr>
                <p:cNvPicPr/>
                <p:nvPr/>
              </p:nvPicPr>
              <p:blipFill>
                <a:blip r:embed="rId184"/>
                <a:stretch>
                  <a:fillRect/>
                </a:stretch>
              </p:blipFill>
              <p:spPr>
                <a:xfrm>
                  <a:off x="6688598" y="4734471"/>
                  <a:ext cx="36720" cy="12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5">
              <p14:nvContentPartPr>
                <p14:cNvPr id="311" name="Input penna 310">
                  <a:extLst>
                    <a:ext uri="{FF2B5EF4-FFF2-40B4-BE49-F238E27FC236}">
                      <a16:creationId xmlns:a16="http://schemas.microsoft.com/office/drawing/2014/main" id="{C624EFEB-E21A-EA61-CDE2-9C985103DBE6}"/>
                    </a:ext>
                  </a:extLst>
                </p14:cNvPr>
                <p14:cNvContentPartPr/>
                <p14:nvPr/>
              </p14:nvContentPartPr>
              <p14:xfrm>
                <a:off x="6789758" y="4761471"/>
                <a:ext cx="7560" cy="96480"/>
              </p14:xfrm>
            </p:contentPart>
          </mc:Choice>
          <mc:Fallback>
            <p:pic>
              <p:nvPicPr>
                <p:cNvPr id="311" name="Input penna 310">
                  <a:extLst>
                    <a:ext uri="{FF2B5EF4-FFF2-40B4-BE49-F238E27FC236}">
                      <a16:creationId xmlns:a16="http://schemas.microsoft.com/office/drawing/2014/main" id="{C624EFEB-E21A-EA61-CDE2-9C985103DBE6}"/>
                    </a:ext>
                  </a:extLst>
                </p:cNvPr>
                <p:cNvPicPr/>
                <p:nvPr/>
              </p:nvPicPr>
              <p:blipFill>
                <a:blip r:embed="rId186"/>
                <a:stretch>
                  <a:fillRect/>
                </a:stretch>
              </p:blipFill>
              <p:spPr>
                <a:xfrm>
                  <a:off x="6778958" y="4750671"/>
                  <a:ext cx="28800" cy="11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7">
              <p14:nvContentPartPr>
                <p14:cNvPr id="312" name="Input penna 311">
                  <a:extLst>
                    <a:ext uri="{FF2B5EF4-FFF2-40B4-BE49-F238E27FC236}">
                      <a16:creationId xmlns:a16="http://schemas.microsoft.com/office/drawing/2014/main" id="{DCD850A1-577C-BA6B-B1D2-4F258ECFCA61}"/>
                    </a:ext>
                  </a:extLst>
                </p14:cNvPr>
                <p14:cNvContentPartPr/>
                <p14:nvPr/>
              </p14:nvContentPartPr>
              <p14:xfrm>
                <a:off x="6597158" y="4855071"/>
                <a:ext cx="392760" cy="23400"/>
              </p14:xfrm>
            </p:contentPart>
          </mc:Choice>
          <mc:Fallback>
            <p:pic>
              <p:nvPicPr>
                <p:cNvPr id="312" name="Input penna 311">
                  <a:extLst>
                    <a:ext uri="{FF2B5EF4-FFF2-40B4-BE49-F238E27FC236}">
                      <a16:creationId xmlns:a16="http://schemas.microsoft.com/office/drawing/2014/main" id="{DCD850A1-577C-BA6B-B1D2-4F258ECFCA61}"/>
                    </a:ext>
                  </a:extLst>
                </p:cNvPr>
                <p:cNvPicPr/>
                <p:nvPr/>
              </p:nvPicPr>
              <p:blipFill>
                <a:blip r:embed="rId188"/>
                <a:stretch>
                  <a:fillRect/>
                </a:stretch>
              </p:blipFill>
              <p:spPr>
                <a:xfrm>
                  <a:off x="6586358" y="4844631"/>
                  <a:ext cx="414000" cy="446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89">
            <p14:nvContentPartPr>
              <p14:cNvPr id="317" name="Input penna 316">
                <a:extLst>
                  <a:ext uri="{FF2B5EF4-FFF2-40B4-BE49-F238E27FC236}">
                    <a16:creationId xmlns:a16="http://schemas.microsoft.com/office/drawing/2014/main" id="{E4C8826C-4D9F-35A2-9FD1-D56A030ADCDC}"/>
                  </a:ext>
                </a:extLst>
              </p14:cNvPr>
              <p14:cNvContentPartPr/>
              <p14:nvPr/>
            </p14:nvContentPartPr>
            <p14:xfrm>
              <a:off x="3785227" y="5079448"/>
              <a:ext cx="132840" cy="23040"/>
            </p14:xfrm>
          </p:contentPart>
        </mc:Choice>
        <mc:Fallback>
          <p:pic>
            <p:nvPicPr>
              <p:cNvPr id="317" name="Input penna 316">
                <a:extLst>
                  <a:ext uri="{FF2B5EF4-FFF2-40B4-BE49-F238E27FC236}">
                    <a16:creationId xmlns:a16="http://schemas.microsoft.com/office/drawing/2014/main" id="{E4C8826C-4D9F-35A2-9FD1-D56A030ADCDC}"/>
                  </a:ext>
                </a:extLst>
              </p:cNvPr>
              <p:cNvPicPr/>
              <p:nvPr/>
            </p:nvPicPr>
            <p:blipFill>
              <a:blip r:embed="rId190"/>
              <a:stretch>
                <a:fillRect/>
              </a:stretch>
            </p:blipFill>
            <p:spPr>
              <a:xfrm>
                <a:off x="3774427" y="5069008"/>
                <a:ext cx="154080" cy="44280"/>
              </a:xfrm>
              <a:prstGeom prst="rect">
                <a:avLst/>
              </a:prstGeom>
            </p:spPr>
          </p:pic>
        </mc:Fallback>
      </mc:AlternateContent>
      <p:grpSp>
        <p:nvGrpSpPr>
          <p:cNvPr id="332" name="Gruppo 331">
            <a:extLst>
              <a:ext uri="{FF2B5EF4-FFF2-40B4-BE49-F238E27FC236}">
                <a16:creationId xmlns:a16="http://schemas.microsoft.com/office/drawing/2014/main" id="{3B829E42-E13A-6F46-2DDB-1F62402AB0C5}"/>
              </a:ext>
            </a:extLst>
          </p:cNvPr>
          <p:cNvGrpSpPr/>
          <p:nvPr/>
        </p:nvGrpSpPr>
        <p:grpSpPr>
          <a:xfrm>
            <a:off x="3679255" y="5108248"/>
            <a:ext cx="892800" cy="313560"/>
            <a:chOff x="3679255" y="5108248"/>
            <a:chExt cx="892800" cy="3135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91">
              <p14:nvContentPartPr>
                <p14:cNvPr id="318" name="Input penna 317">
                  <a:extLst>
                    <a:ext uri="{FF2B5EF4-FFF2-40B4-BE49-F238E27FC236}">
                      <a16:creationId xmlns:a16="http://schemas.microsoft.com/office/drawing/2014/main" id="{EA158266-DD8A-30B4-7E34-AA93ED8461C9}"/>
                    </a:ext>
                  </a:extLst>
                </p14:cNvPr>
                <p14:cNvContentPartPr/>
                <p14:nvPr/>
              </p14:nvContentPartPr>
              <p14:xfrm>
                <a:off x="3776815" y="5115448"/>
                <a:ext cx="189000" cy="87480"/>
              </p14:xfrm>
            </p:contentPart>
          </mc:Choice>
          <mc:Fallback>
            <p:pic>
              <p:nvPicPr>
                <p:cNvPr id="318" name="Input penna 317">
                  <a:extLst>
                    <a:ext uri="{FF2B5EF4-FFF2-40B4-BE49-F238E27FC236}">
                      <a16:creationId xmlns:a16="http://schemas.microsoft.com/office/drawing/2014/main" id="{EA158266-DD8A-30B4-7E34-AA93ED8461C9}"/>
                    </a:ext>
                  </a:extLst>
                </p:cNvPr>
                <p:cNvPicPr/>
                <p:nvPr/>
              </p:nvPicPr>
              <p:blipFill>
                <a:blip r:embed="rId192"/>
                <a:stretch>
                  <a:fillRect/>
                </a:stretch>
              </p:blipFill>
              <p:spPr>
                <a:xfrm>
                  <a:off x="3766375" y="5104648"/>
                  <a:ext cx="210240" cy="10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3">
              <p14:nvContentPartPr>
                <p14:cNvPr id="319" name="Input penna 318">
                  <a:extLst>
                    <a:ext uri="{FF2B5EF4-FFF2-40B4-BE49-F238E27FC236}">
                      <a16:creationId xmlns:a16="http://schemas.microsoft.com/office/drawing/2014/main" id="{FEDCB10F-DB77-579C-A65E-0F92C31490EC}"/>
                    </a:ext>
                  </a:extLst>
                </p14:cNvPr>
                <p14:cNvContentPartPr/>
                <p14:nvPr/>
              </p14:nvContentPartPr>
              <p14:xfrm>
                <a:off x="3864295" y="5215888"/>
                <a:ext cx="3600" cy="59040"/>
              </p14:xfrm>
            </p:contentPart>
          </mc:Choice>
          <mc:Fallback>
            <p:pic>
              <p:nvPicPr>
                <p:cNvPr id="319" name="Input penna 318">
                  <a:extLst>
                    <a:ext uri="{FF2B5EF4-FFF2-40B4-BE49-F238E27FC236}">
                      <a16:creationId xmlns:a16="http://schemas.microsoft.com/office/drawing/2014/main" id="{FEDCB10F-DB77-579C-A65E-0F92C31490EC}"/>
                    </a:ext>
                  </a:extLst>
                </p:cNvPr>
                <p:cNvPicPr/>
                <p:nvPr/>
              </p:nvPicPr>
              <p:blipFill>
                <a:blip r:embed="rId194"/>
                <a:stretch>
                  <a:fillRect/>
                </a:stretch>
              </p:blipFill>
              <p:spPr>
                <a:xfrm>
                  <a:off x="3853495" y="5205088"/>
                  <a:ext cx="24840" cy="80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5">
              <p14:nvContentPartPr>
                <p14:cNvPr id="320" name="Input penna 319">
                  <a:extLst>
                    <a:ext uri="{FF2B5EF4-FFF2-40B4-BE49-F238E27FC236}">
                      <a16:creationId xmlns:a16="http://schemas.microsoft.com/office/drawing/2014/main" id="{CC8DF03F-9317-36EE-52DE-A63E34545BEB}"/>
                    </a:ext>
                  </a:extLst>
                </p14:cNvPr>
                <p14:cNvContentPartPr/>
                <p14:nvPr/>
              </p14:nvContentPartPr>
              <p14:xfrm>
                <a:off x="3679255" y="5247928"/>
                <a:ext cx="386280" cy="54000"/>
              </p14:xfrm>
            </p:contentPart>
          </mc:Choice>
          <mc:Fallback>
            <p:pic>
              <p:nvPicPr>
                <p:cNvPr id="320" name="Input penna 319">
                  <a:extLst>
                    <a:ext uri="{FF2B5EF4-FFF2-40B4-BE49-F238E27FC236}">
                      <a16:creationId xmlns:a16="http://schemas.microsoft.com/office/drawing/2014/main" id="{CC8DF03F-9317-36EE-52DE-A63E34545BEB}"/>
                    </a:ext>
                  </a:extLst>
                </p:cNvPr>
                <p:cNvPicPr/>
                <p:nvPr/>
              </p:nvPicPr>
              <p:blipFill>
                <a:blip r:embed="rId196"/>
                <a:stretch>
                  <a:fillRect/>
                </a:stretch>
              </p:blipFill>
              <p:spPr>
                <a:xfrm>
                  <a:off x="3668455" y="5237488"/>
                  <a:ext cx="407520" cy="75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7">
              <p14:nvContentPartPr>
                <p14:cNvPr id="321" name="Input penna 320">
                  <a:extLst>
                    <a:ext uri="{FF2B5EF4-FFF2-40B4-BE49-F238E27FC236}">
                      <a16:creationId xmlns:a16="http://schemas.microsoft.com/office/drawing/2014/main" id="{C818FD2E-42D0-F7D3-0A9F-0921F4E177C3}"/>
                    </a:ext>
                  </a:extLst>
                </p14:cNvPr>
                <p14:cNvContentPartPr/>
                <p14:nvPr/>
              </p14:nvContentPartPr>
              <p14:xfrm>
                <a:off x="3814975" y="5301208"/>
                <a:ext cx="118440" cy="120600"/>
              </p14:xfrm>
            </p:contentPart>
          </mc:Choice>
          <mc:Fallback>
            <p:pic>
              <p:nvPicPr>
                <p:cNvPr id="321" name="Input penna 320">
                  <a:extLst>
                    <a:ext uri="{FF2B5EF4-FFF2-40B4-BE49-F238E27FC236}">
                      <a16:creationId xmlns:a16="http://schemas.microsoft.com/office/drawing/2014/main" id="{C818FD2E-42D0-F7D3-0A9F-0921F4E177C3}"/>
                    </a:ext>
                  </a:extLst>
                </p:cNvPr>
                <p:cNvPicPr/>
                <p:nvPr/>
              </p:nvPicPr>
              <p:blipFill>
                <a:blip r:embed="rId198"/>
                <a:stretch>
                  <a:fillRect/>
                </a:stretch>
              </p:blipFill>
              <p:spPr>
                <a:xfrm>
                  <a:off x="3804175" y="5290408"/>
                  <a:ext cx="139680" cy="141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9">
              <p14:nvContentPartPr>
                <p14:cNvPr id="322" name="Input penna 321">
                  <a:extLst>
                    <a:ext uri="{FF2B5EF4-FFF2-40B4-BE49-F238E27FC236}">
                      <a16:creationId xmlns:a16="http://schemas.microsoft.com/office/drawing/2014/main" id="{8A490D23-1F39-ABA0-307E-6C5D8147FD83}"/>
                    </a:ext>
                  </a:extLst>
                </p14:cNvPr>
                <p14:cNvContentPartPr/>
                <p14:nvPr/>
              </p14:nvContentPartPr>
              <p14:xfrm>
                <a:off x="4069135" y="5112568"/>
                <a:ext cx="54360" cy="143640"/>
              </p14:xfrm>
            </p:contentPart>
          </mc:Choice>
          <mc:Fallback>
            <p:pic>
              <p:nvPicPr>
                <p:cNvPr id="322" name="Input penna 321">
                  <a:extLst>
                    <a:ext uri="{FF2B5EF4-FFF2-40B4-BE49-F238E27FC236}">
                      <a16:creationId xmlns:a16="http://schemas.microsoft.com/office/drawing/2014/main" id="{8A490D23-1F39-ABA0-307E-6C5D8147FD83}"/>
                    </a:ext>
                  </a:extLst>
                </p:cNvPr>
                <p:cNvPicPr/>
                <p:nvPr/>
              </p:nvPicPr>
              <p:blipFill>
                <a:blip r:embed="rId200"/>
                <a:stretch>
                  <a:fillRect/>
                </a:stretch>
              </p:blipFill>
              <p:spPr>
                <a:xfrm>
                  <a:off x="4058335" y="5102128"/>
                  <a:ext cx="75600" cy="16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1">
              <p14:nvContentPartPr>
                <p14:cNvPr id="323" name="Input penna 322">
                  <a:extLst>
                    <a:ext uri="{FF2B5EF4-FFF2-40B4-BE49-F238E27FC236}">
                      <a16:creationId xmlns:a16="http://schemas.microsoft.com/office/drawing/2014/main" id="{9AF824B6-0931-114F-F255-B6D094A569CD}"/>
                    </a:ext>
                  </a:extLst>
                </p14:cNvPr>
                <p14:cNvContentPartPr/>
                <p14:nvPr/>
              </p14:nvContentPartPr>
              <p14:xfrm>
                <a:off x="4076335" y="5210128"/>
                <a:ext cx="58320" cy="40320"/>
              </p14:xfrm>
            </p:contentPart>
          </mc:Choice>
          <mc:Fallback>
            <p:pic>
              <p:nvPicPr>
                <p:cNvPr id="323" name="Input penna 322">
                  <a:extLst>
                    <a:ext uri="{FF2B5EF4-FFF2-40B4-BE49-F238E27FC236}">
                      <a16:creationId xmlns:a16="http://schemas.microsoft.com/office/drawing/2014/main" id="{9AF824B6-0931-114F-F255-B6D094A569CD}"/>
                    </a:ext>
                  </a:extLst>
                </p:cNvPr>
                <p:cNvPicPr/>
                <p:nvPr/>
              </p:nvPicPr>
              <p:blipFill>
                <a:blip r:embed="rId202"/>
                <a:stretch>
                  <a:fillRect/>
                </a:stretch>
              </p:blipFill>
              <p:spPr>
                <a:xfrm>
                  <a:off x="4065535" y="5199328"/>
                  <a:ext cx="79560" cy="6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3">
              <p14:nvContentPartPr>
                <p14:cNvPr id="324" name="Input penna 323">
                  <a:extLst>
                    <a:ext uri="{FF2B5EF4-FFF2-40B4-BE49-F238E27FC236}">
                      <a16:creationId xmlns:a16="http://schemas.microsoft.com/office/drawing/2014/main" id="{71E11F43-1CC0-3615-F8B1-7843CC47D50A}"/>
                    </a:ext>
                  </a:extLst>
                </p14:cNvPr>
                <p14:cNvContentPartPr/>
                <p14:nvPr/>
              </p14:nvContentPartPr>
              <p14:xfrm>
                <a:off x="4179655" y="5108248"/>
                <a:ext cx="9360" cy="139680"/>
              </p14:xfrm>
            </p:contentPart>
          </mc:Choice>
          <mc:Fallback>
            <p:pic>
              <p:nvPicPr>
                <p:cNvPr id="324" name="Input penna 323">
                  <a:extLst>
                    <a:ext uri="{FF2B5EF4-FFF2-40B4-BE49-F238E27FC236}">
                      <a16:creationId xmlns:a16="http://schemas.microsoft.com/office/drawing/2014/main" id="{71E11F43-1CC0-3615-F8B1-7843CC47D50A}"/>
                    </a:ext>
                  </a:extLst>
                </p:cNvPr>
                <p:cNvPicPr/>
                <p:nvPr/>
              </p:nvPicPr>
              <p:blipFill>
                <a:blip r:embed="rId204"/>
                <a:stretch>
                  <a:fillRect/>
                </a:stretch>
              </p:blipFill>
              <p:spPr>
                <a:xfrm>
                  <a:off x="4168855" y="5097808"/>
                  <a:ext cx="30600" cy="160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5">
              <p14:nvContentPartPr>
                <p14:cNvPr id="325" name="Input penna 324">
                  <a:extLst>
                    <a:ext uri="{FF2B5EF4-FFF2-40B4-BE49-F238E27FC236}">
                      <a16:creationId xmlns:a16="http://schemas.microsoft.com/office/drawing/2014/main" id="{C02A10A8-860A-2819-C962-0FA029F74273}"/>
                    </a:ext>
                  </a:extLst>
                </p14:cNvPr>
                <p14:cNvContentPartPr/>
                <p14:nvPr/>
              </p14:nvContentPartPr>
              <p14:xfrm>
                <a:off x="4191175" y="5212288"/>
                <a:ext cx="37800" cy="11880"/>
              </p14:xfrm>
            </p:contentPart>
          </mc:Choice>
          <mc:Fallback>
            <p:pic>
              <p:nvPicPr>
                <p:cNvPr id="325" name="Input penna 324">
                  <a:extLst>
                    <a:ext uri="{FF2B5EF4-FFF2-40B4-BE49-F238E27FC236}">
                      <a16:creationId xmlns:a16="http://schemas.microsoft.com/office/drawing/2014/main" id="{C02A10A8-860A-2819-C962-0FA029F74273}"/>
                    </a:ext>
                  </a:extLst>
                </p:cNvPr>
                <p:cNvPicPr/>
                <p:nvPr/>
              </p:nvPicPr>
              <p:blipFill>
                <a:blip r:embed="rId206"/>
                <a:stretch>
                  <a:fillRect/>
                </a:stretch>
              </p:blipFill>
              <p:spPr>
                <a:xfrm>
                  <a:off x="4180375" y="5201488"/>
                  <a:ext cx="59040" cy="3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7">
              <p14:nvContentPartPr>
                <p14:cNvPr id="326" name="Input penna 325">
                  <a:extLst>
                    <a:ext uri="{FF2B5EF4-FFF2-40B4-BE49-F238E27FC236}">
                      <a16:creationId xmlns:a16="http://schemas.microsoft.com/office/drawing/2014/main" id="{84FB0063-29DA-2DDE-C30B-15D5C51A12ED}"/>
                    </a:ext>
                  </a:extLst>
                </p14:cNvPr>
                <p14:cNvContentPartPr/>
                <p14:nvPr/>
              </p14:nvContentPartPr>
              <p14:xfrm>
                <a:off x="4274335" y="5116168"/>
                <a:ext cx="10080" cy="153000"/>
              </p14:xfrm>
            </p:contentPart>
          </mc:Choice>
          <mc:Fallback>
            <p:pic>
              <p:nvPicPr>
                <p:cNvPr id="326" name="Input penna 325">
                  <a:extLst>
                    <a:ext uri="{FF2B5EF4-FFF2-40B4-BE49-F238E27FC236}">
                      <a16:creationId xmlns:a16="http://schemas.microsoft.com/office/drawing/2014/main" id="{84FB0063-29DA-2DDE-C30B-15D5C51A12ED}"/>
                    </a:ext>
                  </a:extLst>
                </p:cNvPr>
                <p:cNvPicPr/>
                <p:nvPr/>
              </p:nvPicPr>
              <p:blipFill>
                <a:blip r:embed="rId208"/>
                <a:stretch>
                  <a:fillRect/>
                </a:stretch>
              </p:blipFill>
              <p:spPr>
                <a:xfrm>
                  <a:off x="4263895" y="5105728"/>
                  <a:ext cx="31320" cy="174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9">
              <p14:nvContentPartPr>
                <p14:cNvPr id="327" name="Input penna 326">
                  <a:extLst>
                    <a:ext uri="{FF2B5EF4-FFF2-40B4-BE49-F238E27FC236}">
                      <a16:creationId xmlns:a16="http://schemas.microsoft.com/office/drawing/2014/main" id="{B1DFCC33-0003-E2E4-29D5-45976A17EE0F}"/>
                    </a:ext>
                  </a:extLst>
                </p14:cNvPr>
                <p14:cNvContentPartPr/>
                <p14:nvPr/>
              </p14:nvContentPartPr>
              <p14:xfrm>
                <a:off x="4175695" y="5299048"/>
                <a:ext cx="110880" cy="102960"/>
              </p14:xfrm>
            </p:contentPart>
          </mc:Choice>
          <mc:Fallback>
            <p:pic>
              <p:nvPicPr>
                <p:cNvPr id="327" name="Input penna 326">
                  <a:extLst>
                    <a:ext uri="{FF2B5EF4-FFF2-40B4-BE49-F238E27FC236}">
                      <a16:creationId xmlns:a16="http://schemas.microsoft.com/office/drawing/2014/main" id="{B1DFCC33-0003-E2E4-29D5-45976A17EE0F}"/>
                    </a:ext>
                  </a:extLst>
                </p:cNvPr>
                <p:cNvPicPr/>
                <p:nvPr/>
              </p:nvPicPr>
              <p:blipFill>
                <a:blip r:embed="rId210"/>
                <a:stretch>
                  <a:fillRect/>
                </a:stretch>
              </p:blipFill>
              <p:spPr>
                <a:xfrm>
                  <a:off x="4165255" y="5288248"/>
                  <a:ext cx="132120" cy="124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1">
              <p14:nvContentPartPr>
                <p14:cNvPr id="328" name="Input penna 327">
                  <a:extLst>
                    <a:ext uri="{FF2B5EF4-FFF2-40B4-BE49-F238E27FC236}">
                      <a16:creationId xmlns:a16="http://schemas.microsoft.com/office/drawing/2014/main" id="{0CC11D4D-CE89-F712-CC99-EA587E2757C9}"/>
                    </a:ext>
                  </a:extLst>
                </p14:cNvPr>
                <p14:cNvContentPartPr/>
                <p14:nvPr/>
              </p14:nvContentPartPr>
              <p14:xfrm>
                <a:off x="4432015" y="5118688"/>
                <a:ext cx="80280" cy="102240"/>
              </p14:xfrm>
            </p:contentPart>
          </mc:Choice>
          <mc:Fallback>
            <p:pic>
              <p:nvPicPr>
                <p:cNvPr id="328" name="Input penna 327">
                  <a:extLst>
                    <a:ext uri="{FF2B5EF4-FFF2-40B4-BE49-F238E27FC236}">
                      <a16:creationId xmlns:a16="http://schemas.microsoft.com/office/drawing/2014/main" id="{0CC11D4D-CE89-F712-CC99-EA587E2757C9}"/>
                    </a:ext>
                  </a:extLst>
                </p:cNvPr>
                <p:cNvPicPr/>
                <p:nvPr/>
              </p:nvPicPr>
              <p:blipFill>
                <a:blip r:embed="rId212"/>
                <a:stretch>
                  <a:fillRect/>
                </a:stretch>
              </p:blipFill>
              <p:spPr>
                <a:xfrm>
                  <a:off x="4421575" y="5108248"/>
                  <a:ext cx="101520" cy="12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3">
              <p14:nvContentPartPr>
                <p14:cNvPr id="329" name="Input penna 328">
                  <a:extLst>
                    <a:ext uri="{FF2B5EF4-FFF2-40B4-BE49-F238E27FC236}">
                      <a16:creationId xmlns:a16="http://schemas.microsoft.com/office/drawing/2014/main" id="{81F5410C-994A-7E85-ADC4-E6E2DEF96E10}"/>
                    </a:ext>
                  </a:extLst>
                </p14:cNvPr>
                <p14:cNvContentPartPr/>
                <p14:nvPr/>
              </p14:nvContentPartPr>
              <p14:xfrm>
                <a:off x="4370455" y="5240008"/>
                <a:ext cx="153000" cy="28800"/>
              </p14:xfrm>
            </p:contentPart>
          </mc:Choice>
          <mc:Fallback>
            <p:pic>
              <p:nvPicPr>
                <p:cNvPr id="329" name="Input penna 328">
                  <a:extLst>
                    <a:ext uri="{FF2B5EF4-FFF2-40B4-BE49-F238E27FC236}">
                      <a16:creationId xmlns:a16="http://schemas.microsoft.com/office/drawing/2014/main" id="{81F5410C-994A-7E85-ADC4-E6E2DEF96E10}"/>
                    </a:ext>
                  </a:extLst>
                </p:cNvPr>
                <p:cNvPicPr/>
                <p:nvPr/>
              </p:nvPicPr>
              <p:blipFill>
                <a:blip r:embed="rId214"/>
                <a:stretch>
                  <a:fillRect/>
                </a:stretch>
              </p:blipFill>
              <p:spPr>
                <a:xfrm>
                  <a:off x="4360015" y="5229568"/>
                  <a:ext cx="174240" cy="5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5">
              <p14:nvContentPartPr>
                <p14:cNvPr id="330" name="Input penna 329">
                  <a:extLst>
                    <a:ext uri="{FF2B5EF4-FFF2-40B4-BE49-F238E27FC236}">
                      <a16:creationId xmlns:a16="http://schemas.microsoft.com/office/drawing/2014/main" id="{62BCD5CA-194E-A131-B60D-93A66BEE1922}"/>
                    </a:ext>
                  </a:extLst>
                </p14:cNvPr>
                <p14:cNvContentPartPr/>
                <p14:nvPr/>
              </p14:nvContentPartPr>
              <p14:xfrm>
                <a:off x="4416895" y="5299048"/>
                <a:ext cx="155160" cy="105120"/>
              </p14:xfrm>
            </p:contentPart>
          </mc:Choice>
          <mc:Fallback>
            <p:pic>
              <p:nvPicPr>
                <p:cNvPr id="330" name="Input penna 329">
                  <a:extLst>
                    <a:ext uri="{FF2B5EF4-FFF2-40B4-BE49-F238E27FC236}">
                      <a16:creationId xmlns:a16="http://schemas.microsoft.com/office/drawing/2014/main" id="{62BCD5CA-194E-A131-B60D-93A66BEE1922}"/>
                    </a:ext>
                  </a:extLst>
                </p:cNvPr>
                <p:cNvPicPr/>
                <p:nvPr/>
              </p:nvPicPr>
              <p:blipFill>
                <a:blip r:embed="rId216"/>
                <a:stretch>
                  <a:fillRect/>
                </a:stretch>
              </p:blipFill>
              <p:spPr>
                <a:xfrm>
                  <a:off x="4406095" y="5288248"/>
                  <a:ext cx="176400" cy="126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67" name="Gruppo 366">
            <a:extLst>
              <a:ext uri="{FF2B5EF4-FFF2-40B4-BE49-F238E27FC236}">
                <a16:creationId xmlns:a16="http://schemas.microsoft.com/office/drawing/2014/main" id="{0855CBBD-142D-E7CD-C840-270DDB23F372}"/>
              </a:ext>
            </a:extLst>
          </p:cNvPr>
          <p:cNvGrpSpPr/>
          <p:nvPr/>
        </p:nvGrpSpPr>
        <p:grpSpPr>
          <a:xfrm>
            <a:off x="4929895" y="5046688"/>
            <a:ext cx="590040" cy="349920"/>
            <a:chOff x="4929895" y="5046688"/>
            <a:chExt cx="590040" cy="3499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17">
              <p14:nvContentPartPr>
                <p14:cNvPr id="333" name="Input penna 332">
                  <a:extLst>
                    <a:ext uri="{FF2B5EF4-FFF2-40B4-BE49-F238E27FC236}">
                      <a16:creationId xmlns:a16="http://schemas.microsoft.com/office/drawing/2014/main" id="{97334F4C-E5EF-489B-96D8-BC2C6EF71D2B}"/>
                    </a:ext>
                  </a:extLst>
                </p14:cNvPr>
                <p14:cNvContentPartPr/>
                <p14:nvPr/>
              </p14:nvContentPartPr>
              <p14:xfrm>
                <a:off x="4942495" y="5046688"/>
                <a:ext cx="140400" cy="100440"/>
              </p14:xfrm>
            </p:contentPart>
          </mc:Choice>
          <mc:Fallback>
            <p:pic>
              <p:nvPicPr>
                <p:cNvPr id="333" name="Input penna 332">
                  <a:extLst>
                    <a:ext uri="{FF2B5EF4-FFF2-40B4-BE49-F238E27FC236}">
                      <a16:creationId xmlns:a16="http://schemas.microsoft.com/office/drawing/2014/main" id="{97334F4C-E5EF-489B-96D8-BC2C6EF71D2B}"/>
                    </a:ext>
                  </a:extLst>
                </p:cNvPr>
                <p:cNvPicPr/>
                <p:nvPr/>
              </p:nvPicPr>
              <p:blipFill>
                <a:blip r:embed="rId218"/>
                <a:stretch>
                  <a:fillRect/>
                </a:stretch>
              </p:blipFill>
              <p:spPr>
                <a:xfrm>
                  <a:off x="4931695" y="5036248"/>
                  <a:ext cx="161640" cy="12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9">
              <p14:nvContentPartPr>
                <p14:cNvPr id="334" name="Input penna 333">
                  <a:extLst>
                    <a:ext uri="{FF2B5EF4-FFF2-40B4-BE49-F238E27FC236}">
                      <a16:creationId xmlns:a16="http://schemas.microsoft.com/office/drawing/2014/main" id="{72C82B8B-7F22-D8CC-0BDC-EFD8F49599C0}"/>
                    </a:ext>
                  </a:extLst>
                </p14:cNvPr>
                <p14:cNvContentPartPr/>
                <p14:nvPr/>
              </p14:nvContentPartPr>
              <p14:xfrm>
                <a:off x="5016655" y="5162248"/>
                <a:ext cx="7920" cy="79920"/>
              </p14:xfrm>
            </p:contentPart>
          </mc:Choice>
          <mc:Fallback>
            <p:pic>
              <p:nvPicPr>
                <p:cNvPr id="334" name="Input penna 333">
                  <a:extLst>
                    <a:ext uri="{FF2B5EF4-FFF2-40B4-BE49-F238E27FC236}">
                      <a16:creationId xmlns:a16="http://schemas.microsoft.com/office/drawing/2014/main" id="{72C82B8B-7F22-D8CC-0BDC-EFD8F49599C0}"/>
                    </a:ext>
                  </a:extLst>
                </p:cNvPr>
                <p:cNvPicPr/>
                <p:nvPr/>
              </p:nvPicPr>
              <p:blipFill>
                <a:blip r:embed="rId220"/>
                <a:stretch>
                  <a:fillRect/>
                </a:stretch>
              </p:blipFill>
              <p:spPr>
                <a:xfrm>
                  <a:off x="5006215" y="5151448"/>
                  <a:ext cx="29160" cy="101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1">
              <p14:nvContentPartPr>
                <p14:cNvPr id="335" name="Input penna 334">
                  <a:extLst>
                    <a:ext uri="{FF2B5EF4-FFF2-40B4-BE49-F238E27FC236}">
                      <a16:creationId xmlns:a16="http://schemas.microsoft.com/office/drawing/2014/main" id="{0999014A-4383-0619-5741-73D7D83C206F}"/>
                    </a:ext>
                  </a:extLst>
                </p14:cNvPr>
                <p14:cNvContentPartPr/>
                <p14:nvPr/>
              </p14:nvContentPartPr>
              <p14:xfrm>
                <a:off x="4929895" y="5216248"/>
                <a:ext cx="185400" cy="15480"/>
              </p14:xfrm>
            </p:contentPart>
          </mc:Choice>
          <mc:Fallback>
            <p:pic>
              <p:nvPicPr>
                <p:cNvPr id="335" name="Input penna 334">
                  <a:extLst>
                    <a:ext uri="{FF2B5EF4-FFF2-40B4-BE49-F238E27FC236}">
                      <a16:creationId xmlns:a16="http://schemas.microsoft.com/office/drawing/2014/main" id="{0999014A-4383-0619-5741-73D7D83C206F}"/>
                    </a:ext>
                  </a:extLst>
                </p:cNvPr>
                <p:cNvPicPr/>
                <p:nvPr/>
              </p:nvPicPr>
              <p:blipFill>
                <a:blip r:embed="rId222"/>
                <a:stretch>
                  <a:fillRect/>
                </a:stretch>
              </p:blipFill>
              <p:spPr>
                <a:xfrm>
                  <a:off x="4919455" y="5205448"/>
                  <a:ext cx="206640" cy="3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3">
              <p14:nvContentPartPr>
                <p14:cNvPr id="336" name="Input penna 335">
                  <a:extLst>
                    <a:ext uri="{FF2B5EF4-FFF2-40B4-BE49-F238E27FC236}">
                      <a16:creationId xmlns:a16="http://schemas.microsoft.com/office/drawing/2014/main" id="{1295EDA9-3F99-DB1E-5FCF-0D456A94AB44}"/>
                    </a:ext>
                  </a:extLst>
                </p14:cNvPr>
                <p14:cNvContentPartPr/>
                <p14:nvPr/>
              </p14:nvContentPartPr>
              <p14:xfrm>
                <a:off x="5004415" y="5245408"/>
                <a:ext cx="88200" cy="109440"/>
              </p14:xfrm>
            </p:contentPart>
          </mc:Choice>
          <mc:Fallback>
            <p:pic>
              <p:nvPicPr>
                <p:cNvPr id="336" name="Input penna 335">
                  <a:extLst>
                    <a:ext uri="{FF2B5EF4-FFF2-40B4-BE49-F238E27FC236}">
                      <a16:creationId xmlns:a16="http://schemas.microsoft.com/office/drawing/2014/main" id="{1295EDA9-3F99-DB1E-5FCF-0D456A94AB44}"/>
                    </a:ext>
                  </a:extLst>
                </p:cNvPr>
                <p:cNvPicPr/>
                <p:nvPr/>
              </p:nvPicPr>
              <p:blipFill>
                <a:blip r:embed="rId224"/>
                <a:stretch>
                  <a:fillRect/>
                </a:stretch>
              </p:blipFill>
              <p:spPr>
                <a:xfrm>
                  <a:off x="4993615" y="5234968"/>
                  <a:ext cx="109440" cy="130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5">
              <p14:nvContentPartPr>
                <p14:cNvPr id="337" name="Input penna 336">
                  <a:extLst>
                    <a:ext uri="{FF2B5EF4-FFF2-40B4-BE49-F238E27FC236}">
                      <a16:creationId xmlns:a16="http://schemas.microsoft.com/office/drawing/2014/main" id="{C3893F5E-9835-8F7C-406B-2FA609CD354E}"/>
                    </a:ext>
                  </a:extLst>
                </p14:cNvPr>
                <p14:cNvContentPartPr/>
                <p14:nvPr/>
              </p14:nvContentPartPr>
              <p14:xfrm>
                <a:off x="5189455" y="5085568"/>
                <a:ext cx="98280" cy="130320"/>
              </p14:xfrm>
            </p:contentPart>
          </mc:Choice>
          <mc:Fallback>
            <p:pic>
              <p:nvPicPr>
                <p:cNvPr id="337" name="Input penna 336">
                  <a:extLst>
                    <a:ext uri="{FF2B5EF4-FFF2-40B4-BE49-F238E27FC236}">
                      <a16:creationId xmlns:a16="http://schemas.microsoft.com/office/drawing/2014/main" id="{C3893F5E-9835-8F7C-406B-2FA609CD354E}"/>
                    </a:ext>
                  </a:extLst>
                </p:cNvPr>
                <p:cNvPicPr/>
                <p:nvPr/>
              </p:nvPicPr>
              <p:blipFill>
                <a:blip r:embed="rId226"/>
                <a:stretch>
                  <a:fillRect/>
                </a:stretch>
              </p:blipFill>
              <p:spPr>
                <a:xfrm>
                  <a:off x="5178655" y="5075128"/>
                  <a:ext cx="119520" cy="15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7">
              <p14:nvContentPartPr>
                <p14:cNvPr id="338" name="Input penna 337">
                  <a:extLst>
                    <a:ext uri="{FF2B5EF4-FFF2-40B4-BE49-F238E27FC236}">
                      <a16:creationId xmlns:a16="http://schemas.microsoft.com/office/drawing/2014/main" id="{DDD27220-A8AE-C2B7-9654-B0B3822812D6}"/>
                    </a:ext>
                  </a:extLst>
                </p14:cNvPr>
                <p14:cNvContentPartPr/>
                <p14:nvPr/>
              </p14:nvContentPartPr>
              <p14:xfrm>
                <a:off x="5158855" y="5199688"/>
                <a:ext cx="152640" cy="32040"/>
              </p14:xfrm>
            </p:contentPart>
          </mc:Choice>
          <mc:Fallback>
            <p:pic>
              <p:nvPicPr>
                <p:cNvPr id="338" name="Input penna 337">
                  <a:extLst>
                    <a:ext uri="{FF2B5EF4-FFF2-40B4-BE49-F238E27FC236}">
                      <a16:creationId xmlns:a16="http://schemas.microsoft.com/office/drawing/2014/main" id="{DDD27220-A8AE-C2B7-9654-B0B3822812D6}"/>
                    </a:ext>
                  </a:extLst>
                </p:cNvPr>
                <p:cNvPicPr/>
                <p:nvPr/>
              </p:nvPicPr>
              <p:blipFill>
                <a:blip r:embed="rId228"/>
                <a:stretch>
                  <a:fillRect/>
                </a:stretch>
              </p:blipFill>
              <p:spPr>
                <a:xfrm>
                  <a:off x="5148055" y="5189248"/>
                  <a:ext cx="173880" cy="5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9">
              <p14:nvContentPartPr>
                <p14:cNvPr id="339" name="Input penna 338">
                  <a:extLst>
                    <a:ext uri="{FF2B5EF4-FFF2-40B4-BE49-F238E27FC236}">
                      <a16:creationId xmlns:a16="http://schemas.microsoft.com/office/drawing/2014/main" id="{E90E8B2D-BDC2-7418-FD01-9F2C2E9DA9E8}"/>
                    </a:ext>
                  </a:extLst>
                </p14:cNvPr>
                <p14:cNvContentPartPr/>
                <p14:nvPr/>
              </p14:nvContentPartPr>
              <p14:xfrm>
                <a:off x="5246335" y="5218768"/>
                <a:ext cx="19800" cy="125640"/>
              </p14:xfrm>
            </p:contentPart>
          </mc:Choice>
          <mc:Fallback>
            <p:pic>
              <p:nvPicPr>
                <p:cNvPr id="339" name="Input penna 338">
                  <a:extLst>
                    <a:ext uri="{FF2B5EF4-FFF2-40B4-BE49-F238E27FC236}">
                      <a16:creationId xmlns:a16="http://schemas.microsoft.com/office/drawing/2014/main" id="{E90E8B2D-BDC2-7418-FD01-9F2C2E9DA9E8}"/>
                    </a:ext>
                  </a:extLst>
                </p:cNvPr>
                <p:cNvPicPr/>
                <p:nvPr/>
              </p:nvPicPr>
              <p:blipFill>
                <a:blip r:embed="rId230"/>
                <a:stretch>
                  <a:fillRect/>
                </a:stretch>
              </p:blipFill>
              <p:spPr>
                <a:xfrm>
                  <a:off x="5235535" y="5208328"/>
                  <a:ext cx="41040" cy="146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1">
              <p14:nvContentPartPr>
                <p14:cNvPr id="340" name="Input penna 339">
                  <a:extLst>
                    <a:ext uri="{FF2B5EF4-FFF2-40B4-BE49-F238E27FC236}">
                      <a16:creationId xmlns:a16="http://schemas.microsoft.com/office/drawing/2014/main" id="{76B43B2B-2FB7-661B-1F76-9B0FC8EDC945}"/>
                    </a:ext>
                  </a:extLst>
                </p14:cNvPr>
                <p14:cNvContentPartPr/>
                <p14:nvPr/>
              </p14:nvContentPartPr>
              <p14:xfrm>
                <a:off x="5383135" y="5075848"/>
                <a:ext cx="115920" cy="104760"/>
              </p14:xfrm>
            </p:contentPart>
          </mc:Choice>
          <mc:Fallback>
            <p:pic>
              <p:nvPicPr>
                <p:cNvPr id="340" name="Input penna 339">
                  <a:extLst>
                    <a:ext uri="{FF2B5EF4-FFF2-40B4-BE49-F238E27FC236}">
                      <a16:creationId xmlns:a16="http://schemas.microsoft.com/office/drawing/2014/main" id="{76B43B2B-2FB7-661B-1F76-9B0FC8EDC945}"/>
                    </a:ext>
                  </a:extLst>
                </p:cNvPr>
                <p:cNvPicPr/>
                <p:nvPr/>
              </p:nvPicPr>
              <p:blipFill>
                <a:blip r:embed="rId232"/>
                <a:stretch>
                  <a:fillRect/>
                </a:stretch>
              </p:blipFill>
              <p:spPr>
                <a:xfrm>
                  <a:off x="5372695" y="5065408"/>
                  <a:ext cx="13716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3">
              <p14:nvContentPartPr>
                <p14:cNvPr id="341" name="Input penna 340">
                  <a:extLst>
                    <a:ext uri="{FF2B5EF4-FFF2-40B4-BE49-F238E27FC236}">
                      <a16:creationId xmlns:a16="http://schemas.microsoft.com/office/drawing/2014/main" id="{CFFCFF92-B66D-97B3-8D43-68D6291CA849}"/>
                    </a:ext>
                  </a:extLst>
                </p14:cNvPr>
                <p14:cNvContentPartPr/>
                <p14:nvPr/>
              </p14:nvContentPartPr>
              <p14:xfrm>
                <a:off x="5350015" y="5211928"/>
                <a:ext cx="137160" cy="15120"/>
              </p14:xfrm>
            </p:contentPart>
          </mc:Choice>
          <mc:Fallback>
            <p:pic>
              <p:nvPicPr>
                <p:cNvPr id="341" name="Input penna 340">
                  <a:extLst>
                    <a:ext uri="{FF2B5EF4-FFF2-40B4-BE49-F238E27FC236}">
                      <a16:creationId xmlns:a16="http://schemas.microsoft.com/office/drawing/2014/main" id="{CFFCFF92-B66D-97B3-8D43-68D6291CA849}"/>
                    </a:ext>
                  </a:extLst>
                </p:cNvPr>
                <p:cNvPicPr/>
                <p:nvPr/>
              </p:nvPicPr>
              <p:blipFill>
                <a:blip r:embed="rId234"/>
                <a:stretch>
                  <a:fillRect/>
                </a:stretch>
              </p:blipFill>
              <p:spPr>
                <a:xfrm>
                  <a:off x="5339575" y="5201128"/>
                  <a:ext cx="158400" cy="3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5">
              <p14:nvContentPartPr>
                <p14:cNvPr id="342" name="Input penna 341">
                  <a:extLst>
                    <a:ext uri="{FF2B5EF4-FFF2-40B4-BE49-F238E27FC236}">
                      <a16:creationId xmlns:a16="http://schemas.microsoft.com/office/drawing/2014/main" id="{1E814540-935C-42D8-5E9E-4E3030739C6B}"/>
                    </a:ext>
                  </a:extLst>
                </p14:cNvPr>
                <p14:cNvContentPartPr/>
                <p14:nvPr/>
              </p14:nvContentPartPr>
              <p14:xfrm>
                <a:off x="5395375" y="5288248"/>
                <a:ext cx="124560" cy="108360"/>
              </p14:xfrm>
            </p:contentPart>
          </mc:Choice>
          <mc:Fallback>
            <p:pic>
              <p:nvPicPr>
                <p:cNvPr id="342" name="Input penna 341">
                  <a:extLst>
                    <a:ext uri="{FF2B5EF4-FFF2-40B4-BE49-F238E27FC236}">
                      <a16:creationId xmlns:a16="http://schemas.microsoft.com/office/drawing/2014/main" id="{1E814540-935C-42D8-5E9E-4E3030739C6B}"/>
                    </a:ext>
                  </a:extLst>
                </p:cNvPr>
                <p:cNvPicPr/>
                <p:nvPr/>
              </p:nvPicPr>
              <p:blipFill>
                <a:blip r:embed="rId236"/>
                <a:stretch>
                  <a:fillRect/>
                </a:stretch>
              </p:blipFill>
              <p:spPr>
                <a:xfrm>
                  <a:off x="5384935" y="5277808"/>
                  <a:ext cx="145800" cy="129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65" name="Gruppo 364">
            <a:extLst>
              <a:ext uri="{FF2B5EF4-FFF2-40B4-BE49-F238E27FC236}">
                <a16:creationId xmlns:a16="http://schemas.microsoft.com/office/drawing/2014/main" id="{2A411660-BA6B-D076-2D8B-83F72572EF57}"/>
              </a:ext>
            </a:extLst>
          </p:cNvPr>
          <p:cNvGrpSpPr/>
          <p:nvPr/>
        </p:nvGrpSpPr>
        <p:grpSpPr>
          <a:xfrm>
            <a:off x="5905855" y="5071888"/>
            <a:ext cx="1109880" cy="278280"/>
            <a:chOff x="5905855" y="5071888"/>
            <a:chExt cx="1109880" cy="2782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37">
              <p14:nvContentPartPr>
                <p14:cNvPr id="343" name="Input penna 342">
                  <a:extLst>
                    <a:ext uri="{FF2B5EF4-FFF2-40B4-BE49-F238E27FC236}">
                      <a16:creationId xmlns:a16="http://schemas.microsoft.com/office/drawing/2014/main" id="{B1752010-9A95-566D-8E1F-4FC9EE1E76DF}"/>
                    </a:ext>
                  </a:extLst>
                </p14:cNvPr>
                <p14:cNvContentPartPr/>
                <p14:nvPr/>
              </p14:nvContentPartPr>
              <p14:xfrm>
                <a:off x="5905855" y="5071888"/>
                <a:ext cx="202680" cy="24840"/>
              </p14:xfrm>
            </p:contentPart>
          </mc:Choice>
          <mc:Fallback>
            <p:pic>
              <p:nvPicPr>
                <p:cNvPr id="343" name="Input penna 342">
                  <a:extLst>
                    <a:ext uri="{FF2B5EF4-FFF2-40B4-BE49-F238E27FC236}">
                      <a16:creationId xmlns:a16="http://schemas.microsoft.com/office/drawing/2014/main" id="{B1752010-9A95-566D-8E1F-4FC9EE1E76DF}"/>
                    </a:ext>
                  </a:extLst>
                </p:cNvPr>
                <p:cNvPicPr/>
                <p:nvPr/>
              </p:nvPicPr>
              <p:blipFill>
                <a:blip r:embed="rId238"/>
                <a:stretch>
                  <a:fillRect/>
                </a:stretch>
              </p:blipFill>
              <p:spPr>
                <a:xfrm>
                  <a:off x="5895055" y="5061448"/>
                  <a:ext cx="223920" cy="4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9">
              <p14:nvContentPartPr>
                <p14:cNvPr id="344" name="Input penna 343">
                  <a:extLst>
                    <a:ext uri="{FF2B5EF4-FFF2-40B4-BE49-F238E27FC236}">
                      <a16:creationId xmlns:a16="http://schemas.microsoft.com/office/drawing/2014/main" id="{BE8B552C-4B28-D97D-0C22-53DAC02CF807}"/>
                    </a:ext>
                  </a:extLst>
                </p14:cNvPr>
                <p14:cNvContentPartPr/>
                <p14:nvPr/>
              </p14:nvContentPartPr>
              <p14:xfrm>
                <a:off x="5920975" y="5085208"/>
                <a:ext cx="80280" cy="71640"/>
              </p14:xfrm>
            </p:contentPart>
          </mc:Choice>
          <mc:Fallback>
            <p:pic>
              <p:nvPicPr>
                <p:cNvPr id="344" name="Input penna 343">
                  <a:extLst>
                    <a:ext uri="{FF2B5EF4-FFF2-40B4-BE49-F238E27FC236}">
                      <a16:creationId xmlns:a16="http://schemas.microsoft.com/office/drawing/2014/main" id="{BE8B552C-4B28-D97D-0C22-53DAC02CF807}"/>
                    </a:ext>
                  </a:extLst>
                </p:cNvPr>
                <p:cNvPicPr/>
                <p:nvPr/>
              </p:nvPicPr>
              <p:blipFill>
                <a:blip r:embed="rId240"/>
                <a:stretch>
                  <a:fillRect/>
                </a:stretch>
              </p:blipFill>
              <p:spPr>
                <a:xfrm>
                  <a:off x="5910535" y="5074768"/>
                  <a:ext cx="101520" cy="92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1">
              <p14:nvContentPartPr>
                <p14:cNvPr id="345" name="Input penna 344">
                  <a:extLst>
                    <a:ext uri="{FF2B5EF4-FFF2-40B4-BE49-F238E27FC236}">
                      <a16:creationId xmlns:a16="http://schemas.microsoft.com/office/drawing/2014/main" id="{0F41287D-1BC1-EC88-FB7A-BE8E683BC02E}"/>
                    </a:ext>
                  </a:extLst>
                </p14:cNvPr>
                <p14:cNvContentPartPr/>
                <p14:nvPr/>
              </p14:nvContentPartPr>
              <p14:xfrm>
                <a:off x="6006655" y="5090968"/>
                <a:ext cx="48960" cy="47880"/>
              </p14:xfrm>
            </p:contentPart>
          </mc:Choice>
          <mc:Fallback>
            <p:pic>
              <p:nvPicPr>
                <p:cNvPr id="345" name="Input penna 344">
                  <a:extLst>
                    <a:ext uri="{FF2B5EF4-FFF2-40B4-BE49-F238E27FC236}">
                      <a16:creationId xmlns:a16="http://schemas.microsoft.com/office/drawing/2014/main" id="{0F41287D-1BC1-EC88-FB7A-BE8E683BC02E}"/>
                    </a:ext>
                  </a:extLst>
                </p:cNvPr>
                <p:cNvPicPr/>
                <p:nvPr/>
              </p:nvPicPr>
              <p:blipFill>
                <a:blip r:embed="rId242"/>
                <a:stretch>
                  <a:fillRect/>
                </a:stretch>
              </p:blipFill>
              <p:spPr>
                <a:xfrm>
                  <a:off x="5995855" y="5080528"/>
                  <a:ext cx="70200" cy="69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3">
              <p14:nvContentPartPr>
                <p14:cNvPr id="346" name="Input penna 345">
                  <a:extLst>
                    <a:ext uri="{FF2B5EF4-FFF2-40B4-BE49-F238E27FC236}">
                      <a16:creationId xmlns:a16="http://schemas.microsoft.com/office/drawing/2014/main" id="{EF66CC9D-6F14-18A6-D22F-B11632FCBD6B}"/>
                    </a:ext>
                  </a:extLst>
                </p14:cNvPr>
                <p14:cNvContentPartPr/>
                <p14:nvPr/>
              </p14:nvContentPartPr>
              <p14:xfrm>
                <a:off x="5998015" y="5134888"/>
                <a:ext cx="15840" cy="54000"/>
              </p14:xfrm>
            </p:contentPart>
          </mc:Choice>
          <mc:Fallback>
            <p:pic>
              <p:nvPicPr>
                <p:cNvPr id="346" name="Input penna 345">
                  <a:extLst>
                    <a:ext uri="{FF2B5EF4-FFF2-40B4-BE49-F238E27FC236}">
                      <a16:creationId xmlns:a16="http://schemas.microsoft.com/office/drawing/2014/main" id="{EF66CC9D-6F14-18A6-D22F-B11632FCBD6B}"/>
                    </a:ext>
                  </a:extLst>
                </p:cNvPr>
                <p:cNvPicPr/>
                <p:nvPr/>
              </p:nvPicPr>
              <p:blipFill>
                <a:blip r:embed="rId244"/>
                <a:stretch>
                  <a:fillRect/>
                </a:stretch>
              </p:blipFill>
              <p:spPr>
                <a:xfrm>
                  <a:off x="5987215" y="5124088"/>
                  <a:ext cx="37080" cy="75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5">
              <p14:nvContentPartPr>
                <p14:cNvPr id="347" name="Input penna 346">
                  <a:extLst>
                    <a:ext uri="{FF2B5EF4-FFF2-40B4-BE49-F238E27FC236}">
                      <a16:creationId xmlns:a16="http://schemas.microsoft.com/office/drawing/2014/main" id="{B93248E6-5992-4E55-E5DD-A472F75C0A4C}"/>
                    </a:ext>
                  </a:extLst>
                </p14:cNvPr>
                <p14:cNvContentPartPr/>
                <p14:nvPr/>
              </p14:nvContentPartPr>
              <p14:xfrm>
                <a:off x="5911255" y="5183848"/>
                <a:ext cx="194760" cy="13320"/>
              </p14:xfrm>
            </p:contentPart>
          </mc:Choice>
          <mc:Fallback>
            <p:pic>
              <p:nvPicPr>
                <p:cNvPr id="347" name="Input penna 346">
                  <a:extLst>
                    <a:ext uri="{FF2B5EF4-FFF2-40B4-BE49-F238E27FC236}">
                      <a16:creationId xmlns:a16="http://schemas.microsoft.com/office/drawing/2014/main" id="{B93248E6-5992-4E55-E5DD-A472F75C0A4C}"/>
                    </a:ext>
                  </a:extLst>
                </p:cNvPr>
                <p:cNvPicPr/>
                <p:nvPr/>
              </p:nvPicPr>
              <p:blipFill>
                <a:blip r:embed="rId246"/>
                <a:stretch>
                  <a:fillRect/>
                </a:stretch>
              </p:blipFill>
              <p:spPr>
                <a:xfrm>
                  <a:off x="5900455" y="5173408"/>
                  <a:ext cx="216000" cy="3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7">
              <p14:nvContentPartPr>
                <p14:cNvPr id="348" name="Input penna 347">
                  <a:extLst>
                    <a:ext uri="{FF2B5EF4-FFF2-40B4-BE49-F238E27FC236}">
                      <a16:creationId xmlns:a16="http://schemas.microsoft.com/office/drawing/2014/main" id="{6EDD5006-A27B-CF47-9719-9F1D9A0201DC}"/>
                    </a:ext>
                  </a:extLst>
                </p14:cNvPr>
                <p14:cNvContentPartPr/>
                <p14:nvPr/>
              </p14:nvContentPartPr>
              <p14:xfrm>
                <a:off x="5925295" y="5228488"/>
                <a:ext cx="141120" cy="6480"/>
              </p14:xfrm>
            </p:contentPart>
          </mc:Choice>
          <mc:Fallback>
            <p:pic>
              <p:nvPicPr>
                <p:cNvPr id="348" name="Input penna 347">
                  <a:extLst>
                    <a:ext uri="{FF2B5EF4-FFF2-40B4-BE49-F238E27FC236}">
                      <a16:creationId xmlns:a16="http://schemas.microsoft.com/office/drawing/2014/main" id="{6EDD5006-A27B-CF47-9719-9F1D9A0201DC}"/>
                    </a:ext>
                  </a:extLst>
                </p:cNvPr>
                <p:cNvPicPr/>
                <p:nvPr/>
              </p:nvPicPr>
              <p:blipFill>
                <a:blip r:embed="rId248"/>
                <a:stretch>
                  <a:fillRect/>
                </a:stretch>
              </p:blipFill>
              <p:spPr>
                <a:xfrm>
                  <a:off x="5914495" y="5218048"/>
                  <a:ext cx="162360" cy="2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9">
              <p14:nvContentPartPr>
                <p14:cNvPr id="349" name="Input penna 348">
                  <a:extLst>
                    <a:ext uri="{FF2B5EF4-FFF2-40B4-BE49-F238E27FC236}">
                      <a16:creationId xmlns:a16="http://schemas.microsoft.com/office/drawing/2014/main" id="{FCFABD23-E88B-A4CC-1979-EDE5E38D3324}"/>
                    </a:ext>
                  </a:extLst>
                </p14:cNvPr>
                <p14:cNvContentPartPr/>
                <p14:nvPr/>
              </p14:nvContentPartPr>
              <p14:xfrm>
                <a:off x="5960575" y="5257648"/>
                <a:ext cx="85680" cy="13320"/>
              </p14:xfrm>
            </p:contentPart>
          </mc:Choice>
          <mc:Fallback>
            <p:pic>
              <p:nvPicPr>
                <p:cNvPr id="349" name="Input penna 348">
                  <a:extLst>
                    <a:ext uri="{FF2B5EF4-FFF2-40B4-BE49-F238E27FC236}">
                      <a16:creationId xmlns:a16="http://schemas.microsoft.com/office/drawing/2014/main" id="{FCFABD23-E88B-A4CC-1979-EDE5E38D3324}"/>
                    </a:ext>
                  </a:extLst>
                </p:cNvPr>
                <p:cNvPicPr/>
                <p:nvPr/>
              </p:nvPicPr>
              <p:blipFill>
                <a:blip r:embed="rId250"/>
                <a:stretch>
                  <a:fillRect/>
                </a:stretch>
              </p:blipFill>
              <p:spPr>
                <a:xfrm>
                  <a:off x="5949775" y="5247208"/>
                  <a:ext cx="106920" cy="3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1">
              <p14:nvContentPartPr>
                <p14:cNvPr id="350" name="Input penna 349">
                  <a:extLst>
                    <a:ext uri="{FF2B5EF4-FFF2-40B4-BE49-F238E27FC236}">
                      <a16:creationId xmlns:a16="http://schemas.microsoft.com/office/drawing/2014/main" id="{05538E56-EEF3-0CCD-A4F9-0C5CCE86B04D}"/>
                    </a:ext>
                  </a:extLst>
                </p14:cNvPr>
                <p14:cNvContentPartPr/>
                <p14:nvPr/>
              </p14:nvContentPartPr>
              <p14:xfrm>
                <a:off x="5977495" y="5297248"/>
                <a:ext cx="54360" cy="52920"/>
              </p14:xfrm>
            </p:contentPart>
          </mc:Choice>
          <mc:Fallback>
            <p:pic>
              <p:nvPicPr>
                <p:cNvPr id="350" name="Input penna 349">
                  <a:extLst>
                    <a:ext uri="{FF2B5EF4-FFF2-40B4-BE49-F238E27FC236}">
                      <a16:creationId xmlns:a16="http://schemas.microsoft.com/office/drawing/2014/main" id="{05538E56-EEF3-0CCD-A4F9-0C5CCE86B04D}"/>
                    </a:ext>
                  </a:extLst>
                </p:cNvPr>
                <p:cNvPicPr/>
                <p:nvPr/>
              </p:nvPicPr>
              <p:blipFill>
                <a:blip r:embed="rId252"/>
                <a:stretch>
                  <a:fillRect/>
                </a:stretch>
              </p:blipFill>
              <p:spPr>
                <a:xfrm>
                  <a:off x="5967055" y="5286448"/>
                  <a:ext cx="75600" cy="74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3">
              <p14:nvContentPartPr>
                <p14:cNvPr id="351" name="Input penna 350">
                  <a:extLst>
                    <a:ext uri="{FF2B5EF4-FFF2-40B4-BE49-F238E27FC236}">
                      <a16:creationId xmlns:a16="http://schemas.microsoft.com/office/drawing/2014/main" id="{664EAAB8-E3C3-9A81-750C-2462CAAD31A1}"/>
                    </a:ext>
                  </a:extLst>
                </p14:cNvPr>
                <p14:cNvContentPartPr/>
                <p14:nvPr/>
              </p14:nvContentPartPr>
              <p14:xfrm>
                <a:off x="6158575" y="5129848"/>
                <a:ext cx="68400" cy="107640"/>
              </p14:xfrm>
            </p:contentPart>
          </mc:Choice>
          <mc:Fallback>
            <p:pic>
              <p:nvPicPr>
                <p:cNvPr id="351" name="Input penna 350">
                  <a:extLst>
                    <a:ext uri="{FF2B5EF4-FFF2-40B4-BE49-F238E27FC236}">
                      <a16:creationId xmlns:a16="http://schemas.microsoft.com/office/drawing/2014/main" id="{664EAAB8-E3C3-9A81-750C-2462CAAD31A1}"/>
                    </a:ext>
                  </a:extLst>
                </p:cNvPr>
                <p:cNvPicPr/>
                <p:nvPr/>
              </p:nvPicPr>
              <p:blipFill>
                <a:blip r:embed="rId254"/>
                <a:stretch>
                  <a:fillRect/>
                </a:stretch>
              </p:blipFill>
              <p:spPr>
                <a:xfrm>
                  <a:off x="6148135" y="5119408"/>
                  <a:ext cx="89640" cy="12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5">
              <p14:nvContentPartPr>
                <p14:cNvPr id="352" name="Input penna 351">
                  <a:extLst>
                    <a:ext uri="{FF2B5EF4-FFF2-40B4-BE49-F238E27FC236}">
                      <a16:creationId xmlns:a16="http://schemas.microsoft.com/office/drawing/2014/main" id="{BBD8435F-DB93-BBC3-C5AF-2AB09F7D32BF}"/>
                    </a:ext>
                  </a:extLst>
                </p14:cNvPr>
                <p14:cNvContentPartPr/>
                <p14:nvPr/>
              </p14:nvContentPartPr>
              <p14:xfrm>
                <a:off x="6282775" y="5119048"/>
                <a:ext cx="4680" cy="149400"/>
              </p14:xfrm>
            </p:contentPart>
          </mc:Choice>
          <mc:Fallback>
            <p:pic>
              <p:nvPicPr>
                <p:cNvPr id="352" name="Input penna 351">
                  <a:extLst>
                    <a:ext uri="{FF2B5EF4-FFF2-40B4-BE49-F238E27FC236}">
                      <a16:creationId xmlns:a16="http://schemas.microsoft.com/office/drawing/2014/main" id="{BBD8435F-DB93-BBC3-C5AF-2AB09F7D32BF}"/>
                    </a:ext>
                  </a:extLst>
                </p:cNvPr>
                <p:cNvPicPr/>
                <p:nvPr/>
              </p:nvPicPr>
              <p:blipFill>
                <a:blip r:embed="rId256"/>
                <a:stretch>
                  <a:fillRect/>
                </a:stretch>
              </p:blipFill>
              <p:spPr>
                <a:xfrm>
                  <a:off x="6272335" y="5108248"/>
                  <a:ext cx="25920" cy="170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7">
              <p14:nvContentPartPr>
                <p14:cNvPr id="353" name="Input penna 352">
                  <a:extLst>
                    <a:ext uri="{FF2B5EF4-FFF2-40B4-BE49-F238E27FC236}">
                      <a16:creationId xmlns:a16="http://schemas.microsoft.com/office/drawing/2014/main" id="{3C04037D-37C0-A163-C42F-60585708AE41}"/>
                    </a:ext>
                  </a:extLst>
                </p14:cNvPr>
                <p14:cNvContentPartPr/>
                <p14:nvPr/>
              </p14:nvContentPartPr>
              <p14:xfrm>
                <a:off x="6275935" y="5191048"/>
                <a:ext cx="59040" cy="18360"/>
              </p14:xfrm>
            </p:contentPart>
          </mc:Choice>
          <mc:Fallback>
            <p:pic>
              <p:nvPicPr>
                <p:cNvPr id="353" name="Input penna 352">
                  <a:extLst>
                    <a:ext uri="{FF2B5EF4-FFF2-40B4-BE49-F238E27FC236}">
                      <a16:creationId xmlns:a16="http://schemas.microsoft.com/office/drawing/2014/main" id="{3C04037D-37C0-A163-C42F-60585708AE41}"/>
                    </a:ext>
                  </a:extLst>
                </p:cNvPr>
                <p:cNvPicPr/>
                <p:nvPr/>
              </p:nvPicPr>
              <p:blipFill>
                <a:blip r:embed="rId258"/>
                <a:stretch>
                  <a:fillRect/>
                </a:stretch>
              </p:blipFill>
              <p:spPr>
                <a:xfrm>
                  <a:off x="6265495" y="5180248"/>
                  <a:ext cx="80280" cy="3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9">
              <p14:nvContentPartPr>
                <p14:cNvPr id="354" name="Input penna 353">
                  <a:extLst>
                    <a:ext uri="{FF2B5EF4-FFF2-40B4-BE49-F238E27FC236}">
                      <a16:creationId xmlns:a16="http://schemas.microsoft.com/office/drawing/2014/main" id="{FE4E9873-C250-31B0-DBDC-23CD828BB09F}"/>
                    </a:ext>
                  </a:extLst>
                </p14:cNvPr>
                <p14:cNvContentPartPr/>
                <p14:nvPr/>
              </p14:nvContentPartPr>
              <p14:xfrm>
                <a:off x="6414895" y="5088808"/>
                <a:ext cx="76320" cy="10440"/>
              </p14:xfrm>
            </p:contentPart>
          </mc:Choice>
          <mc:Fallback>
            <p:pic>
              <p:nvPicPr>
                <p:cNvPr id="354" name="Input penna 353">
                  <a:extLst>
                    <a:ext uri="{FF2B5EF4-FFF2-40B4-BE49-F238E27FC236}">
                      <a16:creationId xmlns:a16="http://schemas.microsoft.com/office/drawing/2014/main" id="{FE4E9873-C250-31B0-DBDC-23CD828BB09F}"/>
                    </a:ext>
                  </a:extLst>
                </p:cNvPr>
                <p:cNvPicPr/>
                <p:nvPr/>
              </p:nvPicPr>
              <p:blipFill>
                <a:blip r:embed="rId260"/>
                <a:stretch>
                  <a:fillRect/>
                </a:stretch>
              </p:blipFill>
              <p:spPr>
                <a:xfrm>
                  <a:off x="6404455" y="5078008"/>
                  <a:ext cx="97560" cy="3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1">
              <p14:nvContentPartPr>
                <p14:cNvPr id="355" name="Input penna 354">
                  <a:extLst>
                    <a:ext uri="{FF2B5EF4-FFF2-40B4-BE49-F238E27FC236}">
                      <a16:creationId xmlns:a16="http://schemas.microsoft.com/office/drawing/2014/main" id="{524C164A-F2E2-6E8B-C2FB-B34FDCAFBE7B}"/>
                    </a:ext>
                  </a:extLst>
                </p14:cNvPr>
                <p14:cNvContentPartPr/>
                <p14:nvPr/>
              </p14:nvContentPartPr>
              <p14:xfrm>
                <a:off x="6402655" y="5155048"/>
                <a:ext cx="91080" cy="3960"/>
              </p14:xfrm>
            </p:contentPart>
          </mc:Choice>
          <mc:Fallback>
            <p:pic>
              <p:nvPicPr>
                <p:cNvPr id="355" name="Input penna 354">
                  <a:extLst>
                    <a:ext uri="{FF2B5EF4-FFF2-40B4-BE49-F238E27FC236}">
                      <a16:creationId xmlns:a16="http://schemas.microsoft.com/office/drawing/2014/main" id="{524C164A-F2E2-6E8B-C2FB-B34FDCAFBE7B}"/>
                    </a:ext>
                  </a:extLst>
                </p:cNvPr>
                <p:cNvPicPr/>
                <p:nvPr/>
              </p:nvPicPr>
              <p:blipFill>
                <a:blip r:embed="rId262"/>
                <a:stretch>
                  <a:fillRect/>
                </a:stretch>
              </p:blipFill>
              <p:spPr>
                <a:xfrm>
                  <a:off x="6392215" y="5144608"/>
                  <a:ext cx="112320" cy="2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3">
              <p14:nvContentPartPr>
                <p14:cNvPr id="356" name="Input penna 355">
                  <a:extLst>
                    <a:ext uri="{FF2B5EF4-FFF2-40B4-BE49-F238E27FC236}">
                      <a16:creationId xmlns:a16="http://schemas.microsoft.com/office/drawing/2014/main" id="{D7DE6C59-5E28-3646-2574-DBE4D1F196A0}"/>
                    </a:ext>
                  </a:extLst>
                </p14:cNvPr>
                <p14:cNvContentPartPr/>
                <p14:nvPr/>
              </p14:nvContentPartPr>
              <p14:xfrm>
                <a:off x="6418855" y="5206528"/>
                <a:ext cx="69480" cy="78840"/>
              </p14:xfrm>
            </p:contentPart>
          </mc:Choice>
          <mc:Fallback>
            <p:pic>
              <p:nvPicPr>
                <p:cNvPr id="356" name="Input penna 355">
                  <a:extLst>
                    <a:ext uri="{FF2B5EF4-FFF2-40B4-BE49-F238E27FC236}">
                      <a16:creationId xmlns:a16="http://schemas.microsoft.com/office/drawing/2014/main" id="{D7DE6C59-5E28-3646-2574-DBE4D1F196A0}"/>
                    </a:ext>
                  </a:extLst>
                </p:cNvPr>
                <p:cNvPicPr/>
                <p:nvPr/>
              </p:nvPicPr>
              <p:blipFill>
                <a:blip r:embed="rId264"/>
                <a:stretch>
                  <a:fillRect/>
                </a:stretch>
              </p:blipFill>
              <p:spPr>
                <a:xfrm>
                  <a:off x="6408415" y="5195728"/>
                  <a:ext cx="90720" cy="100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5">
              <p14:nvContentPartPr>
                <p14:cNvPr id="357" name="Input penna 356">
                  <a:extLst>
                    <a:ext uri="{FF2B5EF4-FFF2-40B4-BE49-F238E27FC236}">
                      <a16:creationId xmlns:a16="http://schemas.microsoft.com/office/drawing/2014/main" id="{FE959BF5-6493-9A79-40A4-DC8E81839E5E}"/>
                    </a:ext>
                  </a:extLst>
                </p14:cNvPr>
                <p14:cNvContentPartPr/>
                <p14:nvPr/>
              </p14:nvContentPartPr>
              <p14:xfrm>
                <a:off x="6543055" y="5125168"/>
                <a:ext cx="19080" cy="139680"/>
              </p14:xfrm>
            </p:contentPart>
          </mc:Choice>
          <mc:Fallback>
            <p:pic>
              <p:nvPicPr>
                <p:cNvPr id="357" name="Input penna 356">
                  <a:extLst>
                    <a:ext uri="{FF2B5EF4-FFF2-40B4-BE49-F238E27FC236}">
                      <a16:creationId xmlns:a16="http://schemas.microsoft.com/office/drawing/2014/main" id="{FE959BF5-6493-9A79-40A4-DC8E81839E5E}"/>
                    </a:ext>
                  </a:extLst>
                </p:cNvPr>
                <p:cNvPicPr/>
                <p:nvPr/>
              </p:nvPicPr>
              <p:blipFill>
                <a:blip r:embed="rId266"/>
                <a:stretch>
                  <a:fillRect/>
                </a:stretch>
              </p:blipFill>
              <p:spPr>
                <a:xfrm>
                  <a:off x="6532255" y="5114368"/>
                  <a:ext cx="40320" cy="160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7">
              <p14:nvContentPartPr>
                <p14:cNvPr id="358" name="Input penna 357">
                  <a:extLst>
                    <a:ext uri="{FF2B5EF4-FFF2-40B4-BE49-F238E27FC236}">
                      <a16:creationId xmlns:a16="http://schemas.microsoft.com/office/drawing/2014/main" id="{1EDB1245-D19F-593D-E377-2792C5DE341A}"/>
                    </a:ext>
                  </a:extLst>
                </p14:cNvPr>
                <p14:cNvContentPartPr/>
                <p14:nvPr/>
              </p14:nvContentPartPr>
              <p14:xfrm>
                <a:off x="6543415" y="5222368"/>
                <a:ext cx="39960" cy="15840"/>
              </p14:xfrm>
            </p:contentPart>
          </mc:Choice>
          <mc:Fallback>
            <p:pic>
              <p:nvPicPr>
                <p:cNvPr id="358" name="Input penna 357">
                  <a:extLst>
                    <a:ext uri="{FF2B5EF4-FFF2-40B4-BE49-F238E27FC236}">
                      <a16:creationId xmlns:a16="http://schemas.microsoft.com/office/drawing/2014/main" id="{1EDB1245-D19F-593D-E377-2792C5DE341A}"/>
                    </a:ext>
                  </a:extLst>
                </p:cNvPr>
                <p:cNvPicPr/>
                <p:nvPr/>
              </p:nvPicPr>
              <p:blipFill>
                <a:blip r:embed="rId268"/>
                <a:stretch>
                  <a:fillRect/>
                </a:stretch>
              </p:blipFill>
              <p:spPr>
                <a:xfrm>
                  <a:off x="6532975" y="5211928"/>
                  <a:ext cx="61200" cy="3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9">
              <p14:nvContentPartPr>
                <p14:cNvPr id="359" name="Input penna 358">
                  <a:extLst>
                    <a:ext uri="{FF2B5EF4-FFF2-40B4-BE49-F238E27FC236}">
                      <a16:creationId xmlns:a16="http://schemas.microsoft.com/office/drawing/2014/main" id="{9C2D7E5D-8489-3B89-3ABD-92C446E1452A}"/>
                    </a:ext>
                  </a:extLst>
                </p14:cNvPr>
                <p14:cNvContentPartPr/>
                <p14:nvPr/>
              </p14:nvContentPartPr>
              <p14:xfrm>
                <a:off x="6619375" y="5118328"/>
                <a:ext cx="28440" cy="176040"/>
              </p14:xfrm>
            </p:contentPart>
          </mc:Choice>
          <mc:Fallback>
            <p:pic>
              <p:nvPicPr>
                <p:cNvPr id="359" name="Input penna 358">
                  <a:extLst>
                    <a:ext uri="{FF2B5EF4-FFF2-40B4-BE49-F238E27FC236}">
                      <a16:creationId xmlns:a16="http://schemas.microsoft.com/office/drawing/2014/main" id="{9C2D7E5D-8489-3B89-3ABD-92C446E1452A}"/>
                    </a:ext>
                  </a:extLst>
                </p:cNvPr>
                <p:cNvPicPr/>
                <p:nvPr/>
              </p:nvPicPr>
              <p:blipFill>
                <a:blip r:embed="rId270"/>
                <a:stretch>
                  <a:fillRect/>
                </a:stretch>
              </p:blipFill>
              <p:spPr>
                <a:xfrm>
                  <a:off x="6608935" y="5107888"/>
                  <a:ext cx="49680" cy="19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1">
              <p14:nvContentPartPr>
                <p14:cNvPr id="360" name="Input penna 359">
                  <a:extLst>
                    <a:ext uri="{FF2B5EF4-FFF2-40B4-BE49-F238E27FC236}">
                      <a16:creationId xmlns:a16="http://schemas.microsoft.com/office/drawing/2014/main" id="{026D0100-B86E-28F8-886F-0B9DCC99EAFC}"/>
                    </a:ext>
                  </a:extLst>
                </p14:cNvPr>
                <p14:cNvContentPartPr/>
                <p14:nvPr/>
              </p14:nvContentPartPr>
              <p14:xfrm>
                <a:off x="6738535" y="5126248"/>
                <a:ext cx="85320" cy="101160"/>
              </p14:xfrm>
            </p:contentPart>
          </mc:Choice>
          <mc:Fallback>
            <p:pic>
              <p:nvPicPr>
                <p:cNvPr id="360" name="Input penna 359">
                  <a:extLst>
                    <a:ext uri="{FF2B5EF4-FFF2-40B4-BE49-F238E27FC236}">
                      <a16:creationId xmlns:a16="http://schemas.microsoft.com/office/drawing/2014/main" id="{026D0100-B86E-28F8-886F-0B9DCC99EAFC}"/>
                    </a:ext>
                  </a:extLst>
                </p:cNvPr>
                <p:cNvPicPr/>
                <p:nvPr/>
              </p:nvPicPr>
              <p:blipFill>
                <a:blip r:embed="rId272"/>
                <a:stretch>
                  <a:fillRect/>
                </a:stretch>
              </p:blipFill>
              <p:spPr>
                <a:xfrm>
                  <a:off x="6728095" y="5115808"/>
                  <a:ext cx="106560" cy="12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3">
              <p14:nvContentPartPr>
                <p14:cNvPr id="361" name="Input penna 360">
                  <a:extLst>
                    <a:ext uri="{FF2B5EF4-FFF2-40B4-BE49-F238E27FC236}">
                      <a16:creationId xmlns:a16="http://schemas.microsoft.com/office/drawing/2014/main" id="{D5075E76-4BF1-DD7F-814A-415EBF7179C0}"/>
                    </a:ext>
                  </a:extLst>
                </p14:cNvPr>
                <p14:cNvContentPartPr/>
                <p14:nvPr/>
              </p14:nvContentPartPr>
              <p14:xfrm>
                <a:off x="6764455" y="5250808"/>
                <a:ext cx="6480" cy="59760"/>
              </p14:xfrm>
            </p:contentPart>
          </mc:Choice>
          <mc:Fallback>
            <p:pic>
              <p:nvPicPr>
                <p:cNvPr id="361" name="Input penna 360">
                  <a:extLst>
                    <a:ext uri="{FF2B5EF4-FFF2-40B4-BE49-F238E27FC236}">
                      <a16:creationId xmlns:a16="http://schemas.microsoft.com/office/drawing/2014/main" id="{D5075E76-4BF1-DD7F-814A-415EBF7179C0}"/>
                    </a:ext>
                  </a:extLst>
                </p:cNvPr>
                <p:cNvPicPr/>
                <p:nvPr/>
              </p:nvPicPr>
              <p:blipFill>
                <a:blip r:embed="rId274"/>
                <a:stretch>
                  <a:fillRect/>
                </a:stretch>
              </p:blipFill>
              <p:spPr>
                <a:xfrm>
                  <a:off x="6754015" y="5240368"/>
                  <a:ext cx="27720" cy="81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5">
              <p14:nvContentPartPr>
                <p14:cNvPr id="362" name="Input penna 361">
                  <a:extLst>
                    <a:ext uri="{FF2B5EF4-FFF2-40B4-BE49-F238E27FC236}">
                      <a16:creationId xmlns:a16="http://schemas.microsoft.com/office/drawing/2014/main" id="{EED76424-3371-425B-3432-93F074A7C17C}"/>
                    </a:ext>
                  </a:extLst>
                </p14:cNvPr>
                <p14:cNvContentPartPr/>
                <p14:nvPr/>
              </p14:nvContentPartPr>
              <p14:xfrm>
                <a:off x="6828895" y="5241448"/>
                <a:ext cx="2160" cy="72000"/>
              </p14:xfrm>
            </p:contentPart>
          </mc:Choice>
          <mc:Fallback>
            <p:pic>
              <p:nvPicPr>
                <p:cNvPr id="362" name="Input penna 361">
                  <a:extLst>
                    <a:ext uri="{FF2B5EF4-FFF2-40B4-BE49-F238E27FC236}">
                      <a16:creationId xmlns:a16="http://schemas.microsoft.com/office/drawing/2014/main" id="{EED76424-3371-425B-3432-93F074A7C17C}"/>
                    </a:ext>
                  </a:extLst>
                </p:cNvPr>
                <p:cNvPicPr/>
                <p:nvPr/>
              </p:nvPicPr>
              <p:blipFill>
                <a:blip r:embed="rId276"/>
                <a:stretch>
                  <a:fillRect/>
                </a:stretch>
              </p:blipFill>
              <p:spPr>
                <a:xfrm>
                  <a:off x="6818095" y="5230648"/>
                  <a:ext cx="23400" cy="93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7">
              <p14:nvContentPartPr>
                <p14:cNvPr id="363" name="Input penna 362">
                  <a:extLst>
                    <a:ext uri="{FF2B5EF4-FFF2-40B4-BE49-F238E27FC236}">
                      <a16:creationId xmlns:a16="http://schemas.microsoft.com/office/drawing/2014/main" id="{E8A60FA8-63CA-8E63-B6C6-F702E7243805}"/>
                    </a:ext>
                  </a:extLst>
                </p14:cNvPr>
                <p14:cNvContentPartPr/>
                <p14:nvPr/>
              </p14:nvContentPartPr>
              <p14:xfrm>
                <a:off x="6664375" y="5318848"/>
                <a:ext cx="351360" cy="21240"/>
              </p14:xfrm>
            </p:contentPart>
          </mc:Choice>
          <mc:Fallback>
            <p:pic>
              <p:nvPicPr>
                <p:cNvPr id="363" name="Input penna 362">
                  <a:extLst>
                    <a:ext uri="{FF2B5EF4-FFF2-40B4-BE49-F238E27FC236}">
                      <a16:creationId xmlns:a16="http://schemas.microsoft.com/office/drawing/2014/main" id="{E8A60FA8-63CA-8E63-B6C6-F702E7243805}"/>
                    </a:ext>
                  </a:extLst>
                </p:cNvPr>
                <p:cNvPicPr/>
                <p:nvPr/>
              </p:nvPicPr>
              <p:blipFill>
                <a:blip r:embed="rId278"/>
                <a:stretch>
                  <a:fillRect/>
                </a:stretch>
              </p:blipFill>
              <p:spPr>
                <a:xfrm>
                  <a:off x="6653575" y="5308048"/>
                  <a:ext cx="372600" cy="424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279">
            <p14:nvContentPartPr>
              <p14:cNvPr id="368" name="Input penna 367">
                <a:extLst>
                  <a:ext uri="{FF2B5EF4-FFF2-40B4-BE49-F238E27FC236}">
                    <a16:creationId xmlns:a16="http://schemas.microsoft.com/office/drawing/2014/main" id="{57B612B5-BB06-902B-A70C-E3EF8B9E730D}"/>
                  </a:ext>
                </a:extLst>
              </p14:cNvPr>
              <p14:cNvContentPartPr/>
              <p14:nvPr/>
            </p14:nvContentPartPr>
            <p14:xfrm>
              <a:off x="7074706" y="4086706"/>
              <a:ext cx="565200" cy="22320"/>
            </p14:xfrm>
          </p:contentPart>
        </mc:Choice>
        <mc:Fallback>
          <p:pic>
            <p:nvPicPr>
              <p:cNvPr id="368" name="Input penna 367">
                <a:extLst>
                  <a:ext uri="{FF2B5EF4-FFF2-40B4-BE49-F238E27FC236}">
                    <a16:creationId xmlns:a16="http://schemas.microsoft.com/office/drawing/2014/main" id="{57B612B5-BB06-902B-A70C-E3EF8B9E730D}"/>
                  </a:ext>
                </a:extLst>
              </p:cNvPr>
              <p:cNvPicPr/>
              <p:nvPr/>
            </p:nvPicPr>
            <p:blipFill>
              <a:blip r:embed="rId280"/>
              <a:stretch>
                <a:fillRect/>
              </a:stretch>
            </p:blipFill>
            <p:spPr>
              <a:xfrm>
                <a:off x="7063906" y="4076266"/>
                <a:ext cx="586440" cy="43560"/>
              </a:xfrm>
              <a:prstGeom prst="rect">
                <a:avLst/>
              </a:prstGeom>
            </p:spPr>
          </p:pic>
        </mc:Fallback>
      </mc:AlternateContent>
      <p:grpSp>
        <p:nvGrpSpPr>
          <p:cNvPr id="399" name="Gruppo 398">
            <a:extLst>
              <a:ext uri="{FF2B5EF4-FFF2-40B4-BE49-F238E27FC236}">
                <a16:creationId xmlns:a16="http://schemas.microsoft.com/office/drawing/2014/main" id="{ACADD88B-265A-B58F-4A3E-28EA101239A7}"/>
              </a:ext>
            </a:extLst>
          </p:cNvPr>
          <p:cNvGrpSpPr/>
          <p:nvPr/>
        </p:nvGrpSpPr>
        <p:grpSpPr>
          <a:xfrm>
            <a:off x="7960092" y="4423818"/>
            <a:ext cx="1289160" cy="403920"/>
            <a:chOff x="7960092" y="4423818"/>
            <a:chExt cx="1289160" cy="4039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81">
              <p14:nvContentPartPr>
                <p14:cNvPr id="369" name="Input penna 368">
                  <a:extLst>
                    <a:ext uri="{FF2B5EF4-FFF2-40B4-BE49-F238E27FC236}">
                      <a16:creationId xmlns:a16="http://schemas.microsoft.com/office/drawing/2014/main" id="{9A52AD84-A69B-441E-D513-1A154528EEF3}"/>
                    </a:ext>
                  </a:extLst>
                </p14:cNvPr>
                <p14:cNvContentPartPr/>
                <p14:nvPr/>
              </p14:nvContentPartPr>
              <p14:xfrm>
                <a:off x="8070972" y="4423818"/>
                <a:ext cx="5040" cy="100800"/>
              </p14:xfrm>
            </p:contentPart>
          </mc:Choice>
          <mc:Fallback>
            <p:pic>
              <p:nvPicPr>
                <p:cNvPr id="369" name="Input penna 368">
                  <a:extLst>
                    <a:ext uri="{FF2B5EF4-FFF2-40B4-BE49-F238E27FC236}">
                      <a16:creationId xmlns:a16="http://schemas.microsoft.com/office/drawing/2014/main" id="{9A52AD84-A69B-441E-D513-1A154528EEF3}"/>
                    </a:ext>
                  </a:extLst>
                </p:cNvPr>
                <p:cNvPicPr/>
                <p:nvPr/>
              </p:nvPicPr>
              <p:blipFill>
                <a:blip r:embed="rId282"/>
                <a:stretch>
                  <a:fillRect/>
                </a:stretch>
              </p:blipFill>
              <p:spPr>
                <a:xfrm>
                  <a:off x="8060172" y="4413378"/>
                  <a:ext cx="26280" cy="12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3">
              <p14:nvContentPartPr>
                <p14:cNvPr id="370" name="Input penna 369">
                  <a:extLst>
                    <a:ext uri="{FF2B5EF4-FFF2-40B4-BE49-F238E27FC236}">
                      <a16:creationId xmlns:a16="http://schemas.microsoft.com/office/drawing/2014/main" id="{D8B11A1B-FB07-AD59-00B4-0CDC0AD26242}"/>
                    </a:ext>
                  </a:extLst>
                </p14:cNvPr>
                <p14:cNvContentPartPr/>
                <p14:nvPr/>
              </p14:nvContentPartPr>
              <p14:xfrm>
                <a:off x="7960092" y="4503018"/>
                <a:ext cx="244440" cy="23400"/>
              </p14:xfrm>
            </p:contentPart>
          </mc:Choice>
          <mc:Fallback>
            <p:pic>
              <p:nvPicPr>
                <p:cNvPr id="370" name="Input penna 369">
                  <a:extLst>
                    <a:ext uri="{FF2B5EF4-FFF2-40B4-BE49-F238E27FC236}">
                      <a16:creationId xmlns:a16="http://schemas.microsoft.com/office/drawing/2014/main" id="{D8B11A1B-FB07-AD59-00B4-0CDC0AD26242}"/>
                    </a:ext>
                  </a:extLst>
                </p:cNvPr>
                <p:cNvPicPr/>
                <p:nvPr/>
              </p:nvPicPr>
              <p:blipFill>
                <a:blip r:embed="rId284"/>
                <a:stretch>
                  <a:fillRect/>
                </a:stretch>
              </p:blipFill>
              <p:spPr>
                <a:xfrm>
                  <a:off x="7949652" y="4492578"/>
                  <a:ext cx="265680" cy="4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5">
              <p14:nvContentPartPr>
                <p14:cNvPr id="371" name="Input penna 370">
                  <a:extLst>
                    <a:ext uri="{FF2B5EF4-FFF2-40B4-BE49-F238E27FC236}">
                      <a16:creationId xmlns:a16="http://schemas.microsoft.com/office/drawing/2014/main" id="{7F793637-BC82-7305-1412-1052F4E56828}"/>
                    </a:ext>
                  </a:extLst>
                </p14:cNvPr>
                <p14:cNvContentPartPr/>
                <p14:nvPr/>
              </p14:nvContentPartPr>
              <p14:xfrm>
                <a:off x="7982412" y="4524258"/>
                <a:ext cx="88200" cy="98280"/>
              </p14:xfrm>
            </p:contentPart>
          </mc:Choice>
          <mc:Fallback>
            <p:pic>
              <p:nvPicPr>
                <p:cNvPr id="371" name="Input penna 370">
                  <a:extLst>
                    <a:ext uri="{FF2B5EF4-FFF2-40B4-BE49-F238E27FC236}">
                      <a16:creationId xmlns:a16="http://schemas.microsoft.com/office/drawing/2014/main" id="{7F793637-BC82-7305-1412-1052F4E56828}"/>
                    </a:ext>
                  </a:extLst>
                </p:cNvPr>
                <p:cNvPicPr/>
                <p:nvPr/>
              </p:nvPicPr>
              <p:blipFill>
                <a:blip r:embed="rId286"/>
                <a:stretch>
                  <a:fillRect/>
                </a:stretch>
              </p:blipFill>
              <p:spPr>
                <a:xfrm>
                  <a:off x="7971972" y="4513818"/>
                  <a:ext cx="109440" cy="11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7">
              <p14:nvContentPartPr>
                <p14:cNvPr id="372" name="Input penna 371">
                  <a:extLst>
                    <a:ext uri="{FF2B5EF4-FFF2-40B4-BE49-F238E27FC236}">
                      <a16:creationId xmlns:a16="http://schemas.microsoft.com/office/drawing/2014/main" id="{88295256-F0FF-E826-1D5F-9059CD264A18}"/>
                    </a:ext>
                  </a:extLst>
                </p14:cNvPr>
                <p14:cNvContentPartPr/>
                <p14:nvPr/>
              </p14:nvContentPartPr>
              <p14:xfrm>
                <a:off x="8059812" y="4515618"/>
                <a:ext cx="105840" cy="84960"/>
              </p14:xfrm>
            </p:contentPart>
          </mc:Choice>
          <mc:Fallback>
            <p:pic>
              <p:nvPicPr>
                <p:cNvPr id="372" name="Input penna 371">
                  <a:extLst>
                    <a:ext uri="{FF2B5EF4-FFF2-40B4-BE49-F238E27FC236}">
                      <a16:creationId xmlns:a16="http://schemas.microsoft.com/office/drawing/2014/main" id="{88295256-F0FF-E826-1D5F-9059CD264A18}"/>
                    </a:ext>
                  </a:extLst>
                </p:cNvPr>
                <p:cNvPicPr/>
                <p:nvPr/>
              </p:nvPicPr>
              <p:blipFill>
                <a:blip r:embed="rId288"/>
                <a:stretch>
                  <a:fillRect/>
                </a:stretch>
              </p:blipFill>
              <p:spPr>
                <a:xfrm>
                  <a:off x="8049012" y="4504818"/>
                  <a:ext cx="127080" cy="10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9">
              <p14:nvContentPartPr>
                <p14:cNvPr id="373" name="Input penna 372">
                  <a:extLst>
                    <a:ext uri="{FF2B5EF4-FFF2-40B4-BE49-F238E27FC236}">
                      <a16:creationId xmlns:a16="http://schemas.microsoft.com/office/drawing/2014/main" id="{EDFAD2C5-756B-54DA-EBF8-BCCCCBBF1B74}"/>
                    </a:ext>
                  </a:extLst>
                </p14:cNvPr>
                <p14:cNvContentPartPr/>
                <p14:nvPr/>
              </p14:nvContentPartPr>
              <p14:xfrm>
                <a:off x="7985652" y="4643418"/>
                <a:ext cx="162000" cy="29160"/>
              </p14:xfrm>
            </p:contentPart>
          </mc:Choice>
          <mc:Fallback>
            <p:pic>
              <p:nvPicPr>
                <p:cNvPr id="373" name="Input penna 372">
                  <a:extLst>
                    <a:ext uri="{FF2B5EF4-FFF2-40B4-BE49-F238E27FC236}">
                      <a16:creationId xmlns:a16="http://schemas.microsoft.com/office/drawing/2014/main" id="{EDFAD2C5-756B-54DA-EBF8-BCCCCBBF1B74}"/>
                    </a:ext>
                  </a:extLst>
                </p:cNvPr>
                <p:cNvPicPr/>
                <p:nvPr/>
              </p:nvPicPr>
              <p:blipFill>
                <a:blip r:embed="rId290"/>
                <a:stretch>
                  <a:fillRect/>
                </a:stretch>
              </p:blipFill>
              <p:spPr>
                <a:xfrm>
                  <a:off x="7975212" y="4632618"/>
                  <a:ext cx="183240" cy="5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1">
              <p14:nvContentPartPr>
                <p14:cNvPr id="374" name="Input penna 373">
                  <a:extLst>
                    <a:ext uri="{FF2B5EF4-FFF2-40B4-BE49-F238E27FC236}">
                      <a16:creationId xmlns:a16="http://schemas.microsoft.com/office/drawing/2014/main" id="{A3EA8471-E297-F0F9-F0ED-362A5F296C72}"/>
                    </a:ext>
                  </a:extLst>
                </p14:cNvPr>
                <p14:cNvContentPartPr/>
                <p14:nvPr/>
              </p14:nvContentPartPr>
              <p14:xfrm>
                <a:off x="8084652" y="4649538"/>
                <a:ext cx="8280" cy="47520"/>
              </p14:xfrm>
            </p:contentPart>
          </mc:Choice>
          <mc:Fallback>
            <p:pic>
              <p:nvPicPr>
                <p:cNvPr id="374" name="Input penna 373">
                  <a:extLst>
                    <a:ext uri="{FF2B5EF4-FFF2-40B4-BE49-F238E27FC236}">
                      <a16:creationId xmlns:a16="http://schemas.microsoft.com/office/drawing/2014/main" id="{A3EA8471-E297-F0F9-F0ED-362A5F296C72}"/>
                    </a:ext>
                  </a:extLst>
                </p:cNvPr>
                <p:cNvPicPr/>
                <p:nvPr/>
              </p:nvPicPr>
              <p:blipFill>
                <a:blip r:embed="rId292"/>
                <a:stretch>
                  <a:fillRect/>
                </a:stretch>
              </p:blipFill>
              <p:spPr>
                <a:xfrm>
                  <a:off x="8074212" y="4639098"/>
                  <a:ext cx="29520" cy="68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3">
              <p14:nvContentPartPr>
                <p14:cNvPr id="375" name="Input penna 374">
                  <a:extLst>
                    <a:ext uri="{FF2B5EF4-FFF2-40B4-BE49-F238E27FC236}">
                      <a16:creationId xmlns:a16="http://schemas.microsoft.com/office/drawing/2014/main" id="{1648D486-0DB0-5117-6B95-C1A1E887A6A8}"/>
                    </a:ext>
                  </a:extLst>
                </p14:cNvPr>
                <p14:cNvContentPartPr/>
                <p14:nvPr/>
              </p14:nvContentPartPr>
              <p14:xfrm>
                <a:off x="8024532" y="4718658"/>
                <a:ext cx="100440" cy="109080"/>
              </p14:xfrm>
            </p:contentPart>
          </mc:Choice>
          <mc:Fallback>
            <p:pic>
              <p:nvPicPr>
                <p:cNvPr id="375" name="Input penna 374">
                  <a:extLst>
                    <a:ext uri="{FF2B5EF4-FFF2-40B4-BE49-F238E27FC236}">
                      <a16:creationId xmlns:a16="http://schemas.microsoft.com/office/drawing/2014/main" id="{1648D486-0DB0-5117-6B95-C1A1E887A6A8}"/>
                    </a:ext>
                  </a:extLst>
                </p:cNvPr>
                <p:cNvPicPr/>
                <p:nvPr/>
              </p:nvPicPr>
              <p:blipFill>
                <a:blip r:embed="rId294"/>
                <a:stretch>
                  <a:fillRect/>
                </a:stretch>
              </p:blipFill>
              <p:spPr>
                <a:xfrm>
                  <a:off x="8013732" y="4707858"/>
                  <a:ext cx="121680" cy="13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5">
              <p14:nvContentPartPr>
                <p14:cNvPr id="376" name="Input penna 375">
                  <a:extLst>
                    <a:ext uri="{FF2B5EF4-FFF2-40B4-BE49-F238E27FC236}">
                      <a16:creationId xmlns:a16="http://schemas.microsoft.com/office/drawing/2014/main" id="{DCA055A8-C612-AD12-727C-38DBAB455116}"/>
                    </a:ext>
                  </a:extLst>
                </p14:cNvPr>
                <p14:cNvContentPartPr/>
                <p14:nvPr/>
              </p14:nvContentPartPr>
              <p14:xfrm>
                <a:off x="8256732" y="4509858"/>
                <a:ext cx="103320" cy="137520"/>
              </p14:xfrm>
            </p:contentPart>
          </mc:Choice>
          <mc:Fallback>
            <p:pic>
              <p:nvPicPr>
                <p:cNvPr id="376" name="Input penna 375">
                  <a:extLst>
                    <a:ext uri="{FF2B5EF4-FFF2-40B4-BE49-F238E27FC236}">
                      <a16:creationId xmlns:a16="http://schemas.microsoft.com/office/drawing/2014/main" id="{DCA055A8-C612-AD12-727C-38DBAB455116}"/>
                    </a:ext>
                  </a:extLst>
                </p:cNvPr>
                <p:cNvPicPr/>
                <p:nvPr/>
              </p:nvPicPr>
              <p:blipFill>
                <a:blip r:embed="rId296"/>
                <a:stretch>
                  <a:fillRect/>
                </a:stretch>
              </p:blipFill>
              <p:spPr>
                <a:xfrm>
                  <a:off x="8245932" y="4499058"/>
                  <a:ext cx="124560" cy="158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7">
              <p14:nvContentPartPr>
                <p14:cNvPr id="377" name="Input penna 376">
                  <a:extLst>
                    <a:ext uri="{FF2B5EF4-FFF2-40B4-BE49-F238E27FC236}">
                      <a16:creationId xmlns:a16="http://schemas.microsoft.com/office/drawing/2014/main" id="{5F0B1CE4-E522-C4F4-9509-7C721E3EE467}"/>
                    </a:ext>
                  </a:extLst>
                </p14:cNvPr>
                <p14:cNvContentPartPr/>
                <p14:nvPr/>
              </p14:nvContentPartPr>
              <p14:xfrm>
                <a:off x="8231892" y="4665018"/>
                <a:ext cx="120600" cy="18360"/>
              </p14:xfrm>
            </p:contentPart>
          </mc:Choice>
          <mc:Fallback>
            <p:pic>
              <p:nvPicPr>
                <p:cNvPr id="377" name="Input penna 376">
                  <a:extLst>
                    <a:ext uri="{FF2B5EF4-FFF2-40B4-BE49-F238E27FC236}">
                      <a16:creationId xmlns:a16="http://schemas.microsoft.com/office/drawing/2014/main" id="{5F0B1CE4-E522-C4F4-9509-7C721E3EE467}"/>
                    </a:ext>
                  </a:extLst>
                </p:cNvPr>
                <p:cNvPicPr/>
                <p:nvPr/>
              </p:nvPicPr>
              <p:blipFill>
                <a:blip r:embed="rId298"/>
                <a:stretch>
                  <a:fillRect/>
                </a:stretch>
              </p:blipFill>
              <p:spPr>
                <a:xfrm>
                  <a:off x="8221452" y="4654578"/>
                  <a:ext cx="141840" cy="3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9">
              <p14:nvContentPartPr>
                <p14:cNvPr id="378" name="Input penna 377">
                  <a:extLst>
                    <a:ext uri="{FF2B5EF4-FFF2-40B4-BE49-F238E27FC236}">
                      <a16:creationId xmlns:a16="http://schemas.microsoft.com/office/drawing/2014/main" id="{88F4D910-0A40-17DA-6CCA-296C0184E897}"/>
                    </a:ext>
                  </a:extLst>
                </p14:cNvPr>
                <p14:cNvContentPartPr/>
                <p14:nvPr/>
              </p14:nvContentPartPr>
              <p14:xfrm>
                <a:off x="8309652" y="4681218"/>
                <a:ext cx="34920" cy="96120"/>
              </p14:xfrm>
            </p:contentPart>
          </mc:Choice>
          <mc:Fallback>
            <p:pic>
              <p:nvPicPr>
                <p:cNvPr id="378" name="Input penna 377">
                  <a:extLst>
                    <a:ext uri="{FF2B5EF4-FFF2-40B4-BE49-F238E27FC236}">
                      <a16:creationId xmlns:a16="http://schemas.microsoft.com/office/drawing/2014/main" id="{88F4D910-0A40-17DA-6CCA-296C0184E897}"/>
                    </a:ext>
                  </a:extLst>
                </p:cNvPr>
                <p:cNvPicPr/>
                <p:nvPr/>
              </p:nvPicPr>
              <p:blipFill>
                <a:blip r:embed="rId300"/>
                <a:stretch>
                  <a:fillRect/>
                </a:stretch>
              </p:blipFill>
              <p:spPr>
                <a:xfrm>
                  <a:off x="8299212" y="4670778"/>
                  <a:ext cx="56160" cy="11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1">
              <p14:nvContentPartPr>
                <p14:cNvPr id="379" name="Input penna 378">
                  <a:extLst>
                    <a:ext uri="{FF2B5EF4-FFF2-40B4-BE49-F238E27FC236}">
                      <a16:creationId xmlns:a16="http://schemas.microsoft.com/office/drawing/2014/main" id="{3A12B2A5-6570-0296-FCD0-A520FC368CAD}"/>
                    </a:ext>
                  </a:extLst>
                </p14:cNvPr>
                <p14:cNvContentPartPr/>
                <p14:nvPr/>
              </p14:nvContentPartPr>
              <p14:xfrm>
                <a:off x="8527452" y="4569618"/>
                <a:ext cx="70560" cy="12240"/>
              </p14:xfrm>
            </p:contentPart>
          </mc:Choice>
          <mc:Fallback>
            <p:pic>
              <p:nvPicPr>
                <p:cNvPr id="379" name="Input penna 378">
                  <a:extLst>
                    <a:ext uri="{FF2B5EF4-FFF2-40B4-BE49-F238E27FC236}">
                      <a16:creationId xmlns:a16="http://schemas.microsoft.com/office/drawing/2014/main" id="{3A12B2A5-6570-0296-FCD0-A520FC368CAD}"/>
                    </a:ext>
                  </a:extLst>
                </p:cNvPr>
                <p:cNvPicPr/>
                <p:nvPr/>
              </p:nvPicPr>
              <p:blipFill>
                <a:blip r:embed="rId302"/>
                <a:stretch>
                  <a:fillRect/>
                </a:stretch>
              </p:blipFill>
              <p:spPr>
                <a:xfrm>
                  <a:off x="8516652" y="4558818"/>
                  <a:ext cx="91800" cy="3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3">
              <p14:nvContentPartPr>
                <p14:cNvPr id="380" name="Input penna 379">
                  <a:extLst>
                    <a:ext uri="{FF2B5EF4-FFF2-40B4-BE49-F238E27FC236}">
                      <a16:creationId xmlns:a16="http://schemas.microsoft.com/office/drawing/2014/main" id="{4AD279B6-CB34-1C36-FD13-4B319D65FAC3}"/>
                    </a:ext>
                  </a:extLst>
                </p14:cNvPr>
                <p14:cNvContentPartPr/>
                <p14:nvPr/>
              </p14:nvContentPartPr>
              <p14:xfrm>
                <a:off x="8533212" y="4658538"/>
                <a:ext cx="96480" cy="10080"/>
              </p14:xfrm>
            </p:contentPart>
          </mc:Choice>
          <mc:Fallback>
            <p:pic>
              <p:nvPicPr>
                <p:cNvPr id="380" name="Input penna 379">
                  <a:extLst>
                    <a:ext uri="{FF2B5EF4-FFF2-40B4-BE49-F238E27FC236}">
                      <a16:creationId xmlns:a16="http://schemas.microsoft.com/office/drawing/2014/main" id="{4AD279B6-CB34-1C36-FD13-4B319D65FAC3}"/>
                    </a:ext>
                  </a:extLst>
                </p:cNvPr>
                <p:cNvPicPr/>
                <p:nvPr/>
              </p:nvPicPr>
              <p:blipFill>
                <a:blip r:embed="rId304"/>
                <a:stretch>
                  <a:fillRect/>
                </a:stretch>
              </p:blipFill>
              <p:spPr>
                <a:xfrm>
                  <a:off x="8522772" y="4647738"/>
                  <a:ext cx="117720" cy="3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5">
              <p14:nvContentPartPr>
                <p14:cNvPr id="381" name="Input penna 380">
                  <a:extLst>
                    <a:ext uri="{FF2B5EF4-FFF2-40B4-BE49-F238E27FC236}">
                      <a16:creationId xmlns:a16="http://schemas.microsoft.com/office/drawing/2014/main" id="{7AEA20B5-18D0-312A-BA59-101278C63C83}"/>
                    </a:ext>
                  </a:extLst>
                </p14:cNvPr>
                <p14:cNvContentPartPr/>
                <p14:nvPr/>
              </p14:nvContentPartPr>
              <p14:xfrm>
                <a:off x="8707092" y="4580418"/>
                <a:ext cx="79920" cy="108000"/>
              </p14:xfrm>
            </p:contentPart>
          </mc:Choice>
          <mc:Fallback>
            <p:pic>
              <p:nvPicPr>
                <p:cNvPr id="381" name="Input penna 380">
                  <a:extLst>
                    <a:ext uri="{FF2B5EF4-FFF2-40B4-BE49-F238E27FC236}">
                      <a16:creationId xmlns:a16="http://schemas.microsoft.com/office/drawing/2014/main" id="{7AEA20B5-18D0-312A-BA59-101278C63C83}"/>
                    </a:ext>
                  </a:extLst>
                </p:cNvPr>
                <p:cNvPicPr/>
                <p:nvPr/>
              </p:nvPicPr>
              <p:blipFill>
                <a:blip r:embed="rId306"/>
                <a:stretch>
                  <a:fillRect/>
                </a:stretch>
              </p:blipFill>
              <p:spPr>
                <a:xfrm>
                  <a:off x="8696652" y="4569978"/>
                  <a:ext cx="101160" cy="12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7">
              <p14:nvContentPartPr>
                <p14:cNvPr id="382" name="Input penna 381">
                  <a:extLst>
                    <a:ext uri="{FF2B5EF4-FFF2-40B4-BE49-F238E27FC236}">
                      <a16:creationId xmlns:a16="http://schemas.microsoft.com/office/drawing/2014/main" id="{08ACC035-F1BB-6AB3-7E5F-619E8333279C}"/>
                    </a:ext>
                  </a:extLst>
                </p14:cNvPr>
                <p14:cNvContentPartPr/>
                <p14:nvPr/>
              </p14:nvContentPartPr>
              <p14:xfrm>
                <a:off x="8808612" y="4628298"/>
                <a:ext cx="83160" cy="68040"/>
              </p14:xfrm>
            </p:contentPart>
          </mc:Choice>
          <mc:Fallback>
            <p:pic>
              <p:nvPicPr>
                <p:cNvPr id="382" name="Input penna 381">
                  <a:extLst>
                    <a:ext uri="{FF2B5EF4-FFF2-40B4-BE49-F238E27FC236}">
                      <a16:creationId xmlns:a16="http://schemas.microsoft.com/office/drawing/2014/main" id="{08ACC035-F1BB-6AB3-7E5F-619E8333279C}"/>
                    </a:ext>
                  </a:extLst>
                </p:cNvPr>
                <p:cNvPicPr/>
                <p:nvPr/>
              </p:nvPicPr>
              <p:blipFill>
                <a:blip r:embed="rId308"/>
                <a:stretch>
                  <a:fillRect/>
                </a:stretch>
              </p:blipFill>
              <p:spPr>
                <a:xfrm>
                  <a:off x="8797812" y="4617858"/>
                  <a:ext cx="104400" cy="89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9">
              <p14:nvContentPartPr>
                <p14:cNvPr id="383" name="Input penna 382">
                  <a:extLst>
                    <a:ext uri="{FF2B5EF4-FFF2-40B4-BE49-F238E27FC236}">
                      <a16:creationId xmlns:a16="http://schemas.microsoft.com/office/drawing/2014/main" id="{C66A2406-F35F-3E3B-D611-0D5F3F3145F7}"/>
                    </a:ext>
                  </a:extLst>
                </p14:cNvPr>
                <p14:cNvContentPartPr/>
                <p14:nvPr/>
              </p14:nvContentPartPr>
              <p14:xfrm>
                <a:off x="8928492" y="4492218"/>
                <a:ext cx="38880" cy="204840"/>
              </p14:xfrm>
            </p:contentPart>
          </mc:Choice>
          <mc:Fallback>
            <p:pic>
              <p:nvPicPr>
                <p:cNvPr id="383" name="Input penna 382">
                  <a:extLst>
                    <a:ext uri="{FF2B5EF4-FFF2-40B4-BE49-F238E27FC236}">
                      <a16:creationId xmlns:a16="http://schemas.microsoft.com/office/drawing/2014/main" id="{C66A2406-F35F-3E3B-D611-0D5F3F3145F7}"/>
                    </a:ext>
                  </a:extLst>
                </p:cNvPr>
                <p:cNvPicPr/>
                <p:nvPr/>
              </p:nvPicPr>
              <p:blipFill>
                <a:blip r:embed="rId310"/>
                <a:stretch>
                  <a:fillRect/>
                </a:stretch>
              </p:blipFill>
              <p:spPr>
                <a:xfrm>
                  <a:off x="8918052" y="4481778"/>
                  <a:ext cx="60120" cy="22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1">
              <p14:nvContentPartPr>
                <p14:cNvPr id="384" name="Input penna 383">
                  <a:extLst>
                    <a:ext uri="{FF2B5EF4-FFF2-40B4-BE49-F238E27FC236}">
                      <a16:creationId xmlns:a16="http://schemas.microsoft.com/office/drawing/2014/main" id="{644FF9DD-EF61-BF2C-F95F-DAA443208026}"/>
                    </a:ext>
                  </a:extLst>
                </p14:cNvPr>
                <p14:cNvContentPartPr/>
                <p14:nvPr/>
              </p14:nvContentPartPr>
              <p14:xfrm>
                <a:off x="8996892" y="4617858"/>
                <a:ext cx="73800" cy="87480"/>
              </p14:xfrm>
            </p:contentPart>
          </mc:Choice>
          <mc:Fallback>
            <p:pic>
              <p:nvPicPr>
                <p:cNvPr id="384" name="Input penna 383">
                  <a:extLst>
                    <a:ext uri="{FF2B5EF4-FFF2-40B4-BE49-F238E27FC236}">
                      <a16:creationId xmlns:a16="http://schemas.microsoft.com/office/drawing/2014/main" id="{644FF9DD-EF61-BF2C-F95F-DAA443208026}"/>
                    </a:ext>
                  </a:extLst>
                </p:cNvPr>
                <p:cNvPicPr/>
                <p:nvPr/>
              </p:nvPicPr>
              <p:blipFill>
                <a:blip r:embed="rId312"/>
                <a:stretch>
                  <a:fillRect/>
                </a:stretch>
              </p:blipFill>
              <p:spPr>
                <a:xfrm>
                  <a:off x="8986092" y="4607058"/>
                  <a:ext cx="95040" cy="10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3">
              <p14:nvContentPartPr>
                <p14:cNvPr id="385" name="Input penna 384">
                  <a:extLst>
                    <a:ext uri="{FF2B5EF4-FFF2-40B4-BE49-F238E27FC236}">
                      <a16:creationId xmlns:a16="http://schemas.microsoft.com/office/drawing/2014/main" id="{E318108E-0C18-EFC5-B1AB-1C83AB12EE6E}"/>
                    </a:ext>
                  </a:extLst>
                </p14:cNvPr>
                <p14:cNvContentPartPr/>
                <p14:nvPr/>
              </p14:nvContentPartPr>
              <p14:xfrm>
                <a:off x="9118212" y="4615338"/>
                <a:ext cx="16920" cy="82080"/>
              </p14:xfrm>
            </p:contentPart>
          </mc:Choice>
          <mc:Fallback>
            <p:pic>
              <p:nvPicPr>
                <p:cNvPr id="385" name="Input penna 384">
                  <a:extLst>
                    <a:ext uri="{FF2B5EF4-FFF2-40B4-BE49-F238E27FC236}">
                      <a16:creationId xmlns:a16="http://schemas.microsoft.com/office/drawing/2014/main" id="{E318108E-0C18-EFC5-B1AB-1C83AB12EE6E}"/>
                    </a:ext>
                  </a:extLst>
                </p:cNvPr>
                <p:cNvPicPr/>
                <p:nvPr/>
              </p:nvPicPr>
              <p:blipFill>
                <a:blip r:embed="rId314"/>
                <a:stretch>
                  <a:fillRect/>
                </a:stretch>
              </p:blipFill>
              <p:spPr>
                <a:xfrm>
                  <a:off x="9107772" y="4604898"/>
                  <a:ext cx="38160" cy="103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5">
              <p14:nvContentPartPr>
                <p14:cNvPr id="386" name="Input penna 385">
                  <a:extLst>
                    <a:ext uri="{FF2B5EF4-FFF2-40B4-BE49-F238E27FC236}">
                      <a16:creationId xmlns:a16="http://schemas.microsoft.com/office/drawing/2014/main" id="{E4A8FB93-ACE8-8D46-81C4-D771D64D5B0D}"/>
                    </a:ext>
                  </a:extLst>
                </p14:cNvPr>
                <p14:cNvContentPartPr/>
                <p14:nvPr/>
              </p14:nvContentPartPr>
              <p14:xfrm>
                <a:off x="9150612" y="4616778"/>
                <a:ext cx="98640" cy="108360"/>
              </p14:xfrm>
            </p:contentPart>
          </mc:Choice>
          <mc:Fallback>
            <p:pic>
              <p:nvPicPr>
                <p:cNvPr id="386" name="Input penna 385">
                  <a:extLst>
                    <a:ext uri="{FF2B5EF4-FFF2-40B4-BE49-F238E27FC236}">
                      <a16:creationId xmlns:a16="http://schemas.microsoft.com/office/drawing/2014/main" id="{E4A8FB93-ACE8-8D46-81C4-D771D64D5B0D}"/>
                    </a:ext>
                  </a:extLst>
                </p:cNvPr>
                <p:cNvPicPr/>
                <p:nvPr/>
              </p:nvPicPr>
              <p:blipFill>
                <a:blip r:embed="rId316"/>
                <a:stretch>
                  <a:fillRect/>
                </a:stretch>
              </p:blipFill>
              <p:spPr>
                <a:xfrm>
                  <a:off x="9140172" y="4605978"/>
                  <a:ext cx="119880" cy="129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10" name="Gruppo 409">
            <a:extLst>
              <a:ext uri="{FF2B5EF4-FFF2-40B4-BE49-F238E27FC236}">
                <a16:creationId xmlns:a16="http://schemas.microsoft.com/office/drawing/2014/main" id="{4BFF24C3-59FA-B983-157C-111784F450DE}"/>
              </a:ext>
            </a:extLst>
          </p:cNvPr>
          <p:cNvGrpSpPr/>
          <p:nvPr/>
        </p:nvGrpSpPr>
        <p:grpSpPr>
          <a:xfrm>
            <a:off x="7998612" y="4931903"/>
            <a:ext cx="1486980" cy="304795"/>
            <a:chOff x="7998612" y="4931903"/>
            <a:chExt cx="1486980" cy="304795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17">
              <p14:nvContentPartPr>
                <p14:cNvPr id="387" name="Input penna 386">
                  <a:extLst>
                    <a:ext uri="{FF2B5EF4-FFF2-40B4-BE49-F238E27FC236}">
                      <a16:creationId xmlns:a16="http://schemas.microsoft.com/office/drawing/2014/main" id="{F5A4C27C-B5D0-9FEC-3F69-5C0C06F8C8E0}"/>
                    </a:ext>
                  </a:extLst>
                </p14:cNvPr>
                <p14:cNvContentPartPr/>
                <p14:nvPr/>
              </p14:nvContentPartPr>
              <p14:xfrm>
                <a:off x="8015172" y="4949058"/>
                <a:ext cx="124560" cy="91080"/>
              </p14:xfrm>
            </p:contentPart>
          </mc:Choice>
          <mc:Fallback>
            <p:pic>
              <p:nvPicPr>
                <p:cNvPr id="387" name="Input penna 386">
                  <a:extLst>
                    <a:ext uri="{FF2B5EF4-FFF2-40B4-BE49-F238E27FC236}">
                      <a16:creationId xmlns:a16="http://schemas.microsoft.com/office/drawing/2014/main" id="{F5A4C27C-B5D0-9FEC-3F69-5C0C06F8C8E0}"/>
                    </a:ext>
                  </a:extLst>
                </p:cNvPr>
                <p:cNvPicPr/>
                <p:nvPr/>
              </p:nvPicPr>
              <p:blipFill>
                <a:blip r:embed="rId318"/>
                <a:stretch>
                  <a:fillRect/>
                </a:stretch>
              </p:blipFill>
              <p:spPr>
                <a:xfrm>
                  <a:off x="8004372" y="4938258"/>
                  <a:ext cx="145800" cy="11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9">
              <p14:nvContentPartPr>
                <p14:cNvPr id="388" name="Input penna 387">
                  <a:extLst>
                    <a:ext uri="{FF2B5EF4-FFF2-40B4-BE49-F238E27FC236}">
                      <a16:creationId xmlns:a16="http://schemas.microsoft.com/office/drawing/2014/main" id="{7A796608-2EAB-4488-796C-98AE4B3FBA38}"/>
                    </a:ext>
                  </a:extLst>
                </p14:cNvPr>
                <p14:cNvContentPartPr/>
                <p14:nvPr/>
              </p14:nvContentPartPr>
              <p14:xfrm>
                <a:off x="8076012" y="5055978"/>
                <a:ext cx="7560" cy="75240"/>
              </p14:xfrm>
            </p:contentPart>
          </mc:Choice>
          <mc:Fallback>
            <p:pic>
              <p:nvPicPr>
                <p:cNvPr id="388" name="Input penna 387">
                  <a:extLst>
                    <a:ext uri="{FF2B5EF4-FFF2-40B4-BE49-F238E27FC236}">
                      <a16:creationId xmlns:a16="http://schemas.microsoft.com/office/drawing/2014/main" id="{7A796608-2EAB-4488-796C-98AE4B3FBA38}"/>
                    </a:ext>
                  </a:extLst>
                </p:cNvPr>
                <p:cNvPicPr/>
                <p:nvPr/>
              </p:nvPicPr>
              <p:blipFill>
                <a:blip r:embed="rId320"/>
                <a:stretch>
                  <a:fillRect/>
                </a:stretch>
              </p:blipFill>
              <p:spPr>
                <a:xfrm>
                  <a:off x="8065212" y="5045538"/>
                  <a:ext cx="28800" cy="96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1">
              <p14:nvContentPartPr>
                <p14:cNvPr id="389" name="Input penna 388">
                  <a:extLst>
                    <a:ext uri="{FF2B5EF4-FFF2-40B4-BE49-F238E27FC236}">
                      <a16:creationId xmlns:a16="http://schemas.microsoft.com/office/drawing/2014/main" id="{FED87767-2CB4-A585-41C8-0A0310C8E4F2}"/>
                    </a:ext>
                  </a:extLst>
                </p14:cNvPr>
                <p14:cNvContentPartPr/>
                <p14:nvPr/>
              </p14:nvContentPartPr>
              <p14:xfrm>
                <a:off x="7998612" y="5107818"/>
                <a:ext cx="171360" cy="13320"/>
              </p14:xfrm>
            </p:contentPart>
          </mc:Choice>
          <mc:Fallback>
            <p:pic>
              <p:nvPicPr>
                <p:cNvPr id="389" name="Input penna 388">
                  <a:extLst>
                    <a:ext uri="{FF2B5EF4-FFF2-40B4-BE49-F238E27FC236}">
                      <a16:creationId xmlns:a16="http://schemas.microsoft.com/office/drawing/2014/main" id="{FED87767-2CB4-A585-41C8-0A0310C8E4F2}"/>
                    </a:ext>
                  </a:extLst>
                </p:cNvPr>
                <p:cNvPicPr/>
                <p:nvPr/>
              </p:nvPicPr>
              <p:blipFill>
                <a:blip r:embed="rId322"/>
                <a:stretch>
                  <a:fillRect/>
                </a:stretch>
              </p:blipFill>
              <p:spPr>
                <a:xfrm>
                  <a:off x="7987812" y="5097378"/>
                  <a:ext cx="192600" cy="3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3">
              <p14:nvContentPartPr>
                <p14:cNvPr id="390" name="Input penna 389">
                  <a:extLst>
                    <a:ext uri="{FF2B5EF4-FFF2-40B4-BE49-F238E27FC236}">
                      <a16:creationId xmlns:a16="http://schemas.microsoft.com/office/drawing/2014/main" id="{3F87E3ED-E157-02E1-9BD4-5ACC2357F2CF}"/>
                    </a:ext>
                  </a:extLst>
                </p14:cNvPr>
                <p14:cNvContentPartPr/>
                <p14:nvPr/>
              </p14:nvContentPartPr>
              <p14:xfrm>
                <a:off x="8056212" y="5148858"/>
                <a:ext cx="106560" cy="87840"/>
              </p14:xfrm>
            </p:contentPart>
          </mc:Choice>
          <mc:Fallback>
            <p:pic>
              <p:nvPicPr>
                <p:cNvPr id="390" name="Input penna 389">
                  <a:extLst>
                    <a:ext uri="{FF2B5EF4-FFF2-40B4-BE49-F238E27FC236}">
                      <a16:creationId xmlns:a16="http://schemas.microsoft.com/office/drawing/2014/main" id="{3F87E3ED-E157-02E1-9BD4-5ACC2357F2CF}"/>
                    </a:ext>
                  </a:extLst>
                </p:cNvPr>
                <p:cNvPicPr/>
                <p:nvPr/>
              </p:nvPicPr>
              <p:blipFill>
                <a:blip r:embed="rId324"/>
                <a:stretch>
                  <a:fillRect/>
                </a:stretch>
              </p:blipFill>
              <p:spPr>
                <a:xfrm>
                  <a:off x="8045772" y="5138418"/>
                  <a:ext cx="127800" cy="10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5">
              <p14:nvContentPartPr>
                <p14:cNvPr id="391" name="Input penna 390">
                  <a:extLst>
                    <a:ext uri="{FF2B5EF4-FFF2-40B4-BE49-F238E27FC236}">
                      <a16:creationId xmlns:a16="http://schemas.microsoft.com/office/drawing/2014/main" id="{21C8CAB9-9A3B-69AC-C961-9BFA796F2709}"/>
                    </a:ext>
                  </a:extLst>
                </p14:cNvPr>
                <p14:cNvContentPartPr/>
                <p14:nvPr/>
              </p14:nvContentPartPr>
              <p14:xfrm>
                <a:off x="8253492" y="4995138"/>
                <a:ext cx="110880" cy="97200"/>
              </p14:xfrm>
            </p:contentPart>
          </mc:Choice>
          <mc:Fallback>
            <p:pic>
              <p:nvPicPr>
                <p:cNvPr id="391" name="Input penna 390">
                  <a:extLst>
                    <a:ext uri="{FF2B5EF4-FFF2-40B4-BE49-F238E27FC236}">
                      <a16:creationId xmlns:a16="http://schemas.microsoft.com/office/drawing/2014/main" id="{21C8CAB9-9A3B-69AC-C961-9BFA796F2709}"/>
                    </a:ext>
                  </a:extLst>
                </p:cNvPr>
                <p:cNvPicPr/>
                <p:nvPr/>
              </p:nvPicPr>
              <p:blipFill>
                <a:blip r:embed="rId326"/>
                <a:stretch>
                  <a:fillRect/>
                </a:stretch>
              </p:blipFill>
              <p:spPr>
                <a:xfrm>
                  <a:off x="8243052" y="4984338"/>
                  <a:ext cx="132120" cy="11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7">
              <p14:nvContentPartPr>
                <p14:cNvPr id="392" name="Input penna 391">
                  <a:extLst>
                    <a:ext uri="{FF2B5EF4-FFF2-40B4-BE49-F238E27FC236}">
                      <a16:creationId xmlns:a16="http://schemas.microsoft.com/office/drawing/2014/main" id="{A1EB99DD-BC3D-FAD3-56A9-64B0EA88110E}"/>
                    </a:ext>
                  </a:extLst>
                </p14:cNvPr>
                <p14:cNvContentPartPr/>
                <p14:nvPr/>
              </p14:nvContentPartPr>
              <p14:xfrm>
                <a:off x="8241972" y="5117898"/>
                <a:ext cx="120960" cy="13320"/>
              </p14:xfrm>
            </p:contentPart>
          </mc:Choice>
          <mc:Fallback>
            <p:pic>
              <p:nvPicPr>
                <p:cNvPr id="392" name="Input penna 391">
                  <a:extLst>
                    <a:ext uri="{FF2B5EF4-FFF2-40B4-BE49-F238E27FC236}">
                      <a16:creationId xmlns:a16="http://schemas.microsoft.com/office/drawing/2014/main" id="{A1EB99DD-BC3D-FAD3-56A9-64B0EA88110E}"/>
                    </a:ext>
                  </a:extLst>
                </p:cNvPr>
                <p:cNvPicPr/>
                <p:nvPr/>
              </p:nvPicPr>
              <p:blipFill>
                <a:blip r:embed="rId328"/>
                <a:stretch>
                  <a:fillRect/>
                </a:stretch>
              </p:blipFill>
              <p:spPr>
                <a:xfrm>
                  <a:off x="8231532" y="5107458"/>
                  <a:ext cx="142200" cy="3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9">
              <p14:nvContentPartPr>
                <p14:cNvPr id="393" name="Input penna 392">
                  <a:extLst>
                    <a:ext uri="{FF2B5EF4-FFF2-40B4-BE49-F238E27FC236}">
                      <a16:creationId xmlns:a16="http://schemas.microsoft.com/office/drawing/2014/main" id="{7B1A3C1A-9E12-3B62-D80E-91D7DA441000}"/>
                    </a:ext>
                  </a:extLst>
                </p14:cNvPr>
                <p14:cNvContentPartPr/>
                <p14:nvPr/>
              </p14:nvContentPartPr>
              <p14:xfrm>
                <a:off x="8325852" y="5130138"/>
                <a:ext cx="16560" cy="82080"/>
              </p14:xfrm>
            </p:contentPart>
          </mc:Choice>
          <mc:Fallback>
            <p:pic>
              <p:nvPicPr>
                <p:cNvPr id="393" name="Input penna 392">
                  <a:extLst>
                    <a:ext uri="{FF2B5EF4-FFF2-40B4-BE49-F238E27FC236}">
                      <a16:creationId xmlns:a16="http://schemas.microsoft.com/office/drawing/2014/main" id="{7B1A3C1A-9E12-3B62-D80E-91D7DA441000}"/>
                    </a:ext>
                  </a:extLst>
                </p:cNvPr>
                <p:cNvPicPr/>
                <p:nvPr/>
              </p:nvPicPr>
              <p:blipFill>
                <a:blip r:embed="rId330"/>
                <a:stretch>
                  <a:fillRect/>
                </a:stretch>
              </p:blipFill>
              <p:spPr>
                <a:xfrm>
                  <a:off x="8315412" y="5119338"/>
                  <a:ext cx="37800" cy="103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1">
              <p14:nvContentPartPr>
                <p14:cNvPr id="394" name="Input penna 393">
                  <a:extLst>
                    <a:ext uri="{FF2B5EF4-FFF2-40B4-BE49-F238E27FC236}">
                      <a16:creationId xmlns:a16="http://schemas.microsoft.com/office/drawing/2014/main" id="{93E09A68-DCB6-B934-7681-A0C7687907DA}"/>
                    </a:ext>
                  </a:extLst>
                </p14:cNvPr>
                <p14:cNvContentPartPr/>
                <p14:nvPr/>
              </p14:nvContentPartPr>
              <p14:xfrm>
                <a:off x="8530692" y="5036538"/>
                <a:ext cx="51120" cy="13320"/>
              </p14:xfrm>
            </p:contentPart>
          </mc:Choice>
          <mc:Fallback>
            <p:pic>
              <p:nvPicPr>
                <p:cNvPr id="394" name="Input penna 393">
                  <a:extLst>
                    <a:ext uri="{FF2B5EF4-FFF2-40B4-BE49-F238E27FC236}">
                      <a16:creationId xmlns:a16="http://schemas.microsoft.com/office/drawing/2014/main" id="{93E09A68-DCB6-B934-7681-A0C7687907DA}"/>
                    </a:ext>
                  </a:extLst>
                </p:cNvPr>
                <p:cNvPicPr/>
                <p:nvPr/>
              </p:nvPicPr>
              <p:blipFill>
                <a:blip r:embed="rId332"/>
                <a:stretch>
                  <a:fillRect/>
                </a:stretch>
              </p:blipFill>
              <p:spPr>
                <a:xfrm>
                  <a:off x="8520252" y="5026098"/>
                  <a:ext cx="72360" cy="3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3">
              <p14:nvContentPartPr>
                <p14:cNvPr id="395" name="Input penna 394">
                  <a:extLst>
                    <a:ext uri="{FF2B5EF4-FFF2-40B4-BE49-F238E27FC236}">
                      <a16:creationId xmlns:a16="http://schemas.microsoft.com/office/drawing/2014/main" id="{4F8249A4-ABC1-4266-ACD7-411CD4FDF93F}"/>
                    </a:ext>
                  </a:extLst>
                </p14:cNvPr>
                <p14:cNvContentPartPr/>
                <p14:nvPr/>
              </p14:nvContentPartPr>
              <p14:xfrm>
                <a:off x="8508372" y="5118618"/>
                <a:ext cx="108000" cy="9360"/>
              </p14:xfrm>
            </p:contentPart>
          </mc:Choice>
          <mc:Fallback>
            <p:pic>
              <p:nvPicPr>
                <p:cNvPr id="395" name="Input penna 394">
                  <a:extLst>
                    <a:ext uri="{FF2B5EF4-FFF2-40B4-BE49-F238E27FC236}">
                      <a16:creationId xmlns:a16="http://schemas.microsoft.com/office/drawing/2014/main" id="{4F8249A4-ABC1-4266-ACD7-411CD4FDF93F}"/>
                    </a:ext>
                  </a:extLst>
                </p:cNvPr>
                <p:cNvPicPr/>
                <p:nvPr/>
              </p:nvPicPr>
              <p:blipFill>
                <a:blip r:embed="rId334"/>
                <a:stretch>
                  <a:fillRect/>
                </a:stretch>
              </p:blipFill>
              <p:spPr>
                <a:xfrm>
                  <a:off x="8497572" y="5107818"/>
                  <a:ext cx="129240" cy="3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5">
              <p14:nvContentPartPr>
                <p14:cNvPr id="400" name="Input penna 399">
                  <a:extLst>
                    <a:ext uri="{FF2B5EF4-FFF2-40B4-BE49-F238E27FC236}">
                      <a16:creationId xmlns:a16="http://schemas.microsoft.com/office/drawing/2014/main" id="{C05FFE09-F59B-6478-5CD6-C611867F7BC4}"/>
                    </a:ext>
                  </a:extLst>
                </p14:cNvPr>
                <p14:cNvContentPartPr/>
                <p14:nvPr/>
              </p14:nvContentPartPr>
              <p14:xfrm>
                <a:off x="8739672" y="4931903"/>
                <a:ext cx="102960" cy="262800"/>
              </p14:xfrm>
            </p:contentPart>
          </mc:Choice>
          <mc:Fallback>
            <p:pic>
              <p:nvPicPr>
                <p:cNvPr id="400" name="Input penna 399">
                  <a:extLst>
                    <a:ext uri="{FF2B5EF4-FFF2-40B4-BE49-F238E27FC236}">
                      <a16:creationId xmlns:a16="http://schemas.microsoft.com/office/drawing/2014/main" id="{C05FFE09-F59B-6478-5CD6-C611867F7BC4}"/>
                    </a:ext>
                  </a:extLst>
                </p:cNvPr>
                <p:cNvPicPr/>
                <p:nvPr/>
              </p:nvPicPr>
              <p:blipFill>
                <a:blip r:embed="rId336"/>
                <a:stretch>
                  <a:fillRect/>
                </a:stretch>
              </p:blipFill>
              <p:spPr>
                <a:xfrm>
                  <a:off x="8729232" y="4921103"/>
                  <a:ext cx="124200" cy="284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7">
              <p14:nvContentPartPr>
                <p14:cNvPr id="401" name="Input penna 400">
                  <a:extLst>
                    <a:ext uri="{FF2B5EF4-FFF2-40B4-BE49-F238E27FC236}">
                      <a16:creationId xmlns:a16="http://schemas.microsoft.com/office/drawing/2014/main" id="{7348C5B6-BB32-4522-FB3D-191578759FC8}"/>
                    </a:ext>
                  </a:extLst>
                </p14:cNvPr>
                <p14:cNvContentPartPr/>
                <p14:nvPr/>
              </p14:nvContentPartPr>
              <p14:xfrm>
                <a:off x="8858832" y="5100023"/>
                <a:ext cx="91080" cy="61200"/>
              </p14:xfrm>
            </p:contentPart>
          </mc:Choice>
          <mc:Fallback>
            <p:pic>
              <p:nvPicPr>
                <p:cNvPr id="401" name="Input penna 400">
                  <a:extLst>
                    <a:ext uri="{FF2B5EF4-FFF2-40B4-BE49-F238E27FC236}">
                      <a16:creationId xmlns:a16="http://schemas.microsoft.com/office/drawing/2014/main" id="{7348C5B6-BB32-4522-FB3D-191578759FC8}"/>
                    </a:ext>
                  </a:extLst>
                </p:cNvPr>
                <p:cNvPicPr/>
                <p:nvPr/>
              </p:nvPicPr>
              <p:blipFill>
                <a:blip r:embed="rId338"/>
                <a:stretch>
                  <a:fillRect/>
                </a:stretch>
              </p:blipFill>
              <p:spPr>
                <a:xfrm>
                  <a:off x="8848032" y="5089223"/>
                  <a:ext cx="112320" cy="8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9">
              <p14:nvContentPartPr>
                <p14:cNvPr id="402" name="Input penna 401">
                  <a:extLst>
                    <a:ext uri="{FF2B5EF4-FFF2-40B4-BE49-F238E27FC236}">
                      <a16:creationId xmlns:a16="http://schemas.microsoft.com/office/drawing/2014/main" id="{A1131CB1-CEB3-BFD8-7775-7C19A634901C}"/>
                    </a:ext>
                  </a:extLst>
                </p14:cNvPr>
                <p14:cNvContentPartPr/>
                <p14:nvPr/>
              </p14:nvContentPartPr>
              <p14:xfrm>
                <a:off x="8987712" y="5073023"/>
                <a:ext cx="64080" cy="107640"/>
              </p14:xfrm>
            </p:contentPart>
          </mc:Choice>
          <mc:Fallback>
            <p:pic>
              <p:nvPicPr>
                <p:cNvPr id="402" name="Input penna 401">
                  <a:extLst>
                    <a:ext uri="{FF2B5EF4-FFF2-40B4-BE49-F238E27FC236}">
                      <a16:creationId xmlns:a16="http://schemas.microsoft.com/office/drawing/2014/main" id="{A1131CB1-CEB3-BFD8-7775-7C19A634901C}"/>
                    </a:ext>
                  </a:extLst>
                </p:cNvPr>
                <p:cNvPicPr/>
                <p:nvPr/>
              </p:nvPicPr>
              <p:blipFill>
                <a:blip r:embed="rId340"/>
                <a:stretch>
                  <a:fillRect/>
                </a:stretch>
              </p:blipFill>
              <p:spPr>
                <a:xfrm>
                  <a:off x="8976912" y="5062223"/>
                  <a:ext cx="85320" cy="12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1">
              <p14:nvContentPartPr>
                <p14:cNvPr id="403" name="Input penna 402">
                  <a:extLst>
                    <a:ext uri="{FF2B5EF4-FFF2-40B4-BE49-F238E27FC236}">
                      <a16:creationId xmlns:a16="http://schemas.microsoft.com/office/drawing/2014/main" id="{0394C152-E16F-81BC-158B-9F651A1B320A}"/>
                    </a:ext>
                  </a:extLst>
                </p14:cNvPr>
                <p14:cNvContentPartPr/>
                <p14:nvPr/>
              </p14:nvContentPartPr>
              <p14:xfrm>
                <a:off x="9089952" y="5067263"/>
                <a:ext cx="33480" cy="127800"/>
              </p14:xfrm>
            </p:contentPart>
          </mc:Choice>
          <mc:Fallback>
            <p:pic>
              <p:nvPicPr>
                <p:cNvPr id="403" name="Input penna 402">
                  <a:extLst>
                    <a:ext uri="{FF2B5EF4-FFF2-40B4-BE49-F238E27FC236}">
                      <a16:creationId xmlns:a16="http://schemas.microsoft.com/office/drawing/2014/main" id="{0394C152-E16F-81BC-158B-9F651A1B320A}"/>
                    </a:ext>
                  </a:extLst>
                </p:cNvPr>
                <p:cNvPicPr/>
                <p:nvPr/>
              </p:nvPicPr>
              <p:blipFill>
                <a:blip r:embed="rId342"/>
                <a:stretch>
                  <a:fillRect/>
                </a:stretch>
              </p:blipFill>
              <p:spPr>
                <a:xfrm>
                  <a:off x="9079512" y="5056463"/>
                  <a:ext cx="54720" cy="149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3">
              <p14:nvContentPartPr>
                <p14:cNvPr id="404" name="Input penna 403">
                  <a:extLst>
                    <a:ext uri="{FF2B5EF4-FFF2-40B4-BE49-F238E27FC236}">
                      <a16:creationId xmlns:a16="http://schemas.microsoft.com/office/drawing/2014/main" id="{15EADB8C-59E0-218A-C234-3EAB527856A9}"/>
                    </a:ext>
                  </a:extLst>
                </p14:cNvPr>
                <p14:cNvContentPartPr/>
                <p14:nvPr/>
              </p14:nvContentPartPr>
              <p14:xfrm>
                <a:off x="9116952" y="5124863"/>
                <a:ext cx="41040" cy="53280"/>
              </p14:xfrm>
            </p:contentPart>
          </mc:Choice>
          <mc:Fallback>
            <p:pic>
              <p:nvPicPr>
                <p:cNvPr id="404" name="Input penna 403">
                  <a:extLst>
                    <a:ext uri="{FF2B5EF4-FFF2-40B4-BE49-F238E27FC236}">
                      <a16:creationId xmlns:a16="http://schemas.microsoft.com/office/drawing/2014/main" id="{15EADB8C-59E0-218A-C234-3EAB527856A9}"/>
                    </a:ext>
                  </a:extLst>
                </p:cNvPr>
                <p:cNvPicPr/>
                <p:nvPr/>
              </p:nvPicPr>
              <p:blipFill>
                <a:blip r:embed="rId344"/>
                <a:stretch>
                  <a:fillRect/>
                </a:stretch>
              </p:blipFill>
              <p:spPr>
                <a:xfrm>
                  <a:off x="9106152" y="5114063"/>
                  <a:ext cx="62280" cy="74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5">
              <p14:nvContentPartPr>
                <p14:cNvPr id="405" name="Input penna 404">
                  <a:extLst>
                    <a:ext uri="{FF2B5EF4-FFF2-40B4-BE49-F238E27FC236}">
                      <a16:creationId xmlns:a16="http://schemas.microsoft.com/office/drawing/2014/main" id="{0A4EDA00-ED5D-A65A-965E-66B9A8DD7290}"/>
                    </a:ext>
                  </a:extLst>
                </p14:cNvPr>
                <p14:cNvContentPartPr/>
                <p14:nvPr/>
              </p14:nvContentPartPr>
              <p14:xfrm>
                <a:off x="9132432" y="5096783"/>
                <a:ext cx="68400" cy="46800"/>
              </p14:xfrm>
            </p:contentPart>
          </mc:Choice>
          <mc:Fallback>
            <p:pic>
              <p:nvPicPr>
                <p:cNvPr id="405" name="Input penna 404">
                  <a:extLst>
                    <a:ext uri="{FF2B5EF4-FFF2-40B4-BE49-F238E27FC236}">
                      <a16:creationId xmlns:a16="http://schemas.microsoft.com/office/drawing/2014/main" id="{0A4EDA00-ED5D-A65A-965E-66B9A8DD7290}"/>
                    </a:ext>
                  </a:extLst>
                </p:cNvPr>
                <p:cNvPicPr/>
                <p:nvPr/>
              </p:nvPicPr>
              <p:blipFill>
                <a:blip r:embed="rId346"/>
                <a:stretch>
                  <a:fillRect/>
                </a:stretch>
              </p:blipFill>
              <p:spPr>
                <a:xfrm>
                  <a:off x="9121992" y="5086343"/>
                  <a:ext cx="89640" cy="68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7">
              <p14:nvContentPartPr>
                <p14:cNvPr id="406" name="Input penna 405">
                  <a:extLst>
                    <a:ext uri="{FF2B5EF4-FFF2-40B4-BE49-F238E27FC236}">
                      <a16:creationId xmlns:a16="http://schemas.microsoft.com/office/drawing/2014/main" id="{8C43D4C6-A84B-9E92-3D5F-9142DD68E27F}"/>
                    </a:ext>
                  </a:extLst>
                </p14:cNvPr>
                <p14:cNvContentPartPr/>
                <p14:nvPr/>
              </p14:nvContentPartPr>
              <p14:xfrm>
                <a:off x="9250872" y="5090663"/>
                <a:ext cx="77760" cy="100800"/>
              </p14:xfrm>
            </p:contentPart>
          </mc:Choice>
          <mc:Fallback>
            <p:pic>
              <p:nvPicPr>
                <p:cNvPr id="406" name="Input penna 405">
                  <a:extLst>
                    <a:ext uri="{FF2B5EF4-FFF2-40B4-BE49-F238E27FC236}">
                      <a16:creationId xmlns:a16="http://schemas.microsoft.com/office/drawing/2014/main" id="{8C43D4C6-A84B-9E92-3D5F-9142DD68E27F}"/>
                    </a:ext>
                  </a:extLst>
                </p:cNvPr>
                <p:cNvPicPr/>
                <p:nvPr/>
              </p:nvPicPr>
              <p:blipFill>
                <a:blip r:embed="rId348"/>
                <a:stretch>
                  <a:fillRect/>
                </a:stretch>
              </p:blipFill>
              <p:spPr>
                <a:xfrm>
                  <a:off x="9240072" y="5079863"/>
                  <a:ext cx="99000" cy="12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9">
              <p14:nvContentPartPr>
                <p14:cNvPr id="407" name="Input penna 406">
                  <a:extLst>
                    <a:ext uri="{FF2B5EF4-FFF2-40B4-BE49-F238E27FC236}">
                      <a16:creationId xmlns:a16="http://schemas.microsoft.com/office/drawing/2014/main" id="{BD167B04-3259-9067-8D72-99A620BA9157}"/>
                    </a:ext>
                  </a:extLst>
                </p14:cNvPr>
                <p14:cNvContentPartPr/>
                <p14:nvPr/>
              </p14:nvContentPartPr>
              <p14:xfrm>
                <a:off x="9407832" y="5043863"/>
                <a:ext cx="7200" cy="99360"/>
              </p14:xfrm>
            </p:contentPart>
          </mc:Choice>
          <mc:Fallback>
            <p:pic>
              <p:nvPicPr>
                <p:cNvPr id="407" name="Input penna 406">
                  <a:extLst>
                    <a:ext uri="{FF2B5EF4-FFF2-40B4-BE49-F238E27FC236}">
                      <a16:creationId xmlns:a16="http://schemas.microsoft.com/office/drawing/2014/main" id="{BD167B04-3259-9067-8D72-99A620BA9157}"/>
                    </a:ext>
                  </a:extLst>
                </p:cNvPr>
                <p:cNvPicPr/>
                <p:nvPr/>
              </p:nvPicPr>
              <p:blipFill>
                <a:blip r:embed="rId350"/>
                <a:stretch>
                  <a:fillRect/>
                </a:stretch>
              </p:blipFill>
              <p:spPr>
                <a:xfrm>
                  <a:off x="9397032" y="5033063"/>
                  <a:ext cx="28440" cy="12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1">
              <p14:nvContentPartPr>
                <p14:cNvPr id="408" name="Input penna 407">
                  <a:extLst>
                    <a:ext uri="{FF2B5EF4-FFF2-40B4-BE49-F238E27FC236}">
                      <a16:creationId xmlns:a16="http://schemas.microsoft.com/office/drawing/2014/main" id="{6D1FF115-5248-E757-6AED-9015D1F9C783}"/>
                    </a:ext>
                  </a:extLst>
                </p14:cNvPr>
                <p14:cNvContentPartPr/>
                <p14:nvPr/>
              </p14:nvContentPartPr>
              <p14:xfrm>
                <a:off x="9400992" y="5109743"/>
                <a:ext cx="84600" cy="25560"/>
              </p14:xfrm>
            </p:contentPart>
          </mc:Choice>
          <mc:Fallback>
            <p:pic>
              <p:nvPicPr>
                <p:cNvPr id="408" name="Input penna 407">
                  <a:extLst>
                    <a:ext uri="{FF2B5EF4-FFF2-40B4-BE49-F238E27FC236}">
                      <a16:creationId xmlns:a16="http://schemas.microsoft.com/office/drawing/2014/main" id="{6D1FF115-5248-E757-6AED-9015D1F9C783}"/>
                    </a:ext>
                  </a:extLst>
                </p:cNvPr>
                <p:cNvPicPr/>
                <p:nvPr/>
              </p:nvPicPr>
              <p:blipFill>
                <a:blip r:embed="rId352"/>
                <a:stretch>
                  <a:fillRect/>
                </a:stretch>
              </p:blipFill>
              <p:spPr>
                <a:xfrm>
                  <a:off x="9390192" y="5098943"/>
                  <a:ext cx="105840" cy="46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23" name="Gruppo 422">
            <a:extLst>
              <a:ext uri="{FF2B5EF4-FFF2-40B4-BE49-F238E27FC236}">
                <a16:creationId xmlns:a16="http://schemas.microsoft.com/office/drawing/2014/main" id="{D7C39974-D396-463F-AA6A-14E2294EEE5E}"/>
              </a:ext>
            </a:extLst>
          </p:cNvPr>
          <p:cNvGrpSpPr/>
          <p:nvPr/>
        </p:nvGrpSpPr>
        <p:grpSpPr>
          <a:xfrm>
            <a:off x="8850475" y="3760290"/>
            <a:ext cx="879840" cy="335880"/>
            <a:chOff x="8850475" y="3760290"/>
            <a:chExt cx="879840" cy="3358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53">
              <p14:nvContentPartPr>
                <p14:cNvPr id="411" name="Input penna 410">
                  <a:extLst>
                    <a:ext uri="{FF2B5EF4-FFF2-40B4-BE49-F238E27FC236}">
                      <a16:creationId xmlns:a16="http://schemas.microsoft.com/office/drawing/2014/main" id="{1A836C06-1150-8DBA-A336-90E1F7676248}"/>
                    </a:ext>
                  </a:extLst>
                </p14:cNvPr>
                <p14:cNvContentPartPr/>
                <p14:nvPr/>
              </p14:nvContentPartPr>
              <p14:xfrm>
                <a:off x="8860555" y="3822570"/>
                <a:ext cx="117360" cy="85680"/>
              </p14:xfrm>
            </p:contentPart>
          </mc:Choice>
          <mc:Fallback>
            <p:pic>
              <p:nvPicPr>
                <p:cNvPr id="411" name="Input penna 410">
                  <a:extLst>
                    <a:ext uri="{FF2B5EF4-FFF2-40B4-BE49-F238E27FC236}">
                      <a16:creationId xmlns:a16="http://schemas.microsoft.com/office/drawing/2014/main" id="{1A836C06-1150-8DBA-A336-90E1F7676248}"/>
                    </a:ext>
                  </a:extLst>
                </p:cNvPr>
                <p:cNvPicPr/>
                <p:nvPr/>
              </p:nvPicPr>
              <p:blipFill>
                <a:blip r:embed="rId354"/>
                <a:stretch>
                  <a:fillRect/>
                </a:stretch>
              </p:blipFill>
              <p:spPr>
                <a:xfrm>
                  <a:off x="8850115" y="3811770"/>
                  <a:ext cx="138600" cy="10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5">
              <p14:nvContentPartPr>
                <p14:cNvPr id="412" name="Input penna 411">
                  <a:extLst>
                    <a:ext uri="{FF2B5EF4-FFF2-40B4-BE49-F238E27FC236}">
                      <a16:creationId xmlns:a16="http://schemas.microsoft.com/office/drawing/2014/main" id="{E0016DA3-AD9E-FBB4-07C7-68A8B318CE84}"/>
                    </a:ext>
                  </a:extLst>
                </p14:cNvPr>
                <p14:cNvContentPartPr/>
                <p14:nvPr/>
              </p14:nvContentPartPr>
              <p14:xfrm>
                <a:off x="8919595" y="3890250"/>
                <a:ext cx="1800" cy="55080"/>
              </p14:xfrm>
            </p:contentPart>
          </mc:Choice>
          <mc:Fallback>
            <p:pic>
              <p:nvPicPr>
                <p:cNvPr id="412" name="Input penna 411">
                  <a:extLst>
                    <a:ext uri="{FF2B5EF4-FFF2-40B4-BE49-F238E27FC236}">
                      <a16:creationId xmlns:a16="http://schemas.microsoft.com/office/drawing/2014/main" id="{E0016DA3-AD9E-FBB4-07C7-68A8B318CE84}"/>
                    </a:ext>
                  </a:extLst>
                </p:cNvPr>
                <p:cNvPicPr/>
                <p:nvPr/>
              </p:nvPicPr>
              <p:blipFill>
                <a:blip r:embed="rId356"/>
                <a:stretch>
                  <a:fillRect/>
                </a:stretch>
              </p:blipFill>
              <p:spPr>
                <a:xfrm>
                  <a:off x="8909155" y="3879450"/>
                  <a:ext cx="23040" cy="76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7">
              <p14:nvContentPartPr>
                <p14:cNvPr id="413" name="Input penna 412">
                  <a:extLst>
                    <a:ext uri="{FF2B5EF4-FFF2-40B4-BE49-F238E27FC236}">
                      <a16:creationId xmlns:a16="http://schemas.microsoft.com/office/drawing/2014/main" id="{03ECC9B4-CB6B-4709-DC89-2D7C70E79ACC}"/>
                    </a:ext>
                  </a:extLst>
                </p14:cNvPr>
                <p14:cNvContentPartPr/>
                <p14:nvPr/>
              </p14:nvContentPartPr>
              <p14:xfrm>
                <a:off x="8850475" y="3948210"/>
                <a:ext cx="159840" cy="25200"/>
              </p14:xfrm>
            </p:contentPart>
          </mc:Choice>
          <mc:Fallback>
            <p:pic>
              <p:nvPicPr>
                <p:cNvPr id="413" name="Input penna 412">
                  <a:extLst>
                    <a:ext uri="{FF2B5EF4-FFF2-40B4-BE49-F238E27FC236}">
                      <a16:creationId xmlns:a16="http://schemas.microsoft.com/office/drawing/2014/main" id="{03ECC9B4-CB6B-4709-DC89-2D7C70E79ACC}"/>
                    </a:ext>
                  </a:extLst>
                </p:cNvPr>
                <p:cNvPicPr/>
                <p:nvPr/>
              </p:nvPicPr>
              <p:blipFill>
                <a:blip r:embed="rId358"/>
                <a:stretch>
                  <a:fillRect/>
                </a:stretch>
              </p:blipFill>
              <p:spPr>
                <a:xfrm>
                  <a:off x="8839675" y="3937410"/>
                  <a:ext cx="181080" cy="4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9">
              <p14:nvContentPartPr>
                <p14:cNvPr id="414" name="Input penna 413">
                  <a:extLst>
                    <a:ext uri="{FF2B5EF4-FFF2-40B4-BE49-F238E27FC236}">
                      <a16:creationId xmlns:a16="http://schemas.microsoft.com/office/drawing/2014/main" id="{5CC6AE04-F090-40FB-3741-778BF392FB2C}"/>
                    </a:ext>
                  </a:extLst>
                </p14:cNvPr>
                <p14:cNvContentPartPr/>
                <p14:nvPr/>
              </p14:nvContentPartPr>
              <p14:xfrm>
                <a:off x="8904115" y="4021650"/>
                <a:ext cx="86400" cy="74520"/>
              </p14:xfrm>
            </p:contentPart>
          </mc:Choice>
          <mc:Fallback>
            <p:pic>
              <p:nvPicPr>
                <p:cNvPr id="414" name="Input penna 413">
                  <a:extLst>
                    <a:ext uri="{FF2B5EF4-FFF2-40B4-BE49-F238E27FC236}">
                      <a16:creationId xmlns:a16="http://schemas.microsoft.com/office/drawing/2014/main" id="{5CC6AE04-F090-40FB-3741-778BF392FB2C}"/>
                    </a:ext>
                  </a:extLst>
                </p:cNvPr>
                <p:cNvPicPr/>
                <p:nvPr/>
              </p:nvPicPr>
              <p:blipFill>
                <a:blip r:embed="rId360"/>
                <a:stretch>
                  <a:fillRect/>
                </a:stretch>
              </p:blipFill>
              <p:spPr>
                <a:xfrm>
                  <a:off x="8893315" y="4010850"/>
                  <a:ext cx="107640" cy="95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1">
              <p14:nvContentPartPr>
                <p14:cNvPr id="415" name="Input penna 414">
                  <a:extLst>
                    <a:ext uri="{FF2B5EF4-FFF2-40B4-BE49-F238E27FC236}">
                      <a16:creationId xmlns:a16="http://schemas.microsoft.com/office/drawing/2014/main" id="{2C315895-79ED-D9D4-A901-28990F26FC4B}"/>
                    </a:ext>
                  </a:extLst>
                </p14:cNvPr>
                <p14:cNvContentPartPr/>
                <p14:nvPr/>
              </p14:nvContentPartPr>
              <p14:xfrm>
                <a:off x="9077635" y="3892410"/>
                <a:ext cx="71640" cy="10800"/>
              </p14:xfrm>
            </p:contentPart>
          </mc:Choice>
          <mc:Fallback>
            <p:pic>
              <p:nvPicPr>
                <p:cNvPr id="415" name="Input penna 414">
                  <a:extLst>
                    <a:ext uri="{FF2B5EF4-FFF2-40B4-BE49-F238E27FC236}">
                      <a16:creationId xmlns:a16="http://schemas.microsoft.com/office/drawing/2014/main" id="{2C315895-79ED-D9D4-A901-28990F26FC4B}"/>
                    </a:ext>
                  </a:extLst>
                </p:cNvPr>
                <p:cNvPicPr/>
                <p:nvPr/>
              </p:nvPicPr>
              <p:blipFill>
                <a:blip r:embed="rId362"/>
                <a:stretch>
                  <a:fillRect/>
                </a:stretch>
              </p:blipFill>
              <p:spPr>
                <a:xfrm>
                  <a:off x="9066835" y="3881970"/>
                  <a:ext cx="92880" cy="3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3">
              <p14:nvContentPartPr>
                <p14:cNvPr id="416" name="Input penna 415">
                  <a:extLst>
                    <a:ext uri="{FF2B5EF4-FFF2-40B4-BE49-F238E27FC236}">
                      <a16:creationId xmlns:a16="http://schemas.microsoft.com/office/drawing/2014/main" id="{B4CFF4D7-4BD3-3436-9F5F-57682D4814E3}"/>
                    </a:ext>
                  </a:extLst>
                </p14:cNvPr>
                <p14:cNvContentPartPr/>
                <p14:nvPr/>
              </p14:nvContentPartPr>
              <p14:xfrm>
                <a:off x="9071875" y="3970170"/>
                <a:ext cx="109800" cy="3960"/>
              </p14:xfrm>
            </p:contentPart>
          </mc:Choice>
          <mc:Fallback>
            <p:pic>
              <p:nvPicPr>
                <p:cNvPr id="416" name="Input penna 415">
                  <a:extLst>
                    <a:ext uri="{FF2B5EF4-FFF2-40B4-BE49-F238E27FC236}">
                      <a16:creationId xmlns:a16="http://schemas.microsoft.com/office/drawing/2014/main" id="{B4CFF4D7-4BD3-3436-9F5F-57682D4814E3}"/>
                    </a:ext>
                  </a:extLst>
                </p:cNvPr>
                <p:cNvPicPr/>
                <p:nvPr/>
              </p:nvPicPr>
              <p:blipFill>
                <a:blip r:embed="rId364"/>
                <a:stretch>
                  <a:fillRect/>
                </a:stretch>
              </p:blipFill>
              <p:spPr>
                <a:xfrm>
                  <a:off x="9061435" y="3959730"/>
                  <a:ext cx="131040" cy="2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5">
              <p14:nvContentPartPr>
                <p14:cNvPr id="417" name="Input penna 416">
                  <a:extLst>
                    <a:ext uri="{FF2B5EF4-FFF2-40B4-BE49-F238E27FC236}">
                      <a16:creationId xmlns:a16="http://schemas.microsoft.com/office/drawing/2014/main" id="{521EB9E4-DDD8-298D-6161-00D13E387713}"/>
                    </a:ext>
                  </a:extLst>
                </p14:cNvPr>
                <p14:cNvContentPartPr/>
                <p14:nvPr/>
              </p14:nvContentPartPr>
              <p14:xfrm>
                <a:off x="9283555" y="3865770"/>
                <a:ext cx="73800" cy="198360"/>
              </p14:xfrm>
            </p:contentPart>
          </mc:Choice>
          <mc:Fallback>
            <p:pic>
              <p:nvPicPr>
                <p:cNvPr id="417" name="Input penna 416">
                  <a:extLst>
                    <a:ext uri="{FF2B5EF4-FFF2-40B4-BE49-F238E27FC236}">
                      <a16:creationId xmlns:a16="http://schemas.microsoft.com/office/drawing/2014/main" id="{521EB9E4-DDD8-298D-6161-00D13E387713}"/>
                    </a:ext>
                  </a:extLst>
                </p:cNvPr>
                <p:cNvPicPr/>
                <p:nvPr/>
              </p:nvPicPr>
              <p:blipFill>
                <a:blip r:embed="rId366"/>
                <a:stretch>
                  <a:fillRect/>
                </a:stretch>
              </p:blipFill>
              <p:spPr>
                <a:xfrm>
                  <a:off x="9273115" y="3854970"/>
                  <a:ext cx="95040" cy="21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7">
              <p14:nvContentPartPr>
                <p14:cNvPr id="418" name="Input penna 417">
                  <a:extLst>
                    <a:ext uri="{FF2B5EF4-FFF2-40B4-BE49-F238E27FC236}">
                      <a16:creationId xmlns:a16="http://schemas.microsoft.com/office/drawing/2014/main" id="{C21FF9B4-4405-7288-BB17-2F0A23BE17B7}"/>
                    </a:ext>
                  </a:extLst>
                </p14:cNvPr>
                <p14:cNvContentPartPr/>
                <p14:nvPr/>
              </p14:nvContentPartPr>
              <p14:xfrm>
                <a:off x="9378595" y="3904290"/>
                <a:ext cx="66240" cy="82800"/>
              </p14:xfrm>
            </p:contentPart>
          </mc:Choice>
          <mc:Fallback>
            <p:pic>
              <p:nvPicPr>
                <p:cNvPr id="418" name="Input penna 417">
                  <a:extLst>
                    <a:ext uri="{FF2B5EF4-FFF2-40B4-BE49-F238E27FC236}">
                      <a16:creationId xmlns:a16="http://schemas.microsoft.com/office/drawing/2014/main" id="{C21FF9B4-4405-7288-BB17-2F0A23BE17B7}"/>
                    </a:ext>
                  </a:extLst>
                </p:cNvPr>
                <p:cNvPicPr/>
                <p:nvPr/>
              </p:nvPicPr>
              <p:blipFill>
                <a:blip r:embed="rId368"/>
                <a:stretch>
                  <a:fillRect/>
                </a:stretch>
              </p:blipFill>
              <p:spPr>
                <a:xfrm>
                  <a:off x="9367795" y="3893850"/>
                  <a:ext cx="87480" cy="104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9">
              <p14:nvContentPartPr>
                <p14:cNvPr id="419" name="Input penna 418">
                  <a:extLst>
                    <a:ext uri="{FF2B5EF4-FFF2-40B4-BE49-F238E27FC236}">
                      <a16:creationId xmlns:a16="http://schemas.microsoft.com/office/drawing/2014/main" id="{B129B2B9-CC8B-2335-4D2B-CA92631F521F}"/>
                    </a:ext>
                  </a:extLst>
                </p14:cNvPr>
                <p14:cNvContentPartPr/>
                <p14:nvPr/>
              </p14:nvContentPartPr>
              <p14:xfrm>
                <a:off x="9495955" y="3770010"/>
                <a:ext cx="38160" cy="221760"/>
              </p14:xfrm>
            </p:contentPart>
          </mc:Choice>
          <mc:Fallback>
            <p:pic>
              <p:nvPicPr>
                <p:cNvPr id="419" name="Input penna 418">
                  <a:extLst>
                    <a:ext uri="{FF2B5EF4-FFF2-40B4-BE49-F238E27FC236}">
                      <a16:creationId xmlns:a16="http://schemas.microsoft.com/office/drawing/2014/main" id="{B129B2B9-CC8B-2335-4D2B-CA92631F521F}"/>
                    </a:ext>
                  </a:extLst>
                </p:cNvPr>
                <p:cNvPicPr/>
                <p:nvPr/>
              </p:nvPicPr>
              <p:blipFill>
                <a:blip r:embed="rId370"/>
                <a:stretch>
                  <a:fillRect/>
                </a:stretch>
              </p:blipFill>
              <p:spPr>
                <a:xfrm>
                  <a:off x="9485155" y="3759210"/>
                  <a:ext cx="59400" cy="243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1">
              <p14:nvContentPartPr>
                <p14:cNvPr id="420" name="Input penna 419">
                  <a:extLst>
                    <a:ext uri="{FF2B5EF4-FFF2-40B4-BE49-F238E27FC236}">
                      <a16:creationId xmlns:a16="http://schemas.microsoft.com/office/drawing/2014/main" id="{B7DC1557-F6FC-7556-3BCD-9517EF67D9E4}"/>
                    </a:ext>
                  </a:extLst>
                </p14:cNvPr>
                <p14:cNvContentPartPr/>
                <p14:nvPr/>
              </p14:nvContentPartPr>
              <p14:xfrm>
                <a:off x="9567595" y="3760290"/>
                <a:ext cx="37800" cy="232920"/>
              </p14:xfrm>
            </p:contentPart>
          </mc:Choice>
          <mc:Fallback>
            <p:pic>
              <p:nvPicPr>
                <p:cNvPr id="420" name="Input penna 419">
                  <a:extLst>
                    <a:ext uri="{FF2B5EF4-FFF2-40B4-BE49-F238E27FC236}">
                      <a16:creationId xmlns:a16="http://schemas.microsoft.com/office/drawing/2014/main" id="{B7DC1557-F6FC-7556-3BCD-9517EF67D9E4}"/>
                    </a:ext>
                  </a:extLst>
                </p:cNvPr>
                <p:cNvPicPr/>
                <p:nvPr/>
              </p:nvPicPr>
              <p:blipFill>
                <a:blip r:embed="rId372"/>
                <a:stretch>
                  <a:fillRect/>
                </a:stretch>
              </p:blipFill>
              <p:spPr>
                <a:xfrm>
                  <a:off x="9557155" y="3749490"/>
                  <a:ext cx="59040" cy="254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3">
              <p14:nvContentPartPr>
                <p14:cNvPr id="421" name="Input penna 420">
                  <a:extLst>
                    <a:ext uri="{FF2B5EF4-FFF2-40B4-BE49-F238E27FC236}">
                      <a16:creationId xmlns:a16="http://schemas.microsoft.com/office/drawing/2014/main" id="{DC95305E-A39B-DDED-BD6B-396057257197}"/>
                    </a:ext>
                  </a:extLst>
                </p14:cNvPr>
                <p14:cNvContentPartPr/>
                <p14:nvPr/>
              </p14:nvContentPartPr>
              <p14:xfrm>
                <a:off x="9615475" y="3922650"/>
                <a:ext cx="114840" cy="112680"/>
              </p14:xfrm>
            </p:contentPart>
          </mc:Choice>
          <mc:Fallback>
            <p:pic>
              <p:nvPicPr>
                <p:cNvPr id="421" name="Input penna 420">
                  <a:extLst>
                    <a:ext uri="{FF2B5EF4-FFF2-40B4-BE49-F238E27FC236}">
                      <a16:creationId xmlns:a16="http://schemas.microsoft.com/office/drawing/2014/main" id="{DC95305E-A39B-DDED-BD6B-396057257197}"/>
                    </a:ext>
                  </a:extLst>
                </p:cNvPr>
                <p:cNvPicPr/>
                <p:nvPr/>
              </p:nvPicPr>
              <p:blipFill>
                <a:blip r:embed="rId374"/>
                <a:stretch>
                  <a:fillRect/>
                </a:stretch>
              </p:blipFill>
              <p:spPr>
                <a:xfrm>
                  <a:off x="9604675" y="3911850"/>
                  <a:ext cx="136080" cy="1339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28" name="Gruppo 427">
            <a:extLst>
              <a:ext uri="{FF2B5EF4-FFF2-40B4-BE49-F238E27FC236}">
                <a16:creationId xmlns:a16="http://schemas.microsoft.com/office/drawing/2014/main" id="{3FAECC36-B980-B9A0-A680-C4C049728603}"/>
              </a:ext>
            </a:extLst>
          </p:cNvPr>
          <p:cNvGrpSpPr/>
          <p:nvPr/>
        </p:nvGrpSpPr>
        <p:grpSpPr>
          <a:xfrm>
            <a:off x="8849499" y="3117012"/>
            <a:ext cx="208440" cy="322920"/>
            <a:chOff x="8849499" y="3117012"/>
            <a:chExt cx="208440" cy="3229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75">
              <p14:nvContentPartPr>
                <p14:cNvPr id="424" name="Input penna 423">
                  <a:extLst>
                    <a:ext uri="{FF2B5EF4-FFF2-40B4-BE49-F238E27FC236}">
                      <a16:creationId xmlns:a16="http://schemas.microsoft.com/office/drawing/2014/main" id="{1E19D840-9845-BCFF-B8A4-AF5C1BD903CA}"/>
                    </a:ext>
                  </a:extLst>
                </p14:cNvPr>
                <p14:cNvContentPartPr/>
                <p14:nvPr/>
              </p14:nvContentPartPr>
              <p14:xfrm>
                <a:off x="8926179" y="3117012"/>
                <a:ext cx="102960" cy="141480"/>
              </p14:xfrm>
            </p:contentPart>
          </mc:Choice>
          <mc:Fallback>
            <p:pic>
              <p:nvPicPr>
                <p:cNvPr id="424" name="Input penna 423">
                  <a:extLst>
                    <a:ext uri="{FF2B5EF4-FFF2-40B4-BE49-F238E27FC236}">
                      <a16:creationId xmlns:a16="http://schemas.microsoft.com/office/drawing/2014/main" id="{1E19D840-9845-BCFF-B8A4-AF5C1BD903CA}"/>
                    </a:ext>
                  </a:extLst>
                </p:cNvPr>
                <p:cNvPicPr/>
                <p:nvPr/>
              </p:nvPicPr>
              <p:blipFill>
                <a:blip r:embed="rId376"/>
                <a:stretch>
                  <a:fillRect/>
                </a:stretch>
              </p:blipFill>
              <p:spPr>
                <a:xfrm>
                  <a:off x="8915739" y="3106212"/>
                  <a:ext cx="124200" cy="162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7">
              <p14:nvContentPartPr>
                <p14:cNvPr id="425" name="Input penna 424">
                  <a:extLst>
                    <a:ext uri="{FF2B5EF4-FFF2-40B4-BE49-F238E27FC236}">
                      <a16:creationId xmlns:a16="http://schemas.microsoft.com/office/drawing/2014/main" id="{8EB3CD54-F4AF-09DB-49D6-5B1DF8D3CA0A}"/>
                    </a:ext>
                  </a:extLst>
                </p14:cNvPr>
                <p14:cNvContentPartPr/>
                <p14:nvPr/>
              </p14:nvContentPartPr>
              <p14:xfrm>
                <a:off x="8849499" y="3281892"/>
                <a:ext cx="208440" cy="18360"/>
              </p14:xfrm>
            </p:contentPart>
          </mc:Choice>
          <mc:Fallback>
            <p:pic>
              <p:nvPicPr>
                <p:cNvPr id="425" name="Input penna 424">
                  <a:extLst>
                    <a:ext uri="{FF2B5EF4-FFF2-40B4-BE49-F238E27FC236}">
                      <a16:creationId xmlns:a16="http://schemas.microsoft.com/office/drawing/2014/main" id="{8EB3CD54-F4AF-09DB-49D6-5B1DF8D3CA0A}"/>
                    </a:ext>
                  </a:extLst>
                </p:cNvPr>
                <p:cNvPicPr/>
                <p:nvPr/>
              </p:nvPicPr>
              <p:blipFill>
                <a:blip r:embed="rId378"/>
                <a:stretch>
                  <a:fillRect/>
                </a:stretch>
              </p:blipFill>
              <p:spPr>
                <a:xfrm>
                  <a:off x="8839059" y="3271452"/>
                  <a:ext cx="229680" cy="3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9">
              <p14:nvContentPartPr>
                <p14:cNvPr id="426" name="Input penna 425">
                  <a:extLst>
                    <a:ext uri="{FF2B5EF4-FFF2-40B4-BE49-F238E27FC236}">
                      <a16:creationId xmlns:a16="http://schemas.microsoft.com/office/drawing/2014/main" id="{CBE48FAF-DD12-E0CE-D1F7-D9F06573CC17}"/>
                    </a:ext>
                  </a:extLst>
                </p14:cNvPr>
                <p14:cNvContentPartPr/>
                <p14:nvPr/>
              </p14:nvContentPartPr>
              <p14:xfrm>
                <a:off x="8955699" y="3283332"/>
                <a:ext cx="39960" cy="156600"/>
              </p14:xfrm>
            </p:contentPart>
          </mc:Choice>
          <mc:Fallback>
            <p:pic>
              <p:nvPicPr>
                <p:cNvPr id="426" name="Input penna 425">
                  <a:extLst>
                    <a:ext uri="{FF2B5EF4-FFF2-40B4-BE49-F238E27FC236}">
                      <a16:creationId xmlns:a16="http://schemas.microsoft.com/office/drawing/2014/main" id="{CBE48FAF-DD12-E0CE-D1F7-D9F06573CC17}"/>
                    </a:ext>
                  </a:extLst>
                </p:cNvPr>
                <p:cNvPicPr/>
                <p:nvPr/>
              </p:nvPicPr>
              <p:blipFill>
                <a:blip r:embed="rId380"/>
                <a:stretch>
                  <a:fillRect/>
                </a:stretch>
              </p:blipFill>
              <p:spPr>
                <a:xfrm>
                  <a:off x="8944899" y="3272532"/>
                  <a:ext cx="61200" cy="1778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37" name="Gruppo 436">
            <a:extLst>
              <a:ext uri="{FF2B5EF4-FFF2-40B4-BE49-F238E27FC236}">
                <a16:creationId xmlns:a16="http://schemas.microsoft.com/office/drawing/2014/main" id="{3D066D03-1145-D7A1-CAC9-64F8E0BE0196}"/>
              </a:ext>
            </a:extLst>
          </p:cNvPr>
          <p:cNvGrpSpPr/>
          <p:nvPr/>
        </p:nvGrpSpPr>
        <p:grpSpPr>
          <a:xfrm>
            <a:off x="9237150" y="3091694"/>
            <a:ext cx="615240" cy="309240"/>
            <a:chOff x="9237150" y="3091694"/>
            <a:chExt cx="615240" cy="3092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81">
              <p14:nvContentPartPr>
                <p14:cNvPr id="429" name="Input penna 428">
                  <a:extLst>
                    <a:ext uri="{FF2B5EF4-FFF2-40B4-BE49-F238E27FC236}">
                      <a16:creationId xmlns:a16="http://schemas.microsoft.com/office/drawing/2014/main" id="{ABAFFA12-8CD5-348E-D28E-C1EB5C9D9784}"/>
                    </a:ext>
                  </a:extLst>
                </p14:cNvPr>
                <p14:cNvContentPartPr/>
                <p14:nvPr/>
              </p14:nvContentPartPr>
              <p14:xfrm>
                <a:off x="9237150" y="3237494"/>
                <a:ext cx="58320" cy="28800"/>
              </p14:xfrm>
            </p:contentPart>
          </mc:Choice>
          <mc:Fallback>
            <p:pic>
              <p:nvPicPr>
                <p:cNvPr id="429" name="Input penna 428">
                  <a:extLst>
                    <a:ext uri="{FF2B5EF4-FFF2-40B4-BE49-F238E27FC236}">
                      <a16:creationId xmlns:a16="http://schemas.microsoft.com/office/drawing/2014/main" id="{ABAFFA12-8CD5-348E-D28E-C1EB5C9D9784}"/>
                    </a:ext>
                  </a:extLst>
                </p:cNvPr>
                <p:cNvPicPr/>
                <p:nvPr/>
              </p:nvPicPr>
              <p:blipFill>
                <a:blip r:embed="rId382"/>
                <a:stretch>
                  <a:fillRect/>
                </a:stretch>
              </p:blipFill>
              <p:spPr>
                <a:xfrm>
                  <a:off x="9226350" y="3227054"/>
                  <a:ext cx="79560" cy="5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3">
              <p14:nvContentPartPr>
                <p14:cNvPr id="430" name="Input penna 429">
                  <a:extLst>
                    <a:ext uri="{FF2B5EF4-FFF2-40B4-BE49-F238E27FC236}">
                      <a16:creationId xmlns:a16="http://schemas.microsoft.com/office/drawing/2014/main" id="{90F96E67-7EE0-704E-208D-7EF6CA9C4016}"/>
                    </a:ext>
                  </a:extLst>
                </p14:cNvPr>
                <p14:cNvContentPartPr/>
                <p14:nvPr/>
              </p14:nvContentPartPr>
              <p14:xfrm>
                <a:off x="9251910" y="3309494"/>
                <a:ext cx="79560" cy="5760"/>
              </p14:xfrm>
            </p:contentPart>
          </mc:Choice>
          <mc:Fallback>
            <p:pic>
              <p:nvPicPr>
                <p:cNvPr id="430" name="Input penna 429">
                  <a:extLst>
                    <a:ext uri="{FF2B5EF4-FFF2-40B4-BE49-F238E27FC236}">
                      <a16:creationId xmlns:a16="http://schemas.microsoft.com/office/drawing/2014/main" id="{90F96E67-7EE0-704E-208D-7EF6CA9C4016}"/>
                    </a:ext>
                  </a:extLst>
                </p:cNvPr>
                <p:cNvPicPr/>
                <p:nvPr/>
              </p:nvPicPr>
              <p:blipFill>
                <a:blip r:embed="rId384"/>
                <a:stretch>
                  <a:fillRect/>
                </a:stretch>
              </p:blipFill>
              <p:spPr>
                <a:xfrm>
                  <a:off x="9241470" y="3299054"/>
                  <a:ext cx="100800" cy="2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5">
              <p14:nvContentPartPr>
                <p14:cNvPr id="431" name="Input penna 430">
                  <a:extLst>
                    <a:ext uri="{FF2B5EF4-FFF2-40B4-BE49-F238E27FC236}">
                      <a16:creationId xmlns:a16="http://schemas.microsoft.com/office/drawing/2014/main" id="{94AADC6D-5B1B-5501-1607-97A1EDE6ECF7}"/>
                    </a:ext>
                  </a:extLst>
                </p14:cNvPr>
                <p14:cNvContentPartPr/>
                <p14:nvPr/>
              </p14:nvContentPartPr>
              <p14:xfrm>
                <a:off x="9362070" y="3216254"/>
                <a:ext cx="92520" cy="184680"/>
              </p14:xfrm>
            </p:contentPart>
          </mc:Choice>
          <mc:Fallback>
            <p:pic>
              <p:nvPicPr>
                <p:cNvPr id="431" name="Input penna 430">
                  <a:extLst>
                    <a:ext uri="{FF2B5EF4-FFF2-40B4-BE49-F238E27FC236}">
                      <a16:creationId xmlns:a16="http://schemas.microsoft.com/office/drawing/2014/main" id="{94AADC6D-5B1B-5501-1607-97A1EDE6ECF7}"/>
                    </a:ext>
                  </a:extLst>
                </p:cNvPr>
                <p:cNvPicPr/>
                <p:nvPr/>
              </p:nvPicPr>
              <p:blipFill>
                <a:blip r:embed="rId386"/>
                <a:stretch>
                  <a:fillRect/>
                </a:stretch>
              </p:blipFill>
              <p:spPr>
                <a:xfrm>
                  <a:off x="9351270" y="3205814"/>
                  <a:ext cx="113760" cy="20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7">
              <p14:nvContentPartPr>
                <p14:cNvPr id="432" name="Input penna 431">
                  <a:extLst>
                    <a:ext uri="{FF2B5EF4-FFF2-40B4-BE49-F238E27FC236}">
                      <a16:creationId xmlns:a16="http://schemas.microsoft.com/office/drawing/2014/main" id="{D1C5834D-3A15-1204-1CB3-E4C476462BBC}"/>
                    </a:ext>
                  </a:extLst>
                </p14:cNvPr>
                <p14:cNvContentPartPr/>
                <p14:nvPr/>
              </p14:nvContentPartPr>
              <p14:xfrm>
                <a:off x="9479430" y="3258734"/>
                <a:ext cx="95760" cy="64080"/>
              </p14:xfrm>
            </p:contentPart>
          </mc:Choice>
          <mc:Fallback>
            <p:pic>
              <p:nvPicPr>
                <p:cNvPr id="432" name="Input penna 431">
                  <a:extLst>
                    <a:ext uri="{FF2B5EF4-FFF2-40B4-BE49-F238E27FC236}">
                      <a16:creationId xmlns:a16="http://schemas.microsoft.com/office/drawing/2014/main" id="{D1C5834D-3A15-1204-1CB3-E4C476462BBC}"/>
                    </a:ext>
                  </a:extLst>
                </p:cNvPr>
                <p:cNvPicPr/>
                <p:nvPr/>
              </p:nvPicPr>
              <p:blipFill>
                <a:blip r:embed="rId388"/>
                <a:stretch>
                  <a:fillRect/>
                </a:stretch>
              </p:blipFill>
              <p:spPr>
                <a:xfrm>
                  <a:off x="9468630" y="3248294"/>
                  <a:ext cx="117000" cy="85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9">
              <p14:nvContentPartPr>
                <p14:cNvPr id="433" name="Input penna 432">
                  <a:extLst>
                    <a:ext uri="{FF2B5EF4-FFF2-40B4-BE49-F238E27FC236}">
                      <a16:creationId xmlns:a16="http://schemas.microsoft.com/office/drawing/2014/main" id="{8066C655-C446-BEBB-CC26-9C70E87806D3}"/>
                    </a:ext>
                  </a:extLst>
                </p14:cNvPr>
                <p14:cNvContentPartPr/>
                <p14:nvPr/>
              </p14:nvContentPartPr>
              <p14:xfrm>
                <a:off x="9594630" y="3091694"/>
                <a:ext cx="55800" cy="270360"/>
              </p14:xfrm>
            </p:contentPart>
          </mc:Choice>
          <mc:Fallback>
            <p:pic>
              <p:nvPicPr>
                <p:cNvPr id="433" name="Input penna 432">
                  <a:extLst>
                    <a:ext uri="{FF2B5EF4-FFF2-40B4-BE49-F238E27FC236}">
                      <a16:creationId xmlns:a16="http://schemas.microsoft.com/office/drawing/2014/main" id="{8066C655-C446-BEBB-CC26-9C70E87806D3}"/>
                    </a:ext>
                  </a:extLst>
                </p:cNvPr>
                <p:cNvPicPr/>
                <p:nvPr/>
              </p:nvPicPr>
              <p:blipFill>
                <a:blip r:embed="rId390"/>
                <a:stretch>
                  <a:fillRect/>
                </a:stretch>
              </p:blipFill>
              <p:spPr>
                <a:xfrm>
                  <a:off x="9583830" y="3080894"/>
                  <a:ext cx="77040" cy="29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1">
              <p14:nvContentPartPr>
                <p14:cNvPr id="434" name="Input penna 433">
                  <a:extLst>
                    <a:ext uri="{FF2B5EF4-FFF2-40B4-BE49-F238E27FC236}">
                      <a16:creationId xmlns:a16="http://schemas.microsoft.com/office/drawing/2014/main" id="{09457E6E-EE61-83C9-44C4-36D5778394CF}"/>
                    </a:ext>
                  </a:extLst>
                </p14:cNvPr>
                <p14:cNvContentPartPr/>
                <p14:nvPr/>
              </p14:nvContentPartPr>
              <p14:xfrm>
                <a:off x="9681030" y="3101414"/>
                <a:ext cx="43920" cy="231120"/>
              </p14:xfrm>
            </p:contentPart>
          </mc:Choice>
          <mc:Fallback>
            <p:pic>
              <p:nvPicPr>
                <p:cNvPr id="434" name="Input penna 433">
                  <a:extLst>
                    <a:ext uri="{FF2B5EF4-FFF2-40B4-BE49-F238E27FC236}">
                      <a16:creationId xmlns:a16="http://schemas.microsoft.com/office/drawing/2014/main" id="{09457E6E-EE61-83C9-44C4-36D5778394CF}"/>
                    </a:ext>
                  </a:extLst>
                </p:cNvPr>
                <p:cNvPicPr/>
                <p:nvPr/>
              </p:nvPicPr>
              <p:blipFill>
                <a:blip r:embed="rId392"/>
                <a:stretch>
                  <a:fillRect/>
                </a:stretch>
              </p:blipFill>
              <p:spPr>
                <a:xfrm>
                  <a:off x="9670230" y="3090614"/>
                  <a:ext cx="65160" cy="252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3">
              <p14:nvContentPartPr>
                <p14:cNvPr id="435" name="Input penna 434">
                  <a:extLst>
                    <a:ext uri="{FF2B5EF4-FFF2-40B4-BE49-F238E27FC236}">
                      <a16:creationId xmlns:a16="http://schemas.microsoft.com/office/drawing/2014/main" id="{B83D1B63-3921-D7D9-47E5-1D803F618A6B}"/>
                    </a:ext>
                  </a:extLst>
                </p14:cNvPr>
                <p14:cNvContentPartPr/>
                <p14:nvPr/>
              </p14:nvContentPartPr>
              <p14:xfrm>
                <a:off x="9745110" y="3255494"/>
                <a:ext cx="107280" cy="139320"/>
              </p14:xfrm>
            </p:contentPart>
          </mc:Choice>
          <mc:Fallback>
            <p:pic>
              <p:nvPicPr>
                <p:cNvPr id="435" name="Input penna 434">
                  <a:extLst>
                    <a:ext uri="{FF2B5EF4-FFF2-40B4-BE49-F238E27FC236}">
                      <a16:creationId xmlns:a16="http://schemas.microsoft.com/office/drawing/2014/main" id="{B83D1B63-3921-D7D9-47E5-1D803F618A6B}"/>
                    </a:ext>
                  </a:extLst>
                </p:cNvPr>
                <p:cNvPicPr/>
                <p:nvPr/>
              </p:nvPicPr>
              <p:blipFill>
                <a:blip r:embed="rId394"/>
                <a:stretch>
                  <a:fillRect/>
                </a:stretch>
              </p:blipFill>
              <p:spPr>
                <a:xfrm>
                  <a:off x="9734310" y="3245054"/>
                  <a:ext cx="128520" cy="160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51" name="Gruppo 450">
            <a:extLst>
              <a:ext uri="{FF2B5EF4-FFF2-40B4-BE49-F238E27FC236}">
                <a16:creationId xmlns:a16="http://schemas.microsoft.com/office/drawing/2014/main" id="{1DF2D09A-7A29-4ADF-96BD-E4DC607311E8}"/>
              </a:ext>
            </a:extLst>
          </p:cNvPr>
          <p:cNvGrpSpPr/>
          <p:nvPr/>
        </p:nvGrpSpPr>
        <p:grpSpPr>
          <a:xfrm>
            <a:off x="9575135" y="2341807"/>
            <a:ext cx="246240" cy="326880"/>
            <a:chOff x="9575135" y="2341807"/>
            <a:chExt cx="246240" cy="3268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95">
              <p14:nvContentPartPr>
                <p14:cNvPr id="444" name="Input penna 443">
                  <a:extLst>
                    <a:ext uri="{FF2B5EF4-FFF2-40B4-BE49-F238E27FC236}">
                      <a16:creationId xmlns:a16="http://schemas.microsoft.com/office/drawing/2014/main" id="{C4CE65C0-F256-7F5A-3EC7-A7AD0CFA5D55}"/>
                    </a:ext>
                  </a:extLst>
                </p14:cNvPr>
                <p14:cNvContentPartPr/>
                <p14:nvPr/>
              </p14:nvContentPartPr>
              <p14:xfrm>
                <a:off x="9575135" y="2341807"/>
                <a:ext cx="83520" cy="159480"/>
              </p14:xfrm>
            </p:contentPart>
          </mc:Choice>
          <mc:Fallback>
            <p:pic>
              <p:nvPicPr>
                <p:cNvPr id="444" name="Input penna 443">
                  <a:extLst>
                    <a:ext uri="{FF2B5EF4-FFF2-40B4-BE49-F238E27FC236}">
                      <a16:creationId xmlns:a16="http://schemas.microsoft.com/office/drawing/2014/main" id="{C4CE65C0-F256-7F5A-3EC7-A7AD0CFA5D55}"/>
                    </a:ext>
                  </a:extLst>
                </p:cNvPr>
                <p:cNvPicPr/>
                <p:nvPr/>
              </p:nvPicPr>
              <p:blipFill>
                <a:blip r:embed="rId396"/>
                <a:stretch>
                  <a:fillRect/>
                </a:stretch>
              </p:blipFill>
              <p:spPr>
                <a:xfrm>
                  <a:off x="9564695" y="2331367"/>
                  <a:ext cx="104760" cy="180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7">
              <p14:nvContentPartPr>
                <p14:cNvPr id="445" name="Input penna 444">
                  <a:extLst>
                    <a:ext uri="{FF2B5EF4-FFF2-40B4-BE49-F238E27FC236}">
                      <a16:creationId xmlns:a16="http://schemas.microsoft.com/office/drawing/2014/main" id="{044E9FAF-6880-262E-3CC7-0F5FA2C6AD0D}"/>
                    </a:ext>
                  </a:extLst>
                </p14:cNvPr>
                <p14:cNvContentPartPr/>
                <p14:nvPr/>
              </p14:nvContentPartPr>
              <p14:xfrm>
                <a:off x="9615815" y="2430367"/>
                <a:ext cx="101520" cy="43560"/>
              </p14:xfrm>
            </p:contentPart>
          </mc:Choice>
          <mc:Fallback>
            <p:pic>
              <p:nvPicPr>
                <p:cNvPr id="445" name="Input penna 444">
                  <a:extLst>
                    <a:ext uri="{FF2B5EF4-FFF2-40B4-BE49-F238E27FC236}">
                      <a16:creationId xmlns:a16="http://schemas.microsoft.com/office/drawing/2014/main" id="{044E9FAF-6880-262E-3CC7-0F5FA2C6AD0D}"/>
                    </a:ext>
                  </a:extLst>
                </p:cNvPr>
                <p:cNvPicPr/>
                <p:nvPr/>
              </p:nvPicPr>
              <p:blipFill>
                <a:blip r:embed="rId398"/>
                <a:stretch>
                  <a:fillRect/>
                </a:stretch>
              </p:blipFill>
              <p:spPr>
                <a:xfrm>
                  <a:off x="9605015" y="2419927"/>
                  <a:ext cx="122760" cy="6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9">
              <p14:nvContentPartPr>
                <p14:cNvPr id="446" name="Input penna 445">
                  <a:extLst>
                    <a:ext uri="{FF2B5EF4-FFF2-40B4-BE49-F238E27FC236}">
                      <a16:creationId xmlns:a16="http://schemas.microsoft.com/office/drawing/2014/main" id="{55B0461E-9AC0-61C8-06F3-E8872F7D3749}"/>
                    </a:ext>
                  </a:extLst>
                </p14:cNvPr>
                <p14:cNvContentPartPr/>
                <p14:nvPr/>
              </p14:nvContentPartPr>
              <p14:xfrm>
                <a:off x="9730295" y="2421727"/>
                <a:ext cx="70560" cy="11880"/>
              </p14:xfrm>
            </p:contentPart>
          </mc:Choice>
          <mc:Fallback>
            <p:pic>
              <p:nvPicPr>
                <p:cNvPr id="446" name="Input penna 445">
                  <a:extLst>
                    <a:ext uri="{FF2B5EF4-FFF2-40B4-BE49-F238E27FC236}">
                      <a16:creationId xmlns:a16="http://schemas.microsoft.com/office/drawing/2014/main" id="{55B0461E-9AC0-61C8-06F3-E8872F7D3749}"/>
                    </a:ext>
                  </a:extLst>
                </p:cNvPr>
                <p:cNvPicPr/>
                <p:nvPr/>
              </p:nvPicPr>
              <p:blipFill>
                <a:blip r:embed="rId400"/>
                <a:stretch>
                  <a:fillRect/>
                </a:stretch>
              </p:blipFill>
              <p:spPr>
                <a:xfrm>
                  <a:off x="9719855" y="2410927"/>
                  <a:ext cx="91800" cy="3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1">
              <p14:nvContentPartPr>
                <p14:cNvPr id="447" name="Input penna 446">
                  <a:extLst>
                    <a:ext uri="{FF2B5EF4-FFF2-40B4-BE49-F238E27FC236}">
                      <a16:creationId xmlns:a16="http://schemas.microsoft.com/office/drawing/2014/main" id="{E07356A8-EF35-5840-36F3-C949EC94D40E}"/>
                    </a:ext>
                  </a:extLst>
                </p14:cNvPr>
                <p14:cNvContentPartPr/>
                <p14:nvPr/>
              </p14:nvContentPartPr>
              <p14:xfrm>
                <a:off x="9797975" y="2359807"/>
                <a:ext cx="23400" cy="137520"/>
              </p14:xfrm>
            </p:contentPart>
          </mc:Choice>
          <mc:Fallback>
            <p:pic>
              <p:nvPicPr>
                <p:cNvPr id="447" name="Input penna 446">
                  <a:extLst>
                    <a:ext uri="{FF2B5EF4-FFF2-40B4-BE49-F238E27FC236}">
                      <a16:creationId xmlns:a16="http://schemas.microsoft.com/office/drawing/2014/main" id="{E07356A8-EF35-5840-36F3-C949EC94D40E}"/>
                    </a:ext>
                  </a:extLst>
                </p:cNvPr>
                <p:cNvPicPr/>
                <p:nvPr/>
              </p:nvPicPr>
              <p:blipFill>
                <a:blip r:embed="rId402"/>
                <a:stretch>
                  <a:fillRect/>
                </a:stretch>
              </p:blipFill>
              <p:spPr>
                <a:xfrm>
                  <a:off x="9787535" y="2349007"/>
                  <a:ext cx="44640" cy="158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3">
              <p14:nvContentPartPr>
                <p14:cNvPr id="448" name="Input penna 447">
                  <a:extLst>
                    <a:ext uri="{FF2B5EF4-FFF2-40B4-BE49-F238E27FC236}">
                      <a16:creationId xmlns:a16="http://schemas.microsoft.com/office/drawing/2014/main" id="{ADB20A12-EEBE-2B00-C5CB-865D9C689062}"/>
                    </a:ext>
                  </a:extLst>
                </p14:cNvPr>
                <p14:cNvContentPartPr/>
                <p14:nvPr/>
              </p14:nvContentPartPr>
              <p14:xfrm>
                <a:off x="9695015" y="2540887"/>
                <a:ext cx="9720" cy="99720"/>
              </p14:xfrm>
            </p:contentPart>
          </mc:Choice>
          <mc:Fallback>
            <p:pic>
              <p:nvPicPr>
                <p:cNvPr id="448" name="Input penna 447">
                  <a:extLst>
                    <a:ext uri="{FF2B5EF4-FFF2-40B4-BE49-F238E27FC236}">
                      <a16:creationId xmlns:a16="http://schemas.microsoft.com/office/drawing/2014/main" id="{ADB20A12-EEBE-2B00-C5CB-865D9C689062}"/>
                    </a:ext>
                  </a:extLst>
                </p:cNvPr>
                <p:cNvPicPr/>
                <p:nvPr/>
              </p:nvPicPr>
              <p:blipFill>
                <a:blip r:embed="rId404"/>
                <a:stretch>
                  <a:fillRect/>
                </a:stretch>
              </p:blipFill>
              <p:spPr>
                <a:xfrm>
                  <a:off x="9684575" y="2530447"/>
                  <a:ext cx="30960" cy="12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5">
              <p14:nvContentPartPr>
                <p14:cNvPr id="449" name="Input penna 448">
                  <a:extLst>
                    <a:ext uri="{FF2B5EF4-FFF2-40B4-BE49-F238E27FC236}">
                      <a16:creationId xmlns:a16="http://schemas.microsoft.com/office/drawing/2014/main" id="{F10940FC-0FBC-C9E5-FC13-1BE8CFEAE116}"/>
                    </a:ext>
                  </a:extLst>
                </p14:cNvPr>
                <p14:cNvContentPartPr/>
                <p14:nvPr/>
              </p14:nvContentPartPr>
              <p14:xfrm>
                <a:off x="9680975" y="2521087"/>
                <a:ext cx="140400" cy="147600"/>
              </p14:xfrm>
            </p:contentPart>
          </mc:Choice>
          <mc:Fallback>
            <p:pic>
              <p:nvPicPr>
                <p:cNvPr id="449" name="Input penna 448">
                  <a:extLst>
                    <a:ext uri="{FF2B5EF4-FFF2-40B4-BE49-F238E27FC236}">
                      <a16:creationId xmlns:a16="http://schemas.microsoft.com/office/drawing/2014/main" id="{F10940FC-0FBC-C9E5-FC13-1BE8CFEAE116}"/>
                    </a:ext>
                  </a:extLst>
                </p:cNvPr>
                <p:cNvPicPr/>
                <p:nvPr/>
              </p:nvPicPr>
              <p:blipFill>
                <a:blip r:embed="rId406"/>
                <a:stretch>
                  <a:fillRect/>
                </a:stretch>
              </p:blipFill>
              <p:spPr>
                <a:xfrm>
                  <a:off x="9670535" y="2510647"/>
                  <a:ext cx="161640" cy="1688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59" name="Gruppo 458">
            <a:extLst>
              <a:ext uri="{FF2B5EF4-FFF2-40B4-BE49-F238E27FC236}">
                <a16:creationId xmlns:a16="http://schemas.microsoft.com/office/drawing/2014/main" id="{41DAC05A-8616-33CA-3F32-3AE385A3D7DD}"/>
              </a:ext>
            </a:extLst>
          </p:cNvPr>
          <p:cNvGrpSpPr/>
          <p:nvPr/>
        </p:nvGrpSpPr>
        <p:grpSpPr>
          <a:xfrm>
            <a:off x="9663695" y="1581494"/>
            <a:ext cx="277920" cy="257400"/>
            <a:chOff x="9663695" y="1581494"/>
            <a:chExt cx="277920" cy="2574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07">
              <p14:nvContentPartPr>
                <p14:cNvPr id="454" name="Input penna 453">
                  <a:extLst>
                    <a:ext uri="{FF2B5EF4-FFF2-40B4-BE49-F238E27FC236}">
                      <a16:creationId xmlns:a16="http://schemas.microsoft.com/office/drawing/2014/main" id="{31DD5D10-DF1A-3DFD-0C88-EC01D47749EA}"/>
                    </a:ext>
                  </a:extLst>
                </p14:cNvPr>
                <p14:cNvContentPartPr/>
                <p14:nvPr/>
              </p14:nvContentPartPr>
              <p14:xfrm>
                <a:off x="9708695" y="1581494"/>
                <a:ext cx="120240" cy="1080"/>
              </p14:xfrm>
            </p:contentPart>
          </mc:Choice>
          <mc:Fallback>
            <p:pic>
              <p:nvPicPr>
                <p:cNvPr id="454" name="Input penna 453">
                  <a:extLst>
                    <a:ext uri="{FF2B5EF4-FFF2-40B4-BE49-F238E27FC236}">
                      <a16:creationId xmlns:a16="http://schemas.microsoft.com/office/drawing/2014/main" id="{31DD5D10-DF1A-3DFD-0C88-EC01D47749EA}"/>
                    </a:ext>
                  </a:extLst>
                </p:cNvPr>
                <p:cNvPicPr/>
                <p:nvPr/>
              </p:nvPicPr>
              <p:blipFill>
                <a:blip r:embed="rId408"/>
                <a:stretch>
                  <a:fillRect/>
                </a:stretch>
              </p:blipFill>
              <p:spPr>
                <a:xfrm>
                  <a:off x="9698255" y="1570694"/>
                  <a:ext cx="141480" cy="2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9">
              <p14:nvContentPartPr>
                <p14:cNvPr id="455" name="Input penna 454">
                  <a:extLst>
                    <a:ext uri="{FF2B5EF4-FFF2-40B4-BE49-F238E27FC236}">
                      <a16:creationId xmlns:a16="http://schemas.microsoft.com/office/drawing/2014/main" id="{E8393233-67C7-A1D5-CA8F-B9404431A06D}"/>
                    </a:ext>
                  </a:extLst>
                </p14:cNvPr>
                <p14:cNvContentPartPr/>
                <p14:nvPr/>
              </p14:nvContentPartPr>
              <p14:xfrm>
                <a:off x="9696815" y="1581854"/>
                <a:ext cx="102960" cy="113040"/>
              </p14:xfrm>
            </p:contentPart>
          </mc:Choice>
          <mc:Fallback>
            <p:pic>
              <p:nvPicPr>
                <p:cNvPr id="455" name="Input penna 454">
                  <a:extLst>
                    <a:ext uri="{FF2B5EF4-FFF2-40B4-BE49-F238E27FC236}">
                      <a16:creationId xmlns:a16="http://schemas.microsoft.com/office/drawing/2014/main" id="{E8393233-67C7-A1D5-CA8F-B9404431A06D}"/>
                    </a:ext>
                  </a:extLst>
                </p:cNvPr>
                <p:cNvPicPr/>
                <p:nvPr/>
              </p:nvPicPr>
              <p:blipFill>
                <a:blip r:embed="rId410"/>
                <a:stretch>
                  <a:fillRect/>
                </a:stretch>
              </p:blipFill>
              <p:spPr>
                <a:xfrm>
                  <a:off x="9686375" y="1571414"/>
                  <a:ext cx="124200" cy="13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1">
              <p14:nvContentPartPr>
                <p14:cNvPr id="456" name="Input penna 455">
                  <a:extLst>
                    <a:ext uri="{FF2B5EF4-FFF2-40B4-BE49-F238E27FC236}">
                      <a16:creationId xmlns:a16="http://schemas.microsoft.com/office/drawing/2014/main" id="{0737219D-D0CC-ED96-95F0-10CCACF9C0D8}"/>
                    </a:ext>
                  </a:extLst>
                </p14:cNvPr>
                <p14:cNvContentPartPr/>
                <p14:nvPr/>
              </p14:nvContentPartPr>
              <p14:xfrm>
                <a:off x="9759455" y="1732334"/>
                <a:ext cx="23040" cy="89280"/>
              </p14:xfrm>
            </p:contentPart>
          </mc:Choice>
          <mc:Fallback>
            <p:pic>
              <p:nvPicPr>
                <p:cNvPr id="456" name="Input penna 455">
                  <a:extLst>
                    <a:ext uri="{FF2B5EF4-FFF2-40B4-BE49-F238E27FC236}">
                      <a16:creationId xmlns:a16="http://schemas.microsoft.com/office/drawing/2014/main" id="{0737219D-D0CC-ED96-95F0-10CCACF9C0D8}"/>
                    </a:ext>
                  </a:extLst>
                </p:cNvPr>
                <p:cNvPicPr/>
                <p:nvPr/>
              </p:nvPicPr>
              <p:blipFill>
                <a:blip r:embed="rId412"/>
                <a:stretch>
                  <a:fillRect/>
                </a:stretch>
              </p:blipFill>
              <p:spPr>
                <a:xfrm>
                  <a:off x="9748655" y="1721534"/>
                  <a:ext cx="44280" cy="11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3">
              <p14:nvContentPartPr>
                <p14:cNvPr id="457" name="Input penna 456">
                  <a:extLst>
                    <a:ext uri="{FF2B5EF4-FFF2-40B4-BE49-F238E27FC236}">
                      <a16:creationId xmlns:a16="http://schemas.microsoft.com/office/drawing/2014/main" id="{844542D6-26E9-F36E-62D0-5B9F8757E223}"/>
                    </a:ext>
                  </a:extLst>
                </p14:cNvPr>
                <p14:cNvContentPartPr/>
                <p14:nvPr/>
              </p14:nvContentPartPr>
              <p14:xfrm>
                <a:off x="9663695" y="1805774"/>
                <a:ext cx="277920" cy="33120"/>
              </p14:xfrm>
            </p:contentPart>
          </mc:Choice>
          <mc:Fallback>
            <p:pic>
              <p:nvPicPr>
                <p:cNvPr id="457" name="Input penna 456">
                  <a:extLst>
                    <a:ext uri="{FF2B5EF4-FFF2-40B4-BE49-F238E27FC236}">
                      <a16:creationId xmlns:a16="http://schemas.microsoft.com/office/drawing/2014/main" id="{844542D6-26E9-F36E-62D0-5B9F8757E223}"/>
                    </a:ext>
                  </a:extLst>
                </p:cNvPr>
                <p:cNvPicPr/>
                <p:nvPr/>
              </p:nvPicPr>
              <p:blipFill>
                <a:blip r:embed="rId414"/>
                <a:stretch>
                  <a:fillRect/>
                </a:stretch>
              </p:blipFill>
              <p:spPr>
                <a:xfrm>
                  <a:off x="9653255" y="1794974"/>
                  <a:ext cx="299160" cy="54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67" name="Gruppo 466">
            <a:extLst>
              <a:ext uri="{FF2B5EF4-FFF2-40B4-BE49-F238E27FC236}">
                <a16:creationId xmlns:a16="http://schemas.microsoft.com/office/drawing/2014/main" id="{0EEE4B1F-9F73-6FD7-B6BE-A0284D35489A}"/>
              </a:ext>
            </a:extLst>
          </p:cNvPr>
          <p:cNvGrpSpPr/>
          <p:nvPr/>
        </p:nvGrpSpPr>
        <p:grpSpPr>
          <a:xfrm>
            <a:off x="10150415" y="2407445"/>
            <a:ext cx="476280" cy="270360"/>
            <a:chOff x="10150415" y="2407445"/>
            <a:chExt cx="476280" cy="2703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15">
              <p14:nvContentPartPr>
                <p14:cNvPr id="462" name="Input penna 461">
                  <a:extLst>
                    <a:ext uri="{FF2B5EF4-FFF2-40B4-BE49-F238E27FC236}">
                      <a16:creationId xmlns:a16="http://schemas.microsoft.com/office/drawing/2014/main" id="{F63F2BE6-3189-32D6-3C6F-67689A54A2DB}"/>
                    </a:ext>
                  </a:extLst>
                </p14:cNvPr>
                <p14:cNvContentPartPr/>
                <p14:nvPr/>
              </p14:nvContentPartPr>
              <p14:xfrm>
                <a:off x="10150415" y="2407445"/>
                <a:ext cx="109800" cy="270360"/>
              </p14:xfrm>
            </p:contentPart>
          </mc:Choice>
          <mc:Fallback>
            <p:pic>
              <p:nvPicPr>
                <p:cNvPr id="462" name="Input penna 461">
                  <a:extLst>
                    <a:ext uri="{FF2B5EF4-FFF2-40B4-BE49-F238E27FC236}">
                      <a16:creationId xmlns:a16="http://schemas.microsoft.com/office/drawing/2014/main" id="{F63F2BE6-3189-32D6-3C6F-67689A54A2DB}"/>
                    </a:ext>
                  </a:extLst>
                </p:cNvPr>
                <p:cNvPicPr/>
                <p:nvPr/>
              </p:nvPicPr>
              <p:blipFill>
                <a:blip r:embed="rId416"/>
                <a:stretch>
                  <a:fillRect/>
                </a:stretch>
              </p:blipFill>
              <p:spPr>
                <a:xfrm>
                  <a:off x="10139975" y="2397005"/>
                  <a:ext cx="131040" cy="29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7">
              <p14:nvContentPartPr>
                <p14:cNvPr id="463" name="Input penna 462">
                  <a:extLst>
                    <a:ext uri="{FF2B5EF4-FFF2-40B4-BE49-F238E27FC236}">
                      <a16:creationId xmlns:a16="http://schemas.microsoft.com/office/drawing/2014/main" id="{BA1849A3-496B-B847-A001-34962E7D6A84}"/>
                    </a:ext>
                  </a:extLst>
                </p14:cNvPr>
                <p14:cNvContentPartPr/>
                <p14:nvPr/>
              </p14:nvContentPartPr>
              <p14:xfrm>
                <a:off x="10295495" y="2449205"/>
                <a:ext cx="123480" cy="122040"/>
              </p14:xfrm>
            </p:contentPart>
          </mc:Choice>
          <mc:Fallback>
            <p:pic>
              <p:nvPicPr>
                <p:cNvPr id="463" name="Input penna 462">
                  <a:extLst>
                    <a:ext uri="{FF2B5EF4-FFF2-40B4-BE49-F238E27FC236}">
                      <a16:creationId xmlns:a16="http://schemas.microsoft.com/office/drawing/2014/main" id="{BA1849A3-496B-B847-A001-34962E7D6A84}"/>
                    </a:ext>
                  </a:extLst>
                </p:cNvPr>
                <p:cNvPicPr/>
                <p:nvPr/>
              </p:nvPicPr>
              <p:blipFill>
                <a:blip r:embed="rId418"/>
                <a:stretch>
                  <a:fillRect/>
                </a:stretch>
              </p:blipFill>
              <p:spPr>
                <a:xfrm>
                  <a:off x="10285055" y="2438765"/>
                  <a:ext cx="144720" cy="14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9">
              <p14:nvContentPartPr>
                <p14:cNvPr id="464" name="Input penna 463">
                  <a:extLst>
                    <a:ext uri="{FF2B5EF4-FFF2-40B4-BE49-F238E27FC236}">
                      <a16:creationId xmlns:a16="http://schemas.microsoft.com/office/drawing/2014/main" id="{ED9478ED-EEDD-D0EF-23FF-F889D7523409}"/>
                    </a:ext>
                  </a:extLst>
                </p14:cNvPr>
                <p14:cNvContentPartPr/>
                <p14:nvPr/>
              </p14:nvContentPartPr>
              <p14:xfrm>
                <a:off x="10428335" y="2443445"/>
                <a:ext cx="92520" cy="140040"/>
              </p14:xfrm>
            </p:contentPart>
          </mc:Choice>
          <mc:Fallback>
            <p:pic>
              <p:nvPicPr>
                <p:cNvPr id="464" name="Input penna 463">
                  <a:extLst>
                    <a:ext uri="{FF2B5EF4-FFF2-40B4-BE49-F238E27FC236}">
                      <a16:creationId xmlns:a16="http://schemas.microsoft.com/office/drawing/2014/main" id="{ED9478ED-EEDD-D0EF-23FF-F889D7523409}"/>
                    </a:ext>
                  </a:extLst>
                </p:cNvPr>
                <p:cNvPicPr/>
                <p:nvPr/>
              </p:nvPicPr>
              <p:blipFill>
                <a:blip r:embed="rId420"/>
                <a:stretch>
                  <a:fillRect/>
                </a:stretch>
              </p:blipFill>
              <p:spPr>
                <a:xfrm>
                  <a:off x="10417535" y="2433005"/>
                  <a:ext cx="113760" cy="161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1">
              <p14:nvContentPartPr>
                <p14:cNvPr id="465" name="Input penna 464">
                  <a:extLst>
                    <a:ext uri="{FF2B5EF4-FFF2-40B4-BE49-F238E27FC236}">
                      <a16:creationId xmlns:a16="http://schemas.microsoft.com/office/drawing/2014/main" id="{8FCAEAA6-4F20-355E-5A4B-22AC1C46ECAB}"/>
                    </a:ext>
                  </a:extLst>
                </p14:cNvPr>
                <p14:cNvContentPartPr/>
                <p14:nvPr/>
              </p14:nvContentPartPr>
              <p14:xfrm>
                <a:off x="10556135" y="2452805"/>
                <a:ext cx="70560" cy="129600"/>
              </p14:xfrm>
            </p:contentPart>
          </mc:Choice>
          <mc:Fallback>
            <p:pic>
              <p:nvPicPr>
                <p:cNvPr id="465" name="Input penna 464">
                  <a:extLst>
                    <a:ext uri="{FF2B5EF4-FFF2-40B4-BE49-F238E27FC236}">
                      <a16:creationId xmlns:a16="http://schemas.microsoft.com/office/drawing/2014/main" id="{8FCAEAA6-4F20-355E-5A4B-22AC1C46ECAB}"/>
                    </a:ext>
                  </a:extLst>
                </p:cNvPr>
                <p:cNvPicPr/>
                <p:nvPr/>
              </p:nvPicPr>
              <p:blipFill>
                <a:blip r:embed="rId422"/>
                <a:stretch>
                  <a:fillRect/>
                </a:stretch>
              </p:blipFill>
              <p:spPr>
                <a:xfrm>
                  <a:off x="10545695" y="2442365"/>
                  <a:ext cx="91800" cy="1508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423">
            <p14:nvContentPartPr>
              <p14:cNvPr id="468" name="Input penna 467">
                <a:extLst>
                  <a:ext uri="{FF2B5EF4-FFF2-40B4-BE49-F238E27FC236}">
                    <a16:creationId xmlns:a16="http://schemas.microsoft.com/office/drawing/2014/main" id="{BACEC958-A862-7B3D-DE6E-5A5480774A24}"/>
                  </a:ext>
                </a:extLst>
              </p14:cNvPr>
              <p14:cNvContentPartPr/>
              <p14:nvPr/>
            </p14:nvContentPartPr>
            <p14:xfrm>
              <a:off x="10811015" y="2306645"/>
              <a:ext cx="120960" cy="299880"/>
            </p14:xfrm>
          </p:contentPart>
        </mc:Choice>
        <mc:Fallback>
          <p:pic>
            <p:nvPicPr>
              <p:cNvPr id="468" name="Input penna 467">
                <a:extLst>
                  <a:ext uri="{FF2B5EF4-FFF2-40B4-BE49-F238E27FC236}">
                    <a16:creationId xmlns:a16="http://schemas.microsoft.com/office/drawing/2014/main" id="{BACEC958-A862-7B3D-DE6E-5A5480774A24}"/>
                  </a:ext>
                </a:extLst>
              </p:cNvPr>
              <p:cNvPicPr/>
              <p:nvPr/>
            </p:nvPicPr>
            <p:blipFill>
              <a:blip r:embed="rId424"/>
              <a:stretch>
                <a:fillRect/>
              </a:stretch>
            </p:blipFill>
            <p:spPr>
              <a:xfrm>
                <a:off x="10800215" y="2296205"/>
                <a:ext cx="142200" cy="321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25">
            <p14:nvContentPartPr>
              <p14:cNvPr id="469" name="Input penna 468">
                <a:extLst>
                  <a:ext uri="{FF2B5EF4-FFF2-40B4-BE49-F238E27FC236}">
                    <a16:creationId xmlns:a16="http://schemas.microsoft.com/office/drawing/2014/main" id="{D7E43119-AF4E-8709-7634-65AF1D81D9F6}"/>
                  </a:ext>
                </a:extLst>
              </p14:cNvPr>
              <p14:cNvContentPartPr/>
              <p14:nvPr/>
            </p14:nvContentPartPr>
            <p14:xfrm>
              <a:off x="10964015" y="2445245"/>
              <a:ext cx="131040" cy="146880"/>
            </p14:xfrm>
          </p:contentPart>
        </mc:Choice>
        <mc:Fallback>
          <p:pic>
            <p:nvPicPr>
              <p:cNvPr id="469" name="Input penna 468">
                <a:extLst>
                  <a:ext uri="{FF2B5EF4-FFF2-40B4-BE49-F238E27FC236}">
                    <a16:creationId xmlns:a16="http://schemas.microsoft.com/office/drawing/2014/main" id="{D7E43119-AF4E-8709-7634-65AF1D81D9F6}"/>
                  </a:ext>
                </a:extLst>
              </p:cNvPr>
              <p:cNvPicPr/>
              <p:nvPr/>
            </p:nvPicPr>
            <p:blipFill>
              <a:blip r:embed="rId426"/>
              <a:stretch>
                <a:fillRect/>
              </a:stretch>
            </p:blipFill>
            <p:spPr>
              <a:xfrm>
                <a:off x="10953215" y="2434445"/>
                <a:ext cx="152280" cy="168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27">
            <p14:nvContentPartPr>
              <p14:cNvPr id="470" name="Input penna 469">
                <a:extLst>
                  <a:ext uri="{FF2B5EF4-FFF2-40B4-BE49-F238E27FC236}">
                    <a16:creationId xmlns:a16="http://schemas.microsoft.com/office/drawing/2014/main" id="{4B44ED5D-C131-72C0-74CE-EB2BF27C6429}"/>
                  </a:ext>
                </a:extLst>
              </p14:cNvPr>
              <p14:cNvContentPartPr/>
              <p14:nvPr/>
            </p14:nvContentPartPr>
            <p14:xfrm>
              <a:off x="11114495" y="2510405"/>
              <a:ext cx="56160" cy="71280"/>
            </p14:xfrm>
          </p:contentPart>
        </mc:Choice>
        <mc:Fallback>
          <p:pic>
            <p:nvPicPr>
              <p:cNvPr id="470" name="Input penna 469">
                <a:extLst>
                  <a:ext uri="{FF2B5EF4-FFF2-40B4-BE49-F238E27FC236}">
                    <a16:creationId xmlns:a16="http://schemas.microsoft.com/office/drawing/2014/main" id="{4B44ED5D-C131-72C0-74CE-EB2BF27C6429}"/>
                  </a:ext>
                </a:extLst>
              </p:cNvPr>
              <p:cNvPicPr/>
              <p:nvPr/>
            </p:nvPicPr>
            <p:blipFill>
              <a:blip r:embed="rId428"/>
              <a:stretch>
                <a:fillRect/>
              </a:stretch>
            </p:blipFill>
            <p:spPr>
              <a:xfrm>
                <a:off x="11104055" y="2499605"/>
                <a:ext cx="77400" cy="92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29">
            <p14:nvContentPartPr>
              <p14:cNvPr id="471" name="Input penna 470">
                <a:extLst>
                  <a:ext uri="{FF2B5EF4-FFF2-40B4-BE49-F238E27FC236}">
                    <a16:creationId xmlns:a16="http://schemas.microsoft.com/office/drawing/2014/main" id="{330C6C9F-3937-7B27-39ED-B7459FC92CE6}"/>
                  </a:ext>
                </a:extLst>
              </p14:cNvPr>
              <p14:cNvContentPartPr/>
              <p14:nvPr/>
            </p14:nvContentPartPr>
            <p14:xfrm>
              <a:off x="11209895" y="2373245"/>
              <a:ext cx="95400" cy="192240"/>
            </p14:xfrm>
          </p:contentPart>
        </mc:Choice>
        <mc:Fallback>
          <p:pic>
            <p:nvPicPr>
              <p:cNvPr id="471" name="Input penna 470">
                <a:extLst>
                  <a:ext uri="{FF2B5EF4-FFF2-40B4-BE49-F238E27FC236}">
                    <a16:creationId xmlns:a16="http://schemas.microsoft.com/office/drawing/2014/main" id="{330C6C9F-3937-7B27-39ED-B7459FC92CE6}"/>
                  </a:ext>
                </a:extLst>
              </p:cNvPr>
              <p:cNvPicPr/>
              <p:nvPr/>
            </p:nvPicPr>
            <p:blipFill>
              <a:blip r:embed="rId430"/>
              <a:stretch>
                <a:fillRect/>
              </a:stretch>
            </p:blipFill>
            <p:spPr>
              <a:xfrm>
                <a:off x="11199095" y="2362445"/>
                <a:ext cx="116640" cy="213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31">
            <p14:nvContentPartPr>
              <p14:cNvPr id="472" name="Input penna 471">
                <a:extLst>
                  <a:ext uri="{FF2B5EF4-FFF2-40B4-BE49-F238E27FC236}">
                    <a16:creationId xmlns:a16="http://schemas.microsoft.com/office/drawing/2014/main" id="{FC1F8CC1-5DF1-E354-E21E-15CB4AAAEDA0}"/>
                  </a:ext>
                </a:extLst>
              </p14:cNvPr>
              <p14:cNvContentPartPr/>
              <p14:nvPr/>
            </p14:nvContentPartPr>
            <p14:xfrm>
              <a:off x="11341295" y="2481965"/>
              <a:ext cx="74880" cy="97560"/>
            </p14:xfrm>
          </p:contentPart>
        </mc:Choice>
        <mc:Fallback>
          <p:pic>
            <p:nvPicPr>
              <p:cNvPr id="472" name="Input penna 471">
                <a:extLst>
                  <a:ext uri="{FF2B5EF4-FFF2-40B4-BE49-F238E27FC236}">
                    <a16:creationId xmlns:a16="http://schemas.microsoft.com/office/drawing/2014/main" id="{FC1F8CC1-5DF1-E354-E21E-15CB4AAAEDA0}"/>
                  </a:ext>
                </a:extLst>
              </p:cNvPr>
              <p:cNvPicPr/>
              <p:nvPr/>
            </p:nvPicPr>
            <p:blipFill>
              <a:blip r:embed="rId432"/>
              <a:stretch>
                <a:fillRect/>
              </a:stretch>
            </p:blipFill>
            <p:spPr>
              <a:xfrm>
                <a:off x="11330855" y="2471165"/>
                <a:ext cx="96120" cy="118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33">
            <p14:nvContentPartPr>
              <p14:cNvPr id="473" name="Input penna 472">
                <a:extLst>
                  <a:ext uri="{FF2B5EF4-FFF2-40B4-BE49-F238E27FC236}">
                    <a16:creationId xmlns:a16="http://schemas.microsoft.com/office/drawing/2014/main" id="{E80CD865-A9BD-6DA8-7494-E61717CB2878}"/>
                  </a:ext>
                </a:extLst>
              </p14:cNvPr>
              <p14:cNvContentPartPr/>
              <p14:nvPr/>
            </p14:nvContentPartPr>
            <p14:xfrm>
              <a:off x="11459735" y="2499245"/>
              <a:ext cx="49320" cy="77400"/>
            </p14:xfrm>
          </p:contentPart>
        </mc:Choice>
        <mc:Fallback>
          <p:pic>
            <p:nvPicPr>
              <p:cNvPr id="473" name="Input penna 472">
                <a:extLst>
                  <a:ext uri="{FF2B5EF4-FFF2-40B4-BE49-F238E27FC236}">
                    <a16:creationId xmlns:a16="http://schemas.microsoft.com/office/drawing/2014/main" id="{E80CD865-A9BD-6DA8-7494-E61717CB2878}"/>
                  </a:ext>
                </a:extLst>
              </p:cNvPr>
              <p:cNvPicPr/>
              <p:nvPr/>
            </p:nvPicPr>
            <p:blipFill>
              <a:blip r:embed="rId434"/>
              <a:stretch>
                <a:fillRect/>
              </a:stretch>
            </p:blipFill>
            <p:spPr>
              <a:xfrm>
                <a:off x="11448935" y="2488445"/>
                <a:ext cx="70560" cy="98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35">
            <p14:nvContentPartPr>
              <p14:cNvPr id="474" name="Input penna 473">
                <a:extLst>
                  <a:ext uri="{FF2B5EF4-FFF2-40B4-BE49-F238E27FC236}">
                    <a16:creationId xmlns:a16="http://schemas.microsoft.com/office/drawing/2014/main" id="{9905134C-FF8C-6536-2B3E-D5BC38117F43}"/>
                  </a:ext>
                </a:extLst>
              </p14:cNvPr>
              <p14:cNvContentPartPr/>
              <p14:nvPr/>
            </p14:nvContentPartPr>
            <p14:xfrm>
              <a:off x="11530295" y="2495285"/>
              <a:ext cx="60480" cy="72000"/>
            </p14:xfrm>
          </p:contentPart>
        </mc:Choice>
        <mc:Fallback>
          <p:pic>
            <p:nvPicPr>
              <p:cNvPr id="474" name="Input penna 473">
                <a:extLst>
                  <a:ext uri="{FF2B5EF4-FFF2-40B4-BE49-F238E27FC236}">
                    <a16:creationId xmlns:a16="http://schemas.microsoft.com/office/drawing/2014/main" id="{9905134C-FF8C-6536-2B3E-D5BC38117F43}"/>
                  </a:ext>
                </a:extLst>
              </p:cNvPr>
              <p:cNvPicPr/>
              <p:nvPr/>
            </p:nvPicPr>
            <p:blipFill>
              <a:blip r:embed="rId436"/>
              <a:stretch>
                <a:fillRect/>
              </a:stretch>
            </p:blipFill>
            <p:spPr>
              <a:xfrm>
                <a:off x="11519495" y="2484485"/>
                <a:ext cx="81720" cy="93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37">
            <p14:nvContentPartPr>
              <p14:cNvPr id="475" name="Input penna 474">
                <a:extLst>
                  <a:ext uri="{FF2B5EF4-FFF2-40B4-BE49-F238E27FC236}">
                    <a16:creationId xmlns:a16="http://schemas.microsoft.com/office/drawing/2014/main" id="{79E2B994-C29A-95C1-42F1-C664AAFFDEB8}"/>
                  </a:ext>
                </a:extLst>
              </p14:cNvPr>
              <p14:cNvContentPartPr/>
              <p14:nvPr/>
            </p14:nvContentPartPr>
            <p14:xfrm>
              <a:off x="11625335" y="2494205"/>
              <a:ext cx="40320" cy="74520"/>
            </p14:xfrm>
          </p:contentPart>
        </mc:Choice>
        <mc:Fallback>
          <p:pic>
            <p:nvPicPr>
              <p:cNvPr id="475" name="Input penna 474">
                <a:extLst>
                  <a:ext uri="{FF2B5EF4-FFF2-40B4-BE49-F238E27FC236}">
                    <a16:creationId xmlns:a16="http://schemas.microsoft.com/office/drawing/2014/main" id="{79E2B994-C29A-95C1-42F1-C664AAFFDEB8}"/>
                  </a:ext>
                </a:extLst>
              </p:cNvPr>
              <p:cNvPicPr/>
              <p:nvPr/>
            </p:nvPicPr>
            <p:blipFill>
              <a:blip r:embed="rId438"/>
              <a:stretch>
                <a:fillRect/>
              </a:stretch>
            </p:blipFill>
            <p:spPr>
              <a:xfrm>
                <a:off x="11614895" y="2483765"/>
                <a:ext cx="61560" cy="95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39">
            <p14:nvContentPartPr>
              <p14:cNvPr id="476" name="Input penna 475">
                <a:extLst>
                  <a:ext uri="{FF2B5EF4-FFF2-40B4-BE49-F238E27FC236}">
                    <a16:creationId xmlns:a16="http://schemas.microsoft.com/office/drawing/2014/main" id="{ECA2DA43-CA2C-2061-E9A3-4E3988FF6DA3}"/>
                  </a:ext>
                </a:extLst>
              </p14:cNvPr>
              <p14:cNvContentPartPr/>
              <p14:nvPr/>
            </p14:nvContentPartPr>
            <p14:xfrm>
              <a:off x="11713535" y="2355965"/>
              <a:ext cx="41040" cy="249840"/>
            </p14:xfrm>
          </p:contentPart>
        </mc:Choice>
        <mc:Fallback>
          <p:pic>
            <p:nvPicPr>
              <p:cNvPr id="476" name="Input penna 475">
                <a:extLst>
                  <a:ext uri="{FF2B5EF4-FFF2-40B4-BE49-F238E27FC236}">
                    <a16:creationId xmlns:a16="http://schemas.microsoft.com/office/drawing/2014/main" id="{ECA2DA43-CA2C-2061-E9A3-4E3988FF6DA3}"/>
                  </a:ext>
                </a:extLst>
              </p:cNvPr>
              <p:cNvPicPr/>
              <p:nvPr/>
            </p:nvPicPr>
            <p:blipFill>
              <a:blip r:embed="rId440"/>
              <a:stretch>
                <a:fillRect/>
              </a:stretch>
            </p:blipFill>
            <p:spPr>
              <a:xfrm>
                <a:off x="11702735" y="2345165"/>
                <a:ext cx="62280" cy="271080"/>
              </a:xfrm>
              <a:prstGeom prst="rect">
                <a:avLst/>
              </a:prstGeom>
            </p:spPr>
          </p:pic>
        </mc:Fallback>
      </mc:AlternateContent>
      <p:grpSp>
        <p:nvGrpSpPr>
          <p:cNvPr id="503" name="Gruppo 502">
            <a:extLst>
              <a:ext uri="{FF2B5EF4-FFF2-40B4-BE49-F238E27FC236}">
                <a16:creationId xmlns:a16="http://schemas.microsoft.com/office/drawing/2014/main" id="{91F21ADB-BD7E-F4F0-BCD8-A189C6A6D54C}"/>
              </a:ext>
            </a:extLst>
          </p:cNvPr>
          <p:cNvGrpSpPr/>
          <p:nvPr/>
        </p:nvGrpSpPr>
        <p:grpSpPr>
          <a:xfrm>
            <a:off x="10119815" y="1646467"/>
            <a:ext cx="310680" cy="135000"/>
            <a:chOff x="10119815" y="1646467"/>
            <a:chExt cx="310680" cy="1350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41">
              <p14:nvContentPartPr>
                <p14:cNvPr id="487" name="Input penna 486">
                  <a:extLst>
                    <a:ext uri="{FF2B5EF4-FFF2-40B4-BE49-F238E27FC236}">
                      <a16:creationId xmlns:a16="http://schemas.microsoft.com/office/drawing/2014/main" id="{D29ABE85-4C99-79DE-13E6-A9E2F8B5A506}"/>
                    </a:ext>
                  </a:extLst>
                </p14:cNvPr>
                <p14:cNvContentPartPr/>
                <p14:nvPr/>
              </p14:nvContentPartPr>
              <p14:xfrm>
                <a:off x="10119815" y="1646467"/>
                <a:ext cx="91080" cy="135000"/>
              </p14:xfrm>
            </p:contentPart>
          </mc:Choice>
          <mc:Fallback>
            <p:pic>
              <p:nvPicPr>
                <p:cNvPr id="487" name="Input penna 486">
                  <a:extLst>
                    <a:ext uri="{FF2B5EF4-FFF2-40B4-BE49-F238E27FC236}">
                      <a16:creationId xmlns:a16="http://schemas.microsoft.com/office/drawing/2014/main" id="{D29ABE85-4C99-79DE-13E6-A9E2F8B5A506}"/>
                    </a:ext>
                  </a:extLst>
                </p:cNvPr>
                <p:cNvPicPr/>
                <p:nvPr/>
              </p:nvPicPr>
              <p:blipFill>
                <a:blip r:embed="rId442"/>
                <a:stretch>
                  <a:fillRect/>
                </a:stretch>
              </p:blipFill>
              <p:spPr>
                <a:xfrm>
                  <a:off x="10109375" y="1635667"/>
                  <a:ext cx="112320" cy="156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3">
              <p14:nvContentPartPr>
                <p14:cNvPr id="488" name="Input penna 487">
                  <a:extLst>
                    <a:ext uri="{FF2B5EF4-FFF2-40B4-BE49-F238E27FC236}">
                      <a16:creationId xmlns:a16="http://schemas.microsoft.com/office/drawing/2014/main" id="{8B8510EA-0FCF-7FFF-0070-461C2005A0DD}"/>
                    </a:ext>
                  </a:extLst>
                </p14:cNvPr>
                <p14:cNvContentPartPr/>
                <p14:nvPr/>
              </p14:nvContentPartPr>
              <p14:xfrm>
                <a:off x="10199015" y="1683187"/>
                <a:ext cx="21600" cy="89280"/>
              </p14:xfrm>
            </p:contentPart>
          </mc:Choice>
          <mc:Fallback>
            <p:pic>
              <p:nvPicPr>
                <p:cNvPr id="488" name="Input penna 487">
                  <a:extLst>
                    <a:ext uri="{FF2B5EF4-FFF2-40B4-BE49-F238E27FC236}">
                      <a16:creationId xmlns:a16="http://schemas.microsoft.com/office/drawing/2014/main" id="{8B8510EA-0FCF-7FFF-0070-461C2005A0DD}"/>
                    </a:ext>
                  </a:extLst>
                </p:cNvPr>
                <p:cNvPicPr/>
                <p:nvPr/>
              </p:nvPicPr>
              <p:blipFill>
                <a:blip r:embed="rId444"/>
                <a:stretch>
                  <a:fillRect/>
                </a:stretch>
              </p:blipFill>
              <p:spPr>
                <a:xfrm>
                  <a:off x="10188215" y="1672387"/>
                  <a:ext cx="42840" cy="11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5">
              <p14:nvContentPartPr>
                <p14:cNvPr id="489" name="Input penna 488">
                  <a:extLst>
                    <a:ext uri="{FF2B5EF4-FFF2-40B4-BE49-F238E27FC236}">
                      <a16:creationId xmlns:a16="http://schemas.microsoft.com/office/drawing/2014/main" id="{2172598D-2291-D9F7-85A2-E57D3287FA2C}"/>
                    </a:ext>
                  </a:extLst>
                </p14:cNvPr>
                <p14:cNvContentPartPr/>
                <p14:nvPr/>
              </p14:nvContentPartPr>
              <p14:xfrm>
                <a:off x="10248335" y="1690027"/>
                <a:ext cx="62280" cy="89280"/>
              </p14:xfrm>
            </p:contentPart>
          </mc:Choice>
          <mc:Fallback>
            <p:pic>
              <p:nvPicPr>
                <p:cNvPr id="489" name="Input penna 488">
                  <a:extLst>
                    <a:ext uri="{FF2B5EF4-FFF2-40B4-BE49-F238E27FC236}">
                      <a16:creationId xmlns:a16="http://schemas.microsoft.com/office/drawing/2014/main" id="{2172598D-2291-D9F7-85A2-E57D3287FA2C}"/>
                    </a:ext>
                  </a:extLst>
                </p:cNvPr>
                <p:cNvPicPr/>
                <p:nvPr/>
              </p:nvPicPr>
              <p:blipFill>
                <a:blip r:embed="rId446"/>
                <a:stretch>
                  <a:fillRect/>
                </a:stretch>
              </p:blipFill>
              <p:spPr>
                <a:xfrm>
                  <a:off x="10237535" y="1679587"/>
                  <a:ext cx="83520" cy="11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7">
              <p14:nvContentPartPr>
                <p14:cNvPr id="490" name="Input penna 489">
                  <a:extLst>
                    <a:ext uri="{FF2B5EF4-FFF2-40B4-BE49-F238E27FC236}">
                      <a16:creationId xmlns:a16="http://schemas.microsoft.com/office/drawing/2014/main" id="{E3686B83-8306-59D9-407E-4792341FD498}"/>
                    </a:ext>
                  </a:extLst>
                </p14:cNvPr>
                <p14:cNvContentPartPr/>
                <p14:nvPr/>
              </p14:nvContentPartPr>
              <p14:xfrm>
                <a:off x="10364255" y="1700827"/>
                <a:ext cx="66240" cy="76680"/>
              </p14:xfrm>
            </p:contentPart>
          </mc:Choice>
          <mc:Fallback>
            <p:pic>
              <p:nvPicPr>
                <p:cNvPr id="490" name="Input penna 489">
                  <a:extLst>
                    <a:ext uri="{FF2B5EF4-FFF2-40B4-BE49-F238E27FC236}">
                      <a16:creationId xmlns:a16="http://schemas.microsoft.com/office/drawing/2014/main" id="{E3686B83-8306-59D9-407E-4792341FD498}"/>
                    </a:ext>
                  </a:extLst>
                </p:cNvPr>
                <p:cNvPicPr/>
                <p:nvPr/>
              </p:nvPicPr>
              <p:blipFill>
                <a:blip r:embed="rId448"/>
                <a:stretch>
                  <a:fillRect/>
                </a:stretch>
              </p:blipFill>
              <p:spPr>
                <a:xfrm>
                  <a:off x="10353455" y="1690027"/>
                  <a:ext cx="87480" cy="979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01" name="Gruppo 500">
            <a:extLst>
              <a:ext uri="{FF2B5EF4-FFF2-40B4-BE49-F238E27FC236}">
                <a16:creationId xmlns:a16="http://schemas.microsoft.com/office/drawing/2014/main" id="{F4FA1EA0-F127-448D-CB4A-40340E9F1D36}"/>
              </a:ext>
            </a:extLst>
          </p:cNvPr>
          <p:cNvGrpSpPr/>
          <p:nvPr/>
        </p:nvGrpSpPr>
        <p:grpSpPr>
          <a:xfrm>
            <a:off x="10647575" y="1559707"/>
            <a:ext cx="860040" cy="321480"/>
            <a:chOff x="10647575" y="1559707"/>
            <a:chExt cx="860040" cy="3214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49">
              <p14:nvContentPartPr>
                <p14:cNvPr id="491" name="Input penna 490">
                  <a:extLst>
                    <a:ext uri="{FF2B5EF4-FFF2-40B4-BE49-F238E27FC236}">
                      <a16:creationId xmlns:a16="http://schemas.microsoft.com/office/drawing/2014/main" id="{C4ADA048-6EA5-E620-69A6-41C5BD376F37}"/>
                    </a:ext>
                  </a:extLst>
                </p14:cNvPr>
                <p14:cNvContentPartPr/>
                <p14:nvPr/>
              </p14:nvContentPartPr>
              <p14:xfrm>
                <a:off x="10647575" y="1576267"/>
                <a:ext cx="118080" cy="262440"/>
              </p14:xfrm>
            </p:contentPart>
          </mc:Choice>
          <mc:Fallback>
            <p:pic>
              <p:nvPicPr>
                <p:cNvPr id="491" name="Input penna 490">
                  <a:extLst>
                    <a:ext uri="{FF2B5EF4-FFF2-40B4-BE49-F238E27FC236}">
                      <a16:creationId xmlns:a16="http://schemas.microsoft.com/office/drawing/2014/main" id="{C4ADA048-6EA5-E620-69A6-41C5BD376F37}"/>
                    </a:ext>
                  </a:extLst>
                </p:cNvPr>
                <p:cNvPicPr/>
                <p:nvPr/>
              </p:nvPicPr>
              <p:blipFill>
                <a:blip r:embed="rId450"/>
                <a:stretch>
                  <a:fillRect/>
                </a:stretch>
              </p:blipFill>
              <p:spPr>
                <a:xfrm>
                  <a:off x="10636775" y="1565827"/>
                  <a:ext cx="139320" cy="283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1">
              <p14:nvContentPartPr>
                <p14:cNvPr id="492" name="Input penna 491">
                  <a:extLst>
                    <a:ext uri="{FF2B5EF4-FFF2-40B4-BE49-F238E27FC236}">
                      <a16:creationId xmlns:a16="http://schemas.microsoft.com/office/drawing/2014/main" id="{984249B5-1EA3-8696-999A-316649BC2EE3}"/>
                    </a:ext>
                  </a:extLst>
                </p14:cNvPr>
                <p14:cNvContentPartPr/>
                <p14:nvPr/>
              </p14:nvContentPartPr>
              <p14:xfrm>
                <a:off x="10794095" y="1722067"/>
                <a:ext cx="79560" cy="75240"/>
              </p14:xfrm>
            </p:contentPart>
          </mc:Choice>
          <mc:Fallback>
            <p:pic>
              <p:nvPicPr>
                <p:cNvPr id="492" name="Input penna 491">
                  <a:extLst>
                    <a:ext uri="{FF2B5EF4-FFF2-40B4-BE49-F238E27FC236}">
                      <a16:creationId xmlns:a16="http://schemas.microsoft.com/office/drawing/2014/main" id="{984249B5-1EA3-8696-999A-316649BC2EE3}"/>
                    </a:ext>
                  </a:extLst>
                </p:cNvPr>
                <p:cNvPicPr/>
                <p:nvPr/>
              </p:nvPicPr>
              <p:blipFill>
                <a:blip r:embed="rId452"/>
                <a:stretch>
                  <a:fillRect/>
                </a:stretch>
              </p:blipFill>
              <p:spPr>
                <a:xfrm>
                  <a:off x="10783655" y="1711267"/>
                  <a:ext cx="100800" cy="96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3">
              <p14:nvContentPartPr>
                <p14:cNvPr id="493" name="Input penna 492">
                  <a:extLst>
                    <a:ext uri="{FF2B5EF4-FFF2-40B4-BE49-F238E27FC236}">
                      <a16:creationId xmlns:a16="http://schemas.microsoft.com/office/drawing/2014/main" id="{8EC93795-32E4-A570-EADA-10FCC753BBB1}"/>
                    </a:ext>
                  </a:extLst>
                </p14:cNvPr>
                <p14:cNvContentPartPr/>
                <p14:nvPr/>
              </p14:nvContentPartPr>
              <p14:xfrm>
                <a:off x="10913255" y="1716667"/>
                <a:ext cx="76320" cy="69840"/>
              </p14:xfrm>
            </p:contentPart>
          </mc:Choice>
          <mc:Fallback>
            <p:pic>
              <p:nvPicPr>
                <p:cNvPr id="493" name="Input penna 492">
                  <a:extLst>
                    <a:ext uri="{FF2B5EF4-FFF2-40B4-BE49-F238E27FC236}">
                      <a16:creationId xmlns:a16="http://schemas.microsoft.com/office/drawing/2014/main" id="{8EC93795-32E4-A570-EADA-10FCC753BBB1}"/>
                    </a:ext>
                  </a:extLst>
                </p:cNvPr>
                <p:cNvPicPr/>
                <p:nvPr/>
              </p:nvPicPr>
              <p:blipFill>
                <a:blip r:embed="rId454"/>
                <a:stretch>
                  <a:fillRect/>
                </a:stretch>
              </p:blipFill>
              <p:spPr>
                <a:xfrm>
                  <a:off x="10902455" y="1705867"/>
                  <a:ext cx="97560" cy="91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5">
              <p14:nvContentPartPr>
                <p14:cNvPr id="494" name="Input penna 493">
                  <a:extLst>
                    <a:ext uri="{FF2B5EF4-FFF2-40B4-BE49-F238E27FC236}">
                      <a16:creationId xmlns:a16="http://schemas.microsoft.com/office/drawing/2014/main" id="{46DAF5CD-D905-7024-E146-05B72639FC21}"/>
                    </a:ext>
                  </a:extLst>
                </p14:cNvPr>
                <p14:cNvContentPartPr/>
                <p14:nvPr/>
              </p14:nvContentPartPr>
              <p14:xfrm>
                <a:off x="11046455" y="1597147"/>
                <a:ext cx="25920" cy="209880"/>
              </p14:xfrm>
            </p:contentPart>
          </mc:Choice>
          <mc:Fallback>
            <p:pic>
              <p:nvPicPr>
                <p:cNvPr id="494" name="Input penna 493">
                  <a:extLst>
                    <a:ext uri="{FF2B5EF4-FFF2-40B4-BE49-F238E27FC236}">
                      <a16:creationId xmlns:a16="http://schemas.microsoft.com/office/drawing/2014/main" id="{46DAF5CD-D905-7024-E146-05B72639FC21}"/>
                    </a:ext>
                  </a:extLst>
                </p:cNvPr>
                <p:cNvPicPr/>
                <p:nvPr/>
              </p:nvPicPr>
              <p:blipFill>
                <a:blip r:embed="rId456"/>
                <a:stretch>
                  <a:fillRect/>
                </a:stretch>
              </p:blipFill>
              <p:spPr>
                <a:xfrm>
                  <a:off x="11035655" y="1586707"/>
                  <a:ext cx="47160" cy="23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7">
              <p14:nvContentPartPr>
                <p14:cNvPr id="495" name="Input penna 494">
                  <a:extLst>
                    <a:ext uri="{FF2B5EF4-FFF2-40B4-BE49-F238E27FC236}">
                      <a16:creationId xmlns:a16="http://schemas.microsoft.com/office/drawing/2014/main" id="{81885221-6823-98CA-DA74-7794B001A06F}"/>
                    </a:ext>
                  </a:extLst>
                </p14:cNvPr>
                <p14:cNvContentPartPr/>
                <p14:nvPr/>
              </p14:nvContentPartPr>
              <p14:xfrm>
                <a:off x="11048615" y="1741507"/>
                <a:ext cx="51480" cy="25200"/>
              </p14:xfrm>
            </p:contentPart>
          </mc:Choice>
          <mc:Fallback>
            <p:pic>
              <p:nvPicPr>
                <p:cNvPr id="495" name="Input penna 494">
                  <a:extLst>
                    <a:ext uri="{FF2B5EF4-FFF2-40B4-BE49-F238E27FC236}">
                      <a16:creationId xmlns:a16="http://schemas.microsoft.com/office/drawing/2014/main" id="{81885221-6823-98CA-DA74-7794B001A06F}"/>
                    </a:ext>
                  </a:extLst>
                </p:cNvPr>
                <p:cNvPicPr/>
                <p:nvPr/>
              </p:nvPicPr>
              <p:blipFill>
                <a:blip r:embed="rId458"/>
                <a:stretch>
                  <a:fillRect/>
                </a:stretch>
              </p:blipFill>
              <p:spPr>
                <a:xfrm>
                  <a:off x="11037815" y="1730707"/>
                  <a:ext cx="72720" cy="4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9">
              <p14:nvContentPartPr>
                <p14:cNvPr id="496" name="Input penna 495">
                  <a:extLst>
                    <a:ext uri="{FF2B5EF4-FFF2-40B4-BE49-F238E27FC236}">
                      <a16:creationId xmlns:a16="http://schemas.microsoft.com/office/drawing/2014/main" id="{52F404EC-8354-6AA7-469A-3B163E9D3160}"/>
                    </a:ext>
                  </a:extLst>
                </p14:cNvPr>
                <p14:cNvContentPartPr/>
                <p14:nvPr/>
              </p14:nvContentPartPr>
              <p14:xfrm>
                <a:off x="11148695" y="1701187"/>
                <a:ext cx="18360" cy="110160"/>
              </p14:xfrm>
            </p:contentPart>
          </mc:Choice>
          <mc:Fallback>
            <p:pic>
              <p:nvPicPr>
                <p:cNvPr id="496" name="Input penna 495">
                  <a:extLst>
                    <a:ext uri="{FF2B5EF4-FFF2-40B4-BE49-F238E27FC236}">
                      <a16:creationId xmlns:a16="http://schemas.microsoft.com/office/drawing/2014/main" id="{52F404EC-8354-6AA7-469A-3B163E9D3160}"/>
                    </a:ext>
                  </a:extLst>
                </p:cNvPr>
                <p:cNvPicPr/>
                <p:nvPr/>
              </p:nvPicPr>
              <p:blipFill>
                <a:blip r:embed="rId460"/>
                <a:stretch>
                  <a:fillRect/>
                </a:stretch>
              </p:blipFill>
              <p:spPr>
                <a:xfrm>
                  <a:off x="11137895" y="1690387"/>
                  <a:ext cx="39600" cy="13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1">
              <p14:nvContentPartPr>
                <p14:cNvPr id="497" name="Input penna 496">
                  <a:extLst>
                    <a:ext uri="{FF2B5EF4-FFF2-40B4-BE49-F238E27FC236}">
                      <a16:creationId xmlns:a16="http://schemas.microsoft.com/office/drawing/2014/main" id="{A441DA60-AFA1-355F-F52C-93C2C41A3237}"/>
                    </a:ext>
                  </a:extLst>
                </p14:cNvPr>
                <p14:cNvContentPartPr/>
                <p14:nvPr/>
              </p14:nvContentPartPr>
              <p14:xfrm>
                <a:off x="11211695" y="1719187"/>
                <a:ext cx="59400" cy="88560"/>
              </p14:xfrm>
            </p:contentPart>
          </mc:Choice>
          <mc:Fallback>
            <p:pic>
              <p:nvPicPr>
                <p:cNvPr id="497" name="Input penna 496">
                  <a:extLst>
                    <a:ext uri="{FF2B5EF4-FFF2-40B4-BE49-F238E27FC236}">
                      <a16:creationId xmlns:a16="http://schemas.microsoft.com/office/drawing/2014/main" id="{A441DA60-AFA1-355F-F52C-93C2C41A3237}"/>
                    </a:ext>
                  </a:extLst>
                </p:cNvPr>
                <p:cNvPicPr/>
                <p:nvPr/>
              </p:nvPicPr>
              <p:blipFill>
                <a:blip r:embed="rId462"/>
                <a:stretch>
                  <a:fillRect/>
                </a:stretch>
              </p:blipFill>
              <p:spPr>
                <a:xfrm>
                  <a:off x="11201255" y="1708747"/>
                  <a:ext cx="80640" cy="10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3">
              <p14:nvContentPartPr>
                <p14:cNvPr id="498" name="Input penna 497">
                  <a:extLst>
                    <a:ext uri="{FF2B5EF4-FFF2-40B4-BE49-F238E27FC236}">
                      <a16:creationId xmlns:a16="http://schemas.microsoft.com/office/drawing/2014/main" id="{60C86123-9866-2C7F-3B6A-6DE3EB93871C}"/>
                    </a:ext>
                  </a:extLst>
                </p14:cNvPr>
                <p14:cNvContentPartPr/>
                <p14:nvPr/>
              </p14:nvContentPartPr>
              <p14:xfrm>
                <a:off x="11324375" y="1715227"/>
                <a:ext cx="66240" cy="71280"/>
              </p14:xfrm>
            </p:contentPart>
          </mc:Choice>
          <mc:Fallback>
            <p:pic>
              <p:nvPicPr>
                <p:cNvPr id="498" name="Input penna 497">
                  <a:extLst>
                    <a:ext uri="{FF2B5EF4-FFF2-40B4-BE49-F238E27FC236}">
                      <a16:creationId xmlns:a16="http://schemas.microsoft.com/office/drawing/2014/main" id="{60C86123-9866-2C7F-3B6A-6DE3EB93871C}"/>
                    </a:ext>
                  </a:extLst>
                </p:cNvPr>
                <p:cNvPicPr/>
                <p:nvPr/>
              </p:nvPicPr>
              <p:blipFill>
                <a:blip r:embed="rId464"/>
                <a:stretch>
                  <a:fillRect/>
                </a:stretch>
              </p:blipFill>
              <p:spPr>
                <a:xfrm>
                  <a:off x="11313935" y="1704787"/>
                  <a:ext cx="87480" cy="92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5">
              <p14:nvContentPartPr>
                <p14:cNvPr id="499" name="Input penna 498">
                  <a:extLst>
                    <a:ext uri="{FF2B5EF4-FFF2-40B4-BE49-F238E27FC236}">
                      <a16:creationId xmlns:a16="http://schemas.microsoft.com/office/drawing/2014/main" id="{564F78F8-4470-681A-9AF0-2B9BB9D7634A}"/>
                    </a:ext>
                  </a:extLst>
                </p14:cNvPr>
                <p14:cNvContentPartPr/>
                <p14:nvPr/>
              </p14:nvContentPartPr>
              <p14:xfrm>
                <a:off x="11462255" y="1559707"/>
                <a:ext cx="45360" cy="321480"/>
              </p14:xfrm>
            </p:contentPart>
          </mc:Choice>
          <mc:Fallback>
            <p:pic>
              <p:nvPicPr>
                <p:cNvPr id="499" name="Input penna 498">
                  <a:extLst>
                    <a:ext uri="{FF2B5EF4-FFF2-40B4-BE49-F238E27FC236}">
                      <a16:creationId xmlns:a16="http://schemas.microsoft.com/office/drawing/2014/main" id="{564F78F8-4470-681A-9AF0-2B9BB9D7634A}"/>
                    </a:ext>
                  </a:extLst>
                </p:cNvPr>
                <p:cNvPicPr/>
                <p:nvPr/>
              </p:nvPicPr>
              <p:blipFill>
                <a:blip r:embed="rId466"/>
                <a:stretch>
                  <a:fillRect/>
                </a:stretch>
              </p:blipFill>
              <p:spPr>
                <a:xfrm>
                  <a:off x="11451455" y="1548907"/>
                  <a:ext cx="66600" cy="342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16" name="Gruppo 515">
            <a:extLst>
              <a:ext uri="{FF2B5EF4-FFF2-40B4-BE49-F238E27FC236}">
                <a16:creationId xmlns:a16="http://schemas.microsoft.com/office/drawing/2014/main" id="{3CBB66E9-8481-9B9E-797B-16734C9424B1}"/>
              </a:ext>
            </a:extLst>
          </p:cNvPr>
          <p:cNvGrpSpPr/>
          <p:nvPr/>
        </p:nvGrpSpPr>
        <p:grpSpPr>
          <a:xfrm>
            <a:off x="8730893" y="1510996"/>
            <a:ext cx="741642" cy="312418"/>
            <a:chOff x="8730893" y="1510996"/>
            <a:chExt cx="741642" cy="312418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67">
              <p14:nvContentPartPr>
                <p14:cNvPr id="452" name="Input penna 451">
                  <a:extLst>
                    <a:ext uri="{FF2B5EF4-FFF2-40B4-BE49-F238E27FC236}">
                      <a16:creationId xmlns:a16="http://schemas.microsoft.com/office/drawing/2014/main" id="{96ADC181-A96D-460E-C5DA-85B05E70C6B4}"/>
                    </a:ext>
                  </a:extLst>
                </p14:cNvPr>
                <p14:cNvContentPartPr/>
                <p14:nvPr/>
              </p14:nvContentPartPr>
              <p14:xfrm>
                <a:off x="9299015" y="1809734"/>
                <a:ext cx="18360" cy="9720"/>
              </p14:xfrm>
            </p:contentPart>
          </mc:Choice>
          <mc:Fallback>
            <p:pic>
              <p:nvPicPr>
                <p:cNvPr id="452" name="Input penna 451">
                  <a:extLst>
                    <a:ext uri="{FF2B5EF4-FFF2-40B4-BE49-F238E27FC236}">
                      <a16:creationId xmlns:a16="http://schemas.microsoft.com/office/drawing/2014/main" id="{96ADC181-A96D-460E-C5DA-85B05E70C6B4}"/>
                    </a:ext>
                  </a:extLst>
                </p:cNvPr>
                <p:cNvPicPr/>
                <p:nvPr/>
              </p:nvPicPr>
              <p:blipFill>
                <a:blip r:embed="rId468"/>
                <a:stretch>
                  <a:fillRect/>
                </a:stretch>
              </p:blipFill>
              <p:spPr>
                <a:xfrm>
                  <a:off x="9288215" y="1798934"/>
                  <a:ext cx="39600" cy="3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9">
              <p14:nvContentPartPr>
                <p14:cNvPr id="453" name="Input penna 452">
                  <a:extLst>
                    <a:ext uri="{FF2B5EF4-FFF2-40B4-BE49-F238E27FC236}">
                      <a16:creationId xmlns:a16="http://schemas.microsoft.com/office/drawing/2014/main" id="{AAFEA936-67CC-980F-E7F1-DBEE896A1997}"/>
                    </a:ext>
                  </a:extLst>
                </p14:cNvPr>
                <p14:cNvContentPartPr/>
                <p14:nvPr/>
              </p14:nvContentPartPr>
              <p14:xfrm>
                <a:off x="9466775" y="1821614"/>
                <a:ext cx="5760" cy="1800"/>
              </p14:xfrm>
            </p:contentPart>
          </mc:Choice>
          <mc:Fallback>
            <p:pic>
              <p:nvPicPr>
                <p:cNvPr id="453" name="Input penna 452">
                  <a:extLst>
                    <a:ext uri="{FF2B5EF4-FFF2-40B4-BE49-F238E27FC236}">
                      <a16:creationId xmlns:a16="http://schemas.microsoft.com/office/drawing/2014/main" id="{AAFEA936-67CC-980F-E7F1-DBEE896A1997}"/>
                    </a:ext>
                  </a:extLst>
                </p:cNvPr>
                <p:cNvPicPr/>
                <p:nvPr/>
              </p:nvPicPr>
              <p:blipFill>
                <a:blip r:embed="rId470"/>
                <a:stretch>
                  <a:fillRect/>
                </a:stretch>
              </p:blipFill>
              <p:spPr>
                <a:xfrm>
                  <a:off x="9456335" y="1811174"/>
                  <a:ext cx="27000" cy="2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1">
              <p14:nvContentPartPr>
                <p14:cNvPr id="504" name="Input penna 503">
                  <a:extLst>
                    <a:ext uri="{FF2B5EF4-FFF2-40B4-BE49-F238E27FC236}">
                      <a16:creationId xmlns:a16="http://schemas.microsoft.com/office/drawing/2014/main" id="{EBCF5656-2E56-5969-EAE6-3C864E4CD4AA}"/>
                    </a:ext>
                  </a:extLst>
                </p14:cNvPr>
                <p14:cNvContentPartPr/>
                <p14:nvPr/>
              </p14:nvContentPartPr>
              <p14:xfrm>
                <a:off x="8730893" y="1525396"/>
                <a:ext cx="187560" cy="20160"/>
              </p14:xfrm>
            </p:contentPart>
          </mc:Choice>
          <mc:Fallback>
            <p:pic>
              <p:nvPicPr>
                <p:cNvPr id="504" name="Input penna 503">
                  <a:extLst>
                    <a:ext uri="{FF2B5EF4-FFF2-40B4-BE49-F238E27FC236}">
                      <a16:creationId xmlns:a16="http://schemas.microsoft.com/office/drawing/2014/main" id="{EBCF5656-2E56-5969-EAE6-3C864E4CD4AA}"/>
                    </a:ext>
                  </a:extLst>
                </p:cNvPr>
                <p:cNvPicPr/>
                <p:nvPr/>
              </p:nvPicPr>
              <p:blipFill>
                <a:blip r:embed="rId472"/>
                <a:stretch>
                  <a:fillRect/>
                </a:stretch>
              </p:blipFill>
              <p:spPr>
                <a:xfrm>
                  <a:off x="8720093" y="1514956"/>
                  <a:ext cx="208800" cy="4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3">
              <p14:nvContentPartPr>
                <p14:cNvPr id="505" name="Input penna 504">
                  <a:extLst>
                    <a:ext uri="{FF2B5EF4-FFF2-40B4-BE49-F238E27FC236}">
                      <a16:creationId xmlns:a16="http://schemas.microsoft.com/office/drawing/2014/main" id="{529C9B9A-AFBC-8925-B49D-3D2677776AAF}"/>
                    </a:ext>
                  </a:extLst>
                </p14:cNvPr>
                <p14:cNvContentPartPr/>
                <p14:nvPr/>
              </p14:nvContentPartPr>
              <p14:xfrm>
                <a:off x="8769053" y="1510996"/>
                <a:ext cx="75960" cy="128880"/>
              </p14:xfrm>
            </p:contentPart>
          </mc:Choice>
          <mc:Fallback>
            <p:pic>
              <p:nvPicPr>
                <p:cNvPr id="505" name="Input penna 504">
                  <a:extLst>
                    <a:ext uri="{FF2B5EF4-FFF2-40B4-BE49-F238E27FC236}">
                      <a16:creationId xmlns:a16="http://schemas.microsoft.com/office/drawing/2014/main" id="{529C9B9A-AFBC-8925-B49D-3D2677776AAF}"/>
                    </a:ext>
                  </a:extLst>
                </p:cNvPr>
                <p:cNvPicPr/>
                <p:nvPr/>
              </p:nvPicPr>
              <p:blipFill>
                <a:blip r:embed="rId474"/>
                <a:stretch>
                  <a:fillRect/>
                </a:stretch>
              </p:blipFill>
              <p:spPr>
                <a:xfrm>
                  <a:off x="8758613" y="1500196"/>
                  <a:ext cx="97200" cy="15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5">
              <p14:nvContentPartPr>
                <p14:cNvPr id="506" name="Input penna 505">
                  <a:extLst>
                    <a:ext uri="{FF2B5EF4-FFF2-40B4-BE49-F238E27FC236}">
                      <a16:creationId xmlns:a16="http://schemas.microsoft.com/office/drawing/2014/main" id="{02C2D685-F1EA-E55B-95A9-6DE3A47B7C41}"/>
                    </a:ext>
                  </a:extLst>
                </p14:cNvPr>
                <p14:cNvContentPartPr/>
                <p14:nvPr/>
              </p14:nvContentPartPr>
              <p14:xfrm>
                <a:off x="8832053" y="1537996"/>
                <a:ext cx="50400" cy="104760"/>
              </p14:xfrm>
            </p:contentPart>
          </mc:Choice>
          <mc:Fallback>
            <p:pic>
              <p:nvPicPr>
                <p:cNvPr id="506" name="Input penna 505">
                  <a:extLst>
                    <a:ext uri="{FF2B5EF4-FFF2-40B4-BE49-F238E27FC236}">
                      <a16:creationId xmlns:a16="http://schemas.microsoft.com/office/drawing/2014/main" id="{02C2D685-F1EA-E55B-95A9-6DE3A47B7C41}"/>
                    </a:ext>
                  </a:extLst>
                </p:cNvPr>
                <p:cNvPicPr/>
                <p:nvPr/>
              </p:nvPicPr>
              <p:blipFill>
                <a:blip r:embed="rId476"/>
                <a:stretch>
                  <a:fillRect/>
                </a:stretch>
              </p:blipFill>
              <p:spPr>
                <a:xfrm>
                  <a:off x="8821613" y="1527196"/>
                  <a:ext cx="7164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7">
              <p14:nvContentPartPr>
                <p14:cNvPr id="507" name="Input penna 506">
                  <a:extLst>
                    <a:ext uri="{FF2B5EF4-FFF2-40B4-BE49-F238E27FC236}">
                      <a16:creationId xmlns:a16="http://schemas.microsoft.com/office/drawing/2014/main" id="{5CDF5D1A-DBA2-43CA-6369-D8AD0ABAB2E3}"/>
                    </a:ext>
                  </a:extLst>
                </p14:cNvPr>
                <p14:cNvContentPartPr/>
                <p14:nvPr/>
              </p14:nvContentPartPr>
              <p14:xfrm>
                <a:off x="8917013" y="1575436"/>
                <a:ext cx="57600" cy="6840"/>
              </p14:xfrm>
            </p:contentPart>
          </mc:Choice>
          <mc:Fallback>
            <p:pic>
              <p:nvPicPr>
                <p:cNvPr id="507" name="Input penna 506">
                  <a:extLst>
                    <a:ext uri="{FF2B5EF4-FFF2-40B4-BE49-F238E27FC236}">
                      <a16:creationId xmlns:a16="http://schemas.microsoft.com/office/drawing/2014/main" id="{5CDF5D1A-DBA2-43CA-6369-D8AD0ABAB2E3}"/>
                    </a:ext>
                  </a:extLst>
                </p:cNvPr>
                <p:cNvPicPr/>
                <p:nvPr/>
              </p:nvPicPr>
              <p:blipFill>
                <a:blip r:embed="rId478"/>
                <a:stretch>
                  <a:fillRect/>
                </a:stretch>
              </p:blipFill>
              <p:spPr>
                <a:xfrm>
                  <a:off x="8906573" y="1564996"/>
                  <a:ext cx="78840" cy="2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9">
              <p14:nvContentPartPr>
                <p14:cNvPr id="508" name="Input penna 507">
                  <a:extLst>
                    <a:ext uri="{FF2B5EF4-FFF2-40B4-BE49-F238E27FC236}">
                      <a16:creationId xmlns:a16="http://schemas.microsoft.com/office/drawing/2014/main" id="{FB7EBCE8-FF1D-001D-EA02-FA2FE4CC6C11}"/>
                    </a:ext>
                  </a:extLst>
                </p14:cNvPr>
                <p14:cNvContentPartPr/>
                <p14:nvPr/>
              </p14:nvContentPartPr>
              <p14:xfrm>
                <a:off x="8972453" y="1542676"/>
                <a:ext cx="30960" cy="129600"/>
              </p14:xfrm>
            </p:contentPart>
          </mc:Choice>
          <mc:Fallback>
            <p:pic>
              <p:nvPicPr>
                <p:cNvPr id="508" name="Input penna 507">
                  <a:extLst>
                    <a:ext uri="{FF2B5EF4-FFF2-40B4-BE49-F238E27FC236}">
                      <a16:creationId xmlns:a16="http://schemas.microsoft.com/office/drawing/2014/main" id="{FB7EBCE8-FF1D-001D-EA02-FA2FE4CC6C11}"/>
                    </a:ext>
                  </a:extLst>
                </p:cNvPr>
                <p:cNvPicPr/>
                <p:nvPr/>
              </p:nvPicPr>
              <p:blipFill>
                <a:blip r:embed="rId480"/>
                <a:stretch>
                  <a:fillRect/>
                </a:stretch>
              </p:blipFill>
              <p:spPr>
                <a:xfrm>
                  <a:off x="8962013" y="1532236"/>
                  <a:ext cx="52200" cy="150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1">
              <p14:nvContentPartPr>
                <p14:cNvPr id="509" name="Input penna 508">
                  <a:extLst>
                    <a:ext uri="{FF2B5EF4-FFF2-40B4-BE49-F238E27FC236}">
                      <a16:creationId xmlns:a16="http://schemas.microsoft.com/office/drawing/2014/main" id="{1C600DEC-B533-9D4B-96CE-A03D3A4B291B}"/>
                    </a:ext>
                  </a:extLst>
                </p14:cNvPr>
                <p14:cNvContentPartPr/>
                <p14:nvPr/>
              </p14:nvContentPartPr>
              <p14:xfrm>
                <a:off x="9055253" y="1542316"/>
                <a:ext cx="28440" cy="113040"/>
              </p14:xfrm>
            </p:contentPart>
          </mc:Choice>
          <mc:Fallback>
            <p:pic>
              <p:nvPicPr>
                <p:cNvPr id="509" name="Input penna 508">
                  <a:extLst>
                    <a:ext uri="{FF2B5EF4-FFF2-40B4-BE49-F238E27FC236}">
                      <a16:creationId xmlns:a16="http://schemas.microsoft.com/office/drawing/2014/main" id="{1C600DEC-B533-9D4B-96CE-A03D3A4B291B}"/>
                    </a:ext>
                  </a:extLst>
                </p:cNvPr>
                <p:cNvPicPr/>
                <p:nvPr/>
              </p:nvPicPr>
              <p:blipFill>
                <a:blip r:embed="rId482"/>
                <a:stretch>
                  <a:fillRect/>
                </a:stretch>
              </p:blipFill>
              <p:spPr>
                <a:xfrm>
                  <a:off x="9044813" y="1531876"/>
                  <a:ext cx="49680" cy="13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3">
              <p14:nvContentPartPr>
                <p14:cNvPr id="510" name="Input penna 509">
                  <a:extLst>
                    <a:ext uri="{FF2B5EF4-FFF2-40B4-BE49-F238E27FC236}">
                      <a16:creationId xmlns:a16="http://schemas.microsoft.com/office/drawing/2014/main" id="{D8432C89-960A-A192-1AC2-E89931187357}"/>
                    </a:ext>
                  </a:extLst>
                </p14:cNvPr>
                <p14:cNvContentPartPr/>
                <p14:nvPr/>
              </p14:nvContentPartPr>
              <p14:xfrm>
                <a:off x="9186293" y="1517476"/>
                <a:ext cx="157680" cy="41400"/>
              </p14:xfrm>
            </p:contentPart>
          </mc:Choice>
          <mc:Fallback>
            <p:pic>
              <p:nvPicPr>
                <p:cNvPr id="510" name="Input penna 509">
                  <a:extLst>
                    <a:ext uri="{FF2B5EF4-FFF2-40B4-BE49-F238E27FC236}">
                      <a16:creationId xmlns:a16="http://schemas.microsoft.com/office/drawing/2014/main" id="{D8432C89-960A-A192-1AC2-E89931187357}"/>
                    </a:ext>
                  </a:extLst>
                </p:cNvPr>
                <p:cNvPicPr/>
                <p:nvPr/>
              </p:nvPicPr>
              <p:blipFill>
                <a:blip r:embed="rId484"/>
                <a:stretch>
                  <a:fillRect/>
                </a:stretch>
              </p:blipFill>
              <p:spPr>
                <a:xfrm>
                  <a:off x="9175493" y="1507036"/>
                  <a:ext cx="178920" cy="6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5">
              <p14:nvContentPartPr>
                <p14:cNvPr id="511" name="Input penna 510">
                  <a:extLst>
                    <a:ext uri="{FF2B5EF4-FFF2-40B4-BE49-F238E27FC236}">
                      <a16:creationId xmlns:a16="http://schemas.microsoft.com/office/drawing/2014/main" id="{4CF09D42-F315-494E-BA8B-E3F4C68B51B8}"/>
                    </a:ext>
                  </a:extLst>
                </p14:cNvPr>
                <p14:cNvContentPartPr/>
                <p14:nvPr/>
              </p14:nvContentPartPr>
              <p14:xfrm>
                <a:off x="9176213" y="1537996"/>
                <a:ext cx="69120" cy="106560"/>
              </p14:xfrm>
            </p:contentPart>
          </mc:Choice>
          <mc:Fallback>
            <p:pic>
              <p:nvPicPr>
                <p:cNvPr id="511" name="Input penna 510">
                  <a:extLst>
                    <a:ext uri="{FF2B5EF4-FFF2-40B4-BE49-F238E27FC236}">
                      <a16:creationId xmlns:a16="http://schemas.microsoft.com/office/drawing/2014/main" id="{4CF09D42-F315-494E-BA8B-E3F4C68B51B8}"/>
                    </a:ext>
                  </a:extLst>
                </p:cNvPr>
                <p:cNvPicPr/>
                <p:nvPr/>
              </p:nvPicPr>
              <p:blipFill>
                <a:blip r:embed="rId486"/>
                <a:stretch>
                  <a:fillRect/>
                </a:stretch>
              </p:blipFill>
              <p:spPr>
                <a:xfrm>
                  <a:off x="9165413" y="1527196"/>
                  <a:ext cx="90360" cy="12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7">
              <p14:nvContentPartPr>
                <p14:cNvPr id="512" name="Input penna 511">
                  <a:extLst>
                    <a:ext uri="{FF2B5EF4-FFF2-40B4-BE49-F238E27FC236}">
                      <a16:creationId xmlns:a16="http://schemas.microsoft.com/office/drawing/2014/main" id="{6CB07CA6-647B-38A0-6030-1D38E819AFCF}"/>
                    </a:ext>
                  </a:extLst>
                </p14:cNvPr>
                <p14:cNvContentPartPr/>
                <p14:nvPr/>
              </p14:nvContentPartPr>
              <p14:xfrm>
                <a:off x="9275933" y="1550596"/>
                <a:ext cx="74880" cy="48240"/>
              </p14:xfrm>
            </p:contentPart>
          </mc:Choice>
          <mc:Fallback>
            <p:pic>
              <p:nvPicPr>
                <p:cNvPr id="512" name="Input penna 511">
                  <a:extLst>
                    <a:ext uri="{FF2B5EF4-FFF2-40B4-BE49-F238E27FC236}">
                      <a16:creationId xmlns:a16="http://schemas.microsoft.com/office/drawing/2014/main" id="{6CB07CA6-647B-38A0-6030-1D38E819AFCF}"/>
                    </a:ext>
                  </a:extLst>
                </p:cNvPr>
                <p:cNvPicPr/>
                <p:nvPr/>
              </p:nvPicPr>
              <p:blipFill>
                <a:blip r:embed="rId488"/>
                <a:stretch>
                  <a:fillRect/>
                </a:stretch>
              </p:blipFill>
              <p:spPr>
                <a:xfrm>
                  <a:off x="9265133" y="1540156"/>
                  <a:ext cx="96120" cy="69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9">
              <p14:nvContentPartPr>
                <p14:cNvPr id="513" name="Input penna 512">
                  <a:extLst>
                    <a:ext uri="{FF2B5EF4-FFF2-40B4-BE49-F238E27FC236}">
                      <a16:creationId xmlns:a16="http://schemas.microsoft.com/office/drawing/2014/main" id="{553660E9-B1C0-2A8A-62FB-8FD25D81CE0E}"/>
                    </a:ext>
                  </a:extLst>
                </p14:cNvPr>
                <p14:cNvContentPartPr/>
                <p14:nvPr/>
              </p14:nvContentPartPr>
              <p14:xfrm>
                <a:off x="9152813" y="1654276"/>
                <a:ext cx="173880" cy="8640"/>
              </p14:xfrm>
            </p:contentPart>
          </mc:Choice>
          <mc:Fallback>
            <p:pic>
              <p:nvPicPr>
                <p:cNvPr id="513" name="Input penna 512">
                  <a:extLst>
                    <a:ext uri="{FF2B5EF4-FFF2-40B4-BE49-F238E27FC236}">
                      <a16:creationId xmlns:a16="http://schemas.microsoft.com/office/drawing/2014/main" id="{553660E9-B1C0-2A8A-62FB-8FD25D81CE0E}"/>
                    </a:ext>
                  </a:extLst>
                </p:cNvPr>
                <p:cNvPicPr/>
                <p:nvPr/>
              </p:nvPicPr>
              <p:blipFill>
                <a:blip r:embed="rId490"/>
                <a:stretch>
                  <a:fillRect/>
                </a:stretch>
              </p:blipFill>
              <p:spPr>
                <a:xfrm>
                  <a:off x="9142013" y="1643476"/>
                  <a:ext cx="195120" cy="2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1">
              <p14:nvContentPartPr>
                <p14:cNvPr id="514" name="Input penna 513">
                  <a:extLst>
                    <a:ext uri="{FF2B5EF4-FFF2-40B4-BE49-F238E27FC236}">
                      <a16:creationId xmlns:a16="http://schemas.microsoft.com/office/drawing/2014/main" id="{911D2DF2-2F7D-8FE9-D8BE-29CACC5F00CB}"/>
                    </a:ext>
                  </a:extLst>
                </p14:cNvPr>
                <p14:cNvContentPartPr/>
                <p14:nvPr/>
              </p14:nvContentPartPr>
              <p14:xfrm>
                <a:off x="9240653" y="1652116"/>
                <a:ext cx="48960" cy="166320"/>
              </p14:xfrm>
            </p:contentPart>
          </mc:Choice>
          <mc:Fallback>
            <p:pic>
              <p:nvPicPr>
                <p:cNvPr id="514" name="Input penna 513">
                  <a:extLst>
                    <a:ext uri="{FF2B5EF4-FFF2-40B4-BE49-F238E27FC236}">
                      <a16:creationId xmlns:a16="http://schemas.microsoft.com/office/drawing/2014/main" id="{911D2DF2-2F7D-8FE9-D8BE-29CACC5F00CB}"/>
                    </a:ext>
                  </a:extLst>
                </p:cNvPr>
                <p:cNvPicPr/>
                <p:nvPr/>
              </p:nvPicPr>
              <p:blipFill>
                <a:blip r:embed="rId492"/>
                <a:stretch>
                  <a:fillRect/>
                </a:stretch>
              </p:blipFill>
              <p:spPr>
                <a:xfrm>
                  <a:off x="9230213" y="1641316"/>
                  <a:ext cx="70200" cy="187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25" name="Gruppo 524">
            <a:extLst>
              <a:ext uri="{FF2B5EF4-FFF2-40B4-BE49-F238E27FC236}">
                <a16:creationId xmlns:a16="http://schemas.microsoft.com/office/drawing/2014/main" id="{88FDAB5C-E457-BFA9-1415-8D8BA2C4D7FF}"/>
              </a:ext>
            </a:extLst>
          </p:cNvPr>
          <p:cNvGrpSpPr/>
          <p:nvPr/>
        </p:nvGrpSpPr>
        <p:grpSpPr>
          <a:xfrm>
            <a:off x="7980750" y="5419108"/>
            <a:ext cx="366840" cy="282600"/>
            <a:chOff x="7980750" y="5419108"/>
            <a:chExt cx="366840" cy="2826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93">
              <p14:nvContentPartPr>
                <p14:cNvPr id="517" name="Input penna 516">
                  <a:extLst>
                    <a:ext uri="{FF2B5EF4-FFF2-40B4-BE49-F238E27FC236}">
                      <a16:creationId xmlns:a16="http://schemas.microsoft.com/office/drawing/2014/main" id="{FA1288E9-4E44-A058-3807-FA0FCC4C6585}"/>
                    </a:ext>
                  </a:extLst>
                </p14:cNvPr>
                <p14:cNvContentPartPr/>
                <p14:nvPr/>
              </p14:nvContentPartPr>
              <p14:xfrm>
                <a:off x="7980750" y="5419108"/>
                <a:ext cx="119160" cy="165960"/>
              </p14:xfrm>
            </p:contentPart>
          </mc:Choice>
          <mc:Fallback>
            <p:pic>
              <p:nvPicPr>
                <p:cNvPr id="517" name="Input penna 516">
                  <a:extLst>
                    <a:ext uri="{FF2B5EF4-FFF2-40B4-BE49-F238E27FC236}">
                      <a16:creationId xmlns:a16="http://schemas.microsoft.com/office/drawing/2014/main" id="{FA1288E9-4E44-A058-3807-FA0FCC4C6585}"/>
                    </a:ext>
                  </a:extLst>
                </p:cNvPr>
                <p:cNvPicPr/>
                <p:nvPr/>
              </p:nvPicPr>
              <p:blipFill>
                <a:blip r:embed="rId494"/>
                <a:stretch>
                  <a:fillRect/>
                </a:stretch>
              </p:blipFill>
              <p:spPr>
                <a:xfrm>
                  <a:off x="7969950" y="5408668"/>
                  <a:ext cx="140400" cy="187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5">
              <p14:nvContentPartPr>
                <p14:cNvPr id="518" name="Input penna 517">
                  <a:extLst>
                    <a:ext uri="{FF2B5EF4-FFF2-40B4-BE49-F238E27FC236}">
                      <a16:creationId xmlns:a16="http://schemas.microsoft.com/office/drawing/2014/main" id="{09D08106-423F-A3CF-EE68-3741A3F02D7F}"/>
                    </a:ext>
                  </a:extLst>
                </p14:cNvPr>
                <p14:cNvContentPartPr/>
                <p14:nvPr/>
              </p14:nvContentPartPr>
              <p14:xfrm>
                <a:off x="8058510" y="5474908"/>
                <a:ext cx="72360" cy="75960"/>
              </p14:xfrm>
            </p:contentPart>
          </mc:Choice>
          <mc:Fallback>
            <p:pic>
              <p:nvPicPr>
                <p:cNvPr id="518" name="Input penna 517">
                  <a:extLst>
                    <a:ext uri="{FF2B5EF4-FFF2-40B4-BE49-F238E27FC236}">
                      <a16:creationId xmlns:a16="http://schemas.microsoft.com/office/drawing/2014/main" id="{09D08106-423F-A3CF-EE68-3741A3F02D7F}"/>
                    </a:ext>
                  </a:extLst>
                </p:cNvPr>
                <p:cNvPicPr/>
                <p:nvPr/>
              </p:nvPicPr>
              <p:blipFill>
                <a:blip r:embed="rId496"/>
                <a:stretch>
                  <a:fillRect/>
                </a:stretch>
              </p:blipFill>
              <p:spPr>
                <a:xfrm>
                  <a:off x="8048070" y="5464468"/>
                  <a:ext cx="93600" cy="97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7">
              <p14:nvContentPartPr>
                <p14:cNvPr id="519" name="Input penna 518">
                  <a:extLst>
                    <a:ext uri="{FF2B5EF4-FFF2-40B4-BE49-F238E27FC236}">
                      <a16:creationId xmlns:a16="http://schemas.microsoft.com/office/drawing/2014/main" id="{5541C090-806E-E957-CA69-3E3C012B4A7C}"/>
                    </a:ext>
                  </a:extLst>
                </p14:cNvPr>
                <p14:cNvContentPartPr/>
                <p14:nvPr/>
              </p14:nvContentPartPr>
              <p14:xfrm>
                <a:off x="7983630" y="5598388"/>
                <a:ext cx="145080" cy="12600"/>
              </p14:xfrm>
            </p:contentPart>
          </mc:Choice>
          <mc:Fallback>
            <p:pic>
              <p:nvPicPr>
                <p:cNvPr id="519" name="Input penna 518">
                  <a:extLst>
                    <a:ext uri="{FF2B5EF4-FFF2-40B4-BE49-F238E27FC236}">
                      <a16:creationId xmlns:a16="http://schemas.microsoft.com/office/drawing/2014/main" id="{5541C090-806E-E957-CA69-3E3C012B4A7C}"/>
                    </a:ext>
                  </a:extLst>
                </p:cNvPr>
                <p:cNvPicPr/>
                <p:nvPr/>
              </p:nvPicPr>
              <p:blipFill>
                <a:blip r:embed="rId498"/>
                <a:stretch>
                  <a:fillRect/>
                </a:stretch>
              </p:blipFill>
              <p:spPr>
                <a:xfrm>
                  <a:off x="7973190" y="5587588"/>
                  <a:ext cx="166320" cy="3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9">
              <p14:nvContentPartPr>
                <p14:cNvPr id="520" name="Input penna 519">
                  <a:extLst>
                    <a:ext uri="{FF2B5EF4-FFF2-40B4-BE49-F238E27FC236}">
                      <a16:creationId xmlns:a16="http://schemas.microsoft.com/office/drawing/2014/main" id="{3F883544-2B53-1216-D50B-C3FBC645987D}"/>
                    </a:ext>
                  </a:extLst>
                </p14:cNvPr>
                <p14:cNvContentPartPr/>
                <p14:nvPr/>
              </p14:nvContentPartPr>
              <p14:xfrm>
                <a:off x="8075430" y="5602348"/>
                <a:ext cx="14760" cy="96840"/>
              </p14:xfrm>
            </p:contentPart>
          </mc:Choice>
          <mc:Fallback>
            <p:pic>
              <p:nvPicPr>
                <p:cNvPr id="520" name="Input penna 519">
                  <a:extLst>
                    <a:ext uri="{FF2B5EF4-FFF2-40B4-BE49-F238E27FC236}">
                      <a16:creationId xmlns:a16="http://schemas.microsoft.com/office/drawing/2014/main" id="{3F883544-2B53-1216-D50B-C3FBC645987D}"/>
                    </a:ext>
                  </a:extLst>
                </p:cNvPr>
                <p:cNvPicPr/>
                <p:nvPr/>
              </p:nvPicPr>
              <p:blipFill>
                <a:blip r:embed="rId500"/>
                <a:stretch>
                  <a:fillRect/>
                </a:stretch>
              </p:blipFill>
              <p:spPr>
                <a:xfrm>
                  <a:off x="8064990" y="5591548"/>
                  <a:ext cx="36000" cy="11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1">
              <p14:nvContentPartPr>
                <p14:cNvPr id="521" name="Input penna 520">
                  <a:extLst>
                    <a:ext uri="{FF2B5EF4-FFF2-40B4-BE49-F238E27FC236}">
                      <a16:creationId xmlns:a16="http://schemas.microsoft.com/office/drawing/2014/main" id="{D49830D1-80E4-0CF5-0CCE-52E1A2623C87}"/>
                    </a:ext>
                  </a:extLst>
                </p14:cNvPr>
                <p14:cNvContentPartPr/>
                <p14:nvPr/>
              </p14:nvContentPartPr>
              <p14:xfrm>
                <a:off x="8244990" y="5443228"/>
                <a:ext cx="96480" cy="113040"/>
              </p14:xfrm>
            </p:contentPart>
          </mc:Choice>
          <mc:Fallback>
            <p:pic>
              <p:nvPicPr>
                <p:cNvPr id="521" name="Input penna 520">
                  <a:extLst>
                    <a:ext uri="{FF2B5EF4-FFF2-40B4-BE49-F238E27FC236}">
                      <a16:creationId xmlns:a16="http://schemas.microsoft.com/office/drawing/2014/main" id="{D49830D1-80E4-0CF5-0CCE-52E1A2623C87}"/>
                    </a:ext>
                  </a:extLst>
                </p:cNvPr>
                <p:cNvPicPr/>
                <p:nvPr/>
              </p:nvPicPr>
              <p:blipFill>
                <a:blip r:embed="rId502"/>
                <a:stretch>
                  <a:fillRect/>
                </a:stretch>
              </p:blipFill>
              <p:spPr>
                <a:xfrm>
                  <a:off x="8234550" y="5432428"/>
                  <a:ext cx="117720" cy="13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3">
              <p14:nvContentPartPr>
                <p14:cNvPr id="522" name="Input penna 521">
                  <a:extLst>
                    <a:ext uri="{FF2B5EF4-FFF2-40B4-BE49-F238E27FC236}">
                      <a16:creationId xmlns:a16="http://schemas.microsoft.com/office/drawing/2014/main" id="{CC5DE02F-2E50-3A0A-838F-3ABE86FC242F}"/>
                    </a:ext>
                  </a:extLst>
                </p14:cNvPr>
                <p14:cNvContentPartPr/>
                <p14:nvPr/>
              </p14:nvContentPartPr>
              <p14:xfrm>
                <a:off x="8223030" y="5567788"/>
                <a:ext cx="124560" cy="5400"/>
              </p14:xfrm>
            </p:contentPart>
          </mc:Choice>
          <mc:Fallback>
            <p:pic>
              <p:nvPicPr>
                <p:cNvPr id="522" name="Input penna 521">
                  <a:extLst>
                    <a:ext uri="{FF2B5EF4-FFF2-40B4-BE49-F238E27FC236}">
                      <a16:creationId xmlns:a16="http://schemas.microsoft.com/office/drawing/2014/main" id="{CC5DE02F-2E50-3A0A-838F-3ABE86FC242F}"/>
                    </a:ext>
                  </a:extLst>
                </p:cNvPr>
                <p:cNvPicPr/>
                <p:nvPr/>
              </p:nvPicPr>
              <p:blipFill>
                <a:blip r:embed="rId504"/>
                <a:stretch>
                  <a:fillRect/>
                </a:stretch>
              </p:blipFill>
              <p:spPr>
                <a:xfrm>
                  <a:off x="8212590" y="5557348"/>
                  <a:ext cx="145800" cy="2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5">
              <p14:nvContentPartPr>
                <p14:cNvPr id="523" name="Input penna 522">
                  <a:extLst>
                    <a:ext uri="{FF2B5EF4-FFF2-40B4-BE49-F238E27FC236}">
                      <a16:creationId xmlns:a16="http://schemas.microsoft.com/office/drawing/2014/main" id="{5FD97416-7380-011D-2FC0-BC41D0F8719A}"/>
                    </a:ext>
                  </a:extLst>
                </p14:cNvPr>
                <p14:cNvContentPartPr/>
                <p14:nvPr/>
              </p14:nvContentPartPr>
              <p14:xfrm>
                <a:off x="8309070" y="5571028"/>
                <a:ext cx="10440" cy="130680"/>
              </p14:xfrm>
            </p:contentPart>
          </mc:Choice>
          <mc:Fallback>
            <p:pic>
              <p:nvPicPr>
                <p:cNvPr id="523" name="Input penna 522">
                  <a:extLst>
                    <a:ext uri="{FF2B5EF4-FFF2-40B4-BE49-F238E27FC236}">
                      <a16:creationId xmlns:a16="http://schemas.microsoft.com/office/drawing/2014/main" id="{5FD97416-7380-011D-2FC0-BC41D0F8719A}"/>
                    </a:ext>
                  </a:extLst>
                </p:cNvPr>
                <p:cNvPicPr/>
                <p:nvPr/>
              </p:nvPicPr>
              <p:blipFill>
                <a:blip r:embed="rId506"/>
                <a:stretch>
                  <a:fillRect/>
                </a:stretch>
              </p:blipFill>
              <p:spPr>
                <a:xfrm>
                  <a:off x="8298270" y="5560228"/>
                  <a:ext cx="31680" cy="1519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29" name="Gruppo 528">
            <a:extLst>
              <a:ext uri="{FF2B5EF4-FFF2-40B4-BE49-F238E27FC236}">
                <a16:creationId xmlns:a16="http://schemas.microsoft.com/office/drawing/2014/main" id="{640AAD11-235E-A3BD-220D-472D02ADCDA3}"/>
              </a:ext>
            </a:extLst>
          </p:cNvPr>
          <p:cNvGrpSpPr/>
          <p:nvPr/>
        </p:nvGrpSpPr>
        <p:grpSpPr>
          <a:xfrm>
            <a:off x="8530110" y="5509468"/>
            <a:ext cx="124560" cy="80640"/>
            <a:chOff x="8530110" y="5509468"/>
            <a:chExt cx="124560" cy="806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07">
              <p14:nvContentPartPr>
                <p14:cNvPr id="526" name="Input penna 525">
                  <a:extLst>
                    <a:ext uri="{FF2B5EF4-FFF2-40B4-BE49-F238E27FC236}">
                      <a16:creationId xmlns:a16="http://schemas.microsoft.com/office/drawing/2014/main" id="{6CBE9B44-E474-93C2-30A4-F76A823009F6}"/>
                    </a:ext>
                  </a:extLst>
                </p14:cNvPr>
                <p14:cNvContentPartPr/>
                <p14:nvPr/>
              </p14:nvContentPartPr>
              <p14:xfrm>
                <a:off x="8530110" y="5509468"/>
                <a:ext cx="121680" cy="8280"/>
              </p14:xfrm>
            </p:contentPart>
          </mc:Choice>
          <mc:Fallback>
            <p:pic>
              <p:nvPicPr>
                <p:cNvPr id="526" name="Input penna 525">
                  <a:extLst>
                    <a:ext uri="{FF2B5EF4-FFF2-40B4-BE49-F238E27FC236}">
                      <a16:creationId xmlns:a16="http://schemas.microsoft.com/office/drawing/2014/main" id="{6CBE9B44-E474-93C2-30A4-F76A823009F6}"/>
                    </a:ext>
                  </a:extLst>
                </p:cNvPr>
                <p:cNvPicPr/>
                <p:nvPr/>
              </p:nvPicPr>
              <p:blipFill>
                <a:blip r:embed="rId508"/>
                <a:stretch>
                  <a:fillRect/>
                </a:stretch>
              </p:blipFill>
              <p:spPr>
                <a:xfrm>
                  <a:off x="8519310" y="5498668"/>
                  <a:ext cx="142920" cy="2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9">
              <p14:nvContentPartPr>
                <p14:cNvPr id="527" name="Input penna 526">
                  <a:extLst>
                    <a:ext uri="{FF2B5EF4-FFF2-40B4-BE49-F238E27FC236}">
                      <a16:creationId xmlns:a16="http://schemas.microsoft.com/office/drawing/2014/main" id="{9E3E83A4-0AE3-9882-56FC-28E617F537E7}"/>
                    </a:ext>
                  </a:extLst>
                </p14:cNvPr>
                <p14:cNvContentPartPr/>
                <p14:nvPr/>
              </p14:nvContentPartPr>
              <p14:xfrm>
                <a:off x="8567550" y="5580748"/>
                <a:ext cx="87120" cy="9360"/>
              </p14:xfrm>
            </p:contentPart>
          </mc:Choice>
          <mc:Fallback>
            <p:pic>
              <p:nvPicPr>
                <p:cNvPr id="527" name="Input penna 526">
                  <a:extLst>
                    <a:ext uri="{FF2B5EF4-FFF2-40B4-BE49-F238E27FC236}">
                      <a16:creationId xmlns:a16="http://schemas.microsoft.com/office/drawing/2014/main" id="{9E3E83A4-0AE3-9882-56FC-28E617F537E7}"/>
                    </a:ext>
                  </a:extLst>
                </p:cNvPr>
                <p:cNvPicPr/>
                <p:nvPr/>
              </p:nvPicPr>
              <p:blipFill>
                <a:blip r:embed="rId510"/>
                <a:stretch>
                  <a:fillRect/>
                </a:stretch>
              </p:blipFill>
              <p:spPr>
                <a:xfrm>
                  <a:off x="8556750" y="5569948"/>
                  <a:ext cx="108360" cy="30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44" name="Gruppo 543">
            <a:extLst>
              <a:ext uri="{FF2B5EF4-FFF2-40B4-BE49-F238E27FC236}">
                <a16:creationId xmlns:a16="http://schemas.microsoft.com/office/drawing/2014/main" id="{AE8FAFAA-C920-0CD5-32A2-C070FA447626}"/>
              </a:ext>
            </a:extLst>
          </p:cNvPr>
          <p:cNvGrpSpPr/>
          <p:nvPr/>
        </p:nvGrpSpPr>
        <p:grpSpPr>
          <a:xfrm>
            <a:off x="8833950" y="5398948"/>
            <a:ext cx="504360" cy="301320"/>
            <a:chOff x="8833950" y="5398948"/>
            <a:chExt cx="504360" cy="3013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11">
              <p14:nvContentPartPr>
                <p14:cNvPr id="530" name="Input penna 529">
                  <a:extLst>
                    <a:ext uri="{FF2B5EF4-FFF2-40B4-BE49-F238E27FC236}">
                      <a16:creationId xmlns:a16="http://schemas.microsoft.com/office/drawing/2014/main" id="{72E20264-0EA7-6B27-B266-9554BADC70A6}"/>
                    </a:ext>
                  </a:extLst>
                </p14:cNvPr>
                <p14:cNvContentPartPr/>
                <p14:nvPr/>
              </p14:nvContentPartPr>
              <p14:xfrm>
                <a:off x="8833950" y="5475988"/>
                <a:ext cx="125640" cy="224280"/>
              </p14:xfrm>
            </p:contentPart>
          </mc:Choice>
          <mc:Fallback>
            <p:pic>
              <p:nvPicPr>
                <p:cNvPr id="530" name="Input penna 529">
                  <a:extLst>
                    <a:ext uri="{FF2B5EF4-FFF2-40B4-BE49-F238E27FC236}">
                      <a16:creationId xmlns:a16="http://schemas.microsoft.com/office/drawing/2014/main" id="{72E20264-0EA7-6B27-B266-9554BADC70A6}"/>
                    </a:ext>
                  </a:extLst>
                </p:cNvPr>
                <p:cNvPicPr/>
                <p:nvPr/>
              </p:nvPicPr>
              <p:blipFill>
                <a:blip r:embed="rId512"/>
                <a:stretch>
                  <a:fillRect/>
                </a:stretch>
              </p:blipFill>
              <p:spPr>
                <a:xfrm>
                  <a:off x="8823510" y="5465188"/>
                  <a:ext cx="146880" cy="245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3">
              <p14:nvContentPartPr>
                <p14:cNvPr id="531" name="Input penna 530">
                  <a:extLst>
                    <a:ext uri="{FF2B5EF4-FFF2-40B4-BE49-F238E27FC236}">
                      <a16:creationId xmlns:a16="http://schemas.microsoft.com/office/drawing/2014/main" id="{C7AA5E97-5CB6-1EFB-D235-87405718E5FF}"/>
                    </a:ext>
                  </a:extLst>
                </p14:cNvPr>
                <p14:cNvContentPartPr/>
                <p14:nvPr/>
              </p14:nvContentPartPr>
              <p14:xfrm>
                <a:off x="9004950" y="5511988"/>
                <a:ext cx="64440" cy="71280"/>
              </p14:xfrm>
            </p:contentPart>
          </mc:Choice>
          <mc:Fallback>
            <p:pic>
              <p:nvPicPr>
                <p:cNvPr id="531" name="Input penna 530">
                  <a:extLst>
                    <a:ext uri="{FF2B5EF4-FFF2-40B4-BE49-F238E27FC236}">
                      <a16:creationId xmlns:a16="http://schemas.microsoft.com/office/drawing/2014/main" id="{C7AA5E97-5CB6-1EFB-D235-87405718E5FF}"/>
                    </a:ext>
                  </a:extLst>
                </p:cNvPr>
                <p:cNvPicPr/>
                <p:nvPr/>
              </p:nvPicPr>
              <p:blipFill>
                <a:blip r:embed="rId514"/>
                <a:stretch>
                  <a:fillRect/>
                </a:stretch>
              </p:blipFill>
              <p:spPr>
                <a:xfrm>
                  <a:off x="8994150" y="5501548"/>
                  <a:ext cx="85680" cy="92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5">
              <p14:nvContentPartPr>
                <p14:cNvPr id="532" name="Input penna 531">
                  <a:extLst>
                    <a:ext uri="{FF2B5EF4-FFF2-40B4-BE49-F238E27FC236}">
                      <a16:creationId xmlns:a16="http://schemas.microsoft.com/office/drawing/2014/main" id="{CC4A503B-C734-8B79-E647-A9F025FCE658}"/>
                    </a:ext>
                  </a:extLst>
                </p14:cNvPr>
                <p14:cNvContentPartPr/>
                <p14:nvPr/>
              </p14:nvContentPartPr>
              <p14:xfrm>
                <a:off x="9115110" y="5399308"/>
                <a:ext cx="27000" cy="186120"/>
              </p14:xfrm>
            </p:contentPart>
          </mc:Choice>
          <mc:Fallback>
            <p:pic>
              <p:nvPicPr>
                <p:cNvPr id="532" name="Input penna 531">
                  <a:extLst>
                    <a:ext uri="{FF2B5EF4-FFF2-40B4-BE49-F238E27FC236}">
                      <a16:creationId xmlns:a16="http://schemas.microsoft.com/office/drawing/2014/main" id="{CC4A503B-C734-8B79-E647-A9F025FCE658}"/>
                    </a:ext>
                  </a:extLst>
                </p:cNvPr>
                <p:cNvPicPr/>
                <p:nvPr/>
              </p:nvPicPr>
              <p:blipFill>
                <a:blip r:embed="rId516"/>
                <a:stretch>
                  <a:fillRect/>
                </a:stretch>
              </p:blipFill>
              <p:spPr>
                <a:xfrm>
                  <a:off x="9104310" y="5388508"/>
                  <a:ext cx="48240" cy="20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7">
              <p14:nvContentPartPr>
                <p14:cNvPr id="533" name="Input penna 532">
                  <a:extLst>
                    <a:ext uri="{FF2B5EF4-FFF2-40B4-BE49-F238E27FC236}">
                      <a16:creationId xmlns:a16="http://schemas.microsoft.com/office/drawing/2014/main" id="{CABEEFF8-1E5A-CCA0-252F-E55A486D3779}"/>
                    </a:ext>
                  </a:extLst>
                </p14:cNvPr>
                <p14:cNvContentPartPr/>
                <p14:nvPr/>
              </p14:nvContentPartPr>
              <p14:xfrm>
                <a:off x="9157950" y="5398948"/>
                <a:ext cx="38160" cy="199800"/>
              </p14:xfrm>
            </p:contentPart>
          </mc:Choice>
          <mc:Fallback>
            <p:pic>
              <p:nvPicPr>
                <p:cNvPr id="533" name="Input penna 532">
                  <a:extLst>
                    <a:ext uri="{FF2B5EF4-FFF2-40B4-BE49-F238E27FC236}">
                      <a16:creationId xmlns:a16="http://schemas.microsoft.com/office/drawing/2014/main" id="{CABEEFF8-1E5A-CCA0-252F-E55A486D3779}"/>
                    </a:ext>
                  </a:extLst>
                </p:cNvPr>
                <p:cNvPicPr/>
                <p:nvPr/>
              </p:nvPicPr>
              <p:blipFill>
                <a:blip r:embed="rId518"/>
                <a:stretch>
                  <a:fillRect/>
                </a:stretch>
              </p:blipFill>
              <p:spPr>
                <a:xfrm>
                  <a:off x="9147510" y="5388148"/>
                  <a:ext cx="59400" cy="22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9">
              <p14:nvContentPartPr>
                <p14:cNvPr id="534" name="Input penna 533">
                  <a:extLst>
                    <a:ext uri="{FF2B5EF4-FFF2-40B4-BE49-F238E27FC236}">
                      <a16:creationId xmlns:a16="http://schemas.microsoft.com/office/drawing/2014/main" id="{1CA61C5D-3167-3A19-4F48-021F427C4B6E}"/>
                    </a:ext>
                  </a:extLst>
                </p14:cNvPr>
                <p14:cNvContentPartPr/>
                <p14:nvPr/>
              </p14:nvContentPartPr>
              <p14:xfrm>
                <a:off x="9213390" y="5527468"/>
                <a:ext cx="124920" cy="78840"/>
              </p14:xfrm>
            </p:contentPart>
          </mc:Choice>
          <mc:Fallback>
            <p:pic>
              <p:nvPicPr>
                <p:cNvPr id="534" name="Input penna 533">
                  <a:extLst>
                    <a:ext uri="{FF2B5EF4-FFF2-40B4-BE49-F238E27FC236}">
                      <a16:creationId xmlns:a16="http://schemas.microsoft.com/office/drawing/2014/main" id="{1CA61C5D-3167-3A19-4F48-021F427C4B6E}"/>
                    </a:ext>
                  </a:extLst>
                </p:cNvPr>
                <p:cNvPicPr/>
                <p:nvPr/>
              </p:nvPicPr>
              <p:blipFill>
                <a:blip r:embed="rId520"/>
                <a:stretch>
                  <a:fillRect/>
                </a:stretch>
              </p:blipFill>
              <p:spPr>
                <a:xfrm>
                  <a:off x="9202590" y="5517028"/>
                  <a:ext cx="146160" cy="100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42" name="Gruppo 541">
            <a:extLst>
              <a:ext uri="{FF2B5EF4-FFF2-40B4-BE49-F238E27FC236}">
                <a16:creationId xmlns:a16="http://schemas.microsoft.com/office/drawing/2014/main" id="{0CB35A93-ADB9-F0E6-1E81-53A03079BC72}"/>
              </a:ext>
            </a:extLst>
          </p:cNvPr>
          <p:cNvGrpSpPr/>
          <p:nvPr/>
        </p:nvGrpSpPr>
        <p:grpSpPr>
          <a:xfrm>
            <a:off x="9561150" y="5398948"/>
            <a:ext cx="548280" cy="222120"/>
            <a:chOff x="9561150" y="5398948"/>
            <a:chExt cx="548280" cy="2221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21">
              <p14:nvContentPartPr>
                <p14:cNvPr id="535" name="Input penna 534">
                  <a:extLst>
                    <a:ext uri="{FF2B5EF4-FFF2-40B4-BE49-F238E27FC236}">
                      <a16:creationId xmlns:a16="http://schemas.microsoft.com/office/drawing/2014/main" id="{6840ED7A-FEAD-6EC2-C4D3-FCD0E989E463}"/>
                    </a:ext>
                  </a:extLst>
                </p14:cNvPr>
                <p14:cNvContentPartPr/>
                <p14:nvPr/>
              </p14:nvContentPartPr>
              <p14:xfrm>
                <a:off x="9561150" y="5501548"/>
                <a:ext cx="73800" cy="119520"/>
              </p14:xfrm>
            </p:contentPart>
          </mc:Choice>
          <mc:Fallback>
            <p:pic>
              <p:nvPicPr>
                <p:cNvPr id="535" name="Input penna 534">
                  <a:extLst>
                    <a:ext uri="{FF2B5EF4-FFF2-40B4-BE49-F238E27FC236}">
                      <a16:creationId xmlns:a16="http://schemas.microsoft.com/office/drawing/2014/main" id="{6840ED7A-FEAD-6EC2-C4D3-FCD0E989E463}"/>
                    </a:ext>
                  </a:extLst>
                </p:cNvPr>
                <p:cNvPicPr/>
                <p:nvPr/>
              </p:nvPicPr>
              <p:blipFill>
                <a:blip r:embed="rId522"/>
                <a:stretch>
                  <a:fillRect/>
                </a:stretch>
              </p:blipFill>
              <p:spPr>
                <a:xfrm>
                  <a:off x="9550350" y="5490748"/>
                  <a:ext cx="95040" cy="14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3">
              <p14:nvContentPartPr>
                <p14:cNvPr id="536" name="Input penna 535">
                  <a:extLst>
                    <a:ext uri="{FF2B5EF4-FFF2-40B4-BE49-F238E27FC236}">
                      <a16:creationId xmlns:a16="http://schemas.microsoft.com/office/drawing/2014/main" id="{1D29A69C-A02F-B3AD-DC08-12485B72E8AC}"/>
                    </a:ext>
                  </a:extLst>
                </p14:cNvPr>
                <p14:cNvContentPartPr/>
                <p14:nvPr/>
              </p14:nvContentPartPr>
              <p14:xfrm>
                <a:off x="9705870" y="5514868"/>
                <a:ext cx="77400" cy="75960"/>
              </p14:xfrm>
            </p:contentPart>
          </mc:Choice>
          <mc:Fallback>
            <p:pic>
              <p:nvPicPr>
                <p:cNvPr id="536" name="Input penna 535">
                  <a:extLst>
                    <a:ext uri="{FF2B5EF4-FFF2-40B4-BE49-F238E27FC236}">
                      <a16:creationId xmlns:a16="http://schemas.microsoft.com/office/drawing/2014/main" id="{1D29A69C-A02F-B3AD-DC08-12485B72E8AC}"/>
                    </a:ext>
                  </a:extLst>
                </p:cNvPr>
                <p:cNvPicPr/>
                <p:nvPr/>
              </p:nvPicPr>
              <p:blipFill>
                <a:blip r:embed="rId524"/>
                <a:stretch>
                  <a:fillRect/>
                </a:stretch>
              </p:blipFill>
              <p:spPr>
                <a:xfrm>
                  <a:off x="9695430" y="5504068"/>
                  <a:ext cx="98640" cy="97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5">
              <p14:nvContentPartPr>
                <p14:cNvPr id="537" name="Input penna 536">
                  <a:extLst>
                    <a:ext uri="{FF2B5EF4-FFF2-40B4-BE49-F238E27FC236}">
                      <a16:creationId xmlns:a16="http://schemas.microsoft.com/office/drawing/2014/main" id="{74A3888B-8331-3021-A7E9-A6EAE3C853B9}"/>
                    </a:ext>
                  </a:extLst>
                </p14:cNvPr>
                <p14:cNvContentPartPr/>
                <p14:nvPr/>
              </p14:nvContentPartPr>
              <p14:xfrm>
                <a:off x="9803070" y="5505508"/>
                <a:ext cx="69120" cy="77400"/>
              </p14:xfrm>
            </p:contentPart>
          </mc:Choice>
          <mc:Fallback>
            <p:pic>
              <p:nvPicPr>
                <p:cNvPr id="537" name="Input penna 536">
                  <a:extLst>
                    <a:ext uri="{FF2B5EF4-FFF2-40B4-BE49-F238E27FC236}">
                      <a16:creationId xmlns:a16="http://schemas.microsoft.com/office/drawing/2014/main" id="{74A3888B-8331-3021-A7E9-A6EAE3C853B9}"/>
                    </a:ext>
                  </a:extLst>
                </p:cNvPr>
                <p:cNvPicPr/>
                <p:nvPr/>
              </p:nvPicPr>
              <p:blipFill>
                <a:blip r:embed="rId526"/>
                <a:stretch>
                  <a:fillRect/>
                </a:stretch>
              </p:blipFill>
              <p:spPr>
                <a:xfrm>
                  <a:off x="9792270" y="5494708"/>
                  <a:ext cx="90360" cy="98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7">
              <p14:nvContentPartPr>
                <p14:cNvPr id="538" name="Input penna 537">
                  <a:extLst>
                    <a:ext uri="{FF2B5EF4-FFF2-40B4-BE49-F238E27FC236}">
                      <a16:creationId xmlns:a16="http://schemas.microsoft.com/office/drawing/2014/main" id="{695B7BC9-6B2D-F190-BFA9-CFA5F7105C7D}"/>
                    </a:ext>
                  </a:extLst>
                </p14:cNvPr>
                <p14:cNvContentPartPr/>
                <p14:nvPr/>
              </p14:nvContentPartPr>
              <p14:xfrm>
                <a:off x="9936990" y="5398948"/>
                <a:ext cx="23400" cy="175680"/>
              </p14:xfrm>
            </p:contentPart>
          </mc:Choice>
          <mc:Fallback>
            <p:pic>
              <p:nvPicPr>
                <p:cNvPr id="538" name="Input penna 537">
                  <a:extLst>
                    <a:ext uri="{FF2B5EF4-FFF2-40B4-BE49-F238E27FC236}">
                      <a16:creationId xmlns:a16="http://schemas.microsoft.com/office/drawing/2014/main" id="{695B7BC9-6B2D-F190-BFA9-CFA5F7105C7D}"/>
                    </a:ext>
                  </a:extLst>
                </p:cNvPr>
                <p:cNvPicPr/>
                <p:nvPr/>
              </p:nvPicPr>
              <p:blipFill>
                <a:blip r:embed="rId528"/>
                <a:stretch>
                  <a:fillRect/>
                </a:stretch>
              </p:blipFill>
              <p:spPr>
                <a:xfrm>
                  <a:off x="9926190" y="5388148"/>
                  <a:ext cx="44640" cy="19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9">
              <p14:nvContentPartPr>
                <p14:cNvPr id="539" name="Input penna 538">
                  <a:extLst>
                    <a:ext uri="{FF2B5EF4-FFF2-40B4-BE49-F238E27FC236}">
                      <a16:creationId xmlns:a16="http://schemas.microsoft.com/office/drawing/2014/main" id="{D0788BFB-43D2-B9FB-B39E-61C38F167702}"/>
                    </a:ext>
                  </a:extLst>
                </p14:cNvPr>
                <p14:cNvContentPartPr/>
                <p14:nvPr/>
              </p14:nvContentPartPr>
              <p14:xfrm>
                <a:off x="9945630" y="5508388"/>
                <a:ext cx="44280" cy="12240"/>
              </p14:xfrm>
            </p:contentPart>
          </mc:Choice>
          <mc:Fallback>
            <p:pic>
              <p:nvPicPr>
                <p:cNvPr id="539" name="Input penna 538">
                  <a:extLst>
                    <a:ext uri="{FF2B5EF4-FFF2-40B4-BE49-F238E27FC236}">
                      <a16:creationId xmlns:a16="http://schemas.microsoft.com/office/drawing/2014/main" id="{D0788BFB-43D2-B9FB-B39E-61C38F167702}"/>
                    </a:ext>
                  </a:extLst>
                </p:cNvPr>
                <p:cNvPicPr/>
                <p:nvPr/>
              </p:nvPicPr>
              <p:blipFill>
                <a:blip r:embed="rId530"/>
                <a:stretch>
                  <a:fillRect/>
                </a:stretch>
              </p:blipFill>
              <p:spPr>
                <a:xfrm>
                  <a:off x="9935190" y="5497948"/>
                  <a:ext cx="65520" cy="3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1">
              <p14:nvContentPartPr>
                <p14:cNvPr id="540" name="Input penna 539">
                  <a:extLst>
                    <a:ext uri="{FF2B5EF4-FFF2-40B4-BE49-F238E27FC236}">
                      <a16:creationId xmlns:a16="http://schemas.microsoft.com/office/drawing/2014/main" id="{3473DBD5-5621-AD8C-9EA0-0EAFF21B0E85}"/>
                    </a:ext>
                  </a:extLst>
                </p14:cNvPr>
                <p14:cNvContentPartPr/>
                <p14:nvPr/>
              </p14:nvContentPartPr>
              <p14:xfrm>
                <a:off x="10053270" y="5506948"/>
                <a:ext cx="56160" cy="101880"/>
              </p14:xfrm>
            </p:contentPart>
          </mc:Choice>
          <mc:Fallback>
            <p:pic>
              <p:nvPicPr>
                <p:cNvPr id="540" name="Input penna 539">
                  <a:extLst>
                    <a:ext uri="{FF2B5EF4-FFF2-40B4-BE49-F238E27FC236}">
                      <a16:creationId xmlns:a16="http://schemas.microsoft.com/office/drawing/2014/main" id="{3473DBD5-5621-AD8C-9EA0-0EAFF21B0E85}"/>
                    </a:ext>
                  </a:extLst>
                </p:cNvPr>
                <p:cNvPicPr/>
                <p:nvPr/>
              </p:nvPicPr>
              <p:blipFill>
                <a:blip r:embed="rId532"/>
                <a:stretch>
                  <a:fillRect/>
                </a:stretch>
              </p:blipFill>
              <p:spPr>
                <a:xfrm>
                  <a:off x="10042830" y="5496148"/>
                  <a:ext cx="77400" cy="1231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56" name="Gruppo 555">
            <a:extLst>
              <a:ext uri="{FF2B5EF4-FFF2-40B4-BE49-F238E27FC236}">
                <a16:creationId xmlns:a16="http://schemas.microsoft.com/office/drawing/2014/main" id="{1C7EF9AC-0ED6-CEDF-33C9-4CF15E4B3869}"/>
              </a:ext>
            </a:extLst>
          </p:cNvPr>
          <p:cNvGrpSpPr/>
          <p:nvPr/>
        </p:nvGrpSpPr>
        <p:grpSpPr>
          <a:xfrm>
            <a:off x="10651611" y="5323832"/>
            <a:ext cx="154440" cy="373680"/>
            <a:chOff x="10651611" y="5323832"/>
            <a:chExt cx="154440" cy="3736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33">
              <p14:nvContentPartPr>
                <p14:cNvPr id="545" name="Input penna 544">
                  <a:extLst>
                    <a:ext uri="{FF2B5EF4-FFF2-40B4-BE49-F238E27FC236}">
                      <a16:creationId xmlns:a16="http://schemas.microsoft.com/office/drawing/2014/main" id="{1190028D-1F95-BACA-FD4B-B55FBEAF486C}"/>
                    </a:ext>
                  </a:extLst>
                </p14:cNvPr>
                <p14:cNvContentPartPr/>
                <p14:nvPr/>
              </p14:nvContentPartPr>
              <p14:xfrm>
                <a:off x="10653771" y="5323832"/>
                <a:ext cx="126360" cy="183600"/>
              </p14:xfrm>
            </p:contentPart>
          </mc:Choice>
          <mc:Fallback>
            <p:pic>
              <p:nvPicPr>
                <p:cNvPr id="545" name="Input penna 544">
                  <a:extLst>
                    <a:ext uri="{FF2B5EF4-FFF2-40B4-BE49-F238E27FC236}">
                      <a16:creationId xmlns:a16="http://schemas.microsoft.com/office/drawing/2014/main" id="{1190028D-1F95-BACA-FD4B-B55FBEAF486C}"/>
                    </a:ext>
                  </a:extLst>
                </p:cNvPr>
                <p:cNvPicPr/>
                <p:nvPr/>
              </p:nvPicPr>
              <p:blipFill>
                <a:blip r:embed="rId534"/>
                <a:stretch>
                  <a:fillRect/>
                </a:stretch>
              </p:blipFill>
              <p:spPr>
                <a:xfrm>
                  <a:off x="10643331" y="5313392"/>
                  <a:ext cx="147600" cy="20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5">
              <p14:nvContentPartPr>
                <p14:cNvPr id="546" name="Input penna 545">
                  <a:extLst>
                    <a:ext uri="{FF2B5EF4-FFF2-40B4-BE49-F238E27FC236}">
                      <a16:creationId xmlns:a16="http://schemas.microsoft.com/office/drawing/2014/main" id="{C8FC54B4-BCA1-B28B-BAB8-D2172256D827}"/>
                    </a:ext>
                  </a:extLst>
                </p14:cNvPr>
                <p14:cNvContentPartPr/>
                <p14:nvPr/>
              </p14:nvContentPartPr>
              <p14:xfrm>
                <a:off x="10715331" y="5426072"/>
                <a:ext cx="90720" cy="72000"/>
              </p14:xfrm>
            </p:contentPart>
          </mc:Choice>
          <mc:Fallback>
            <p:pic>
              <p:nvPicPr>
                <p:cNvPr id="546" name="Input penna 545">
                  <a:extLst>
                    <a:ext uri="{FF2B5EF4-FFF2-40B4-BE49-F238E27FC236}">
                      <a16:creationId xmlns:a16="http://schemas.microsoft.com/office/drawing/2014/main" id="{C8FC54B4-BCA1-B28B-BAB8-D2172256D827}"/>
                    </a:ext>
                  </a:extLst>
                </p:cNvPr>
                <p:cNvPicPr/>
                <p:nvPr/>
              </p:nvPicPr>
              <p:blipFill>
                <a:blip r:embed="rId536"/>
                <a:stretch>
                  <a:fillRect/>
                </a:stretch>
              </p:blipFill>
              <p:spPr>
                <a:xfrm>
                  <a:off x="10704891" y="5415632"/>
                  <a:ext cx="111960" cy="93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7">
              <p14:nvContentPartPr>
                <p14:cNvPr id="547" name="Input penna 546">
                  <a:extLst>
                    <a:ext uri="{FF2B5EF4-FFF2-40B4-BE49-F238E27FC236}">
                      <a16:creationId xmlns:a16="http://schemas.microsoft.com/office/drawing/2014/main" id="{061033E9-A012-B247-7017-FB24DA644345}"/>
                    </a:ext>
                  </a:extLst>
                </p14:cNvPr>
                <p14:cNvContentPartPr/>
                <p14:nvPr/>
              </p14:nvContentPartPr>
              <p14:xfrm>
                <a:off x="10651611" y="5549192"/>
                <a:ext cx="133920" cy="12240"/>
              </p14:xfrm>
            </p:contentPart>
          </mc:Choice>
          <mc:Fallback>
            <p:pic>
              <p:nvPicPr>
                <p:cNvPr id="547" name="Input penna 546">
                  <a:extLst>
                    <a:ext uri="{FF2B5EF4-FFF2-40B4-BE49-F238E27FC236}">
                      <a16:creationId xmlns:a16="http://schemas.microsoft.com/office/drawing/2014/main" id="{061033E9-A012-B247-7017-FB24DA644345}"/>
                    </a:ext>
                  </a:extLst>
                </p:cNvPr>
                <p:cNvPicPr/>
                <p:nvPr/>
              </p:nvPicPr>
              <p:blipFill>
                <a:blip r:embed="rId538"/>
                <a:stretch>
                  <a:fillRect/>
                </a:stretch>
              </p:blipFill>
              <p:spPr>
                <a:xfrm>
                  <a:off x="10641171" y="5538392"/>
                  <a:ext cx="155160" cy="3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9">
              <p14:nvContentPartPr>
                <p14:cNvPr id="548" name="Input penna 547">
                  <a:extLst>
                    <a:ext uri="{FF2B5EF4-FFF2-40B4-BE49-F238E27FC236}">
                      <a16:creationId xmlns:a16="http://schemas.microsoft.com/office/drawing/2014/main" id="{DB6E8F34-D808-D6AD-BCE2-8F417B0B7E6A}"/>
                    </a:ext>
                  </a:extLst>
                </p14:cNvPr>
                <p14:cNvContentPartPr/>
                <p14:nvPr/>
              </p14:nvContentPartPr>
              <p14:xfrm>
                <a:off x="10737291" y="5544872"/>
                <a:ext cx="30240" cy="152640"/>
              </p14:xfrm>
            </p:contentPart>
          </mc:Choice>
          <mc:Fallback>
            <p:pic>
              <p:nvPicPr>
                <p:cNvPr id="548" name="Input penna 547">
                  <a:extLst>
                    <a:ext uri="{FF2B5EF4-FFF2-40B4-BE49-F238E27FC236}">
                      <a16:creationId xmlns:a16="http://schemas.microsoft.com/office/drawing/2014/main" id="{DB6E8F34-D808-D6AD-BCE2-8F417B0B7E6A}"/>
                    </a:ext>
                  </a:extLst>
                </p:cNvPr>
                <p:cNvPicPr/>
                <p:nvPr/>
              </p:nvPicPr>
              <p:blipFill>
                <a:blip r:embed="rId540"/>
                <a:stretch>
                  <a:fillRect/>
                </a:stretch>
              </p:blipFill>
              <p:spPr>
                <a:xfrm>
                  <a:off x="10726491" y="5534072"/>
                  <a:ext cx="51480" cy="1738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63" name="Gruppo 562">
            <a:extLst>
              <a:ext uri="{FF2B5EF4-FFF2-40B4-BE49-F238E27FC236}">
                <a16:creationId xmlns:a16="http://schemas.microsoft.com/office/drawing/2014/main" id="{FFA9663D-1348-ABC5-A6B9-FFD74BCB7421}"/>
              </a:ext>
            </a:extLst>
          </p:cNvPr>
          <p:cNvGrpSpPr/>
          <p:nvPr/>
        </p:nvGrpSpPr>
        <p:grpSpPr>
          <a:xfrm>
            <a:off x="11017011" y="5306912"/>
            <a:ext cx="903240" cy="353520"/>
            <a:chOff x="11017011" y="5306912"/>
            <a:chExt cx="903240" cy="3535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41">
              <p14:nvContentPartPr>
                <p14:cNvPr id="549" name="Input penna 548">
                  <a:extLst>
                    <a:ext uri="{FF2B5EF4-FFF2-40B4-BE49-F238E27FC236}">
                      <a16:creationId xmlns:a16="http://schemas.microsoft.com/office/drawing/2014/main" id="{18ACD4FD-20E4-B04F-BC8D-D7C3A04009A0}"/>
                    </a:ext>
                  </a:extLst>
                </p14:cNvPr>
                <p14:cNvContentPartPr/>
                <p14:nvPr/>
              </p14:nvContentPartPr>
              <p14:xfrm>
                <a:off x="11145891" y="5306912"/>
                <a:ext cx="26280" cy="353520"/>
              </p14:xfrm>
            </p:contentPart>
          </mc:Choice>
          <mc:Fallback>
            <p:pic>
              <p:nvPicPr>
                <p:cNvPr id="549" name="Input penna 548">
                  <a:extLst>
                    <a:ext uri="{FF2B5EF4-FFF2-40B4-BE49-F238E27FC236}">
                      <a16:creationId xmlns:a16="http://schemas.microsoft.com/office/drawing/2014/main" id="{18ACD4FD-20E4-B04F-BC8D-D7C3A04009A0}"/>
                    </a:ext>
                  </a:extLst>
                </p:cNvPr>
                <p:cNvPicPr/>
                <p:nvPr/>
              </p:nvPicPr>
              <p:blipFill>
                <a:blip r:embed="rId542"/>
                <a:stretch>
                  <a:fillRect/>
                </a:stretch>
              </p:blipFill>
              <p:spPr>
                <a:xfrm>
                  <a:off x="11135091" y="5296112"/>
                  <a:ext cx="47520" cy="374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3">
              <p14:nvContentPartPr>
                <p14:cNvPr id="550" name="Input penna 549">
                  <a:extLst>
                    <a:ext uri="{FF2B5EF4-FFF2-40B4-BE49-F238E27FC236}">
                      <a16:creationId xmlns:a16="http://schemas.microsoft.com/office/drawing/2014/main" id="{7FEE82E9-DECC-CCBA-5BFE-EC185055CDB6}"/>
                    </a:ext>
                  </a:extLst>
                </p14:cNvPr>
                <p14:cNvContentPartPr/>
                <p14:nvPr/>
              </p14:nvContentPartPr>
              <p14:xfrm>
                <a:off x="11017011" y="5433632"/>
                <a:ext cx="149040" cy="116640"/>
              </p14:xfrm>
            </p:contentPart>
          </mc:Choice>
          <mc:Fallback>
            <p:pic>
              <p:nvPicPr>
                <p:cNvPr id="550" name="Input penna 549">
                  <a:extLst>
                    <a:ext uri="{FF2B5EF4-FFF2-40B4-BE49-F238E27FC236}">
                      <a16:creationId xmlns:a16="http://schemas.microsoft.com/office/drawing/2014/main" id="{7FEE82E9-DECC-CCBA-5BFE-EC185055CDB6}"/>
                    </a:ext>
                  </a:extLst>
                </p:cNvPr>
                <p:cNvPicPr/>
                <p:nvPr/>
              </p:nvPicPr>
              <p:blipFill>
                <a:blip r:embed="rId544"/>
                <a:stretch>
                  <a:fillRect/>
                </a:stretch>
              </p:blipFill>
              <p:spPr>
                <a:xfrm>
                  <a:off x="11006211" y="5423192"/>
                  <a:ext cx="170280" cy="137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5">
              <p14:nvContentPartPr>
                <p14:cNvPr id="551" name="Input penna 550">
                  <a:extLst>
                    <a:ext uri="{FF2B5EF4-FFF2-40B4-BE49-F238E27FC236}">
                      <a16:creationId xmlns:a16="http://schemas.microsoft.com/office/drawing/2014/main" id="{6A0D0604-568E-56B2-E081-6AECDD6CBCBD}"/>
                    </a:ext>
                  </a:extLst>
                </p14:cNvPr>
                <p14:cNvContentPartPr/>
                <p14:nvPr/>
              </p14:nvContentPartPr>
              <p14:xfrm>
                <a:off x="11168571" y="5339312"/>
                <a:ext cx="141840" cy="128520"/>
              </p14:xfrm>
            </p:contentPart>
          </mc:Choice>
          <mc:Fallback>
            <p:pic>
              <p:nvPicPr>
                <p:cNvPr id="551" name="Input penna 550">
                  <a:extLst>
                    <a:ext uri="{FF2B5EF4-FFF2-40B4-BE49-F238E27FC236}">
                      <a16:creationId xmlns:a16="http://schemas.microsoft.com/office/drawing/2014/main" id="{6A0D0604-568E-56B2-E081-6AECDD6CBCBD}"/>
                    </a:ext>
                  </a:extLst>
                </p:cNvPr>
                <p:cNvPicPr/>
                <p:nvPr/>
              </p:nvPicPr>
              <p:blipFill>
                <a:blip r:embed="rId546"/>
                <a:stretch>
                  <a:fillRect/>
                </a:stretch>
              </p:blipFill>
              <p:spPr>
                <a:xfrm>
                  <a:off x="11158131" y="5328512"/>
                  <a:ext cx="163080" cy="149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7">
              <p14:nvContentPartPr>
                <p14:cNvPr id="552" name="Input penna 551">
                  <a:extLst>
                    <a:ext uri="{FF2B5EF4-FFF2-40B4-BE49-F238E27FC236}">
                      <a16:creationId xmlns:a16="http://schemas.microsoft.com/office/drawing/2014/main" id="{80934DC8-FB56-C44C-A91D-073B089E263D}"/>
                    </a:ext>
                  </a:extLst>
                </p14:cNvPr>
                <p14:cNvContentPartPr/>
                <p14:nvPr/>
              </p14:nvContentPartPr>
              <p14:xfrm>
                <a:off x="11168571" y="5475392"/>
                <a:ext cx="221760" cy="85680"/>
              </p14:xfrm>
            </p:contentPart>
          </mc:Choice>
          <mc:Fallback>
            <p:pic>
              <p:nvPicPr>
                <p:cNvPr id="552" name="Input penna 551">
                  <a:extLst>
                    <a:ext uri="{FF2B5EF4-FFF2-40B4-BE49-F238E27FC236}">
                      <a16:creationId xmlns:a16="http://schemas.microsoft.com/office/drawing/2014/main" id="{80934DC8-FB56-C44C-A91D-073B089E263D}"/>
                    </a:ext>
                  </a:extLst>
                </p:cNvPr>
                <p:cNvPicPr/>
                <p:nvPr/>
              </p:nvPicPr>
              <p:blipFill>
                <a:blip r:embed="rId548"/>
                <a:stretch>
                  <a:fillRect/>
                </a:stretch>
              </p:blipFill>
              <p:spPr>
                <a:xfrm>
                  <a:off x="11158131" y="5464592"/>
                  <a:ext cx="243000" cy="10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9">
              <p14:nvContentPartPr>
                <p14:cNvPr id="557" name="Input penna 556">
                  <a:extLst>
                    <a:ext uri="{FF2B5EF4-FFF2-40B4-BE49-F238E27FC236}">
                      <a16:creationId xmlns:a16="http://schemas.microsoft.com/office/drawing/2014/main" id="{CCED15BB-E0EE-A203-85D7-73D2740AA65D}"/>
                    </a:ext>
                  </a:extLst>
                </p14:cNvPr>
                <p14:cNvContentPartPr/>
                <p14:nvPr/>
              </p14:nvContentPartPr>
              <p14:xfrm>
                <a:off x="11473491" y="5452712"/>
                <a:ext cx="103680" cy="95760"/>
              </p14:xfrm>
            </p:contentPart>
          </mc:Choice>
          <mc:Fallback>
            <p:pic>
              <p:nvPicPr>
                <p:cNvPr id="557" name="Input penna 556">
                  <a:extLst>
                    <a:ext uri="{FF2B5EF4-FFF2-40B4-BE49-F238E27FC236}">
                      <a16:creationId xmlns:a16="http://schemas.microsoft.com/office/drawing/2014/main" id="{CCED15BB-E0EE-A203-85D7-73D2740AA65D}"/>
                    </a:ext>
                  </a:extLst>
                </p:cNvPr>
                <p:cNvPicPr/>
                <p:nvPr/>
              </p:nvPicPr>
              <p:blipFill>
                <a:blip r:embed="rId550"/>
                <a:stretch>
                  <a:fillRect/>
                </a:stretch>
              </p:blipFill>
              <p:spPr>
                <a:xfrm>
                  <a:off x="11463051" y="5442272"/>
                  <a:ext cx="124920" cy="11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1">
              <p14:nvContentPartPr>
                <p14:cNvPr id="558" name="Input penna 557">
                  <a:extLst>
                    <a:ext uri="{FF2B5EF4-FFF2-40B4-BE49-F238E27FC236}">
                      <a16:creationId xmlns:a16="http://schemas.microsoft.com/office/drawing/2014/main" id="{34547648-0C01-DC2B-C5B0-E2C0C1CEE378}"/>
                    </a:ext>
                  </a:extLst>
                </p14:cNvPr>
                <p14:cNvContentPartPr/>
                <p14:nvPr/>
              </p14:nvContentPartPr>
              <p14:xfrm>
                <a:off x="11586891" y="5471792"/>
                <a:ext cx="56520" cy="67680"/>
              </p14:xfrm>
            </p:contentPart>
          </mc:Choice>
          <mc:Fallback>
            <p:pic>
              <p:nvPicPr>
                <p:cNvPr id="558" name="Input penna 557">
                  <a:extLst>
                    <a:ext uri="{FF2B5EF4-FFF2-40B4-BE49-F238E27FC236}">
                      <a16:creationId xmlns:a16="http://schemas.microsoft.com/office/drawing/2014/main" id="{34547648-0C01-DC2B-C5B0-E2C0C1CEE378}"/>
                    </a:ext>
                  </a:extLst>
                </p:cNvPr>
                <p:cNvPicPr/>
                <p:nvPr/>
              </p:nvPicPr>
              <p:blipFill>
                <a:blip r:embed="rId552"/>
                <a:stretch>
                  <a:fillRect/>
                </a:stretch>
              </p:blipFill>
              <p:spPr>
                <a:xfrm>
                  <a:off x="11576451" y="5460992"/>
                  <a:ext cx="77760" cy="88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3">
              <p14:nvContentPartPr>
                <p14:cNvPr id="559" name="Input penna 558">
                  <a:extLst>
                    <a:ext uri="{FF2B5EF4-FFF2-40B4-BE49-F238E27FC236}">
                      <a16:creationId xmlns:a16="http://schemas.microsoft.com/office/drawing/2014/main" id="{6F0EF4E3-23C3-C442-F590-3AF74B6E48EE}"/>
                    </a:ext>
                  </a:extLst>
                </p14:cNvPr>
                <p14:cNvContentPartPr/>
                <p14:nvPr/>
              </p14:nvContentPartPr>
              <p14:xfrm>
                <a:off x="11657451" y="5487632"/>
                <a:ext cx="51120" cy="73080"/>
              </p14:xfrm>
            </p:contentPart>
          </mc:Choice>
          <mc:Fallback>
            <p:pic>
              <p:nvPicPr>
                <p:cNvPr id="559" name="Input penna 558">
                  <a:extLst>
                    <a:ext uri="{FF2B5EF4-FFF2-40B4-BE49-F238E27FC236}">
                      <a16:creationId xmlns:a16="http://schemas.microsoft.com/office/drawing/2014/main" id="{6F0EF4E3-23C3-C442-F590-3AF74B6E48EE}"/>
                    </a:ext>
                  </a:extLst>
                </p:cNvPr>
                <p:cNvPicPr/>
                <p:nvPr/>
              </p:nvPicPr>
              <p:blipFill>
                <a:blip r:embed="rId554"/>
                <a:stretch>
                  <a:fillRect/>
                </a:stretch>
              </p:blipFill>
              <p:spPr>
                <a:xfrm>
                  <a:off x="11647011" y="5477192"/>
                  <a:ext cx="72360" cy="94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5">
              <p14:nvContentPartPr>
                <p14:cNvPr id="560" name="Input penna 559">
                  <a:extLst>
                    <a:ext uri="{FF2B5EF4-FFF2-40B4-BE49-F238E27FC236}">
                      <a16:creationId xmlns:a16="http://schemas.microsoft.com/office/drawing/2014/main" id="{9219A519-C4C0-1DE7-7A59-750C45A209B9}"/>
                    </a:ext>
                  </a:extLst>
                </p14:cNvPr>
                <p14:cNvContentPartPr/>
                <p14:nvPr/>
              </p14:nvContentPartPr>
              <p14:xfrm>
                <a:off x="11740971" y="5482232"/>
                <a:ext cx="79560" cy="57960"/>
              </p14:xfrm>
            </p:contentPart>
          </mc:Choice>
          <mc:Fallback>
            <p:pic>
              <p:nvPicPr>
                <p:cNvPr id="560" name="Input penna 559">
                  <a:extLst>
                    <a:ext uri="{FF2B5EF4-FFF2-40B4-BE49-F238E27FC236}">
                      <a16:creationId xmlns:a16="http://schemas.microsoft.com/office/drawing/2014/main" id="{9219A519-C4C0-1DE7-7A59-750C45A209B9}"/>
                    </a:ext>
                  </a:extLst>
                </p:cNvPr>
                <p:cNvPicPr/>
                <p:nvPr/>
              </p:nvPicPr>
              <p:blipFill>
                <a:blip r:embed="rId556"/>
                <a:stretch>
                  <a:fillRect/>
                </a:stretch>
              </p:blipFill>
              <p:spPr>
                <a:xfrm>
                  <a:off x="11730171" y="5471792"/>
                  <a:ext cx="100800" cy="79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7">
              <p14:nvContentPartPr>
                <p14:cNvPr id="561" name="Input penna 560">
                  <a:extLst>
                    <a:ext uri="{FF2B5EF4-FFF2-40B4-BE49-F238E27FC236}">
                      <a16:creationId xmlns:a16="http://schemas.microsoft.com/office/drawing/2014/main" id="{E5B48E54-5D7E-C281-1934-430A0FED5B73}"/>
                    </a:ext>
                  </a:extLst>
                </p14:cNvPr>
                <p14:cNvContentPartPr/>
                <p14:nvPr/>
              </p14:nvContentPartPr>
              <p14:xfrm>
                <a:off x="11839251" y="5475032"/>
                <a:ext cx="81000" cy="58320"/>
              </p14:xfrm>
            </p:contentPart>
          </mc:Choice>
          <mc:Fallback>
            <p:pic>
              <p:nvPicPr>
                <p:cNvPr id="561" name="Input penna 560">
                  <a:extLst>
                    <a:ext uri="{FF2B5EF4-FFF2-40B4-BE49-F238E27FC236}">
                      <a16:creationId xmlns:a16="http://schemas.microsoft.com/office/drawing/2014/main" id="{E5B48E54-5D7E-C281-1934-430A0FED5B73}"/>
                    </a:ext>
                  </a:extLst>
                </p:cNvPr>
                <p:cNvPicPr/>
                <p:nvPr/>
              </p:nvPicPr>
              <p:blipFill>
                <a:blip r:embed="rId558"/>
                <a:stretch>
                  <a:fillRect/>
                </a:stretch>
              </p:blipFill>
              <p:spPr>
                <a:xfrm>
                  <a:off x="11828451" y="5464232"/>
                  <a:ext cx="102240" cy="79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74" name="Gruppo 573">
            <a:extLst>
              <a:ext uri="{FF2B5EF4-FFF2-40B4-BE49-F238E27FC236}">
                <a16:creationId xmlns:a16="http://schemas.microsoft.com/office/drawing/2014/main" id="{334400CF-6CE8-BBF3-AF95-8EF227B87E4C}"/>
              </a:ext>
            </a:extLst>
          </p:cNvPr>
          <p:cNvGrpSpPr/>
          <p:nvPr/>
        </p:nvGrpSpPr>
        <p:grpSpPr>
          <a:xfrm>
            <a:off x="10377935" y="4083598"/>
            <a:ext cx="427680" cy="374400"/>
            <a:chOff x="10377935" y="4083598"/>
            <a:chExt cx="427680" cy="3744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59">
              <p14:nvContentPartPr>
                <p14:cNvPr id="564" name="Input penna 563">
                  <a:extLst>
                    <a:ext uri="{FF2B5EF4-FFF2-40B4-BE49-F238E27FC236}">
                      <a16:creationId xmlns:a16="http://schemas.microsoft.com/office/drawing/2014/main" id="{E0546166-9DB0-289F-2D84-8CF4ECFA2C80}"/>
                    </a:ext>
                  </a:extLst>
                </p14:cNvPr>
                <p14:cNvContentPartPr/>
                <p14:nvPr/>
              </p14:nvContentPartPr>
              <p14:xfrm>
                <a:off x="10377935" y="4083598"/>
                <a:ext cx="119520" cy="172080"/>
              </p14:xfrm>
            </p:contentPart>
          </mc:Choice>
          <mc:Fallback>
            <p:pic>
              <p:nvPicPr>
                <p:cNvPr id="564" name="Input penna 563">
                  <a:extLst>
                    <a:ext uri="{FF2B5EF4-FFF2-40B4-BE49-F238E27FC236}">
                      <a16:creationId xmlns:a16="http://schemas.microsoft.com/office/drawing/2014/main" id="{E0546166-9DB0-289F-2D84-8CF4ECFA2C80}"/>
                    </a:ext>
                  </a:extLst>
                </p:cNvPr>
                <p:cNvPicPr/>
                <p:nvPr/>
              </p:nvPicPr>
              <p:blipFill>
                <a:blip r:embed="rId560"/>
                <a:stretch>
                  <a:fillRect/>
                </a:stretch>
              </p:blipFill>
              <p:spPr>
                <a:xfrm>
                  <a:off x="10367495" y="4073158"/>
                  <a:ext cx="140760" cy="193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1">
              <p14:nvContentPartPr>
                <p14:cNvPr id="565" name="Input penna 564">
                  <a:extLst>
                    <a:ext uri="{FF2B5EF4-FFF2-40B4-BE49-F238E27FC236}">
                      <a16:creationId xmlns:a16="http://schemas.microsoft.com/office/drawing/2014/main" id="{3872496A-17D5-E807-BC02-56FBEEC0EA98}"/>
                    </a:ext>
                  </a:extLst>
                </p14:cNvPr>
                <p14:cNvContentPartPr/>
                <p14:nvPr/>
              </p14:nvContentPartPr>
              <p14:xfrm>
                <a:off x="10456055" y="4172158"/>
                <a:ext cx="94320" cy="64440"/>
              </p14:xfrm>
            </p:contentPart>
          </mc:Choice>
          <mc:Fallback>
            <p:pic>
              <p:nvPicPr>
                <p:cNvPr id="565" name="Input penna 564">
                  <a:extLst>
                    <a:ext uri="{FF2B5EF4-FFF2-40B4-BE49-F238E27FC236}">
                      <a16:creationId xmlns:a16="http://schemas.microsoft.com/office/drawing/2014/main" id="{3872496A-17D5-E807-BC02-56FBEEC0EA98}"/>
                    </a:ext>
                  </a:extLst>
                </p:cNvPr>
                <p:cNvPicPr/>
                <p:nvPr/>
              </p:nvPicPr>
              <p:blipFill>
                <a:blip r:embed="rId562"/>
                <a:stretch>
                  <a:fillRect/>
                </a:stretch>
              </p:blipFill>
              <p:spPr>
                <a:xfrm>
                  <a:off x="10445615" y="4161718"/>
                  <a:ext cx="115560" cy="85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3">
              <p14:nvContentPartPr>
                <p14:cNvPr id="566" name="Input penna 565">
                  <a:extLst>
                    <a:ext uri="{FF2B5EF4-FFF2-40B4-BE49-F238E27FC236}">
                      <a16:creationId xmlns:a16="http://schemas.microsoft.com/office/drawing/2014/main" id="{FF33AF05-28D1-4A19-B8E0-3591F6BC498B}"/>
                    </a:ext>
                  </a:extLst>
                </p14:cNvPr>
                <p14:cNvContentPartPr/>
                <p14:nvPr/>
              </p14:nvContentPartPr>
              <p14:xfrm>
                <a:off x="10377935" y="4295278"/>
                <a:ext cx="144720" cy="17640"/>
              </p14:xfrm>
            </p:contentPart>
          </mc:Choice>
          <mc:Fallback>
            <p:pic>
              <p:nvPicPr>
                <p:cNvPr id="566" name="Input penna 565">
                  <a:extLst>
                    <a:ext uri="{FF2B5EF4-FFF2-40B4-BE49-F238E27FC236}">
                      <a16:creationId xmlns:a16="http://schemas.microsoft.com/office/drawing/2014/main" id="{FF33AF05-28D1-4A19-B8E0-3591F6BC498B}"/>
                    </a:ext>
                  </a:extLst>
                </p:cNvPr>
                <p:cNvPicPr/>
                <p:nvPr/>
              </p:nvPicPr>
              <p:blipFill>
                <a:blip r:embed="rId564"/>
                <a:stretch>
                  <a:fillRect/>
                </a:stretch>
              </p:blipFill>
              <p:spPr>
                <a:xfrm>
                  <a:off x="10367495" y="4284478"/>
                  <a:ext cx="165960" cy="3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5">
              <p14:nvContentPartPr>
                <p14:cNvPr id="567" name="Input penna 566">
                  <a:extLst>
                    <a:ext uri="{FF2B5EF4-FFF2-40B4-BE49-F238E27FC236}">
                      <a16:creationId xmlns:a16="http://schemas.microsoft.com/office/drawing/2014/main" id="{85D7B778-4321-2D68-8A3F-C0B34CF6E890}"/>
                    </a:ext>
                  </a:extLst>
                </p14:cNvPr>
                <p14:cNvContentPartPr/>
                <p14:nvPr/>
              </p14:nvContentPartPr>
              <p14:xfrm>
                <a:off x="10460375" y="4328758"/>
                <a:ext cx="16920" cy="127440"/>
              </p14:xfrm>
            </p:contentPart>
          </mc:Choice>
          <mc:Fallback>
            <p:pic>
              <p:nvPicPr>
                <p:cNvPr id="567" name="Input penna 566">
                  <a:extLst>
                    <a:ext uri="{FF2B5EF4-FFF2-40B4-BE49-F238E27FC236}">
                      <a16:creationId xmlns:a16="http://schemas.microsoft.com/office/drawing/2014/main" id="{85D7B778-4321-2D68-8A3F-C0B34CF6E890}"/>
                    </a:ext>
                  </a:extLst>
                </p:cNvPr>
                <p:cNvPicPr/>
                <p:nvPr/>
              </p:nvPicPr>
              <p:blipFill>
                <a:blip r:embed="rId566"/>
                <a:stretch>
                  <a:fillRect/>
                </a:stretch>
              </p:blipFill>
              <p:spPr>
                <a:xfrm>
                  <a:off x="10449935" y="4318318"/>
                  <a:ext cx="38160" cy="148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7">
              <p14:nvContentPartPr>
                <p14:cNvPr id="568" name="Input penna 567">
                  <a:extLst>
                    <a:ext uri="{FF2B5EF4-FFF2-40B4-BE49-F238E27FC236}">
                      <a16:creationId xmlns:a16="http://schemas.microsoft.com/office/drawing/2014/main" id="{AD8DF60F-A367-7E04-67F7-A2ACE9CC3F77}"/>
                    </a:ext>
                  </a:extLst>
                </p14:cNvPr>
                <p14:cNvContentPartPr/>
                <p14:nvPr/>
              </p14:nvContentPartPr>
              <p14:xfrm>
                <a:off x="10585295" y="4187638"/>
                <a:ext cx="71280" cy="84600"/>
              </p14:xfrm>
            </p:contentPart>
          </mc:Choice>
          <mc:Fallback>
            <p:pic>
              <p:nvPicPr>
                <p:cNvPr id="568" name="Input penna 567">
                  <a:extLst>
                    <a:ext uri="{FF2B5EF4-FFF2-40B4-BE49-F238E27FC236}">
                      <a16:creationId xmlns:a16="http://schemas.microsoft.com/office/drawing/2014/main" id="{AD8DF60F-A367-7E04-67F7-A2ACE9CC3F77}"/>
                    </a:ext>
                  </a:extLst>
                </p:cNvPr>
                <p:cNvPicPr/>
                <p:nvPr/>
              </p:nvPicPr>
              <p:blipFill>
                <a:blip r:embed="rId568"/>
                <a:stretch>
                  <a:fillRect/>
                </a:stretch>
              </p:blipFill>
              <p:spPr>
                <a:xfrm>
                  <a:off x="10574855" y="4177198"/>
                  <a:ext cx="92520" cy="105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9">
              <p14:nvContentPartPr>
                <p14:cNvPr id="569" name="Input penna 568">
                  <a:extLst>
                    <a:ext uri="{FF2B5EF4-FFF2-40B4-BE49-F238E27FC236}">
                      <a16:creationId xmlns:a16="http://schemas.microsoft.com/office/drawing/2014/main" id="{8784A9E7-5675-5464-16E4-440569D9FC0B}"/>
                    </a:ext>
                  </a:extLst>
                </p14:cNvPr>
                <p14:cNvContentPartPr/>
                <p14:nvPr/>
              </p14:nvContentPartPr>
              <p14:xfrm>
                <a:off x="10687895" y="4200958"/>
                <a:ext cx="60480" cy="17280"/>
              </p14:xfrm>
            </p:contentPart>
          </mc:Choice>
          <mc:Fallback>
            <p:pic>
              <p:nvPicPr>
                <p:cNvPr id="569" name="Input penna 568">
                  <a:extLst>
                    <a:ext uri="{FF2B5EF4-FFF2-40B4-BE49-F238E27FC236}">
                      <a16:creationId xmlns:a16="http://schemas.microsoft.com/office/drawing/2014/main" id="{8784A9E7-5675-5464-16E4-440569D9FC0B}"/>
                    </a:ext>
                  </a:extLst>
                </p:cNvPr>
                <p:cNvPicPr/>
                <p:nvPr/>
              </p:nvPicPr>
              <p:blipFill>
                <a:blip r:embed="rId570"/>
                <a:stretch>
                  <a:fillRect/>
                </a:stretch>
              </p:blipFill>
              <p:spPr>
                <a:xfrm>
                  <a:off x="10677095" y="4190518"/>
                  <a:ext cx="81720" cy="3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1">
              <p14:nvContentPartPr>
                <p14:cNvPr id="570" name="Input penna 569">
                  <a:extLst>
                    <a:ext uri="{FF2B5EF4-FFF2-40B4-BE49-F238E27FC236}">
                      <a16:creationId xmlns:a16="http://schemas.microsoft.com/office/drawing/2014/main" id="{0821A0D0-23F9-8CE5-41B3-50A7E6A3313A}"/>
                    </a:ext>
                  </a:extLst>
                </p14:cNvPr>
                <p14:cNvContentPartPr/>
                <p14:nvPr/>
              </p14:nvContentPartPr>
              <p14:xfrm>
                <a:off x="10689335" y="4251718"/>
                <a:ext cx="60840" cy="20160"/>
              </p14:xfrm>
            </p:contentPart>
          </mc:Choice>
          <mc:Fallback>
            <p:pic>
              <p:nvPicPr>
                <p:cNvPr id="570" name="Input penna 569">
                  <a:extLst>
                    <a:ext uri="{FF2B5EF4-FFF2-40B4-BE49-F238E27FC236}">
                      <a16:creationId xmlns:a16="http://schemas.microsoft.com/office/drawing/2014/main" id="{0821A0D0-23F9-8CE5-41B3-50A7E6A3313A}"/>
                    </a:ext>
                  </a:extLst>
                </p:cNvPr>
                <p:cNvPicPr/>
                <p:nvPr/>
              </p:nvPicPr>
              <p:blipFill>
                <a:blip r:embed="rId572"/>
                <a:stretch>
                  <a:fillRect/>
                </a:stretch>
              </p:blipFill>
              <p:spPr>
                <a:xfrm>
                  <a:off x="10678535" y="4241278"/>
                  <a:ext cx="82080" cy="4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3">
              <p14:nvContentPartPr>
                <p14:cNvPr id="571" name="Input penna 570">
                  <a:extLst>
                    <a:ext uri="{FF2B5EF4-FFF2-40B4-BE49-F238E27FC236}">
                      <a16:creationId xmlns:a16="http://schemas.microsoft.com/office/drawing/2014/main" id="{D7D7AD5B-702E-D087-01B7-4A25B0E1EB8A}"/>
                    </a:ext>
                  </a:extLst>
                </p14:cNvPr>
                <p14:cNvContentPartPr/>
                <p14:nvPr/>
              </p14:nvContentPartPr>
              <p14:xfrm>
                <a:off x="10793735" y="4139038"/>
                <a:ext cx="7560" cy="119880"/>
              </p14:xfrm>
            </p:contentPart>
          </mc:Choice>
          <mc:Fallback>
            <p:pic>
              <p:nvPicPr>
                <p:cNvPr id="571" name="Input penna 570">
                  <a:extLst>
                    <a:ext uri="{FF2B5EF4-FFF2-40B4-BE49-F238E27FC236}">
                      <a16:creationId xmlns:a16="http://schemas.microsoft.com/office/drawing/2014/main" id="{D7D7AD5B-702E-D087-01B7-4A25B0E1EB8A}"/>
                    </a:ext>
                  </a:extLst>
                </p:cNvPr>
                <p:cNvPicPr/>
                <p:nvPr/>
              </p:nvPicPr>
              <p:blipFill>
                <a:blip r:embed="rId574"/>
                <a:stretch>
                  <a:fillRect/>
                </a:stretch>
              </p:blipFill>
              <p:spPr>
                <a:xfrm>
                  <a:off x="10783295" y="4128598"/>
                  <a:ext cx="28800" cy="14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5">
              <p14:nvContentPartPr>
                <p14:cNvPr id="572" name="Input penna 571">
                  <a:extLst>
                    <a:ext uri="{FF2B5EF4-FFF2-40B4-BE49-F238E27FC236}">
                      <a16:creationId xmlns:a16="http://schemas.microsoft.com/office/drawing/2014/main" id="{75C13F31-E6BE-3FE8-96BE-FE3ACBF72066}"/>
                    </a:ext>
                  </a:extLst>
                </p14:cNvPr>
                <p14:cNvContentPartPr/>
                <p14:nvPr/>
              </p14:nvContentPartPr>
              <p14:xfrm>
                <a:off x="10663415" y="4336678"/>
                <a:ext cx="142200" cy="121320"/>
              </p14:xfrm>
            </p:contentPart>
          </mc:Choice>
          <mc:Fallback>
            <p:pic>
              <p:nvPicPr>
                <p:cNvPr id="572" name="Input penna 571">
                  <a:extLst>
                    <a:ext uri="{FF2B5EF4-FFF2-40B4-BE49-F238E27FC236}">
                      <a16:creationId xmlns:a16="http://schemas.microsoft.com/office/drawing/2014/main" id="{75C13F31-E6BE-3FE8-96BE-FE3ACBF72066}"/>
                    </a:ext>
                  </a:extLst>
                </p:cNvPr>
                <p:cNvPicPr/>
                <p:nvPr/>
              </p:nvPicPr>
              <p:blipFill>
                <a:blip r:embed="rId576"/>
                <a:stretch>
                  <a:fillRect/>
                </a:stretch>
              </p:blipFill>
              <p:spPr>
                <a:xfrm>
                  <a:off x="10652615" y="4326238"/>
                  <a:ext cx="163440" cy="142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87" name="Gruppo 586">
            <a:extLst>
              <a:ext uri="{FF2B5EF4-FFF2-40B4-BE49-F238E27FC236}">
                <a16:creationId xmlns:a16="http://schemas.microsoft.com/office/drawing/2014/main" id="{49DC9A07-51CF-8C67-53EE-E8BCAAD9CEBC}"/>
              </a:ext>
            </a:extLst>
          </p:cNvPr>
          <p:cNvGrpSpPr/>
          <p:nvPr/>
        </p:nvGrpSpPr>
        <p:grpSpPr>
          <a:xfrm>
            <a:off x="10997495" y="4104374"/>
            <a:ext cx="848520" cy="230760"/>
            <a:chOff x="10997495" y="4104374"/>
            <a:chExt cx="848520" cy="2307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77">
              <p14:nvContentPartPr>
                <p14:cNvPr id="575" name="Input penna 574">
                  <a:extLst>
                    <a:ext uri="{FF2B5EF4-FFF2-40B4-BE49-F238E27FC236}">
                      <a16:creationId xmlns:a16="http://schemas.microsoft.com/office/drawing/2014/main" id="{F9B4DB02-95B6-C8E1-7A49-92ED3988BA48}"/>
                    </a:ext>
                  </a:extLst>
                </p14:cNvPr>
                <p14:cNvContentPartPr/>
                <p14:nvPr/>
              </p14:nvContentPartPr>
              <p14:xfrm>
                <a:off x="11075615" y="4172774"/>
                <a:ext cx="7560" cy="138240"/>
              </p14:xfrm>
            </p:contentPart>
          </mc:Choice>
          <mc:Fallback>
            <p:pic>
              <p:nvPicPr>
                <p:cNvPr id="575" name="Input penna 574">
                  <a:extLst>
                    <a:ext uri="{FF2B5EF4-FFF2-40B4-BE49-F238E27FC236}">
                      <a16:creationId xmlns:a16="http://schemas.microsoft.com/office/drawing/2014/main" id="{F9B4DB02-95B6-C8E1-7A49-92ED3988BA48}"/>
                    </a:ext>
                  </a:extLst>
                </p:cNvPr>
                <p:cNvPicPr/>
                <p:nvPr/>
              </p:nvPicPr>
              <p:blipFill>
                <a:blip r:embed="rId578"/>
                <a:stretch>
                  <a:fillRect/>
                </a:stretch>
              </p:blipFill>
              <p:spPr>
                <a:xfrm>
                  <a:off x="11065175" y="4161974"/>
                  <a:ext cx="28800" cy="159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9">
              <p14:nvContentPartPr>
                <p14:cNvPr id="576" name="Input penna 575">
                  <a:extLst>
                    <a:ext uri="{FF2B5EF4-FFF2-40B4-BE49-F238E27FC236}">
                      <a16:creationId xmlns:a16="http://schemas.microsoft.com/office/drawing/2014/main" id="{B520871E-6561-EEB7-ADCC-5E958DCA1F00}"/>
                    </a:ext>
                  </a:extLst>
                </p14:cNvPr>
                <p14:cNvContentPartPr/>
                <p14:nvPr/>
              </p14:nvContentPartPr>
              <p14:xfrm>
                <a:off x="10997495" y="4209494"/>
                <a:ext cx="223920" cy="17280"/>
              </p14:xfrm>
            </p:contentPart>
          </mc:Choice>
          <mc:Fallback>
            <p:pic>
              <p:nvPicPr>
                <p:cNvPr id="576" name="Input penna 575">
                  <a:extLst>
                    <a:ext uri="{FF2B5EF4-FFF2-40B4-BE49-F238E27FC236}">
                      <a16:creationId xmlns:a16="http://schemas.microsoft.com/office/drawing/2014/main" id="{B520871E-6561-EEB7-ADCC-5E958DCA1F00}"/>
                    </a:ext>
                  </a:extLst>
                </p:cNvPr>
                <p:cNvPicPr/>
                <p:nvPr/>
              </p:nvPicPr>
              <p:blipFill>
                <a:blip r:embed="rId580"/>
                <a:stretch>
                  <a:fillRect/>
                </a:stretch>
              </p:blipFill>
              <p:spPr>
                <a:xfrm>
                  <a:off x="10986695" y="4198694"/>
                  <a:ext cx="245160" cy="3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1">
              <p14:nvContentPartPr>
                <p14:cNvPr id="577" name="Input penna 576">
                  <a:extLst>
                    <a:ext uri="{FF2B5EF4-FFF2-40B4-BE49-F238E27FC236}">
                      <a16:creationId xmlns:a16="http://schemas.microsoft.com/office/drawing/2014/main" id="{AD07DF77-9E39-63B5-BB3E-E967238DD639}"/>
                    </a:ext>
                  </a:extLst>
                </p14:cNvPr>
                <p14:cNvContentPartPr/>
                <p14:nvPr/>
              </p14:nvContentPartPr>
              <p14:xfrm>
                <a:off x="11272175" y="4104374"/>
                <a:ext cx="139680" cy="35280"/>
              </p14:xfrm>
            </p:contentPart>
          </mc:Choice>
          <mc:Fallback>
            <p:pic>
              <p:nvPicPr>
                <p:cNvPr id="577" name="Input penna 576">
                  <a:extLst>
                    <a:ext uri="{FF2B5EF4-FFF2-40B4-BE49-F238E27FC236}">
                      <a16:creationId xmlns:a16="http://schemas.microsoft.com/office/drawing/2014/main" id="{AD07DF77-9E39-63B5-BB3E-E967238DD639}"/>
                    </a:ext>
                  </a:extLst>
                </p:cNvPr>
                <p:cNvPicPr/>
                <p:nvPr/>
              </p:nvPicPr>
              <p:blipFill>
                <a:blip r:embed="rId582"/>
                <a:stretch>
                  <a:fillRect/>
                </a:stretch>
              </p:blipFill>
              <p:spPr>
                <a:xfrm>
                  <a:off x="11261375" y="4093934"/>
                  <a:ext cx="160920" cy="56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3">
              <p14:nvContentPartPr>
                <p14:cNvPr id="578" name="Input penna 577">
                  <a:extLst>
                    <a:ext uri="{FF2B5EF4-FFF2-40B4-BE49-F238E27FC236}">
                      <a16:creationId xmlns:a16="http://schemas.microsoft.com/office/drawing/2014/main" id="{6060523A-5705-92BB-70AF-65967B2BE792}"/>
                    </a:ext>
                  </a:extLst>
                </p14:cNvPr>
                <p14:cNvContentPartPr/>
                <p14:nvPr/>
              </p14:nvContentPartPr>
              <p14:xfrm>
                <a:off x="11254895" y="4181414"/>
                <a:ext cx="148320" cy="17280"/>
              </p14:xfrm>
            </p:contentPart>
          </mc:Choice>
          <mc:Fallback>
            <p:pic>
              <p:nvPicPr>
                <p:cNvPr id="578" name="Input penna 577">
                  <a:extLst>
                    <a:ext uri="{FF2B5EF4-FFF2-40B4-BE49-F238E27FC236}">
                      <a16:creationId xmlns:a16="http://schemas.microsoft.com/office/drawing/2014/main" id="{6060523A-5705-92BB-70AF-65967B2BE792}"/>
                    </a:ext>
                  </a:extLst>
                </p:cNvPr>
                <p:cNvPicPr/>
                <p:nvPr/>
              </p:nvPicPr>
              <p:blipFill>
                <a:blip r:embed="rId584"/>
                <a:stretch>
                  <a:fillRect/>
                </a:stretch>
              </p:blipFill>
              <p:spPr>
                <a:xfrm>
                  <a:off x="11244455" y="4170974"/>
                  <a:ext cx="169560" cy="3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5">
              <p14:nvContentPartPr>
                <p14:cNvPr id="579" name="Input penna 578">
                  <a:extLst>
                    <a:ext uri="{FF2B5EF4-FFF2-40B4-BE49-F238E27FC236}">
                      <a16:creationId xmlns:a16="http://schemas.microsoft.com/office/drawing/2014/main" id="{8536C6BD-615E-222C-B83D-71E9460E471C}"/>
                    </a:ext>
                  </a:extLst>
                </p14:cNvPr>
                <p14:cNvContentPartPr/>
                <p14:nvPr/>
              </p14:nvContentPartPr>
              <p14:xfrm>
                <a:off x="11301695" y="4246934"/>
                <a:ext cx="99360" cy="83520"/>
              </p14:xfrm>
            </p:contentPart>
          </mc:Choice>
          <mc:Fallback>
            <p:pic>
              <p:nvPicPr>
                <p:cNvPr id="579" name="Input penna 578">
                  <a:extLst>
                    <a:ext uri="{FF2B5EF4-FFF2-40B4-BE49-F238E27FC236}">
                      <a16:creationId xmlns:a16="http://schemas.microsoft.com/office/drawing/2014/main" id="{8536C6BD-615E-222C-B83D-71E9460E471C}"/>
                    </a:ext>
                  </a:extLst>
                </p:cNvPr>
                <p:cNvPicPr/>
                <p:nvPr/>
              </p:nvPicPr>
              <p:blipFill>
                <a:blip r:embed="rId586"/>
                <a:stretch>
                  <a:fillRect/>
                </a:stretch>
              </p:blipFill>
              <p:spPr>
                <a:xfrm>
                  <a:off x="11291255" y="4236494"/>
                  <a:ext cx="120600" cy="104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7">
              <p14:nvContentPartPr>
                <p14:cNvPr id="580" name="Input penna 579">
                  <a:extLst>
                    <a:ext uri="{FF2B5EF4-FFF2-40B4-BE49-F238E27FC236}">
                      <a16:creationId xmlns:a16="http://schemas.microsoft.com/office/drawing/2014/main" id="{3C77368E-7170-6E5A-BFF2-D36ED9C2AFD2}"/>
                    </a:ext>
                  </a:extLst>
                </p14:cNvPr>
                <p14:cNvContentPartPr/>
                <p14:nvPr/>
              </p14:nvContentPartPr>
              <p14:xfrm>
                <a:off x="11457575" y="4142894"/>
                <a:ext cx="16200" cy="192240"/>
              </p14:xfrm>
            </p:contentPart>
          </mc:Choice>
          <mc:Fallback>
            <p:pic>
              <p:nvPicPr>
                <p:cNvPr id="580" name="Input penna 579">
                  <a:extLst>
                    <a:ext uri="{FF2B5EF4-FFF2-40B4-BE49-F238E27FC236}">
                      <a16:creationId xmlns:a16="http://schemas.microsoft.com/office/drawing/2014/main" id="{3C77368E-7170-6E5A-BFF2-D36ED9C2AFD2}"/>
                    </a:ext>
                  </a:extLst>
                </p:cNvPr>
                <p:cNvPicPr/>
                <p:nvPr/>
              </p:nvPicPr>
              <p:blipFill>
                <a:blip r:embed="rId588"/>
                <a:stretch>
                  <a:fillRect/>
                </a:stretch>
              </p:blipFill>
              <p:spPr>
                <a:xfrm>
                  <a:off x="11446775" y="4132454"/>
                  <a:ext cx="37440" cy="21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9">
              <p14:nvContentPartPr>
                <p14:cNvPr id="581" name="Input penna 580">
                  <a:extLst>
                    <a:ext uri="{FF2B5EF4-FFF2-40B4-BE49-F238E27FC236}">
                      <a16:creationId xmlns:a16="http://schemas.microsoft.com/office/drawing/2014/main" id="{CEF53718-FD1D-0132-82B1-AFC7986DD5FA}"/>
                    </a:ext>
                  </a:extLst>
                </p14:cNvPr>
                <p14:cNvContentPartPr/>
                <p14:nvPr/>
              </p14:nvContentPartPr>
              <p14:xfrm>
                <a:off x="11456135" y="4262414"/>
                <a:ext cx="91440" cy="25920"/>
              </p14:xfrm>
            </p:contentPart>
          </mc:Choice>
          <mc:Fallback>
            <p:pic>
              <p:nvPicPr>
                <p:cNvPr id="581" name="Input penna 580">
                  <a:extLst>
                    <a:ext uri="{FF2B5EF4-FFF2-40B4-BE49-F238E27FC236}">
                      <a16:creationId xmlns:a16="http://schemas.microsoft.com/office/drawing/2014/main" id="{CEF53718-FD1D-0132-82B1-AFC7986DD5FA}"/>
                    </a:ext>
                  </a:extLst>
                </p:cNvPr>
                <p:cNvPicPr/>
                <p:nvPr/>
              </p:nvPicPr>
              <p:blipFill>
                <a:blip r:embed="rId590"/>
                <a:stretch>
                  <a:fillRect/>
                </a:stretch>
              </p:blipFill>
              <p:spPr>
                <a:xfrm>
                  <a:off x="11445695" y="4251974"/>
                  <a:ext cx="112680" cy="47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1">
              <p14:nvContentPartPr>
                <p14:cNvPr id="582" name="Input penna 581">
                  <a:extLst>
                    <a:ext uri="{FF2B5EF4-FFF2-40B4-BE49-F238E27FC236}">
                      <a16:creationId xmlns:a16="http://schemas.microsoft.com/office/drawing/2014/main" id="{C5514563-EEF0-280E-73BE-D104CFD8AEA3}"/>
                    </a:ext>
                  </a:extLst>
                </p14:cNvPr>
                <p14:cNvContentPartPr/>
                <p14:nvPr/>
              </p14:nvContentPartPr>
              <p14:xfrm>
                <a:off x="11585735" y="4167734"/>
                <a:ext cx="79560" cy="24120"/>
              </p14:xfrm>
            </p:contentPart>
          </mc:Choice>
          <mc:Fallback>
            <p:pic>
              <p:nvPicPr>
                <p:cNvPr id="582" name="Input penna 581">
                  <a:extLst>
                    <a:ext uri="{FF2B5EF4-FFF2-40B4-BE49-F238E27FC236}">
                      <a16:creationId xmlns:a16="http://schemas.microsoft.com/office/drawing/2014/main" id="{C5514563-EEF0-280E-73BE-D104CFD8AEA3}"/>
                    </a:ext>
                  </a:extLst>
                </p:cNvPr>
                <p:cNvPicPr/>
                <p:nvPr/>
              </p:nvPicPr>
              <p:blipFill>
                <a:blip r:embed="rId592"/>
                <a:stretch>
                  <a:fillRect/>
                </a:stretch>
              </p:blipFill>
              <p:spPr>
                <a:xfrm>
                  <a:off x="11575295" y="4157294"/>
                  <a:ext cx="100800" cy="4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3">
              <p14:nvContentPartPr>
                <p14:cNvPr id="583" name="Input penna 582">
                  <a:extLst>
                    <a:ext uri="{FF2B5EF4-FFF2-40B4-BE49-F238E27FC236}">
                      <a16:creationId xmlns:a16="http://schemas.microsoft.com/office/drawing/2014/main" id="{7CAF4CB4-F5BC-AE0F-443F-B536B93CC2C0}"/>
                    </a:ext>
                  </a:extLst>
                </p14:cNvPr>
                <p14:cNvContentPartPr/>
                <p14:nvPr/>
              </p14:nvContentPartPr>
              <p14:xfrm>
                <a:off x="11547935" y="4177814"/>
                <a:ext cx="126720" cy="130320"/>
              </p14:xfrm>
            </p:contentPart>
          </mc:Choice>
          <mc:Fallback>
            <p:pic>
              <p:nvPicPr>
                <p:cNvPr id="583" name="Input penna 582">
                  <a:extLst>
                    <a:ext uri="{FF2B5EF4-FFF2-40B4-BE49-F238E27FC236}">
                      <a16:creationId xmlns:a16="http://schemas.microsoft.com/office/drawing/2014/main" id="{7CAF4CB4-F5BC-AE0F-443F-B536B93CC2C0}"/>
                    </a:ext>
                  </a:extLst>
                </p:cNvPr>
                <p:cNvPicPr/>
                <p:nvPr/>
              </p:nvPicPr>
              <p:blipFill>
                <a:blip r:embed="rId594"/>
                <a:stretch>
                  <a:fillRect/>
                </a:stretch>
              </p:blipFill>
              <p:spPr>
                <a:xfrm>
                  <a:off x="11537495" y="4167374"/>
                  <a:ext cx="147960" cy="15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5">
              <p14:nvContentPartPr>
                <p14:cNvPr id="584" name="Input penna 583">
                  <a:extLst>
                    <a:ext uri="{FF2B5EF4-FFF2-40B4-BE49-F238E27FC236}">
                      <a16:creationId xmlns:a16="http://schemas.microsoft.com/office/drawing/2014/main" id="{2740E5E5-0D3A-CB34-6EE3-1813CE51B7DF}"/>
                    </a:ext>
                  </a:extLst>
                </p14:cNvPr>
                <p14:cNvContentPartPr/>
                <p14:nvPr/>
              </p14:nvContentPartPr>
              <p14:xfrm>
                <a:off x="11706335" y="4203734"/>
                <a:ext cx="16560" cy="111960"/>
              </p14:xfrm>
            </p:contentPart>
          </mc:Choice>
          <mc:Fallback>
            <p:pic>
              <p:nvPicPr>
                <p:cNvPr id="584" name="Input penna 583">
                  <a:extLst>
                    <a:ext uri="{FF2B5EF4-FFF2-40B4-BE49-F238E27FC236}">
                      <a16:creationId xmlns:a16="http://schemas.microsoft.com/office/drawing/2014/main" id="{2740E5E5-0D3A-CB34-6EE3-1813CE51B7DF}"/>
                    </a:ext>
                  </a:extLst>
                </p:cNvPr>
                <p:cNvPicPr/>
                <p:nvPr/>
              </p:nvPicPr>
              <p:blipFill>
                <a:blip r:embed="rId596"/>
                <a:stretch>
                  <a:fillRect/>
                </a:stretch>
              </p:blipFill>
              <p:spPr>
                <a:xfrm>
                  <a:off x="11695535" y="4192934"/>
                  <a:ext cx="37800" cy="13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7">
              <p14:nvContentPartPr>
                <p14:cNvPr id="585" name="Input penna 584">
                  <a:extLst>
                    <a:ext uri="{FF2B5EF4-FFF2-40B4-BE49-F238E27FC236}">
                      <a16:creationId xmlns:a16="http://schemas.microsoft.com/office/drawing/2014/main" id="{776E93AB-4721-DA94-C47A-3598EF5F4754}"/>
                    </a:ext>
                  </a:extLst>
                </p14:cNvPr>
                <p14:cNvContentPartPr/>
                <p14:nvPr/>
              </p14:nvContentPartPr>
              <p14:xfrm>
                <a:off x="11742335" y="4263854"/>
                <a:ext cx="103680" cy="9360"/>
              </p14:xfrm>
            </p:contentPart>
          </mc:Choice>
          <mc:Fallback>
            <p:pic>
              <p:nvPicPr>
                <p:cNvPr id="585" name="Input penna 584">
                  <a:extLst>
                    <a:ext uri="{FF2B5EF4-FFF2-40B4-BE49-F238E27FC236}">
                      <a16:creationId xmlns:a16="http://schemas.microsoft.com/office/drawing/2014/main" id="{776E93AB-4721-DA94-C47A-3598EF5F4754}"/>
                    </a:ext>
                  </a:extLst>
                </p:cNvPr>
                <p:cNvPicPr/>
                <p:nvPr/>
              </p:nvPicPr>
              <p:blipFill>
                <a:blip r:embed="rId598"/>
                <a:stretch>
                  <a:fillRect/>
                </a:stretch>
              </p:blipFill>
              <p:spPr>
                <a:xfrm>
                  <a:off x="11731535" y="4253054"/>
                  <a:ext cx="124920" cy="306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599">
            <p14:nvContentPartPr>
              <p14:cNvPr id="588" name="Input penna 587">
                <a:extLst>
                  <a:ext uri="{FF2B5EF4-FFF2-40B4-BE49-F238E27FC236}">
                    <a16:creationId xmlns:a16="http://schemas.microsoft.com/office/drawing/2014/main" id="{9492DB7F-B476-DEB0-CFEC-D31DEF8118A5}"/>
                  </a:ext>
                </a:extLst>
              </p14:cNvPr>
              <p14:cNvContentPartPr/>
              <p14:nvPr/>
            </p14:nvContentPartPr>
            <p14:xfrm>
              <a:off x="10615458" y="3727800"/>
              <a:ext cx="1055160" cy="259920"/>
            </p14:xfrm>
          </p:contentPart>
        </mc:Choice>
        <mc:Fallback>
          <p:pic>
            <p:nvPicPr>
              <p:cNvPr id="588" name="Input penna 587">
                <a:extLst>
                  <a:ext uri="{FF2B5EF4-FFF2-40B4-BE49-F238E27FC236}">
                    <a16:creationId xmlns:a16="http://schemas.microsoft.com/office/drawing/2014/main" id="{9492DB7F-B476-DEB0-CFEC-D31DEF8118A5}"/>
                  </a:ext>
                </a:extLst>
              </p:cNvPr>
              <p:cNvPicPr/>
              <p:nvPr/>
            </p:nvPicPr>
            <p:blipFill>
              <a:blip r:embed="rId600"/>
              <a:stretch>
                <a:fillRect/>
              </a:stretch>
            </p:blipFill>
            <p:spPr>
              <a:xfrm>
                <a:off x="10605018" y="3717000"/>
                <a:ext cx="1076400" cy="281160"/>
              </a:xfrm>
              <a:prstGeom prst="rect">
                <a:avLst/>
              </a:prstGeom>
            </p:spPr>
          </p:pic>
        </mc:Fallback>
      </mc:AlternateContent>
      <p:grpSp>
        <p:nvGrpSpPr>
          <p:cNvPr id="609" name="Gruppo 608">
            <a:extLst>
              <a:ext uri="{FF2B5EF4-FFF2-40B4-BE49-F238E27FC236}">
                <a16:creationId xmlns:a16="http://schemas.microsoft.com/office/drawing/2014/main" id="{8497C87B-6881-323B-24F5-33C0F6EF8AFF}"/>
              </a:ext>
            </a:extLst>
          </p:cNvPr>
          <p:cNvGrpSpPr/>
          <p:nvPr/>
        </p:nvGrpSpPr>
        <p:grpSpPr>
          <a:xfrm>
            <a:off x="10813458" y="3268800"/>
            <a:ext cx="1105920" cy="311400"/>
            <a:chOff x="10813458" y="3268800"/>
            <a:chExt cx="1105920" cy="3114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01">
              <p14:nvContentPartPr>
                <p14:cNvPr id="589" name="Input penna 588">
                  <a:extLst>
                    <a:ext uri="{FF2B5EF4-FFF2-40B4-BE49-F238E27FC236}">
                      <a16:creationId xmlns:a16="http://schemas.microsoft.com/office/drawing/2014/main" id="{58F3AA42-BA22-94F1-85C5-C79D3AB57547}"/>
                    </a:ext>
                  </a:extLst>
                </p14:cNvPr>
                <p14:cNvContentPartPr/>
                <p14:nvPr/>
              </p14:nvContentPartPr>
              <p14:xfrm>
                <a:off x="10813458" y="3270240"/>
                <a:ext cx="93960" cy="133560"/>
              </p14:xfrm>
            </p:contentPart>
          </mc:Choice>
          <mc:Fallback>
            <p:pic>
              <p:nvPicPr>
                <p:cNvPr id="589" name="Input penna 588">
                  <a:extLst>
                    <a:ext uri="{FF2B5EF4-FFF2-40B4-BE49-F238E27FC236}">
                      <a16:creationId xmlns:a16="http://schemas.microsoft.com/office/drawing/2014/main" id="{58F3AA42-BA22-94F1-85C5-C79D3AB57547}"/>
                    </a:ext>
                  </a:extLst>
                </p:cNvPr>
                <p:cNvPicPr/>
                <p:nvPr/>
              </p:nvPicPr>
              <p:blipFill>
                <a:blip r:embed="rId602"/>
                <a:stretch>
                  <a:fillRect/>
                </a:stretch>
              </p:blipFill>
              <p:spPr>
                <a:xfrm>
                  <a:off x="10803018" y="3259440"/>
                  <a:ext cx="115200" cy="15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3">
              <p14:nvContentPartPr>
                <p14:cNvPr id="590" name="Input penna 589">
                  <a:extLst>
                    <a:ext uri="{FF2B5EF4-FFF2-40B4-BE49-F238E27FC236}">
                      <a16:creationId xmlns:a16="http://schemas.microsoft.com/office/drawing/2014/main" id="{6D21614B-109F-D22C-185C-EE53E710A3A5}"/>
                    </a:ext>
                  </a:extLst>
                </p14:cNvPr>
                <p14:cNvContentPartPr/>
                <p14:nvPr/>
              </p14:nvContentPartPr>
              <p14:xfrm>
                <a:off x="10871778" y="3331800"/>
                <a:ext cx="92880" cy="63000"/>
              </p14:xfrm>
            </p:contentPart>
          </mc:Choice>
          <mc:Fallback>
            <p:pic>
              <p:nvPicPr>
                <p:cNvPr id="590" name="Input penna 589">
                  <a:extLst>
                    <a:ext uri="{FF2B5EF4-FFF2-40B4-BE49-F238E27FC236}">
                      <a16:creationId xmlns:a16="http://schemas.microsoft.com/office/drawing/2014/main" id="{6D21614B-109F-D22C-185C-EE53E710A3A5}"/>
                    </a:ext>
                  </a:extLst>
                </p:cNvPr>
                <p:cNvPicPr/>
                <p:nvPr/>
              </p:nvPicPr>
              <p:blipFill>
                <a:blip r:embed="rId604"/>
                <a:stretch>
                  <a:fillRect/>
                </a:stretch>
              </p:blipFill>
              <p:spPr>
                <a:xfrm>
                  <a:off x="10861338" y="3321000"/>
                  <a:ext cx="114120" cy="84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5">
              <p14:nvContentPartPr>
                <p14:cNvPr id="591" name="Input penna 590">
                  <a:extLst>
                    <a:ext uri="{FF2B5EF4-FFF2-40B4-BE49-F238E27FC236}">
                      <a16:creationId xmlns:a16="http://schemas.microsoft.com/office/drawing/2014/main" id="{2E222D2A-CCB0-C10F-F9E1-1986BBD7EB21}"/>
                    </a:ext>
                  </a:extLst>
                </p14:cNvPr>
                <p14:cNvContentPartPr/>
                <p14:nvPr/>
              </p14:nvContentPartPr>
              <p14:xfrm>
                <a:off x="10826778" y="3418560"/>
                <a:ext cx="128880" cy="19800"/>
              </p14:xfrm>
            </p:contentPart>
          </mc:Choice>
          <mc:Fallback>
            <p:pic>
              <p:nvPicPr>
                <p:cNvPr id="591" name="Input penna 590">
                  <a:extLst>
                    <a:ext uri="{FF2B5EF4-FFF2-40B4-BE49-F238E27FC236}">
                      <a16:creationId xmlns:a16="http://schemas.microsoft.com/office/drawing/2014/main" id="{2E222D2A-CCB0-C10F-F9E1-1986BBD7EB21}"/>
                    </a:ext>
                  </a:extLst>
                </p:cNvPr>
                <p:cNvPicPr/>
                <p:nvPr/>
              </p:nvPicPr>
              <p:blipFill>
                <a:blip r:embed="rId606"/>
                <a:stretch>
                  <a:fillRect/>
                </a:stretch>
              </p:blipFill>
              <p:spPr>
                <a:xfrm>
                  <a:off x="10816338" y="3407760"/>
                  <a:ext cx="150120" cy="4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7">
              <p14:nvContentPartPr>
                <p14:cNvPr id="592" name="Input penna 591">
                  <a:extLst>
                    <a:ext uri="{FF2B5EF4-FFF2-40B4-BE49-F238E27FC236}">
                      <a16:creationId xmlns:a16="http://schemas.microsoft.com/office/drawing/2014/main" id="{E6ED2CDA-5431-02DC-4583-058E702F82D5}"/>
                    </a:ext>
                  </a:extLst>
                </p14:cNvPr>
                <p14:cNvContentPartPr/>
                <p14:nvPr/>
              </p14:nvContentPartPr>
              <p14:xfrm>
                <a:off x="10906338" y="3444480"/>
                <a:ext cx="12240" cy="106920"/>
              </p14:xfrm>
            </p:contentPart>
          </mc:Choice>
          <mc:Fallback>
            <p:pic>
              <p:nvPicPr>
                <p:cNvPr id="592" name="Input penna 591">
                  <a:extLst>
                    <a:ext uri="{FF2B5EF4-FFF2-40B4-BE49-F238E27FC236}">
                      <a16:creationId xmlns:a16="http://schemas.microsoft.com/office/drawing/2014/main" id="{E6ED2CDA-5431-02DC-4583-058E702F82D5}"/>
                    </a:ext>
                  </a:extLst>
                </p:cNvPr>
                <p:cNvPicPr/>
                <p:nvPr/>
              </p:nvPicPr>
              <p:blipFill>
                <a:blip r:embed="rId608"/>
                <a:stretch>
                  <a:fillRect/>
                </a:stretch>
              </p:blipFill>
              <p:spPr>
                <a:xfrm>
                  <a:off x="10895538" y="3434040"/>
                  <a:ext cx="33480" cy="12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9">
              <p14:nvContentPartPr>
                <p14:cNvPr id="593" name="Input penna 592">
                  <a:extLst>
                    <a:ext uri="{FF2B5EF4-FFF2-40B4-BE49-F238E27FC236}">
                      <a16:creationId xmlns:a16="http://schemas.microsoft.com/office/drawing/2014/main" id="{A8D0AEB6-860A-7931-0D08-0061406BBFE6}"/>
                    </a:ext>
                  </a:extLst>
                </p14:cNvPr>
                <p14:cNvContentPartPr/>
                <p14:nvPr/>
              </p14:nvContentPartPr>
              <p14:xfrm>
                <a:off x="11057178" y="3301200"/>
                <a:ext cx="78840" cy="106200"/>
              </p14:xfrm>
            </p:contentPart>
          </mc:Choice>
          <mc:Fallback>
            <p:pic>
              <p:nvPicPr>
                <p:cNvPr id="593" name="Input penna 592">
                  <a:extLst>
                    <a:ext uri="{FF2B5EF4-FFF2-40B4-BE49-F238E27FC236}">
                      <a16:creationId xmlns:a16="http://schemas.microsoft.com/office/drawing/2014/main" id="{A8D0AEB6-860A-7931-0D08-0061406BBFE6}"/>
                    </a:ext>
                  </a:extLst>
                </p:cNvPr>
                <p:cNvPicPr/>
                <p:nvPr/>
              </p:nvPicPr>
              <p:blipFill>
                <a:blip r:embed="rId610"/>
                <a:stretch>
                  <a:fillRect/>
                </a:stretch>
              </p:blipFill>
              <p:spPr>
                <a:xfrm>
                  <a:off x="11046738" y="3290400"/>
                  <a:ext cx="100080" cy="12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1">
              <p14:nvContentPartPr>
                <p14:cNvPr id="594" name="Input penna 593">
                  <a:extLst>
                    <a:ext uri="{FF2B5EF4-FFF2-40B4-BE49-F238E27FC236}">
                      <a16:creationId xmlns:a16="http://schemas.microsoft.com/office/drawing/2014/main" id="{D329EBE7-70D9-3D5C-7F4B-3C3E8EE8055C}"/>
                    </a:ext>
                  </a:extLst>
                </p14:cNvPr>
                <p14:cNvContentPartPr/>
                <p14:nvPr/>
              </p14:nvContentPartPr>
              <p14:xfrm>
                <a:off x="11172738" y="3330720"/>
                <a:ext cx="66960" cy="17640"/>
              </p14:xfrm>
            </p:contentPart>
          </mc:Choice>
          <mc:Fallback>
            <p:pic>
              <p:nvPicPr>
                <p:cNvPr id="594" name="Input penna 593">
                  <a:extLst>
                    <a:ext uri="{FF2B5EF4-FFF2-40B4-BE49-F238E27FC236}">
                      <a16:creationId xmlns:a16="http://schemas.microsoft.com/office/drawing/2014/main" id="{D329EBE7-70D9-3D5C-7F4B-3C3E8EE8055C}"/>
                    </a:ext>
                  </a:extLst>
                </p:cNvPr>
                <p:cNvPicPr/>
                <p:nvPr/>
              </p:nvPicPr>
              <p:blipFill>
                <a:blip r:embed="rId612"/>
                <a:stretch>
                  <a:fillRect/>
                </a:stretch>
              </p:blipFill>
              <p:spPr>
                <a:xfrm>
                  <a:off x="11162298" y="3320280"/>
                  <a:ext cx="88200" cy="3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3">
              <p14:nvContentPartPr>
                <p14:cNvPr id="595" name="Input penna 594">
                  <a:extLst>
                    <a:ext uri="{FF2B5EF4-FFF2-40B4-BE49-F238E27FC236}">
                      <a16:creationId xmlns:a16="http://schemas.microsoft.com/office/drawing/2014/main" id="{C9076A92-7396-7D5A-5FBB-D782B749E7F0}"/>
                    </a:ext>
                  </a:extLst>
                </p14:cNvPr>
                <p14:cNvContentPartPr/>
                <p14:nvPr/>
              </p14:nvContentPartPr>
              <p14:xfrm>
                <a:off x="11177418" y="3385800"/>
                <a:ext cx="48960" cy="13320"/>
              </p14:xfrm>
            </p:contentPart>
          </mc:Choice>
          <mc:Fallback>
            <p:pic>
              <p:nvPicPr>
                <p:cNvPr id="595" name="Input penna 594">
                  <a:extLst>
                    <a:ext uri="{FF2B5EF4-FFF2-40B4-BE49-F238E27FC236}">
                      <a16:creationId xmlns:a16="http://schemas.microsoft.com/office/drawing/2014/main" id="{C9076A92-7396-7D5A-5FBB-D782B749E7F0}"/>
                    </a:ext>
                  </a:extLst>
                </p:cNvPr>
                <p:cNvPicPr/>
                <p:nvPr/>
              </p:nvPicPr>
              <p:blipFill>
                <a:blip r:embed="rId614"/>
                <a:stretch>
                  <a:fillRect/>
                </a:stretch>
              </p:blipFill>
              <p:spPr>
                <a:xfrm>
                  <a:off x="11166978" y="3375000"/>
                  <a:ext cx="70200" cy="3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5">
              <p14:nvContentPartPr>
                <p14:cNvPr id="596" name="Input penna 595">
                  <a:extLst>
                    <a:ext uri="{FF2B5EF4-FFF2-40B4-BE49-F238E27FC236}">
                      <a16:creationId xmlns:a16="http://schemas.microsoft.com/office/drawing/2014/main" id="{1A218397-CBB2-80D3-5CB1-CBB7250F1D52}"/>
                    </a:ext>
                  </a:extLst>
                </p14:cNvPr>
                <p14:cNvContentPartPr/>
                <p14:nvPr/>
              </p14:nvContentPartPr>
              <p14:xfrm>
                <a:off x="11259498" y="3268800"/>
                <a:ext cx="13680" cy="129960"/>
              </p14:xfrm>
            </p:contentPart>
          </mc:Choice>
          <mc:Fallback>
            <p:pic>
              <p:nvPicPr>
                <p:cNvPr id="596" name="Input penna 595">
                  <a:extLst>
                    <a:ext uri="{FF2B5EF4-FFF2-40B4-BE49-F238E27FC236}">
                      <a16:creationId xmlns:a16="http://schemas.microsoft.com/office/drawing/2014/main" id="{1A218397-CBB2-80D3-5CB1-CBB7250F1D52}"/>
                    </a:ext>
                  </a:extLst>
                </p:cNvPr>
                <p:cNvPicPr/>
                <p:nvPr/>
              </p:nvPicPr>
              <p:blipFill>
                <a:blip r:embed="rId616"/>
                <a:stretch>
                  <a:fillRect/>
                </a:stretch>
              </p:blipFill>
              <p:spPr>
                <a:xfrm>
                  <a:off x="11249058" y="3258360"/>
                  <a:ext cx="34920" cy="151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7">
              <p14:nvContentPartPr>
                <p14:cNvPr id="597" name="Input penna 596">
                  <a:extLst>
                    <a:ext uri="{FF2B5EF4-FFF2-40B4-BE49-F238E27FC236}">
                      <a16:creationId xmlns:a16="http://schemas.microsoft.com/office/drawing/2014/main" id="{3B8E3008-5E99-B0D8-FB42-B17BD53075AF}"/>
                    </a:ext>
                  </a:extLst>
                </p14:cNvPr>
                <p14:cNvContentPartPr/>
                <p14:nvPr/>
              </p14:nvContentPartPr>
              <p14:xfrm>
                <a:off x="11176338" y="3466080"/>
                <a:ext cx="86400" cy="73080"/>
              </p14:xfrm>
            </p:contentPart>
          </mc:Choice>
          <mc:Fallback>
            <p:pic>
              <p:nvPicPr>
                <p:cNvPr id="597" name="Input penna 596">
                  <a:extLst>
                    <a:ext uri="{FF2B5EF4-FFF2-40B4-BE49-F238E27FC236}">
                      <a16:creationId xmlns:a16="http://schemas.microsoft.com/office/drawing/2014/main" id="{3B8E3008-5E99-B0D8-FB42-B17BD53075AF}"/>
                    </a:ext>
                  </a:extLst>
                </p:cNvPr>
                <p:cNvPicPr/>
                <p:nvPr/>
              </p:nvPicPr>
              <p:blipFill>
                <a:blip r:embed="rId618"/>
                <a:stretch>
                  <a:fillRect/>
                </a:stretch>
              </p:blipFill>
              <p:spPr>
                <a:xfrm>
                  <a:off x="11165538" y="3455280"/>
                  <a:ext cx="107640" cy="94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9">
              <p14:nvContentPartPr>
                <p14:cNvPr id="598" name="Input penna 597">
                  <a:extLst>
                    <a:ext uri="{FF2B5EF4-FFF2-40B4-BE49-F238E27FC236}">
                      <a16:creationId xmlns:a16="http://schemas.microsoft.com/office/drawing/2014/main" id="{09BAD8DD-B91E-7392-BC72-915D4ADE14B3}"/>
                    </a:ext>
                  </a:extLst>
                </p14:cNvPr>
                <p14:cNvContentPartPr/>
                <p14:nvPr/>
              </p14:nvContentPartPr>
              <p14:xfrm>
                <a:off x="11371818" y="3299040"/>
                <a:ext cx="109080" cy="15120"/>
              </p14:xfrm>
            </p:contentPart>
          </mc:Choice>
          <mc:Fallback>
            <p:pic>
              <p:nvPicPr>
                <p:cNvPr id="598" name="Input penna 597">
                  <a:extLst>
                    <a:ext uri="{FF2B5EF4-FFF2-40B4-BE49-F238E27FC236}">
                      <a16:creationId xmlns:a16="http://schemas.microsoft.com/office/drawing/2014/main" id="{09BAD8DD-B91E-7392-BC72-915D4ADE14B3}"/>
                    </a:ext>
                  </a:extLst>
                </p:cNvPr>
                <p:cNvPicPr/>
                <p:nvPr/>
              </p:nvPicPr>
              <p:blipFill>
                <a:blip r:embed="rId620"/>
                <a:stretch>
                  <a:fillRect/>
                </a:stretch>
              </p:blipFill>
              <p:spPr>
                <a:xfrm>
                  <a:off x="11361378" y="3288240"/>
                  <a:ext cx="130320" cy="3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1">
              <p14:nvContentPartPr>
                <p14:cNvPr id="599" name="Input penna 598">
                  <a:extLst>
                    <a:ext uri="{FF2B5EF4-FFF2-40B4-BE49-F238E27FC236}">
                      <a16:creationId xmlns:a16="http://schemas.microsoft.com/office/drawing/2014/main" id="{9242BBD6-5349-F46B-634E-1D46DC4D94A8}"/>
                    </a:ext>
                  </a:extLst>
                </p14:cNvPr>
                <p14:cNvContentPartPr/>
                <p14:nvPr/>
              </p14:nvContentPartPr>
              <p14:xfrm>
                <a:off x="11375778" y="3359880"/>
                <a:ext cx="87840" cy="23400"/>
              </p14:xfrm>
            </p:contentPart>
          </mc:Choice>
          <mc:Fallback>
            <p:pic>
              <p:nvPicPr>
                <p:cNvPr id="599" name="Input penna 598">
                  <a:extLst>
                    <a:ext uri="{FF2B5EF4-FFF2-40B4-BE49-F238E27FC236}">
                      <a16:creationId xmlns:a16="http://schemas.microsoft.com/office/drawing/2014/main" id="{9242BBD6-5349-F46B-634E-1D46DC4D94A8}"/>
                    </a:ext>
                  </a:extLst>
                </p:cNvPr>
                <p:cNvPicPr/>
                <p:nvPr/>
              </p:nvPicPr>
              <p:blipFill>
                <a:blip r:embed="rId622"/>
                <a:stretch>
                  <a:fillRect/>
                </a:stretch>
              </p:blipFill>
              <p:spPr>
                <a:xfrm>
                  <a:off x="11364978" y="3349440"/>
                  <a:ext cx="109080" cy="4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3">
              <p14:nvContentPartPr>
                <p14:cNvPr id="600" name="Input penna 599">
                  <a:extLst>
                    <a:ext uri="{FF2B5EF4-FFF2-40B4-BE49-F238E27FC236}">
                      <a16:creationId xmlns:a16="http://schemas.microsoft.com/office/drawing/2014/main" id="{103827FD-D828-7679-C6A4-41D1F88C6690}"/>
                    </a:ext>
                  </a:extLst>
                </p14:cNvPr>
                <p14:cNvContentPartPr/>
                <p14:nvPr/>
              </p14:nvContentPartPr>
              <p14:xfrm>
                <a:off x="11406738" y="3398400"/>
                <a:ext cx="81360" cy="73080"/>
              </p14:xfrm>
            </p:contentPart>
          </mc:Choice>
          <mc:Fallback>
            <p:pic>
              <p:nvPicPr>
                <p:cNvPr id="600" name="Input penna 599">
                  <a:extLst>
                    <a:ext uri="{FF2B5EF4-FFF2-40B4-BE49-F238E27FC236}">
                      <a16:creationId xmlns:a16="http://schemas.microsoft.com/office/drawing/2014/main" id="{103827FD-D828-7679-C6A4-41D1F88C6690}"/>
                    </a:ext>
                  </a:extLst>
                </p:cNvPr>
                <p:cNvPicPr/>
                <p:nvPr/>
              </p:nvPicPr>
              <p:blipFill>
                <a:blip r:embed="rId624"/>
                <a:stretch>
                  <a:fillRect/>
                </a:stretch>
              </p:blipFill>
              <p:spPr>
                <a:xfrm>
                  <a:off x="11396298" y="3387960"/>
                  <a:ext cx="102600" cy="94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5">
              <p14:nvContentPartPr>
                <p14:cNvPr id="601" name="Input penna 600">
                  <a:extLst>
                    <a:ext uri="{FF2B5EF4-FFF2-40B4-BE49-F238E27FC236}">
                      <a16:creationId xmlns:a16="http://schemas.microsoft.com/office/drawing/2014/main" id="{75A4D240-6187-0C95-06DD-6AA4F412D51B}"/>
                    </a:ext>
                  </a:extLst>
                </p14:cNvPr>
                <p14:cNvContentPartPr/>
                <p14:nvPr/>
              </p14:nvContentPartPr>
              <p14:xfrm>
                <a:off x="11541378" y="3313440"/>
                <a:ext cx="18360" cy="163440"/>
              </p14:xfrm>
            </p:contentPart>
          </mc:Choice>
          <mc:Fallback>
            <p:pic>
              <p:nvPicPr>
                <p:cNvPr id="601" name="Input penna 600">
                  <a:extLst>
                    <a:ext uri="{FF2B5EF4-FFF2-40B4-BE49-F238E27FC236}">
                      <a16:creationId xmlns:a16="http://schemas.microsoft.com/office/drawing/2014/main" id="{75A4D240-6187-0C95-06DD-6AA4F412D51B}"/>
                    </a:ext>
                  </a:extLst>
                </p:cNvPr>
                <p:cNvPicPr/>
                <p:nvPr/>
              </p:nvPicPr>
              <p:blipFill>
                <a:blip r:embed="rId626"/>
                <a:stretch>
                  <a:fillRect/>
                </a:stretch>
              </p:blipFill>
              <p:spPr>
                <a:xfrm>
                  <a:off x="11530938" y="3303000"/>
                  <a:ext cx="39600" cy="184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7">
              <p14:nvContentPartPr>
                <p14:cNvPr id="602" name="Input penna 601">
                  <a:extLst>
                    <a:ext uri="{FF2B5EF4-FFF2-40B4-BE49-F238E27FC236}">
                      <a16:creationId xmlns:a16="http://schemas.microsoft.com/office/drawing/2014/main" id="{C9DD6EAD-EB4B-CC73-9843-9EBA989E66AA}"/>
                    </a:ext>
                  </a:extLst>
                </p14:cNvPr>
                <p14:cNvContentPartPr/>
                <p14:nvPr/>
              </p14:nvContentPartPr>
              <p14:xfrm>
                <a:off x="11535258" y="3430080"/>
                <a:ext cx="55080" cy="7920"/>
              </p14:xfrm>
            </p:contentPart>
          </mc:Choice>
          <mc:Fallback>
            <p:pic>
              <p:nvPicPr>
                <p:cNvPr id="602" name="Input penna 601">
                  <a:extLst>
                    <a:ext uri="{FF2B5EF4-FFF2-40B4-BE49-F238E27FC236}">
                      <a16:creationId xmlns:a16="http://schemas.microsoft.com/office/drawing/2014/main" id="{C9DD6EAD-EB4B-CC73-9843-9EBA989E66AA}"/>
                    </a:ext>
                  </a:extLst>
                </p:cNvPr>
                <p:cNvPicPr/>
                <p:nvPr/>
              </p:nvPicPr>
              <p:blipFill>
                <a:blip r:embed="rId628"/>
                <a:stretch>
                  <a:fillRect/>
                </a:stretch>
              </p:blipFill>
              <p:spPr>
                <a:xfrm>
                  <a:off x="11524458" y="3419280"/>
                  <a:ext cx="76320" cy="2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9">
              <p14:nvContentPartPr>
                <p14:cNvPr id="603" name="Input penna 602">
                  <a:extLst>
                    <a:ext uri="{FF2B5EF4-FFF2-40B4-BE49-F238E27FC236}">
                      <a16:creationId xmlns:a16="http://schemas.microsoft.com/office/drawing/2014/main" id="{0D086C72-005A-34B7-9665-7EEC74B0F9F7}"/>
                    </a:ext>
                  </a:extLst>
                </p14:cNvPr>
                <p14:cNvContentPartPr/>
                <p14:nvPr/>
              </p14:nvContentPartPr>
              <p14:xfrm>
                <a:off x="11600058" y="3353040"/>
                <a:ext cx="28800" cy="120960"/>
              </p14:xfrm>
            </p:contentPart>
          </mc:Choice>
          <mc:Fallback>
            <p:pic>
              <p:nvPicPr>
                <p:cNvPr id="603" name="Input penna 602">
                  <a:extLst>
                    <a:ext uri="{FF2B5EF4-FFF2-40B4-BE49-F238E27FC236}">
                      <a16:creationId xmlns:a16="http://schemas.microsoft.com/office/drawing/2014/main" id="{0D086C72-005A-34B7-9665-7EEC74B0F9F7}"/>
                    </a:ext>
                  </a:extLst>
                </p:cNvPr>
                <p:cNvPicPr/>
                <p:nvPr/>
              </p:nvPicPr>
              <p:blipFill>
                <a:blip r:embed="rId630"/>
                <a:stretch>
                  <a:fillRect/>
                </a:stretch>
              </p:blipFill>
              <p:spPr>
                <a:xfrm>
                  <a:off x="11589618" y="3342240"/>
                  <a:ext cx="50040" cy="14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1">
              <p14:nvContentPartPr>
                <p14:cNvPr id="604" name="Input penna 603">
                  <a:extLst>
                    <a:ext uri="{FF2B5EF4-FFF2-40B4-BE49-F238E27FC236}">
                      <a16:creationId xmlns:a16="http://schemas.microsoft.com/office/drawing/2014/main" id="{6E5C4340-5001-2A6D-306A-E3CEEC2614B4}"/>
                    </a:ext>
                  </a:extLst>
                </p14:cNvPr>
                <p14:cNvContentPartPr/>
                <p14:nvPr/>
              </p14:nvContentPartPr>
              <p14:xfrm>
                <a:off x="11716698" y="3357720"/>
                <a:ext cx="91080" cy="93240"/>
              </p14:xfrm>
            </p:contentPart>
          </mc:Choice>
          <mc:Fallback>
            <p:pic>
              <p:nvPicPr>
                <p:cNvPr id="604" name="Input penna 603">
                  <a:extLst>
                    <a:ext uri="{FF2B5EF4-FFF2-40B4-BE49-F238E27FC236}">
                      <a16:creationId xmlns:a16="http://schemas.microsoft.com/office/drawing/2014/main" id="{6E5C4340-5001-2A6D-306A-E3CEEC2614B4}"/>
                    </a:ext>
                  </a:extLst>
                </p:cNvPr>
                <p:cNvPicPr/>
                <p:nvPr/>
              </p:nvPicPr>
              <p:blipFill>
                <a:blip r:embed="rId632"/>
                <a:stretch>
                  <a:fillRect/>
                </a:stretch>
              </p:blipFill>
              <p:spPr>
                <a:xfrm>
                  <a:off x="11705898" y="3347280"/>
                  <a:ext cx="112320" cy="11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3">
              <p14:nvContentPartPr>
                <p14:cNvPr id="605" name="Input penna 604">
                  <a:extLst>
                    <a:ext uri="{FF2B5EF4-FFF2-40B4-BE49-F238E27FC236}">
                      <a16:creationId xmlns:a16="http://schemas.microsoft.com/office/drawing/2014/main" id="{58164994-8D08-5529-2199-B646488180B8}"/>
                    </a:ext>
                  </a:extLst>
                </p14:cNvPr>
                <p14:cNvContentPartPr/>
                <p14:nvPr/>
              </p14:nvContentPartPr>
              <p14:xfrm>
                <a:off x="11732898" y="3462120"/>
                <a:ext cx="16200" cy="72000"/>
              </p14:xfrm>
            </p:contentPart>
          </mc:Choice>
          <mc:Fallback>
            <p:pic>
              <p:nvPicPr>
                <p:cNvPr id="605" name="Input penna 604">
                  <a:extLst>
                    <a:ext uri="{FF2B5EF4-FFF2-40B4-BE49-F238E27FC236}">
                      <a16:creationId xmlns:a16="http://schemas.microsoft.com/office/drawing/2014/main" id="{58164994-8D08-5529-2199-B646488180B8}"/>
                    </a:ext>
                  </a:extLst>
                </p:cNvPr>
                <p:cNvPicPr/>
                <p:nvPr/>
              </p:nvPicPr>
              <p:blipFill>
                <a:blip r:embed="rId634"/>
                <a:stretch>
                  <a:fillRect/>
                </a:stretch>
              </p:blipFill>
              <p:spPr>
                <a:xfrm>
                  <a:off x="11722098" y="3451680"/>
                  <a:ext cx="37440" cy="93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5">
              <p14:nvContentPartPr>
                <p14:cNvPr id="606" name="Input penna 605">
                  <a:extLst>
                    <a:ext uri="{FF2B5EF4-FFF2-40B4-BE49-F238E27FC236}">
                      <a16:creationId xmlns:a16="http://schemas.microsoft.com/office/drawing/2014/main" id="{0459036D-A8F8-B9D8-9760-38A55677C7A4}"/>
                    </a:ext>
                  </a:extLst>
                </p14:cNvPr>
                <p14:cNvContentPartPr/>
                <p14:nvPr/>
              </p14:nvContentPartPr>
              <p14:xfrm>
                <a:off x="11785458" y="3482280"/>
                <a:ext cx="6480" cy="72360"/>
              </p14:xfrm>
            </p:contentPart>
          </mc:Choice>
          <mc:Fallback>
            <p:pic>
              <p:nvPicPr>
                <p:cNvPr id="606" name="Input penna 605">
                  <a:extLst>
                    <a:ext uri="{FF2B5EF4-FFF2-40B4-BE49-F238E27FC236}">
                      <a16:creationId xmlns:a16="http://schemas.microsoft.com/office/drawing/2014/main" id="{0459036D-A8F8-B9D8-9760-38A55677C7A4}"/>
                    </a:ext>
                  </a:extLst>
                </p:cNvPr>
                <p:cNvPicPr/>
                <p:nvPr/>
              </p:nvPicPr>
              <p:blipFill>
                <a:blip r:embed="rId636"/>
                <a:stretch>
                  <a:fillRect/>
                </a:stretch>
              </p:blipFill>
              <p:spPr>
                <a:xfrm>
                  <a:off x="11775018" y="3471480"/>
                  <a:ext cx="27720" cy="93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7">
              <p14:nvContentPartPr>
                <p14:cNvPr id="607" name="Input penna 606">
                  <a:extLst>
                    <a:ext uri="{FF2B5EF4-FFF2-40B4-BE49-F238E27FC236}">
                      <a16:creationId xmlns:a16="http://schemas.microsoft.com/office/drawing/2014/main" id="{9013BE32-4291-E2C2-0180-F277F58C31BA}"/>
                    </a:ext>
                  </a:extLst>
                </p14:cNvPr>
                <p14:cNvContentPartPr/>
                <p14:nvPr/>
              </p14:nvContentPartPr>
              <p14:xfrm>
                <a:off x="11655858" y="3548520"/>
                <a:ext cx="263520" cy="31680"/>
              </p14:xfrm>
            </p:contentPart>
          </mc:Choice>
          <mc:Fallback>
            <p:pic>
              <p:nvPicPr>
                <p:cNvPr id="607" name="Input penna 606">
                  <a:extLst>
                    <a:ext uri="{FF2B5EF4-FFF2-40B4-BE49-F238E27FC236}">
                      <a16:creationId xmlns:a16="http://schemas.microsoft.com/office/drawing/2014/main" id="{9013BE32-4291-E2C2-0180-F277F58C31BA}"/>
                    </a:ext>
                  </a:extLst>
                </p:cNvPr>
                <p:cNvPicPr/>
                <p:nvPr/>
              </p:nvPicPr>
              <p:blipFill>
                <a:blip r:embed="rId638"/>
                <a:stretch>
                  <a:fillRect/>
                </a:stretch>
              </p:blipFill>
              <p:spPr>
                <a:xfrm>
                  <a:off x="11645058" y="3537720"/>
                  <a:ext cx="284760" cy="529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639">
            <p14:nvContentPartPr>
              <p14:cNvPr id="610" name="Input penna 609">
                <a:extLst>
                  <a:ext uri="{FF2B5EF4-FFF2-40B4-BE49-F238E27FC236}">
                    <a16:creationId xmlns:a16="http://schemas.microsoft.com/office/drawing/2014/main" id="{4B74F187-5A7B-9ED8-415E-1655A08E123E}"/>
                  </a:ext>
                </a:extLst>
              </p14:cNvPr>
              <p14:cNvContentPartPr/>
              <p14:nvPr/>
            </p14:nvContentPartPr>
            <p14:xfrm>
              <a:off x="10784658" y="3654159"/>
              <a:ext cx="1493640" cy="95760"/>
            </p14:xfrm>
          </p:contentPart>
        </mc:Choice>
        <mc:Fallback>
          <p:pic>
            <p:nvPicPr>
              <p:cNvPr id="610" name="Input penna 609">
                <a:extLst>
                  <a:ext uri="{FF2B5EF4-FFF2-40B4-BE49-F238E27FC236}">
                    <a16:creationId xmlns:a16="http://schemas.microsoft.com/office/drawing/2014/main" id="{4B74F187-5A7B-9ED8-415E-1655A08E123E}"/>
                  </a:ext>
                </a:extLst>
              </p:cNvPr>
              <p:cNvPicPr/>
              <p:nvPr/>
            </p:nvPicPr>
            <p:blipFill>
              <a:blip r:embed="rId640"/>
              <a:stretch>
                <a:fillRect/>
              </a:stretch>
            </p:blipFill>
            <p:spPr>
              <a:xfrm>
                <a:off x="10774218" y="3643719"/>
                <a:ext cx="1514880" cy="117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47776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3C929E-7E34-CBC4-F9AD-11E4746243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TextBox 3">
            <a:extLst>
              <a:ext uri="{FF2B5EF4-FFF2-40B4-BE49-F238E27FC236}">
                <a16:creationId xmlns:a16="http://schemas.microsoft.com/office/drawing/2014/main" id="{0F1E1FF6-3C63-E1E1-940C-AF006ED52BA4}"/>
              </a:ext>
            </a:extLst>
          </p:cNvPr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18" name="TextBox 5">
            <a:extLst>
              <a:ext uri="{FF2B5EF4-FFF2-40B4-BE49-F238E27FC236}">
                <a16:creationId xmlns:a16="http://schemas.microsoft.com/office/drawing/2014/main" id="{A52BEC8D-E62C-F1E3-677D-227C1C17B7F2}"/>
              </a:ext>
            </a:extLst>
          </p:cNvPr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32" name="그룹 12">
            <a:extLst>
              <a:ext uri="{FF2B5EF4-FFF2-40B4-BE49-F238E27FC236}">
                <a16:creationId xmlns:a16="http://schemas.microsoft.com/office/drawing/2014/main" id="{3AF71C7C-CB96-4D4D-1FD4-E3D661980860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19" name="직사각형 13">
              <a:extLst>
                <a:ext uri="{FF2B5EF4-FFF2-40B4-BE49-F238E27FC236}">
                  <a16:creationId xmlns:a16="http://schemas.microsoft.com/office/drawing/2014/main" id="{45C5CA62-FF87-7D94-10A1-DD60FBCA6973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" name="직사각형 14">
              <a:extLst>
                <a:ext uri="{FF2B5EF4-FFF2-40B4-BE49-F238E27FC236}">
                  <a16:creationId xmlns:a16="http://schemas.microsoft.com/office/drawing/2014/main" id="{090D7855-4331-154F-12CE-917BC280B6E9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" name="직사각형 15">
              <a:extLst>
                <a:ext uri="{FF2B5EF4-FFF2-40B4-BE49-F238E27FC236}">
                  <a16:creationId xmlns:a16="http://schemas.microsoft.com/office/drawing/2014/main" id="{88B24DF8-DE13-A556-3CB1-0CCF17242971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" name="직사각형 16">
              <a:extLst>
                <a:ext uri="{FF2B5EF4-FFF2-40B4-BE49-F238E27FC236}">
                  <a16:creationId xmlns:a16="http://schemas.microsoft.com/office/drawing/2014/main" id="{8A49ADC9-44FD-AE29-B4B2-5B32CF003E1E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" name="직사각형 17">
              <a:extLst>
                <a:ext uri="{FF2B5EF4-FFF2-40B4-BE49-F238E27FC236}">
                  <a16:creationId xmlns:a16="http://schemas.microsoft.com/office/drawing/2014/main" id="{ABC220F4-7E00-89F3-443A-4BA6A7882FFC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4" name="직사각형 18">
              <a:extLst>
                <a:ext uri="{FF2B5EF4-FFF2-40B4-BE49-F238E27FC236}">
                  <a16:creationId xmlns:a16="http://schemas.microsoft.com/office/drawing/2014/main" id="{0EFDF6DA-74EA-DC61-55EA-F39C3607C23B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" name="직사각형 19">
              <a:extLst>
                <a:ext uri="{FF2B5EF4-FFF2-40B4-BE49-F238E27FC236}">
                  <a16:creationId xmlns:a16="http://schemas.microsoft.com/office/drawing/2014/main" id="{BE891B97-2EF1-833D-20A5-0284133B683E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" name="직사각형 20">
              <a:extLst>
                <a:ext uri="{FF2B5EF4-FFF2-40B4-BE49-F238E27FC236}">
                  <a16:creationId xmlns:a16="http://schemas.microsoft.com/office/drawing/2014/main" id="{3FA0933B-C5B9-5D5E-05FD-33FCBD094A03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7" name="직사각형 21">
              <a:extLst>
                <a:ext uri="{FF2B5EF4-FFF2-40B4-BE49-F238E27FC236}">
                  <a16:creationId xmlns:a16="http://schemas.microsoft.com/office/drawing/2014/main" id="{405BEEBD-F670-E289-FFBE-03661D8AB7A3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" name="직사각형 22">
              <a:extLst>
                <a:ext uri="{FF2B5EF4-FFF2-40B4-BE49-F238E27FC236}">
                  <a16:creationId xmlns:a16="http://schemas.microsoft.com/office/drawing/2014/main" id="{AC09DF7B-9453-7823-4397-5001DE503613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" name="직사각형 23">
              <a:extLst>
                <a:ext uri="{FF2B5EF4-FFF2-40B4-BE49-F238E27FC236}">
                  <a16:creationId xmlns:a16="http://schemas.microsoft.com/office/drawing/2014/main" id="{2CEEA1AA-665E-3E71-78DD-0A5C2A1A7578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0" name="직사각형 24">
              <a:extLst>
                <a:ext uri="{FF2B5EF4-FFF2-40B4-BE49-F238E27FC236}">
                  <a16:creationId xmlns:a16="http://schemas.microsoft.com/office/drawing/2014/main" id="{67B79F90-1536-B862-0590-51374D3A2878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" name="직사각형 25">
              <a:extLst>
                <a:ext uri="{FF2B5EF4-FFF2-40B4-BE49-F238E27FC236}">
                  <a16:creationId xmlns:a16="http://schemas.microsoft.com/office/drawing/2014/main" id="{AD872F5C-ABB5-6B6F-3591-B25884CDC3B5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33" name="그림 42" descr="그림 42">
            <a:extLst>
              <a:ext uri="{FF2B5EF4-FFF2-40B4-BE49-F238E27FC236}">
                <a16:creationId xmlns:a16="http://schemas.microsoft.com/office/drawing/2014/main" id="{9E941C47-C56D-CD9E-20D1-A7DF68D921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47" name="그룹 44">
            <a:extLst>
              <a:ext uri="{FF2B5EF4-FFF2-40B4-BE49-F238E27FC236}">
                <a16:creationId xmlns:a16="http://schemas.microsoft.com/office/drawing/2014/main" id="{5A3EE7B2-0396-2DA2-5A70-885E2FBDAC09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34" name="직사각형 45">
              <a:extLst>
                <a:ext uri="{FF2B5EF4-FFF2-40B4-BE49-F238E27FC236}">
                  <a16:creationId xmlns:a16="http://schemas.microsoft.com/office/drawing/2014/main" id="{7F042DD2-FB66-D11A-EE08-D8C75F032ED1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" name="직사각형 46">
              <a:extLst>
                <a:ext uri="{FF2B5EF4-FFF2-40B4-BE49-F238E27FC236}">
                  <a16:creationId xmlns:a16="http://schemas.microsoft.com/office/drawing/2014/main" id="{0A127CEB-35A3-8B37-BAF7-ED6B5BCE2A6D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6" name="직사각형 47">
              <a:extLst>
                <a:ext uri="{FF2B5EF4-FFF2-40B4-BE49-F238E27FC236}">
                  <a16:creationId xmlns:a16="http://schemas.microsoft.com/office/drawing/2014/main" id="{EA816F86-8887-FAD3-B314-D2E3A95BEC4C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" name="직사각형 48">
              <a:extLst>
                <a:ext uri="{FF2B5EF4-FFF2-40B4-BE49-F238E27FC236}">
                  <a16:creationId xmlns:a16="http://schemas.microsoft.com/office/drawing/2014/main" id="{1377A9A4-9D62-1C39-AA62-23DE2E2AA1F5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" name="직사각형 49">
              <a:extLst>
                <a:ext uri="{FF2B5EF4-FFF2-40B4-BE49-F238E27FC236}">
                  <a16:creationId xmlns:a16="http://schemas.microsoft.com/office/drawing/2014/main" id="{B92A1AFE-AF7C-F96D-7739-3D45071579C4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" name="직사각형 50">
              <a:extLst>
                <a:ext uri="{FF2B5EF4-FFF2-40B4-BE49-F238E27FC236}">
                  <a16:creationId xmlns:a16="http://schemas.microsoft.com/office/drawing/2014/main" id="{A8A961CA-C946-FC1A-87A4-A2C6972B910F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0" name="직사각형 51">
              <a:extLst>
                <a:ext uri="{FF2B5EF4-FFF2-40B4-BE49-F238E27FC236}">
                  <a16:creationId xmlns:a16="http://schemas.microsoft.com/office/drawing/2014/main" id="{4F1967B7-A0D1-2AE1-E0BD-45F23D59D735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" name="직사각형 52">
              <a:extLst>
                <a:ext uri="{FF2B5EF4-FFF2-40B4-BE49-F238E27FC236}">
                  <a16:creationId xmlns:a16="http://schemas.microsoft.com/office/drawing/2014/main" id="{3444892D-8CA7-67B5-9899-D7572AB88E7F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" name="직사각형 53">
              <a:extLst>
                <a:ext uri="{FF2B5EF4-FFF2-40B4-BE49-F238E27FC236}">
                  <a16:creationId xmlns:a16="http://schemas.microsoft.com/office/drawing/2014/main" id="{2C88101A-D46B-E6E9-BCF6-A42762E3E445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3" name="직사각형 54">
              <a:extLst>
                <a:ext uri="{FF2B5EF4-FFF2-40B4-BE49-F238E27FC236}">
                  <a16:creationId xmlns:a16="http://schemas.microsoft.com/office/drawing/2014/main" id="{622C7F30-7219-AD72-3B3B-DDC01769CE2B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" name="직사각형 55">
              <a:extLst>
                <a:ext uri="{FF2B5EF4-FFF2-40B4-BE49-F238E27FC236}">
                  <a16:creationId xmlns:a16="http://schemas.microsoft.com/office/drawing/2014/main" id="{1C9495F0-C853-8401-5B68-412B5E114A78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" name="직사각형 56">
              <a:extLst>
                <a:ext uri="{FF2B5EF4-FFF2-40B4-BE49-F238E27FC236}">
                  <a16:creationId xmlns:a16="http://schemas.microsoft.com/office/drawing/2014/main" id="{83A71EA4-291B-4595-AA12-9704EAC951B3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6" name="직사각형 57">
              <a:extLst>
                <a:ext uri="{FF2B5EF4-FFF2-40B4-BE49-F238E27FC236}">
                  <a16:creationId xmlns:a16="http://schemas.microsoft.com/office/drawing/2014/main" id="{127B019E-D46A-7CB6-2400-C5833305F4E7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48" name="Testo">
            <a:extLst>
              <a:ext uri="{FF2B5EF4-FFF2-40B4-BE49-F238E27FC236}">
                <a16:creationId xmlns:a16="http://schemas.microsoft.com/office/drawing/2014/main" id="{CA1E893B-DB7B-E68B-8217-3367DBEAE765}"/>
              </a:ext>
            </a:extLst>
          </p:cNvPr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49" name="그림 5" descr="그림 5">
            <a:extLst>
              <a:ext uri="{FF2B5EF4-FFF2-40B4-BE49-F238E27FC236}">
                <a16:creationId xmlns:a16="http://schemas.microsoft.com/office/drawing/2014/main" id="{03023FBF-8E56-9205-AD85-997A45EDD0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81" y="12988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63" name="그룹 28">
            <a:extLst>
              <a:ext uri="{FF2B5EF4-FFF2-40B4-BE49-F238E27FC236}">
                <a16:creationId xmlns:a16="http://schemas.microsoft.com/office/drawing/2014/main" id="{034E5CAB-873A-CE87-6E25-77FE10835BAF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50" name="직사각형 29">
              <a:extLst>
                <a:ext uri="{FF2B5EF4-FFF2-40B4-BE49-F238E27FC236}">
                  <a16:creationId xmlns:a16="http://schemas.microsoft.com/office/drawing/2014/main" id="{BAF79505-A729-A9D5-E449-2851F8F38D86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" name="직사각형 30">
              <a:extLst>
                <a:ext uri="{FF2B5EF4-FFF2-40B4-BE49-F238E27FC236}">
                  <a16:creationId xmlns:a16="http://schemas.microsoft.com/office/drawing/2014/main" id="{F3C6733B-56B6-C95D-A803-CFA0E964880D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2" name="직사각형 31">
              <a:extLst>
                <a:ext uri="{FF2B5EF4-FFF2-40B4-BE49-F238E27FC236}">
                  <a16:creationId xmlns:a16="http://schemas.microsoft.com/office/drawing/2014/main" id="{82BC7D99-1F54-8A96-1E7D-0FA3F1441936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" name="직사각형 32">
              <a:extLst>
                <a:ext uri="{FF2B5EF4-FFF2-40B4-BE49-F238E27FC236}">
                  <a16:creationId xmlns:a16="http://schemas.microsoft.com/office/drawing/2014/main" id="{77208BDA-02F7-E006-9B47-05A095820EC4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" name="직사각형 33">
              <a:extLst>
                <a:ext uri="{FF2B5EF4-FFF2-40B4-BE49-F238E27FC236}">
                  <a16:creationId xmlns:a16="http://schemas.microsoft.com/office/drawing/2014/main" id="{A26A476B-636C-21AF-9F99-A0EC8A314F12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5" name="직사각형 34">
              <a:extLst>
                <a:ext uri="{FF2B5EF4-FFF2-40B4-BE49-F238E27FC236}">
                  <a16:creationId xmlns:a16="http://schemas.microsoft.com/office/drawing/2014/main" id="{DA947C03-B9B0-626E-C0A9-57114FAC409B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" name="직사각형 35">
              <a:extLst>
                <a:ext uri="{FF2B5EF4-FFF2-40B4-BE49-F238E27FC236}">
                  <a16:creationId xmlns:a16="http://schemas.microsoft.com/office/drawing/2014/main" id="{72A2B0AD-2E85-B97B-F12B-3CAFB4BAB6CC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" name="직사각형 36">
              <a:extLst>
                <a:ext uri="{FF2B5EF4-FFF2-40B4-BE49-F238E27FC236}">
                  <a16:creationId xmlns:a16="http://schemas.microsoft.com/office/drawing/2014/main" id="{AA3BB546-2443-CFF1-C8B9-F75FB4DC6E38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" name="직사각형 37">
              <a:extLst>
                <a:ext uri="{FF2B5EF4-FFF2-40B4-BE49-F238E27FC236}">
                  <a16:creationId xmlns:a16="http://schemas.microsoft.com/office/drawing/2014/main" id="{25CA00BA-19A3-CEE6-559B-91A507F69C64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" name="직사각형 38">
              <a:extLst>
                <a:ext uri="{FF2B5EF4-FFF2-40B4-BE49-F238E27FC236}">
                  <a16:creationId xmlns:a16="http://schemas.microsoft.com/office/drawing/2014/main" id="{97B578A6-AEEA-BB7C-2614-09567C1B1B56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" name="직사각형 39">
              <a:extLst>
                <a:ext uri="{FF2B5EF4-FFF2-40B4-BE49-F238E27FC236}">
                  <a16:creationId xmlns:a16="http://schemas.microsoft.com/office/drawing/2014/main" id="{C337CAB4-89DD-ED91-B0E7-8384444E7BDB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" name="직사각형 40">
              <a:extLst>
                <a:ext uri="{FF2B5EF4-FFF2-40B4-BE49-F238E27FC236}">
                  <a16:creationId xmlns:a16="http://schemas.microsoft.com/office/drawing/2014/main" id="{A24BED66-D8D8-A024-A533-400DB6E6DCF7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2" name="직사각형 41">
              <a:extLst>
                <a:ext uri="{FF2B5EF4-FFF2-40B4-BE49-F238E27FC236}">
                  <a16:creationId xmlns:a16="http://schemas.microsoft.com/office/drawing/2014/main" id="{0A40A5B5-C8E7-F983-1578-970134D2DEC5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77" name="그룹 43">
            <a:extLst>
              <a:ext uri="{FF2B5EF4-FFF2-40B4-BE49-F238E27FC236}">
                <a16:creationId xmlns:a16="http://schemas.microsoft.com/office/drawing/2014/main" id="{6B8C24A7-674C-7066-8F5E-E5874AE0B8A1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64" name="직사각형 44">
              <a:extLst>
                <a:ext uri="{FF2B5EF4-FFF2-40B4-BE49-F238E27FC236}">
                  <a16:creationId xmlns:a16="http://schemas.microsoft.com/office/drawing/2014/main" id="{E95B3EEA-41F7-DB42-6BB4-A54899C6045C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5" name="직사각형 45">
              <a:extLst>
                <a:ext uri="{FF2B5EF4-FFF2-40B4-BE49-F238E27FC236}">
                  <a16:creationId xmlns:a16="http://schemas.microsoft.com/office/drawing/2014/main" id="{8405737E-2CC4-21A0-4434-12FB2A41F67E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" name="직사각형 46">
              <a:extLst>
                <a:ext uri="{FF2B5EF4-FFF2-40B4-BE49-F238E27FC236}">
                  <a16:creationId xmlns:a16="http://schemas.microsoft.com/office/drawing/2014/main" id="{5EDD07A3-23F6-DC22-5A90-3F427B5E32FA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" name="직사각형 47">
              <a:extLst>
                <a:ext uri="{FF2B5EF4-FFF2-40B4-BE49-F238E27FC236}">
                  <a16:creationId xmlns:a16="http://schemas.microsoft.com/office/drawing/2014/main" id="{0BD9A9DE-9CBA-0059-39E2-85D81A7ADBCC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8" name="직사각형 48">
              <a:extLst>
                <a:ext uri="{FF2B5EF4-FFF2-40B4-BE49-F238E27FC236}">
                  <a16:creationId xmlns:a16="http://schemas.microsoft.com/office/drawing/2014/main" id="{10B101B1-8BCC-2351-559E-0DA97142C820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" name="직사각형 49">
              <a:extLst>
                <a:ext uri="{FF2B5EF4-FFF2-40B4-BE49-F238E27FC236}">
                  <a16:creationId xmlns:a16="http://schemas.microsoft.com/office/drawing/2014/main" id="{F53B9C2E-5081-2F63-7BC4-67F5630855BE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" name="직사각형 50">
              <a:extLst>
                <a:ext uri="{FF2B5EF4-FFF2-40B4-BE49-F238E27FC236}">
                  <a16:creationId xmlns:a16="http://schemas.microsoft.com/office/drawing/2014/main" id="{6DE604B3-D90E-262C-7618-2B3388174A6C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1" name="직사각형 51">
              <a:extLst>
                <a:ext uri="{FF2B5EF4-FFF2-40B4-BE49-F238E27FC236}">
                  <a16:creationId xmlns:a16="http://schemas.microsoft.com/office/drawing/2014/main" id="{AF0F0F66-18B1-D53A-13DB-78B206999256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" name="직사각형 52">
              <a:extLst>
                <a:ext uri="{FF2B5EF4-FFF2-40B4-BE49-F238E27FC236}">
                  <a16:creationId xmlns:a16="http://schemas.microsoft.com/office/drawing/2014/main" id="{D06F342E-587F-7F74-3252-B2C25C379C52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" name="직사각형 53">
              <a:extLst>
                <a:ext uri="{FF2B5EF4-FFF2-40B4-BE49-F238E27FC236}">
                  <a16:creationId xmlns:a16="http://schemas.microsoft.com/office/drawing/2014/main" id="{9C17E003-753B-88ED-98F2-765989E5DA5B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4" name="직사각형 54">
              <a:extLst>
                <a:ext uri="{FF2B5EF4-FFF2-40B4-BE49-F238E27FC236}">
                  <a16:creationId xmlns:a16="http://schemas.microsoft.com/office/drawing/2014/main" id="{A0D567C8-D5EF-FF41-9A33-5248D2AE7CB8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" name="직사각형 55">
              <a:extLst>
                <a:ext uri="{FF2B5EF4-FFF2-40B4-BE49-F238E27FC236}">
                  <a16:creationId xmlns:a16="http://schemas.microsoft.com/office/drawing/2014/main" id="{16323D48-B5B7-94A0-E090-6988FBCC281C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6" name="직사각형 56">
              <a:extLst>
                <a:ext uri="{FF2B5EF4-FFF2-40B4-BE49-F238E27FC236}">
                  <a16:creationId xmlns:a16="http://schemas.microsoft.com/office/drawing/2014/main" id="{57559A17-681A-638F-0791-B2162E2E9B5C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79" name="Capitolo 1…">
            <a:extLst>
              <a:ext uri="{FF2B5EF4-FFF2-40B4-BE49-F238E27FC236}">
                <a16:creationId xmlns:a16="http://schemas.microsoft.com/office/drawing/2014/main" id="{5B3F865C-59EB-0ADC-ABF0-8AE21645BF3F}"/>
              </a:ext>
            </a:extLst>
          </p:cNvPr>
          <p:cNvSpPr txBox="1"/>
          <p:nvPr/>
        </p:nvSpPr>
        <p:spPr>
          <a:xfrm>
            <a:off x="6049802" y="441799"/>
            <a:ext cx="92396" cy="5693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3100"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endParaRPr dirty="0"/>
          </a:p>
        </p:txBody>
      </p:sp>
      <p:pic>
        <p:nvPicPr>
          <p:cNvPr id="3" name="Immagine 2" descr="Immagine che contiene testo, Carattere, schermata, algebra&#10;&#10;Descrizione generata automaticamente">
            <a:extLst>
              <a:ext uri="{FF2B5EF4-FFF2-40B4-BE49-F238E27FC236}">
                <a16:creationId xmlns:a16="http://schemas.microsoft.com/office/drawing/2014/main" id="{66B0D7D1-376B-C2A8-DA00-FFF367BAA99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2050" y="2514600"/>
            <a:ext cx="4787900" cy="1828800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2" name="Input penna 1">
                <a:extLst>
                  <a:ext uri="{FF2B5EF4-FFF2-40B4-BE49-F238E27FC236}">
                    <a16:creationId xmlns:a16="http://schemas.microsoft.com/office/drawing/2014/main" id="{BD431AFA-45D1-F7D3-7351-0CA3BEF62E35}"/>
                  </a:ext>
                </a:extLst>
              </p14:cNvPr>
              <p14:cNvContentPartPr/>
              <p14:nvPr/>
            </p14:nvContentPartPr>
            <p14:xfrm>
              <a:off x="5551929" y="3339351"/>
              <a:ext cx="750240" cy="55440"/>
            </p14:xfrm>
          </p:contentPart>
        </mc:Choice>
        <mc:Fallback>
          <p:pic>
            <p:nvPicPr>
              <p:cNvPr id="2" name="Input penna 1">
                <a:extLst>
                  <a:ext uri="{FF2B5EF4-FFF2-40B4-BE49-F238E27FC236}">
                    <a16:creationId xmlns:a16="http://schemas.microsoft.com/office/drawing/2014/main" id="{BD431AFA-45D1-F7D3-7351-0CA3BEF62E35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541129" y="3328551"/>
                <a:ext cx="771480" cy="76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4" name="Input penna 3">
                <a:extLst>
                  <a:ext uri="{FF2B5EF4-FFF2-40B4-BE49-F238E27FC236}">
                    <a16:creationId xmlns:a16="http://schemas.microsoft.com/office/drawing/2014/main" id="{21E4B416-9FD7-70AE-2C62-F8C710D55A1A}"/>
                  </a:ext>
                </a:extLst>
              </p14:cNvPr>
              <p14:cNvContentPartPr/>
              <p14:nvPr/>
            </p14:nvContentPartPr>
            <p14:xfrm>
              <a:off x="7446609" y="3617991"/>
              <a:ext cx="687600" cy="68400"/>
            </p14:xfrm>
          </p:contentPart>
        </mc:Choice>
        <mc:Fallback>
          <p:pic>
            <p:nvPicPr>
              <p:cNvPr id="4" name="Input penna 3">
                <a:extLst>
                  <a:ext uri="{FF2B5EF4-FFF2-40B4-BE49-F238E27FC236}">
                    <a16:creationId xmlns:a16="http://schemas.microsoft.com/office/drawing/2014/main" id="{21E4B416-9FD7-70AE-2C62-F8C710D55A1A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7436169" y="3607551"/>
                <a:ext cx="708840" cy="89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">
            <p14:nvContentPartPr>
              <p14:cNvPr id="5" name="Input penna 4">
                <a:extLst>
                  <a:ext uri="{FF2B5EF4-FFF2-40B4-BE49-F238E27FC236}">
                    <a16:creationId xmlns:a16="http://schemas.microsoft.com/office/drawing/2014/main" id="{87660494-9700-C69C-C038-46BEEA9DA5D6}"/>
                  </a:ext>
                </a:extLst>
              </p14:cNvPr>
              <p14:cNvContentPartPr/>
              <p14:nvPr/>
            </p14:nvContentPartPr>
            <p14:xfrm>
              <a:off x="5629329" y="4266351"/>
              <a:ext cx="136440" cy="12600"/>
            </p14:xfrm>
          </p:contentPart>
        </mc:Choice>
        <mc:Fallback>
          <p:pic>
            <p:nvPicPr>
              <p:cNvPr id="5" name="Input penna 4">
                <a:extLst>
                  <a:ext uri="{FF2B5EF4-FFF2-40B4-BE49-F238E27FC236}">
                    <a16:creationId xmlns:a16="http://schemas.microsoft.com/office/drawing/2014/main" id="{87660494-9700-C69C-C038-46BEEA9DA5D6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5623209" y="4260231"/>
                <a:ext cx="148680" cy="248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6917512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48A8FA-6B68-5895-8719-2CB7390CE5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TextBox 3">
            <a:extLst>
              <a:ext uri="{FF2B5EF4-FFF2-40B4-BE49-F238E27FC236}">
                <a16:creationId xmlns:a16="http://schemas.microsoft.com/office/drawing/2014/main" id="{6D91A9B6-5743-034D-001B-C39A46ECD9F0}"/>
              </a:ext>
            </a:extLst>
          </p:cNvPr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18" name="TextBox 5">
            <a:extLst>
              <a:ext uri="{FF2B5EF4-FFF2-40B4-BE49-F238E27FC236}">
                <a16:creationId xmlns:a16="http://schemas.microsoft.com/office/drawing/2014/main" id="{E40FDD5C-627B-4161-B571-39D3D5FF59CE}"/>
              </a:ext>
            </a:extLst>
          </p:cNvPr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32" name="그룹 12">
            <a:extLst>
              <a:ext uri="{FF2B5EF4-FFF2-40B4-BE49-F238E27FC236}">
                <a16:creationId xmlns:a16="http://schemas.microsoft.com/office/drawing/2014/main" id="{740D9486-822E-9036-6585-396AA36FDCA1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19" name="직사각형 13">
              <a:extLst>
                <a:ext uri="{FF2B5EF4-FFF2-40B4-BE49-F238E27FC236}">
                  <a16:creationId xmlns:a16="http://schemas.microsoft.com/office/drawing/2014/main" id="{8A5FF880-020A-7AC6-1108-91BF8CDBBD27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" name="직사각형 14">
              <a:extLst>
                <a:ext uri="{FF2B5EF4-FFF2-40B4-BE49-F238E27FC236}">
                  <a16:creationId xmlns:a16="http://schemas.microsoft.com/office/drawing/2014/main" id="{2288C391-4AF9-D27A-95DE-A650B4F75897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" name="직사각형 15">
              <a:extLst>
                <a:ext uri="{FF2B5EF4-FFF2-40B4-BE49-F238E27FC236}">
                  <a16:creationId xmlns:a16="http://schemas.microsoft.com/office/drawing/2014/main" id="{8E705AE0-73F0-42E3-4077-39C2AD4836FE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" name="직사각형 16">
              <a:extLst>
                <a:ext uri="{FF2B5EF4-FFF2-40B4-BE49-F238E27FC236}">
                  <a16:creationId xmlns:a16="http://schemas.microsoft.com/office/drawing/2014/main" id="{3594A397-8BE1-59F4-A8BD-7EF588FF35EF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" name="직사각형 17">
              <a:extLst>
                <a:ext uri="{FF2B5EF4-FFF2-40B4-BE49-F238E27FC236}">
                  <a16:creationId xmlns:a16="http://schemas.microsoft.com/office/drawing/2014/main" id="{3182C925-A91C-761F-887E-FAAC425EC322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4" name="직사각형 18">
              <a:extLst>
                <a:ext uri="{FF2B5EF4-FFF2-40B4-BE49-F238E27FC236}">
                  <a16:creationId xmlns:a16="http://schemas.microsoft.com/office/drawing/2014/main" id="{2813CABE-715A-D225-5774-A05745CEDC2D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" name="직사각형 19">
              <a:extLst>
                <a:ext uri="{FF2B5EF4-FFF2-40B4-BE49-F238E27FC236}">
                  <a16:creationId xmlns:a16="http://schemas.microsoft.com/office/drawing/2014/main" id="{F0172EC9-0D94-A7EA-79B2-9BE2D6504F5F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" name="직사각형 20">
              <a:extLst>
                <a:ext uri="{FF2B5EF4-FFF2-40B4-BE49-F238E27FC236}">
                  <a16:creationId xmlns:a16="http://schemas.microsoft.com/office/drawing/2014/main" id="{37FB816A-7DD5-3EF1-D7E6-4E95E75EDD0A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7" name="직사각형 21">
              <a:extLst>
                <a:ext uri="{FF2B5EF4-FFF2-40B4-BE49-F238E27FC236}">
                  <a16:creationId xmlns:a16="http://schemas.microsoft.com/office/drawing/2014/main" id="{49D075A8-AB2E-D9E1-61BA-6F887E389980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" name="직사각형 22">
              <a:extLst>
                <a:ext uri="{FF2B5EF4-FFF2-40B4-BE49-F238E27FC236}">
                  <a16:creationId xmlns:a16="http://schemas.microsoft.com/office/drawing/2014/main" id="{678E52B7-6623-F27B-B416-4C74542450CD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" name="직사각형 23">
              <a:extLst>
                <a:ext uri="{FF2B5EF4-FFF2-40B4-BE49-F238E27FC236}">
                  <a16:creationId xmlns:a16="http://schemas.microsoft.com/office/drawing/2014/main" id="{6BA0E6F9-62EA-0234-A889-F32E07A0C4F3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0" name="직사각형 24">
              <a:extLst>
                <a:ext uri="{FF2B5EF4-FFF2-40B4-BE49-F238E27FC236}">
                  <a16:creationId xmlns:a16="http://schemas.microsoft.com/office/drawing/2014/main" id="{FDD078D4-A3E9-05BF-9675-BE9BC1AFF6A2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" name="직사각형 25">
              <a:extLst>
                <a:ext uri="{FF2B5EF4-FFF2-40B4-BE49-F238E27FC236}">
                  <a16:creationId xmlns:a16="http://schemas.microsoft.com/office/drawing/2014/main" id="{A840F13C-91E3-84FE-9254-F7EFF0D86212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33" name="그림 42" descr="그림 42">
            <a:extLst>
              <a:ext uri="{FF2B5EF4-FFF2-40B4-BE49-F238E27FC236}">
                <a16:creationId xmlns:a16="http://schemas.microsoft.com/office/drawing/2014/main" id="{04B76B14-C3AF-127D-7941-1FFB08A667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47" name="그룹 44">
            <a:extLst>
              <a:ext uri="{FF2B5EF4-FFF2-40B4-BE49-F238E27FC236}">
                <a16:creationId xmlns:a16="http://schemas.microsoft.com/office/drawing/2014/main" id="{FE805BF6-B1AD-F561-6110-59DAF88DBFB5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34" name="직사각형 45">
              <a:extLst>
                <a:ext uri="{FF2B5EF4-FFF2-40B4-BE49-F238E27FC236}">
                  <a16:creationId xmlns:a16="http://schemas.microsoft.com/office/drawing/2014/main" id="{698C34CD-66B9-6008-DAD9-20C7863F47D3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" name="직사각형 46">
              <a:extLst>
                <a:ext uri="{FF2B5EF4-FFF2-40B4-BE49-F238E27FC236}">
                  <a16:creationId xmlns:a16="http://schemas.microsoft.com/office/drawing/2014/main" id="{6CC62692-3EB7-CD7F-B302-A4D158056678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6" name="직사각형 47">
              <a:extLst>
                <a:ext uri="{FF2B5EF4-FFF2-40B4-BE49-F238E27FC236}">
                  <a16:creationId xmlns:a16="http://schemas.microsoft.com/office/drawing/2014/main" id="{6501841D-25BE-AE7E-2A7F-0F1E6DD86EBA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" name="직사각형 48">
              <a:extLst>
                <a:ext uri="{FF2B5EF4-FFF2-40B4-BE49-F238E27FC236}">
                  <a16:creationId xmlns:a16="http://schemas.microsoft.com/office/drawing/2014/main" id="{A8332116-2957-8D72-4E33-DAB24990CA18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" name="직사각형 49">
              <a:extLst>
                <a:ext uri="{FF2B5EF4-FFF2-40B4-BE49-F238E27FC236}">
                  <a16:creationId xmlns:a16="http://schemas.microsoft.com/office/drawing/2014/main" id="{43E868EA-7D79-11A7-B53E-4FBEDBC3443E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" name="직사각형 50">
              <a:extLst>
                <a:ext uri="{FF2B5EF4-FFF2-40B4-BE49-F238E27FC236}">
                  <a16:creationId xmlns:a16="http://schemas.microsoft.com/office/drawing/2014/main" id="{2745906F-AEF9-B01B-BFA8-5CFD3C71C29F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0" name="직사각형 51">
              <a:extLst>
                <a:ext uri="{FF2B5EF4-FFF2-40B4-BE49-F238E27FC236}">
                  <a16:creationId xmlns:a16="http://schemas.microsoft.com/office/drawing/2014/main" id="{8EB00D35-F4C1-2F61-EB69-C1CB8ACEA4D2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" name="직사각형 52">
              <a:extLst>
                <a:ext uri="{FF2B5EF4-FFF2-40B4-BE49-F238E27FC236}">
                  <a16:creationId xmlns:a16="http://schemas.microsoft.com/office/drawing/2014/main" id="{F706F50C-0AE2-E752-0528-78EFB6CDDEC1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" name="직사각형 53">
              <a:extLst>
                <a:ext uri="{FF2B5EF4-FFF2-40B4-BE49-F238E27FC236}">
                  <a16:creationId xmlns:a16="http://schemas.microsoft.com/office/drawing/2014/main" id="{236A9889-6E37-DAF7-BE2B-A349B2B8D878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3" name="직사각형 54">
              <a:extLst>
                <a:ext uri="{FF2B5EF4-FFF2-40B4-BE49-F238E27FC236}">
                  <a16:creationId xmlns:a16="http://schemas.microsoft.com/office/drawing/2014/main" id="{06FBE4B7-9B8A-86CA-CBB2-E189BA3358D5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" name="직사각형 55">
              <a:extLst>
                <a:ext uri="{FF2B5EF4-FFF2-40B4-BE49-F238E27FC236}">
                  <a16:creationId xmlns:a16="http://schemas.microsoft.com/office/drawing/2014/main" id="{59733B04-E68D-88DD-37C6-BA01961761D7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" name="직사각형 56">
              <a:extLst>
                <a:ext uri="{FF2B5EF4-FFF2-40B4-BE49-F238E27FC236}">
                  <a16:creationId xmlns:a16="http://schemas.microsoft.com/office/drawing/2014/main" id="{3EB7C71F-88D8-AEF4-0CC3-A47C8C9E6682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6" name="직사각형 57">
              <a:extLst>
                <a:ext uri="{FF2B5EF4-FFF2-40B4-BE49-F238E27FC236}">
                  <a16:creationId xmlns:a16="http://schemas.microsoft.com/office/drawing/2014/main" id="{A9603A88-A7F9-AC8D-E4F2-E4D59CDBD80C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48" name="Testo">
            <a:extLst>
              <a:ext uri="{FF2B5EF4-FFF2-40B4-BE49-F238E27FC236}">
                <a16:creationId xmlns:a16="http://schemas.microsoft.com/office/drawing/2014/main" id="{06949033-095C-9090-E8FA-A446951AB5C3}"/>
              </a:ext>
            </a:extLst>
          </p:cNvPr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49" name="그림 5" descr="그림 5">
            <a:extLst>
              <a:ext uri="{FF2B5EF4-FFF2-40B4-BE49-F238E27FC236}">
                <a16:creationId xmlns:a16="http://schemas.microsoft.com/office/drawing/2014/main" id="{3EF83FEF-052F-9C48-416B-701DC5F5FB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81" y="12988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63" name="그룹 28">
            <a:extLst>
              <a:ext uri="{FF2B5EF4-FFF2-40B4-BE49-F238E27FC236}">
                <a16:creationId xmlns:a16="http://schemas.microsoft.com/office/drawing/2014/main" id="{7363AC81-A826-160E-917B-DD977252B9F8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50" name="직사각형 29">
              <a:extLst>
                <a:ext uri="{FF2B5EF4-FFF2-40B4-BE49-F238E27FC236}">
                  <a16:creationId xmlns:a16="http://schemas.microsoft.com/office/drawing/2014/main" id="{D96702B8-F4D9-01AB-CF4E-9DE3C72803DE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" name="직사각형 30">
              <a:extLst>
                <a:ext uri="{FF2B5EF4-FFF2-40B4-BE49-F238E27FC236}">
                  <a16:creationId xmlns:a16="http://schemas.microsoft.com/office/drawing/2014/main" id="{30DC8A42-0F33-26AC-7B31-D2009D921EA2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2" name="직사각형 31">
              <a:extLst>
                <a:ext uri="{FF2B5EF4-FFF2-40B4-BE49-F238E27FC236}">
                  <a16:creationId xmlns:a16="http://schemas.microsoft.com/office/drawing/2014/main" id="{F5F991AA-80E5-E93A-00FD-C364606D3B38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" name="직사각형 32">
              <a:extLst>
                <a:ext uri="{FF2B5EF4-FFF2-40B4-BE49-F238E27FC236}">
                  <a16:creationId xmlns:a16="http://schemas.microsoft.com/office/drawing/2014/main" id="{D697FCCA-F431-2B70-BC2F-8A69355F08D7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" name="직사각형 33">
              <a:extLst>
                <a:ext uri="{FF2B5EF4-FFF2-40B4-BE49-F238E27FC236}">
                  <a16:creationId xmlns:a16="http://schemas.microsoft.com/office/drawing/2014/main" id="{5D783287-1D21-CDA2-7AC4-A79F5F40E60D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5" name="직사각형 34">
              <a:extLst>
                <a:ext uri="{FF2B5EF4-FFF2-40B4-BE49-F238E27FC236}">
                  <a16:creationId xmlns:a16="http://schemas.microsoft.com/office/drawing/2014/main" id="{9DA786ED-31E8-A1CA-B471-7AB38705A2D1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" name="직사각형 35">
              <a:extLst>
                <a:ext uri="{FF2B5EF4-FFF2-40B4-BE49-F238E27FC236}">
                  <a16:creationId xmlns:a16="http://schemas.microsoft.com/office/drawing/2014/main" id="{02200D65-57D9-015D-9CDA-72A4539BD1CB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" name="직사각형 36">
              <a:extLst>
                <a:ext uri="{FF2B5EF4-FFF2-40B4-BE49-F238E27FC236}">
                  <a16:creationId xmlns:a16="http://schemas.microsoft.com/office/drawing/2014/main" id="{953B1E8D-DB3A-472E-8D48-06A88D3C8423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" name="직사각형 37">
              <a:extLst>
                <a:ext uri="{FF2B5EF4-FFF2-40B4-BE49-F238E27FC236}">
                  <a16:creationId xmlns:a16="http://schemas.microsoft.com/office/drawing/2014/main" id="{9E122AE9-1F27-5976-F5E4-CC00F8BE4A1F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" name="직사각형 38">
              <a:extLst>
                <a:ext uri="{FF2B5EF4-FFF2-40B4-BE49-F238E27FC236}">
                  <a16:creationId xmlns:a16="http://schemas.microsoft.com/office/drawing/2014/main" id="{D205E03A-C016-427A-9DCD-49BBED8DAC1B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" name="직사각형 39">
              <a:extLst>
                <a:ext uri="{FF2B5EF4-FFF2-40B4-BE49-F238E27FC236}">
                  <a16:creationId xmlns:a16="http://schemas.microsoft.com/office/drawing/2014/main" id="{1623B8E0-C2CA-DD7D-469E-8182807A9CEE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" name="직사각형 40">
              <a:extLst>
                <a:ext uri="{FF2B5EF4-FFF2-40B4-BE49-F238E27FC236}">
                  <a16:creationId xmlns:a16="http://schemas.microsoft.com/office/drawing/2014/main" id="{C28ABF04-D624-74ED-03E7-0766B71034B8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2" name="직사각형 41">
              <a:extLst>
                <a:ext uri="{FF2B5EF4-FFF2-40B4-BE49-F238E27FC236}">
                  <a16:creationId xmlns:a16="http://schemas.microsoft.com/office/drawing/2014/main" id="{88B7EE7E-9237-37F3-A9E2-5D0DE18A4862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77" name="그룹 43">
            <a:extLst>
              <a:ext uri="{FF2B5EF4-FFF2-40B4-BE49-F238E27FC236}">
                <a16:creationId xmlns:a16="http://schemas.microsoft.com/office/drawing/2014/main" id="{FF66E40A-8D96-ABC5-E737-0F7A66877107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64" name="직사각형 44">
              <a:extLst>
                <a:ext uri="{FF2B5EF4-FFF2-40B4-BE49-F238E27FC236}">
                  <a16:creationId xmlns:a16="http://schemas.microsoft.com/office/drawing/2014/main" id="{55A54A57-3A22-E865-D41B-803E4E9B5BDF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5" name="직사각형 45">
              <a:extLst>
                <a:ext uri="{FF2B5EF4-FFF2-40B4-BE49-F238E27FC236}">
                  <a16:creationId xmlns:a16="http://schemas.microsoft.com/office/drawing/2014/main" id="{2CE7FC96-066E-804C-3C19-053F1827890E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" name="직사각형 46">
              <a:extLst>
                <a:ext uri="{FF2B5EF4-FFF2-40B4-BE49-F238E27FC236}">
                  <a16:creationId xmlns:a16="http://schemas.microsoft.com/office/drawing/2014/main" id="{C128AE8D-AD91-D42C-9996-4737BCB3961D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" name="직사각형 47">
              <a:extLst>
                <a:ext uri="{FF2B5EF4-FFF2-40B4-BE49-F238E27FC236}">
                  <a16:creationId xmlns:a16="http://schemas.microsoft.com/office/drawing/2014/main" id="{DF81C740-8DA1-88F0-9E8E-C1710DA7B19E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8" name="직사각형 48">
              <a:extLst>
                <a:ext uri="{FF2B5EF4-FFF2-40B4-BE49-F238E27FC236}">
                  <a16:creationId xmlns:a16="http://schemas.microsoft.com/office/drawing/2014/main" id="{50B157BD-9EF8-F838-01F1-FFF66B376DB3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" name="직사각형 49">
              <a:extLst>
                <a:ext uri="{FF2B5EF4-FFF2-40B4-BE49-F238E27FC236}">
                  <a16:creationId xmlns:a16="http://schemas.microsoft.com/office/drawing/2014/main" id="{A41D7A73-5F19-5294-48EE-5D40F1AFA9E3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" name="직사각형 50">
              <a:extLst>
                <a:ext uri="{FF2B5EF4-FFF2-40B4-BE49-F238E27FC236}">
                  <a16:creationId xmlns:a16="http://schemas.microsoft.com/office/drawing/2014/main" id="{A827E861-A41E-0B2D-186C-C4CAE112908A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1" name="직사각형 51">
              <a:extLst>
                <a:ext uri="{FF2B5EF4-FFF2-40B4-BE49-F238E27FC236}">
                  <a16:creationId xmlns:a16="http://schemas.microsoft.com/office/drawing/2014/main" id="{58A86556-57EE-3352-55D5-EA93B3E78A3F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" name="직사각형 52">
              <a:extLst>
                <a:ext uri="{FF2B5EF4-FFF2-40B4-BE49-F238E27FC236}">
                  <a16:creationId xmlns:a16="http://schemas.microsoft.com/office/drawing/2014/main" id="{4935FDF7-EB82-2858-093C-D7275A0F9C26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" name="직사각형 53">
              <a:extLst>
                <a:ext uri="{FF2B5EF4-FFF2-40B4-BE49-F238E27FC236}">
                  <a16:creationId xmlns:a16="http://schemas.microsoft.com/office/drawing/2014/main" id="{CD49F25E-4830-4C53-C4F8-535AA845A978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4" name="직사각형 54">
              <a:extLst>
                <a:ext uri="{FF2B5EF4-FFF2-40B4-BE49-F238E27FC236}">
                  <a16:creationId xmlns:a16="http://schemas.microsoft.com/office/drawing/2014/main" id="{BD6D152D-828F-B10F-4D28-EDC90EDD95C5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" name="직사각형 55">
              <a:extLst>
                <a:ext uri="{FF2B5EF4-FFF2-40B4-BE49-F238E27FC236}">
                  <a16:creationId xmlns:a16="http://schemas.microsoft.com/office/drawing/2014/main" id="{7193593B-6C5A-0EBE-CEA2-FE2B5B93701F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6" name="직사각형 56">
              <a:extLst>
                <a:ext uri="{FF2B5EF4-FFF2-40B4-BE49-F238E27FC236}">
                  <a16:creationId xmlns:a16="http://schemas.microsoft.com/office/drawing/2014/main" id="{2341D966-E6BB-71E1-37E7-15FA1FD2C61D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79" name="Capitolo 1…">
            <a:extLst>
              <a:ext uri="{FF2B5EF4-FFF2-40B4-BE49-F238E27FC236}">
                <a16:creationId xmlns:a16="http://schemas.microsoft.com/office/drawing/2014/main" id="{6C65AEDB-DCC3-DDA0-D9F7-0053FED4FC24}"/>
              </a:ext>
            </a:extLst>
          </p:cNvPr>
          <p:cNvSpPr txBox="1"/>
          <p:nvPr/>
        </p:nvSpPr>
        <p:spPr>
          <a:xfrm>
            <a:off x="6049802" y="441799"/>
            <a:ext cx="92396" cy="5693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3100"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endParaRPr dirty="0"/>
          </a:p>
        </p:txBody>
      </p:sp>
      <p:pic>
        <p:nvPicPr>
          <p:cNvPr id="3" name="Immagine 2" descr="Immagine che contiene testo, schermata, Carattere, documento&#10;&#10;Descrizione generata automaticamente">
            <a:extLst>
              <a:ext uri="{FF2B5EF4-FFF2-40B4-BE49-F238E27FC236}">
                <a16:creationId xmlns:a16="http://schemas.microsoft.com/office/drawing/2014/main" id="{6024F06D-628F-E614-C31D-9B4B2C02018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8877" y="0"/>
            <a:ext cx="4694246" cy="6858000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2" name="Input penna 1">
                <a:extLst>
                  <a:ext uri="{FF2B5EF4-FFF2-40B4-BE49-F238E27FC236}">
                    <a16:creationId xmlns:a16="http://schemas.microsoft.com/office/drawing/2014/main" id="{D9F65B76-DD70-A28A-5BE0-EE88D11A8304}"/>
                  </a:ext>
                </a:extLst>
              </p14:cNvPr>
              <p14:cNvContentPartPr/>
              <p14:nvPr/>
            </p14:nvContentPartPr>
            <p14:xfrm>
              <a:off x="2981169" y="417411"/>
              <a:ext cx="185400" cy="32400"/>
            </p14:xfrm>
          </p:contentPart>
        </mc:Choice>
        <mc:Fallback>
          <p:pic>
            <p:nvPicPr>
              <p:cNvPr id="2" name="Input penna 1">
                <a:extLst>
                  <a:ext uri="{FF2B5EF4-FFF2-40B4-BE49-F238E27FC236}">
                    <a16:creationId xmlns:a16="http://schemas.microsoft.com/office/drawing/2014/main" id="{D9F65B76-DD70-A28A-5BE0-EE88D11A8304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970729" y="406611"/>
                <a:ext cx="206640" cy="53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4" name="Input penna 3">
                <a:extLst>
                  <a:ext uri="{FF2B5EF4-FFF2-40B4-BE49-F238E27FC236}">
                    <a16:creationId xmlns:a16="http://schemas.microsoft.com/office/drawing/2014/main" id="{AE5A22AD-34FB-AB09-4C87-44A2AED1C019}"/>
                  </a:ext>
                </a:extLst>
              </p14:cNvPr>
              <p14:cNvContentPartPr/>
              <p14:nvPr/>
            </p14:nvContentPartPr>
            <p14:xfrm>
              <a:off x="3000969" y="617571"/>
              <a:ext cx="137520" cy="31680"/>
            </p14:xfrm>
          </p:contentPart>
        </mc:Choice>
        <mc:Fallback>
          <p:pic>
            <p:nvPicPr>
              <p:cNvPr id="4" name="Input penna 3">
                <a:extLst>
                  <a:ext uri="{FF2B5EF4-FFF2-40B4-BE49-F238E27FC236}">
                    <a16:creationId xmlns:a16="http://schemas.microsoft.com/office/drawing/2014/main" id="{AE5A22AD-34FB-AB09-4C87-44A2AED1C019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2990529" y="607131"/>
                <a:ext cx="158760" cy="52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">
            <p14:nvContentPartPr>
              <p14:cNvPr id="5" name="Input penna 4">
                <a:extLst>
                  <a:ext uri="{FF2B5EF4-FFF2-40B4-BE49-F238E27FC236}">
                    <a16:creationId xmlns:a16="http://schemas.microsoft.com/office/drawing/2014/main" id="{519F695F-B747-12A6-A5D3-02C072A6FC5D}"/>
                  </a:ext>
                </a:extLst>
              </p14:cNvPr>
              <p14:cNvContentPartPr/>
              <p14:nvPr/>
            </p14:nvContentPartPr>
            <p14:xfrm>
              <a:off x="2943009" y="880011"/>
              <a:ext cx="201600" cy="46440"/>
            </p14:xfrm>
          </p:contentPart>
        </mc:Choice>
        <mc:Fallback>
          <p:pic>
            <p:nvPicPr>
              <p:cNvPr id="5" name="Input penna 4">
                <a:extLst>
                  <a:ext uri="{FF2B5EF4-FFF2-40B4-BE49-F238E27FC236}">
                    <a16:creationId xmlns:a16="http://schemas.microsoft.com/office/drawing/2014/main" id="{519F695F-B747-12A6-A5D3-02C072A6FC5D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2932209" y="869211"/>
                <a:ext cx="222840" cy="67680"/>
              </a:xfrm>
              <a:prstGeom prst="rect">
                <a:avLst/>
              </a:prstGeom>
            </p:spPr>
          </p:pic>
        </mc:Fallback>
      </mc:AlternateContent>
      <p:grpSp>
        <p:nvGrpSpPr>
          <p:cNvPr id="50" name="Gruppo 49">
            <a:extLst>
              <a:ext uri="{FF2B5EF4-FFF2-40B4-BE49-F238E27FC236}">
                <a16:creationId xmlns:a16="http://schemas.microsoft.com/office/drawing/2014/main" id="{2B2E43A3-6146-605E-ED2D-93BBDFF4CD81}"/>
              </a:ext>
            </a:extLst>
          </p:cNvPr>
          <p:cNvGrpSpPr/>
          <p:nvPr/>
        </p:nvGrpSpPr>
        <p:grpSpPr>
          <a:xfrm>
            <a:off x="3316329" y="245331"/>
            <a:ext cx="515520" cy="237240"/>
            <a:chOff x="3316329" y="245331"/>
            <a:chExt cx="515520" cy="2372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6" name="Input penna 5">
                  <a:extLst>
                    <a:ext uri="{FF2B5EF4-FFF2-40B4-BE49-F238E27FC236}">
                      <a16:creationId xmlns:a16="http://schemas.microsoft.com/office/drawing/2014/main" id="{E706AA92-FB1D-51C9-3105-E417F442BDB8}"/>
                    </a:ext>
                  </a:extLst>
                </p14:cNvPr>
                <p14:cNvContentPartPr/>
                <p14:nvPr/>
              </p14:nvContentPartPr>
              <p14:xfrm>
                <a:off x="3316329" y="299331"/>
                <a:ext cx="158040" cy="138240"/>
              </p14:xfrm>
            </p:contentPart>
          </mc:Choice>
          <mc:Fallback>
            <p:pic>
              <p:nvPicPr>
                <p:cNvPr id="6" name="Input penna 5">
                  <a:extLst>
                    <a:ext uri="{FF2B5EF4-FFF2-40B4-BE49-F238E27FC236}">
                      <a16:creationId xmlns:a16="http://schemas.microsoft.com/office/drawing/2014/main" id="{E706AA92-FB1D-51C9-3105-E417F442BDB8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3305889" y="288531"/>
                  <a:ext cx="179280" cy="159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B0F7E84E-2B42-81F4-2226-09234FB51C12}"/>
                    </a:ext>
                  </a:extLst>
                </p14:cNvPr>
                <p14:cNvContentPartPr/>
                <p14:nvPr/>
              </p14:nvContentPartPr>
              <p14:xfrm>
                <a:off x="3549249" y="245331"/>
                <a:ext cx="3960" cy="237240"/>
              </p14:xfrm>
            </p:contentPart>
          </mc:Choice>
          <mc:Fallback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B0F7E84E-2B42-81F4-2226-09234FB51C12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3538449" y="234891"/>
                  <a:ext cx="25200" cy="258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8" name="Input penna 7">
                  <a:extLst>
                    <a:ext uri="{FF2B5EF4-FFF2-40B4-BE49-F238E27FC236}">
                      <a16:creationId xmlns:a16="http://schemas.microsoft.com/office/drawing/2014/main" id="{7E52067F-2451-B2DA-889C-549FBFCAAFF5}"/>
                    </a:ext>
                  </a:extLst>
                </p14:cNvPr>
                <p14:cNvContentPartPr/>
                <p14:nvPr/>
              </p14:nvContentPartPr>
              <p14:xfrm>
                <a:off x="3580569" y="356211"/>
                <a:ext cx="88920" cy="14760"/>
              </p14:xfrm>
            </p:contentPart>
          </mc:Choice>
          <mc:Fallback>
            <p:pic>
              <p:nvPicPr>
                <p:cNvPr id="8" name="Input penna 7">
                  <a:extLst>
                    <a:ext uri="{FF2B5EF4-FFF2-40B4-BE49-F238E27FC236}">
                      <a16:creationId xmlns:a16="http://schemas.microsoft.com/office/drawing/2014/main" id="{7E52067F-2451-B2DA-889C-549FBFCAAFF5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3570129" y="345411"/>
                  <a:ext cx="11016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9" name="Input penna 8">
                  <a:extLst>
                    <a:ext uri="{FF2B5EF4-FFF2-40B4-BE49-F238E27FC236}">
                      <a16:creationId xmlns:a16="http://schemas.microsoft.com/office/drawing/2014/main" id="{10FE1998-FA02-9B0A-57E4-B04E81062FAA}"/>
                    </a:ext>
                  </a:extLst>
                </p14:cNvPr>
                <p14:cNvContentPartPr/>
                <p14:nvPr/>
              </p14:nvContentPartPr>
              <p14:xfrm>
                <a:off x="3760209" y="262611"/>
                <a:ext cx="66600" cy="76320"/>
              </p14:xfrm>
            </p:contentPart>
          </mc:Choice>
          <mc:Fallback>
            <p:pic>
              <p:nvPicPr>
                <p:cNvPr id="9" name="Input penna 8">
                  <a:extLst>
                    <a:ext uri="{FF2B5EF4-FFF2-40B4-BE49-F238E27FC236}">
                      <a16:creationId xmlns:a16="http://schemas.microsoft.com/office/drawing/2014/main" id="{10FE1998-FA02-9B0A-57E4-B04E81062FAA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3749769" y="252171"/>
                  <a:ext cx="87840" cy="97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AB666340-1480-45C0-8985-0584A72B4D84}"/>
                    </a:ext>
                  </a:extLst>
                </p14:cNvPr>
                <p14:cNvContentPartPr/>
                <p14:nvPr/>
              </p14:nvContentPartPr>
              <p14:xfrm>
                <a:off x="3754449" y="362691"/>
                <a:ext cx="11520" cy="8280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AB666340-1480-45C0-8985-0584A72B4D84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3744009" y="352251"/>
                  <a:ext cx="32760" cy="104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5B40315D-C488-F546-A799-5F66BAA5D7D5}"/>
                    </a:ext>
                  </a:extLst>
                </p14:cNvPr>
                <p14:cNvContentPartPr/>
                <p14:nvPr/>
              </p14:nvContentPartPr>
              <p14:xfrm>
                <a:off x="3811689" y="365931"/>
                <a:ext cx="20160" cy="84600"/>
              </p14:xfrm>
            </p:contentPart>
          </mc:Choice>
          <mc:Fallback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5B40315D-C488-F546-A799-5F66BAA5D7D5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3800889" y="355131"/>
                  <a:ext cx="41400" cy="105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5FBC91A9-7575-0D1A-6C34-4368322CE2D7}"/>
                    </a:ext>
                  </a:extLst>
                </p14:cNvPr>
                <p14:cNvContentPartPr/>
                <p14:nvPr/>
              </p14:nvContentPartPr>
              <p14:xfrm>
                <a:off x="3710169" y="458451"/>
                <a:ext cx="112680" cy="900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5FBC91A9-7575-0D1A-6C34-4368322CE2D7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3699729" y="448011"/>
                  <a:ext cx="133920" cy="302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8" name="Gruppo 47">
            <a:extLst>
              <a:ext uri="{FF2B5EF4-FFF2-40B4-BE49-F238E27FC236}">
                <a16:creationId xmlns:a16="http://schemas.microsoft.com/office/drawing/2014/main" id="{3EAEFA54-E2AD-B365-4BC6-80D9B6B7F732}"/>
              </a:ext>
            </a:extLst>
          </p:cNvPr>
          <p:cNvGrpSpPr/>
          <p:nvPr/>
        </p:nvGrpSpPr>
        <p:grpSpPr>
          <a:xfrm>
            <a:off x="3326769" y="612171"/>
            <a:ext cx="231120" cy="155160"/>
            <a:chOff x="3326769" y="612171"/>
            <a:chExt cx="231120" cy="1551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13" name="Input penna 12">
                  <a:extLst>
                    <a:ext uri="{FF2B5EF4-FFF2-40B4-BE49-F238E27FC236}">
                      <a16:creationId xmlns:a16="http://schemas.microsoft.com/office/drawing/2014/main" id="{49A994BD-AEF3-983D-42B0-72D1756F9C7C}"/>
                    </a:ext>
                  </a:extLst>
                </p14:cNvPr>
                <p14:cNvContentPartPr/>
                <p14:nvPr/>
              </p14:nvContentPartPr>
              <p14:xfrm>
                <a:off x="3326769" y="617211"/>
                <a:ext cx="82800" cy="111600"/>
              </p14:xfrm>
            </p:contentPart>
          </mc:Choice>
          <mc:Fallback>
            <p:pic>
              <p:nvPicPr>
                <p:cNvPr id="13" name="Input penna 12">
                  <a:extLst>
                    <a:ext uri="{FF2B5EF4-FFF2-40B4-BE49-F238E27FC236}">
                      <a16:creationId xmlns:a16="http://schemas.microsoft.com/office/drawing/2014/main" id="{49A994BD-AEF3-983D-42B0-72D1756F9C7C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3316329" y="606411"/>
                  <a:ext cx="104040" cy="13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">
              <p14:nvContentPartPr>
                <p14:cNvPr id="14" name="Input penna 13">
                  <a:extLst>
                    <a:ext uri="{FF2B5EF4-FFF2-40B4-BE49-F238E27FC236}">
                      <a16:creationId xmlns:a16="http://schemas.microsoft.com/office/drawing/2014/main" id="{AE473194-058C-7BE7-4D7F-475566973271}"/>
                    </a:ext>
                  </a:extLst>
                </p14:cNvPr>
                <p14:cNvContentPartPr/>
                <p14:nvPr/>
              </p14:nvContentPartPr>
              <p14:xfrm>
                <a:off x="3456009" y="672651"/>
                <a:ext cx="56880" cy="16560"/>
              </p14:xfrm>
            </p:contentPart>
          </mc:Choice>
          <mc:Fallback>
            <p:pic>
              <p:nvPicPr>
                <p:cNvPr id="14" name="Input penna 13">
                  <a:extLst>
                    <a:ext uri="{FF2B5EF4-FFF2-40B4-BE49-F238E27FC236}">
                      <a16:creationId xmlns:a16="http://schemas.microsoft.com/office/drawing/2014/main" id="{AE473194-058C-7BE7-4D7F-475566973271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3445569" y="662211"/>
                  <a:ext cx="78120" cy="3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">
              <p14:nvContentPartPr>
                <p14:cNvPr id="15" name="Input penna 14">
                  <a:extLst>
                    <a:ext uri="{FF2B5EF4-FFF2-40B4-BE49-F238E27FC236}">
                      <a16:creationId xmlns:a16="http://schemas.microsoft.com/office/drawing/2014/main" id="{AA30BCE7-A1BD-F35D-152F-B37D71C73212}"/>
                    </a:ext>
                  </a:extLst>
                </p14:cNvPr>
                <p14:cNvContentPartPr/>
                <p14:nvPr/>
              </p14:nvContentPartPr>
              <p14:xfrm>
                <a:off x="3532329" y="612171"/>
                <a:ext cx="25560" cy="155160"/>
              </p14:xfrm>
            </p:contentPart>
          </mc:Choice>
          <mc:Fallback>
            <p:pic>
              <p:nvPicPr>
                <p:cNvPr id="15" name="Input penna 14">
                  <a:extLst>
                    <a:ext uri="{FF2B5EF4-FFF2-40B4-BE49-F238E27FC236}">
                      <a16:creationId xmlns:a16="http://schemas.microsoft.com/office/drawing/2014/main" id="{AA30BCE7-A1BD-F35D-152F-B37D71C73212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3521529" y="601731"/>
                  <a:ext cx="46800" cy="1764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6" name="Gruppo 45">
            <a:extLst>
              <a:ext uri="{FF2B5EF4-FFF2-40B4-BE49-F238E27FC236}">
                <a16:creationId xmlns:a16="http://schemas.microsoft.com/office/drawing/2014/main" id="{488F8CD8-B0F9-51C9-4169-E1F5111C99B7}"/>
              </a:ext>
            </a:extLst>
          </p:cNvPr>
          <p:cNvGrpSpPr/>
          <p:nvPr/>
        </p:nvGrpSpPr>
        <p:grpSpPr>
          <a:xfrm>
            <a:off x="3712689" y="627291"/>
            <a:ext cx="162720" cy="188280"/>
            <a:chOff x="3712689" y="627291"/>
            <a:chExt cx="162720" cy="1882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1">
              <p14:nvContentPartPr>
                <p14:cNvPr id="16" name="Input penna 15">
                  <a:extLst>
                    <a:ext uri="{FF2B5EF4-FFF2-40B4-BE49-F238E27FC236}">
                      <a16:creationId xmlns:a16="http://schemas.microsoft.com/office/drawing/2014/main" id="{EF2F15E7-AD61-D473-AF8F-69D9A913CF0F}"/>
                    </a:ext>
                  </a:extLst>
                </p14:cNvPr>
                <p14:cNvContentPartPr/>
                <p14:nvPr/>
              </p14:nvContentPartPr>
              <p14:xfrm>
                <a:off x="3729969" y="627291"/>
                <a:ext cx="90360" cy="79200"/>
              </p14:xfrm>
            </p:contentPart>
          </mc:Choice>
          <mc:Fallback>
            <p:pic>
              <p:nvPicPr>
                <p:cNvPr id="16" name="Input penna 15">
                  <a:extLst>
                    <a:ext uri="{FF2B5EF4-FFF2-40B4-BE49-F238E27FC236}">
                      <a16:creationId xmlns:a16="http://schemas.microsoft.com/office/drawing/2014/main" id="{EF2F15E7-AD61-D473-AF8F-69D9A913CF0F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3719529" y="616851"/>
                  <a:ext cx="111600" cy="100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">
              <p14:nvContentPartPr>
                <p14:cNvPr id="17" name="Input penna 16">
                  <a:extLst>
                    <a:ext uri="{FF2B5EF4-FFF2-40B4-BE49-F238E27FC236}">
                      <a16:creationId xmlns:a16="http://schemas.microsoft.com/office/drawing/2014/main" id="{38FB7E5F-1FC4-9030-DB33-6F1020AB1CD9}"/>
                    </a:ext>
                  </a:extLst>
                </p14:cNvPr>
                <p14:cNvContentPartPr/>
                <p14:nvPr/>
              </p14:nvContentPartPr>
              <p14:xfrm>
                <a:off x="3737529" y="721971"/>
                <a:ext cx="11520" cy="65160"/>
              </p14:xfrm>
            </p:contentPart>
          </mc:Choice>
          <mc:Fallback>
            <p:pic>
              <p:nvPicPr>
                <p:cNvPr id="17" name="Input penna 16">
                  <a:extLst>
                    <a:ext uri="{FF2B5EF4-FFF2-40B4-BE49-F238E27FC236}">
                      <a16:creationId xmlns:a16="http://schemas.microsoft.com/office/drawing/2014/main" id="{38FB7E5F-1FC4-9030-DB33-6F1020AB1CD9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3727089" y="711171"/>
                  <a:ext cx="32760" cy="86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">
              <p14:nvContentPartPr>
                <p14:cNvPr id="18" name="Input penna 17">
                  <a:extLst>
                    <a:ext uri="{FF2B5EF4-FFF2-40B4-BE49-F238E27FC236}">
                      <a16:creationId xmlns:a16="http://schemas.microsoft.com/office/drawing/2014/main" id="{C6FC03BC-57A1-1340-573A-D4330F7C36D7}"/>
                    </a:ext>
                  </a:extLst>
                </p14:cNvPr>
                <p14:cNvContentPartPr/>
                <p14:nvPr/>
              </p14:nvContentPartPr>
              <p14:xfrm>
                <a:off x="3814569" y="730251"/>
                <a:ext cx="7200" cy="53640"/>
              </p14:xfrm>
            </p:contentPart>
          </mc:Choice>
          <mc:Fallback>
            <p:pic>
              <p:nvPicPr>
                <p:cNvPr id="18" name="Input penna 17">
                  <a:extLst>
                    <a:ext uri="{FF2B5EF4-FFF2-40B4-BE49-F238E27FC236}">
                      <a16:creationId xmlns:a16="http://schemas.microsoft.com/office/drawing/2014/main" id="{C6FC03BC-57A1-1340-573A-D4330F7C36D7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3803769" y="719811"/>
                  <a:ext cx="28440" cy="7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">
              <p14:nvContentPartPr>
                <p14:cNvPr id="19" name="Input penna 18">
                  <a:extLst>
                    <a:ext uri="{FF2B5EF4-FFF2-40B4-BE49-F238E27FC236}">
                      <a16:creationId xmlns:a16="http://schemas.microsoft.com/office/drawing/2014/main" id="{C0EA1666-584F-74A7-C08C-44A9ABE84CF0}"/>
                    </a:ext>
                  </a:extLst>
                </p14:cNvPr>
                <p14:cNvContentPartPr/>
                <p14:nvPr/>
              </p14:nvContentPartPr>
              <p14:xfrm>
                <a:off x="3712689" y="811611"/>
                <a:ext cx="162720" cy="3960"/>
              </p14:xfrm>
            </p:contentPart>
          </mc:Choice>
          <mc:Fallback>
            <p:pic>
              <p:nvPicPr>
                <p:cNvPr id="19" name="Input penna 18">
                  <a:extLst>
                    <a:ext uri="{FF2B5EF4-FFF2-40B4-BE49-F238E27FC236}">
                      <a16:creationId xmlns:a16="http://schemas.microsoft.com/office/drawing/2014/main" id="{C0EA1666-584F-74A7-C08C-44A9ABE84CF0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3701889" y="800811"/>
                  <a:ext cx="183960" cy="252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4" name="Gruppo 43">
            <a:extLst>
              <a:ext uri="{FF2B5EF4-FFF2-40B4-BE49-F238E27FC236}">
                <a16:creationId xmlns:a16="http://schemas.microsoft.com/office/drawing/2014/main" id="{26AA5529-DE1A-84B6-D609-A46B0EDDE9A0}"/>
              </a:ext>
            </a:extLst>
          </p:cNvPr>
          <p:cNvGrpSpPr/>
          <p:nvPr/>
        </p:nvGrpSpPr>
        <p:grpSpPr>
          <a:xfrm>
            <a:off x="3322809" y="960291"/>
            <a:ext cx="612360" cy="248040"/>
            <a:chOff x="3322809" y="960291"/>
            <a:chExt cx="612360" cy="2480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9">
              <p14:nvContentPartPr>
                <p14:cNvPr id="20" name="Input penna 19">
                  <a:extLst>
                    <a:ext uri="{FF2B5EF4-FFF2-40B4-BE49-F238E27FC236}">
                      <a16:creationId xmlns:a16="http://schemas.microsoft.com/office/drawing/2014/main" id="{11CD3C5C-5D26-34D6-252A-6242890AC066}"/>
                    </a:ext>
                  </a:extLst>
                </p14:cNvPr>
                <p14:cNvContentPartPr/>
                <p14:nvPr/>
              </p14:nvContentPartPr>
              <p14:xfrm>
                <a:off x="3322809" y="968211"/>
                <a:ext cx="138240" cy="132120"/>
              </p14:xfrm>
            </p:contentPart>
          </mc:Choice>
          <mc:Fallback>
            <p:pic>
              <p:nvPicPr>
                <p:cNvPr id="20" name="Input penna 19">
                  <a:extLst>
                    <a:ext uri="{FF2B5EF4-FFF2-40B4-BE49-F238E27FC236}">
                      <a16:creationId xmlns:a16="http://schemas.microsoft.com/office/drawing/2014/main" id="{11CD3C5C-5D26-34D6-252A-6242890AC066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3312369" y="957771"/>
                  <a:ext cx="159480" cy="15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">
              <p14:nvContentPartPr>
                <p14:cNvPr id="21" name="Input penna 20">
                  <a:extLst>
                    <a:ext uri="{FF2B5EF4-FFF2-40B4-BE49-F238E27FC236}">
                      <a16:creationId xmlns:a16="http://schemas.microsoft.com/office/drawing/2014/main" id="{7D8B7A6A-EF42-2E74-FB14-64DED8E83BAA}"/>
                    </a:ext>
                  </a:extLst>
                </p14:cNvPr>
                <p14:cNvContentPartPr/>
                <p14:nvPr/>
              </p14:nvContentPartPr>
              <p14:xfrm>
                <a:off x="3501369" y="985851"/>
                <a:ext cx="72360" cy="10800"/>
              </p14:xfrm>
            </p:contentPart>
          </mc:Choice>
          <mc:Fallback>
            <p:pic>
              <p:nvPicPr>
                <p:cNvPr id="21" name="Input penna 20">
                  <a:extLst>
                    <a:ext uri="{FF2B5EF4-FFF2-40B4-BE49-F238E27FC236}">
                      <a16:creationId xmlns:a16="http://schemas.microsoft.com/office/drawing/2014/main" id="{7D8B7A6A-EF42-2E74-FB14-64DED8E83BAA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3490929" y="975051"/>
                  <a:ext cx="93600" cy="3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">
              <p14:nvContentPartPr>
                <p14:cNvPr id="22" name="Input penna 21">
                  <a:extLst>
                    <a:ext uri="{FF2B5EF4-FFF2-40B4-BE49-F238E27FC236}">
                      <a16:creationId xmlns:a16="http://schemas.microsoft.com/office/drawing/2014/main" id="{A01D74B5-6D9C-F0EE-3C34-3D66221D1CCD}"/>
                    </a:ext>
                  </a:extLst>
                </p14:cNvPr>
                <p14:cNvContentPartPr/>
                <p14:nvPr/>
              </p14:nvContentPartPr>
              <p14:xfrm>
                <a:off x="3501369" y="1071171"/>
                <a:ext cx="65520" cy="15480"/>
              </p14:xfrm>
            </p:contentPart>
          </mc:Choice>
          <mc:Fallback>
            <p:pic>
              <p:nvPicPr>
                <p:cNvPr id="22" name="Input penna 21">
                  <a:extLst>
                    <a:ext uri="{FF2B5EF4-FFF2-40B4-BE49-F238E27FC236}">
                      <a16:creationId xmlns:a16="http://schemas.microsoft.com/office/drawing/2014/main" id="{A01D74B5-6D9C-F0EE-3C34-3D66221D1CCD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3490929" y="1060371"/>
                  <a:ext cx="86760" cy="3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">
              <p14:nvContentPartPr>
                <p14:cNvPr id="23" name="Input penna 22">
                  <a:extLst>
                    <a:ext uri="{FF2B5EF4-FFF2-40B4-BE49-F238E27FC236}">
                      <a16:creationId xmlns:a16="http://schemas.microsoft.com/office/drawing/2014/main" id="{E209E29D-94C5-DE7E-F873-AD665E07D4E1}"/>
                    </a:ext>
                  </a:extLst>
                </p14:cNvPr>
                <p14:cNvContentPartPr/>
                <p14:nvPr/>
              </p14:nvContentPartPr>
              <p14:xfrm>
                <a:off x="3596409" y="960291"/>
                <a:ext cx="23040" cy="180000"/>
              </p14:xfrm>
            </p:contentPart>
          </mc:Choice>
          <mc:Fallback>
            <p:pic>
              <p:nvPicPr>
                <p:cNvPr id="23" name="Input penna 22">
                  <a:extLst>
                    <a:ext uri="{FF2B5EF4-FFF2-40B4-BE49-F238E27FC236}">
                      <a16:creationId xmlns:a16="http://schemas.microsoft.com/office/drawing/2014/main" id="{E209E29D-94C5-DE7E-F873-AD665E07D4E1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3585609" y="949851"/>
                  <a:ext cx="44280" cy="20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">
              <p14:nvContentPartPr>
                <p14:cNvPr id="24" name="Input penna 23">
                  <a:extLst>
                    <a:ext uri="{FF2B5EF4-FFF2-40B4-BE49-F238E27FC236}">
                      <a16:creationId xmlns:a16="http://schemas.microsoft.com/office/drawing/2014/main" id="{FCAB2CBB-1DB0-8770-290A-4A39FC656503}"/>
                    </a:ext>
                  </a:extLst>
                </p14:cNvPr>
                <p14:cNvContentPartPr/>
                <p14:nvPr/>
              </p14:nvContentPartPr>
              <p14:xfrm>
                <a:off x="3749409" y="976131"/>
                <a:ext cx="88200" cy="100800"/>
              </p14:xfrm>
            </p:contentPart>
          </mc:Choice>
          <mc:Fallback>
            <p:pic>
              <p:nvPicPr>
                <p:cNvPr id="24" name="Input penna 23">
                  <a:extLst>
                    <a:ext uri="{FF2B5EF4-FFF2-40B4-BE49-F238E27FC236}">
                      <a16:creationId xmlns:a16="http://schemas.microsoft.com/office/drawing/2014/main" id="{FCAB2CBB-1DB0-8770-290A-4A39FC656503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3738609" y="965331"/>
                  <a:ext cx="109440" cy="12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">
              <p14:nvContentPartPr>
                <p14:cNvPr id="25" name="Input penna 24">
                  <a:extLst>
                    <a:ext uri="{FF2B5EF4-FFF2-40B4-BE49-F238E27FC236}">
                      <a16:creationId xmlns:a16="http://schemas.microsoft.com/office/drawing/2014/main" id="{71D0DCD0-2802-3C04-DD17-701A07365E00}"/>
                    </a:ext>
                  </a:extLst>
                </p14:cNvPr>
                <p14:cNvContentPartPr/>
                <p14:nvPr/>
              </p14:nvContentPartPr>
              <p14:xfrm>
                <a:off x="3780009" y="1092771"/>
                <a:ext cx="11520" cy="60840"/>
              </p14:xfrm>
            </p:contentPart>
          </mc:Choice>
          <mc:Fallback>
            <p:pic>
              <p:nvPicPr>
                <p:cNvPr id="25" name="Input penna 24">
                  <a:extLst>
                    <a:ext uri="{FF2B5EF4-FFF2-40B4-BE49-F238E27FC236}">
                      <a16:creationId xmlns:a16="http://schemas.microsoft.com/office/drawing/2014/main" id="{71D0DCD0-2802-3C04-DD17-701A07365E00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3769569" y="1082331"/>
                  <a:ext cx="32760" cy="82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">
              <p14:nvContentPartPr>
                <p14:cNvPr id="26" name="Input penna 25">
                  <a:extLst>
                    <a:ext uri="{FF2B5EF4-FFF2-40B4-BE49-F238E27FC236}">
                      <a16:creationId xmlns:a16="http://schemas.microsoft.com/office/drawing/2014/main" id="{44030A85-2D3C-891A-83B4-D49A619E7615}"/>
                    </a:ext>
                  </a:extLst>
                </p14:cNvPr>
                <p14:cNvContentPartPr/>
                <p14:nvPr/>
              </p14:nvContentPartPr>
              <p14:xfrm>
                <a:off x="3827889" y="1096371"/>
                <a:ext cx="22680" cy="83160"/>
              </p14:xfrm>
            </p:contentPart>
          </mc:Choice>
          <mc:Fallback>
            <p:pic>
              <p:nvPicPr>
                <p:cNvPr id="26" name="Input penna 25">
                  <a:extLst>
                    <a:ext uri="{FF2B5EF4-FFF2-40B4-BE49-F238E27FC236}">
                      <a16:creationId xmlns:a16="http://schemas.microsoft.com/office/drawing/2014/main" id="{44030A85-2D3C-891A-83B4-D49A619E7615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3817089" y="1085931"/>
                  <a:ext cx="43920" cy="104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">
              <p14:nvContentPartPr>
                <p14:cNvPr id="27" name="Input penna 26">
                  <a:extLst>
                    <a:ext uri="{FF2B5EF4-FFF2-40B4-BE49-F238E27FC236}">
                      <a16:creationId xmlns:a16="http://schemas.microsoft.com/office/drawing/2014/main" id="{ABB6C866-A018-D1F0-9A8C-3AF16C0EAA97}"/>
                    </a:ext>
                  </a:extLst>
                </p14:cNvPr>
                <p14:cNvContentPartPr/>
                <p14:nvPr/>
              </p14:nvContentPartPr>
              <p14:xfrm>
                <a:off x="3715569" y="1170531"/>
                <a:ext cx="219600" cy="37800"/>
              </p14:xfrm>
            </p:contentPart>
          </mc:Choice>
          <mc:Fallback>
            <p:pic>
              <p:nvPicPr>
                <p:cNvPr id="27" name="Input penna 26">
                  <a:extLst>
                    <a:ext uri="{FF2B5EF4-FFF2-40B4-BE49-F238E27FC236}">
                      <a16:creationId xmlns:a16="http://schemas.microsoft.com/office/drawing/2014/main" id="{ABB6C866-A018-D1F0-9A8C-3AF16C0EAA97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3704769" y="1159731"/>
                  <a:ext cx="240840" cy="590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2" name="Gruppo 41">
            <a:extLst>
              <a:ext uri="{FF2B5EF4-FFF2-40B4-BE49-F238E27FC236}">
                <a16:creationId xmlns:a16="http://schemas.microsoft.com/office/drawing/2014/main" id="{1C99D14D-E388-8BD8-0126-DF19D8424650}"/>
              </a:ext>
            </a:extLst>
          </p:cNvPr>
          <p:cNvGrpSpPr/>
          <p:nvPr/>
        </p:nvGrpSpPr>
        <p:grpSpPr>
          <a:xfrm>
            <a:off x="4116249" y="1009971"/>
            <a:ext cx="188280" cy="90000"/>
            <a:chOff x="4116249" y="1009971"/>
            <a:chExt cx="188280" cy="900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5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8BC500FE-5508-B97A-899D-7312553CB0AE}"/>
                    </a:ext>
                  </a:extLst>
                </p14:cNvPr>
                <p14:cNvContentPartPr/>
                <p14:nvPr/>
              </p14:nvContentPartPr>
              <p14:xfrm>
                <a:off x="4116249" y="1062171"/>
                <a:ext cx="122400" cy="7560"/>
              </p14:xfrm>
            </p:contentPart>
          </mc:Choice>
          <mc:Fallback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8BC500FE-5508-B97A-899D-7312553CB0AE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4105809" y="1051371"/>
                  <a:ext cx="143640" cy="2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A34AE821-1886-1734-22B8-E864001D393B}"/>
                    </a:ext>
                  </a:extLst>
                </p14:cNvPr>
                <p14:cNvContentPartPr/>
                <p14:nvPr/>
              </p14:nvContentPartPr>
              <p14:xfrm>
                <a:off x="4253049" y="1009971"/>
                <a:ext cx="51480" cy="90000"/>
              </p14:xfrm>
            </p:contentPart>
          </mc:Choice>
          <mc:Fallback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A34AE821-1886-1734-22B8-E864001D393B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4242609" y="999531"/>
                  <a:ext cx="72720" cy="1112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0" name="Gruppo 39">
            <a:extLst>
              <a:ext uri="{FF2B5EF4-FFF2-40B4-BE49-F238E27FC236}">
                <a16:creationId xmlns:a16="http://schemas.microsoft.com/office/drawing/2014/main" id="{BA5CC873-911C-15C6-25BD-6F28651E863B}"/>
              </a:ext>
            </a:extLst>
          </p:cNvPr>
          <p:cNvGrpSpPr/>
          <p:nvPr/>
        </p:nvGrpSpPr>
        <p:grpSpPr>
          <a:xfrm>
            <a:off x="4507209" y="919971"/>
            <a:ext cx="610200" cy="248040"/>
            <a:chOff x="4507209" y="919971"/>
            <a:chExt cx="610200" cy="2480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9">
              <p14:nvContentPartPr>
                <p14:cNvPr id="30" name="Input penna 29">
                  <a:extLst>
                    <a:ext uri="{FF2B5EF4-FFF2-40B4-BE49-F238E27FC236}">
                      <a16:creationId xmlns:a16="http://schemas.microsoft.com/office/drawing/2014/main" id="{C863BA94-19D1-038C-5A00-54BA1825AD07}"/>
                    </a:ext>
                  </a:extLst>
                </p14:cNvPr>
                <p14:cNvContentPartPr/>
                <p14:nvPr/>
              </p14:nvContentPartPr>
              <p14:xfrm>
                <a:off x="4516209" y="919971"/>
                <a:ext cx="162000" cy="30240"/>
              </p14:xfrm>
            </p:contentPart>
          </mc:Choice>
          <mc:Fallback>
            <p:pic>
              <p:nvPicPr>
                <p:cNvPr id="30" name="Input penna 29">
                  <a:extLst>
                    <a:ext uri="{FF2B5EF4-FFF2-40B4-BE49-F238E27FC236}">
                      <a16:creationId xmlns:a16="http://schemas.microsoft.com/office/drawing/2014/main" id="{C863BA94-19D1-038C-5A00-54BA1825AD07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4505409" y="909531"/>
                  <a:ext cx="183240" cy="51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CFDAE9EE-409C-42D1-B1C7-3F9BE6691B8F}"/>
                    </a:ext>
                  </a:extLst>
                </p14:cNvPr>
                <p14:cNvContentPartPr/>
                <p14:nvPr/>
              </p14:nvContentPartPr>
              <p14:xfrm>
                <a:off x="4507209" y="1049211"/>
                <a:ext cx="91800" cy="20160"/>
              </p14:xfrm>
            </p:contentPart>
          </mc:Choice>
          <mc:Fallback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CFDAE9EE-409C-42D1-B1C7-3F9BE6691B8F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4496769" y="1038771"/>
                  <a:ext cx="113040" cy="4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267A28FB-2D4C-4437-BBB2-B20EF3392356}"/>
                    </a:ext>
                  </a:extLst>
                </p14:cNvPr>
                <p14:cNvContentPartPr/>
                <p14:nvPr/>
              </p14:nvContentPartPr>
              <p14:xfrm>
                <a:off x="4537449" y="1090611"/>
                <a:ext cx="92880" cy="77400"/>
              </p14:xfrm>
            </p:contentPart>
          </mc:Choice>
          <mc:Fallback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267A28FB-2D4C-4437-BBB2-B20EF3392356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4527009" y="1079811"/>
                  <a:ext cx="114120" cy="98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99636ED2-68AB-D644-C5F8-72E37F6DFB93}"/>
                    </a:ext>
                  </a:extLst>
                </p14:cNvPr>
                <p14:cNvContentPartPr/>
                <p14:nvPr/>
              </p14:nvContentPartPr>
              <p14:xfrm>
                <a:off x="4690089" y="1003491"/>
                <a:ext cx="2160" cy="159480"/>
              </p14:xfrm>
            </p:contentPart>
          </mc:Choice>
          <mc:Fallback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99636ED2-68AB-D644-C5F8-72E37F6DFB93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4679289" y="992691"/>
                  <a:ext cx="23400" cy="180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7FAE34D0-16D0-8078-4591-B761987DFC67}"/>
                    </a:ext>
                  </a:extLst>
                </p14:cNvPr>
                <p14:cNvContentPartPr/>
                <p14:nvPr/>
              </p14:nvContentPartPr>
              <p14:xfrm>
                <a:off x="4709889" y="1056771"/>
                <a:ext cx="100440" cy="42840"/>
              </p14:xfrm>
            </p:contentPart>
          </mc:Choice>
          <mc:Fallback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7FAE34D0-16D0-8078-4591-B761987DFC67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4699089" y="1045971"/>
                  <a:ext cx="121680" cy="64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9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AE4A80A3-E88B-8C14-A602-7A1F42ADD8F6}"/>
                    </a:ext>
                  </a:extLst>
                </p14:cNvPr>
                <p14:cNvContentPartPr/>
                <p14:nvPr/>
              </p14:nvContentPartPr>
              <p14:xfrm>
                <a:off x="4834449" y="990531"/>
                <a:ext cx="66240" cy="19800"/>
              </p14:xfrm>
            </p:contentPart>
          </mc:Choice>
          <mc:Fallback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AE4A80A3-E88B-8C14-A602-7A1F42ADD8F6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4823649" y="980091"/>
                  <a:ext cx="87480" cy="4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1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F69C252F-49F9-11F8-08F7-4D3D6D4902CD}"/>
                    </a:ext>
                  </a:extLst>
                </p14:cNvPr>
                <p14:cNvContentPartPr/>
                <p14:nvPr/>
              </p14:nvContentPartPr>
              <p14:xfrm>
                <a:off x="4810329" y="994851"/>
                <a:ext cx="135720" cy="127440"/>
              </p14:xfrm>
            </p:contentPart>
          </mc:Choice>
          <mc:Fallback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F69C252F-49F9-11F8-08F7-4D3D6D4902CD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4799529" y="984051"/>
                  <a:ext cx="156960" cy="148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3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E880870B-CB98-7118-D560-0EAB6CCCD0D2}"/>
                    </a:ext>
                  </a:extLst>
                </p14:cNvPr>
                <p14:cNvContentPartPr/>
                <p14:nvPr/>
              </p14:nvContentPartPr>
              <p14:xfrm>
                <a:off x="4984569" y="1001691"/>
                <a:ext cx="16560" cy="109440"/>
              </p14:xfrm>
            </p:contentPart>
          </mc:Choice>
          <mc:Fallback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E880870B-CB98-7118-D560-0EAB6CCCD0D2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4973769" y="990891"/>
                  <a:ext cx="37800" cy="130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5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1902E98B-8DAA-5653-2118-73A07AC6B7E0}"/>
                    </a:ext>
                  </a:extLst>
                </p14:cNvPr>
                <p14:cNvContentPartPr/>
                <p14:nvPr/>
              </p14:nvContentPartPr>
              <p14:xfrm>
                <a:off x="4980249" y="1038411"/>
                <a:ext cx="137160" cy="48960"/>
              </p14:xfrm>
            </p:contentPart>
          </mc:Choice>
          <mc:Fallback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1902E98B-8DAA-5653-2118-73A07AC6B7E0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4969809" y="1027971"/>
                  <a:ext cx="158400" cy="702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92" name="Gruppo 191">
            <a:extLst>
              <a:ext uri="{FF2B5EF4-FFF2-40B4-BE49-F238E27FC236}">
                <a16:creationId xmlns:a16="http://schemas.microsoft.com/office/drawing/2014/main" id="{6A85B23F-95E6-2C85-7D1B-DF0BAA2594C7}"/>
              </a:ext>
            </a:extLst>
          </p:cNvPr>
          <p:cNvGrpSpPr/>
          <p:nvPr/>
        </p:nvGrpSpPr>
        <p:grpSpPr>
          <a:xfrm>
            <a:off x="6761169" y="771291"/>
            <a:ext cx="1100520" cy="325800"/>
            <a:chOff x="6761169" y="771291"/>
            <a:chExt cx="1100520" cy="3258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7">
              <p14:nvContentPartPr>
                <p14:cNvPr id="51" name="Input penna 50">
                  <a:extLst>
                    <a:ext uri="{FF2B5EF4-FFF2-40B4-BE49-F238E27FC236}">
                      <a16:creationId xmlns:a16="http://schemas.microsoft.com/office/drawing/2014/main" id="{2EC5DEEB-E910-F3DC-461D-6E725D854032}"/>
                    </a:ext>
                  </a:extLst>
                </p14:cNvPr>
                <p14:cNvContentPartPr/>
                <p14:nvPr/>
              </p14:nvContentPartPr>
              <p14:xfrm>
                <a:off x="6761169" y="796131"/>
                <a:ext cx="128520" cy="19800"/>
              </p14:xfrm>
            </p:contentPart>
          </mc:Choice>
          <mc:Fallback>
            <p:pic>
              <p:nvPicPr>
                <p:cNvPr id="51" name="Input penna 50">
                  <a:extLst>
                    <a:ext uri="{FF2B5EF4-FFF2-40B4-BE49-F238E27FC236}">
                      <a16:creationId xmlns:a16="http://schemas.microsoft.com/office/drawing/2014/main" id="{2EC5DEEB-E910-F3DC-461D-6E725D854032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6750729" y="785691"/>
                  <a:ext cx="149760" cy="4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9">
              <p14:nvContentPartPr>
                <p14:cNvPr id="52" name="Input penna 51">
                  <a:extLst>
                    <a:ext uri="{FF2B5EF4-FFF2-40B4-BE49-F238E27FC236}">
                      <a16:creationId xmlns:a16="http://schemas.microsoft.com/office/drawing/2014/main" id="{4EF02842-4660-332F-0E8A-B4DC5A1CBDB0}"/>
                    </a:ext>
                  </a:extLst>
                </p14:cNvPr>
                <p14:cNvContentPartPr/>
                <p14:nvPr/>
              </p14:nvContentPartPr>
              <p14:xfrm>
                <a:off x="6764769" y="900891"/>
                <a:ext cx="204480" cy="29520"/>
              </p14:xfrm>
            </p:contentPart>
          </mc:Choice>
          <mc:Fallback>
            <p:pic>
              <p:nvPicPr>
                <p:cNvPr id="52" name="Input penna 51">
                  <a:extLst>
                    <a:ext uri="{FF2B5EF4-FFF2-40B4-BE49-F238E27FC236}">
                      <a16:creationId xmlns:a16="http://schemas.microsoft.com/office/drawing/2014/main" id="{4EF02842-4660-332F-0E8A-B4DC5A1CBDB0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6753969" y="890451"/>
                  <a:ext cx="225720" cy="5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1">
              <p14:nvContentPartPr>
                <p14:cNvPr id="53" name="Input penna 52">
                  <a:extLst>
                    <a:ext uri="{FF2B5EF4-FFF2-40B4-BE49-F238E27FC236}">
                      <a16:creationId xmlns:a16="http://schemas.microsoft.com/office/drawing/2014/main" id="{2169122B-5535-42DF-C6B6-28E4C6BF3E3D}"/>
                    </a:ext>
                  </a:extLst>
                </p14:cNvPr>
                <p14:cNvContentPartPr/>
                <p14:nvPr/>
              </p14:nvContentPartPr>
              <p14:xfrm>
                <a:off x="7080489" y="771291"/>
                <a:ext cx="173880" cy="16200"/>
              </p14:xfrm>
            </p:contentPart>
          </mc:Choice>
          <mc:Fallback>
            <p:pic>
              <p:nvPicPr>
                <p:cNvPr id="53" name="Input penna 52">
                  <a:extLst>
                    <a:ext uri="{FF2B5EF4-FFF2-40B4-BE49-F238E27FC236}">
                      <a16:creationId xmlns:a16="http://schemas.microsoft.com/office/drawing/2014/main" id="{2169122B-5535-42DF-C6B6-28E4C6BF3E3D}"/>
                    </a:ext>
                  </a:extLst>
                </p:cNvPr>
                <p:cNvPicPr/>
                <p:nvPr/>
              </p:nvPicPr>
              <p:blipFill>
                <a:blip r:embed="rId82"/>
                <a:stretch>
                  <a:fillRect/>
                </a:stretch>
              </p:blipFill>
              <p:spPr>
                <a:xfrm>
                  <a:off x="7070049" y="760851"/>
                  <a:ext cx="195120" cy="3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3">
              <p14:nvContentPartPr>
                <p14:cNvPr id="54" name="Input penna 53">
                  <a:extLst>
                    <a:ext uri="{FF2B5EF4-FFF2-40B4-BE49-F238E27FC236}">
                      <a16:creationId xmlns:a16="http://schemas.microsoft.com/office/drawing/2014/main" id="{397B737F-B7BC-1227-924E-A55CD33C2C6B}"/>
                    </a:ext>
                  </a:extLst>
                </p14:cNvPr>
                <p14:cNvContentPartPr/>
                <p14:nvPr/>
              </p14:nvContentPartPr>
              <p14:xfrm>
                <a:off x="7070049" y="862371"/>
                <a:ext cx="141840" cy="9360"/>
              </p14:xfrm>
            </p:contentPart>
          </mc:Choice>
          <mc:Fallback>
            <p:pic>
              <p:nvPicPr>
                <p:cNvPr id="54" name="Input penna 53">
                  <a:extLst>
                    <a:ext uri="{FF2B5EF4-FFF2-40B4-BE49-F238E27FC236}">
                      <a16:creationId xmlns:a16="http://schemas.microsoft.com/office/drawing/2014/main" id="{397B737F-B7BC-1227-924E-A55CD33C2C6B}"/>
                    </a:ext>
                  </a:extLst>
                </p:cNvPr>
                <p:cNvPicPr/>
                <p:nvPr/>
              </p:nvPicPr>
              <p:blipFill>
                <a:blip r:embed="rId84"/>
                <a:stretch>
                  <a:fillRect/>
                </a:stretch>
              </p:blipFill>
              <p:spPr>
                <a:xfrm>
                  <a:off x="7059609" y="851571"/>
                  <a:ext cx="163080" cy="3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5">
              <p14:nvContentPartPr>
                <p14:cNvPr id="55" name="Input penna 54">
                  <a:extLst>
                    <a:ext uri="{FF2B5EF4-FFF2-40B4-BE49-F238E27FC236}">
                      <a16:creationId xmlns:a16="http://schemas.microsoft.com/office/drawing/2014/main" id="{C6B894CA-528A-3996-2755-5C4955891136}"/>
                    </a:ext>
                  </a:extLst>
                </p14:cNvPr>
                <p14:cNvContentPartPr/>
                <p14:nvPr/>
              </p14:nvContentPartPr>
              <p14:xfrm>
                <a:off x="7130529" y="887571"/>
                <a:ext cx="105480" cy="94320"/>
              </p14:xfrm>
            </p:contentPart>
          </mc:Choice>
          <mc:Fallback>
            <p:pic>
              <p:nvPicPr>
                <p:cNvPr id="55" name="Input penna 54">
                  <a:extLst>
                    <a:ext uri="{FF2B5EF4-FFF2-40B4-BE49-F238E27FC236}">
                      <a16:creationId xmlns:a16="http://schemas.microsoft.com/office/drawing/2014/main" id="{C6B894CA-528A-3996-2755-5C4955891136}"/>
                    </a:ext>
                  </a:extLst>
                </p:cNvPr>
                <p:cNvPicPr/>
                <p:nvPr/>
              </p:nvPicPr>
              <p:blipFill>
                <a:blip r:embed="rId86"/>
                <a:stretch>
                  <a:fillRect/>
                </a:stretch>
              </p:blipFill>
              <p:spPr>
                <a:xfrm>
                  <a:off x="7120089" y="877131"/>
                  <a:ext cx="126720" cy="11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7">
              <p14:nvContentPartPr>
                <p14:cNvPr id="56" name="Input penna 55">
                  <a:extLst>
                    <a:ext uri="{FF2B5EF4-FFF2-40B4-BE49-F238E27FC236}">
                      <a16:creationId xmlns:a16="http://schemas.microsoft.com/office/drawing/2014/main" id="{E4B976F0-60F3-E9D0-0278-8DCA896084A4}"/>
                    </a:ext>
                  </a:extLst>
                </p14:cNvPr>
                <p14:cNvContentPartPr/>
                <p14:nvPr/>
              </p14:nvContentPartPr>
              <p14:xfrm>
                <a:off x="7300089" y="790371"/>
                <a:ext cx="31320" cy="189360"/>
              </p14:xfrm>
            </p:contentPart>
          </mc:Choice>
          <mc:Fallback>
            <p:pic>
              <p:nvPicPr>
                <p:cNvPr id="56" name="Input penna 55">
                  <a:extLst>
                    <a:ext uri="{FF2B5EF4-FFF2-40B4-BE49-F238E27FC236}">
                      <a16:creationId xmlns:a16="http://schemas.microsoft.com/office/drawing/2014/main" id="{E4B976F0-60F3-E9D0-0278-8DCA896084A4}"/>
                    </a:ext>
                  </a:extLst>
                </p:cNvPr>
                <p:cNvPicPr/>
                <p:nvPr/>
              </p:nvPicPr>
              <p:blipFill>
                <a:blip r:embed="rId88"/>
                <a:stretch>
                  <a:fillRect/>
                </a:stretch>
              </p:blipFill>
              <p:spPr>
                <a:xfrm>
                  <a:off x="7289289" y="779571"/>
                  <a:ext cx="52560" cy="21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9">
              <p14:nvContentPartPr>
                <p14:cNvPr id="57" name="Input penna 56">
                  <a:extLst>
                    <a:ext uri="{FF2B5EF4-FFF2-40B4-BE49-F238E27FC236}">
                      <a16:creationId xmlns:a16="http://schemas.microsoft.com/office/drawing/2014/main" id="{23D33469-30C1-5844-E1D8-08F06C7C959F}"/>
                    </a:ext>
                  </a:extLst>
                </p14:cNvPr>
                <p14:cNvContentPartPr/>
                <p14:nvPr/>
              </p14:nvContentPartPr>
              <p14:xfrm>
                <a:off x="7292529" y="927171"/>
                <a:ext cx="81720" cy="21600"/>
              </p14:xfrm>
            </p:contentPart>
          </mc:Choice>
          <mc:Fallback>
            <p:pic>
              <p:nvPicPr>
                <p:cNvPr id="57" name="Input penna 56">
                  <a:extLst>
                    <a:ext uri="{FF2B5EF4-FFF2-40B4-BE49-F238E27FC236}">
                      <a16:creationId xmlns:a16="http://schemas.microsoft.com/office/drawing/2014/main" id="{23D33469-30C1-5844-E1D8-08F06C7C959F}"/>
                    </a:ext>
                  </a:extLst>
                </p:cNvPr>
                <p:cNvPicPr/>
                <p:nvPr/>
              </p:nvPicPr>
              <p:blipFill>
                <a:blip r:embed="rId90"/>
                <a:stretch>
                  <a:fillRect/>
                </a:stretch>
              </p:blipFill>
              <p:spPr>
                <a:xfrm>
                  <a:off x="7281729" y="916371"/>
                  <a:ext cx="102960" cy="4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1">
              <p14:nvContentPartPr>
                <p14:cNvPr id="58" name="Input penna 57">
                  <a:extLst>
                    <a:ext uri="{FF2B5EF4-FFF2-40B4-BE49-F238E27FC236}">
                      <a16:creationId xmlns:a16="http://schemas.microsoft.com/office/drawing/2014/main" id="{7381F73C-359E-4D44-2A1C-3BEE773E0476}"/>
                    </a:ext>
                  </a:extLst>
                </p14:cNvPr>
                <p14:cNvContentPartPr/>
                <p14:nvPr/>
              </p14:nvContentPartPr>
              <p14:xfrm>
                <a:off x="7423929" y="818091"/>
                <a:ext cx="31320" cy="157320"/>
              </p14:xfrm>
            </p:contentPart>
          </mc:Choice>
          <mc:Fallback>
            <p:pic>
              <p:nvPicPr>
                <p:cNvPr id="58" name="Input penna 57">
                  <a:extLst>
                    <a:ext uri="{FF2B5EF4-FFF2-40B4-BE49-F238E27FC236}">
                      <a16:creationId xmlns:a16="http://schemas.microsoft.com/office/drawing/2014/main" id="{7381F73C-359E-4D44-2A1C-3BEE773E0476}"/>
                    </a:ext>
                  </a:extLst>
                </p:cNvPr>
                <p:cNvPicPr/>
                <p:nvPr/>
              </p:nvPicPr>
              <p:blipFill>
                <a:blip r:embed="rId92"/>
                <a:stretch>
                  <a:fillRect/>
                </a:stretch>
              </p:blipFill>
              <p:spPr>
                <a:xfrm>
                  <a:off x="7413129" y="807291"/>
                  <a:ext cx="52560" cy="178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3">
              <p14:nvContentPartPr>
                <p14:cNvPr id="59" name="Input penna 58">
                  <a:extLst>
                    <a:ext uri="{FF2B5EF4-FFF2-40B4-BE49-F238E27FC236}">
                      <a16:creationId xmlns:a16="http://schemas.microsoft.com/office/drawing/2014/main" id="{102B11A2-64C9-D0EC-05EE-DCDBC61C1D2B}"/>
                    </a:ext>
                  </a:extLst>
                </p14:cNvPr>
                <p14:cNvContentPartPr/>
                <p14:nvPr/>
              </p14:nvContentPartPr>
              <p14:xfrm>
                <a:off x="7574049" y="813051"/>
                <a:ext cx="102600" cy="129600"/>
              </p14:xfrm>
            </p:contentPart>
          </mc:Choice>
          <mc:Fallback>
            <p:pic>
              <p:nvPicPr>
                <p:cNvPr id="59" name="Input penna 58">
                  <a:extLst>
                    <a:ext uri="{FF2B5EF4-FFF2-40B4-BE49-F238E27FC236}">
                      <a16:creationId xmlns:a16="http://schemas.microsoft.com/office/drawing/2014/main" id="{102B11A2-64C9-D0EC-05EE-DCDBC61C1D2B}"/>
                    </a:ext>
                  </a:extLst>
                </p:cNvPr>
                <p:cNvPicPr/>
                <p:nvPr/>
              </p:nvPicPr>
              <p:blipFill>
                <a:blip r:embed="rId94"/>
                <a:stretch>
                  <a:fillRect/>
                </a:stretch>
              </p:blipFill>
              <p:spPr>
                <a:xfrm>
                  <a:off x="7563249" y="802251"/>
                  <a:ext cx="123840" cy="150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5">
              <p14:nvContentPartPr>
                <p14:cNvPr id="60" name="Input penna 59">
                  <a:extLst>
                    <a:ext uri="{FF2B5EF4-FFF2-40B4-BE49-F238E27FC236}">
                      <a16:creationId xmlns:a16="http://schemas.microsoft.com/office/drawing/2014/main" id="{F03B6812-667D-D40D-B750-32BE024C8087}"/>
                    </a:ext>
                  </a:extLst>
                </p14:cNvPr>
                <p14:cNvContentPartPr/>
                <p14:nvPr/>
              </p14:nvContentPartPr>
              <p14:xfrm>
                <a:off x="7584129" y="915651"/>
                <a:ext cx="9360" cy="118440"/>
              </p14:xfrm>
            </p:contentPart>
          </mc:Choice>
          <mc:Fallback>
            <p:pic>
              <p:nvPicPr>
                <p:cNvPr id="60" name="Input penna 59">
                  <a:extLst>
                    <a:ext uri="{FF2B5EF4-FFF2-40B4-BE49-F238E27FC236}">
                      <a16:creationId xmlns:a16="http://schemas.microsoft.com/office/drawing/2014/main" id="{F03B6812-667D-D40D-B750-32BE024C8087}"/>
                    </a:ext>
                  </a:extLst>
                </p:cNvPr>
                <p:cNvPicPr/>
                <p:nvPr/>
              </p:nvPicPr>
              <p:blipFill>
                <a:blip r:embed="rId96"/>
                <a:stretch>
                  <a:fillRect/>
                </a:stretch>
              </p:blipFill>
              <p:spPr>
                <a:xfrm>
                  <a:off x="7573689" y="904851"/>
                  <a:ext cx="30600" cy="139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7">
              <p14:nvContentPartPr>
                <p14:cNvPr id="61" name="Input penna 60">
                  <a:extLst>
                    <a:ext uri="{FF2B5EF4-FFF2-40B4-BE49-F238E27FC236}">
                      <a16:creationId xmlns:a16="http://schemas.microsoft.com/office/drawing/2014/main" id="{DA0B877D-4DAE-48F1-0778-EAE7F3F3E166}"/>
                    </a:ext>
                  </a:extLst>
                </p14:cNvPr>
                <p14:cNvContentPartPr/>
                <p14:nvPr/>
              </p14:nvContentPartPr>
              <p14:xfrm>
                <a:off x="7678089" y="959571"/>
                <a:ext cx="11520" cy="90720"/>
              </p14:xfrm>
            </p:contentPart>
          </mc:Choice>
          <mc:Fallback>
            <p:pic>
              <p:nvPicPr>
                <p:cNvPr id="61" name="Input penna 60">
                  <a:extLst>
                    <a:ext uri="{FF2B5EF4-FFF2-40B4-BE49-F238E27FC236}">
                      <a16:creationId xmlns:a16="http://schemas.microsoft.com/office/drawing/2014/main" id="{DA0B877D-4DAE-48F1-0778-EAE7F3F3E166}"/>
                    </a:ext>
                  </a:extLst>
                </p:cNvPr>
                <p:cNvPicPr/>
                <p:nvPr/>
              </p:nvPicPr>
              <p:blipFill>
                <a:blip r:embed="rId98"/>
                <a:stretch>
                  <a:fillRect/>
                </a:stretch>
              </p:blipFill>
              <p:spPr>
                <a:xfrm>
                  <a:off x="7667649" y="949131"/>
                  <a:ext cx="32760" cy="11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9">
              <p14:nvContentPartPr>
                <p14:cNvPr id="62" name="Input penna 61">
                  <a:extLst>
                    <a:ext uri="{FF2B5EF4-FFF2-40B4-BE49-F238E27FC236}">
                      <a16:creationId xmlns:a16="http://schemas.microsoft.com/office/drawing/2014/main" id="{9690FD85-0214-5923-26AB-DF0628B4239B}"/>
                    </a:ext>
                  </a:extLst>
                </p14:cNvPr>
                <p14:cNvContentPartPr/>
                <p14:nvPr/>
              </p14:nvContentPartPr>
              <p14:xfrm>
                <a:off x="7471089" y="1040931"/>
                <a:ext cx="390600" cy="56160"/>
              </p14:xfrm>
            </p:contentPart>
          </mc:Choice>
          <mc:Fallback>
            <p:pic>
              <p:nvPicPr>
                <p:cNvPr id="62" name="Input penna 61">
                  <a:extLst>
                    <a:ext uri="{FF2B5EF4-FFF2-40B4-BE49-F238E27FC236}">
                      <a16:creationId xmlns:a16="http://schemas.microsoft.com/office/drawing/2014/main" id="{9690FD85-0214-5923-26AB-DF0628B4239B}"/>
                    </a:ext>
                  </a:extLst>
                </p:cNvPr>
                <p:cNvPicPr/>
                <p:nvPr/>
              </p:nvPicPr>
              <p:blipFill>
                <a:blip r:embed="rId100"/>
                <a:stretch>
                  <a:fillRect/>
                </a:stretch>
              </p:blipFill>
              <p:spPr>
                <a:xfrm>
                  <a:off x="7460289" y="1030131"/>
                  <a:ext cx="411840" cy="774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05" name="Gruppo 204">
            <a:extLst>
              <a:ext uri="{FF2B5EF4-FFF2-40B4-BE49-F238E27FC236}">
                <a16:creationId xmlns:a16="http://schemas.microsoft.com/office/drawing/2014/main" id="{A42820E4-FFB5-3402-4699-C4219736342F}"/>
              </a:ext>
            </a:extLst>
          </p:cNvPr>
          <p:cNvGrpSpPr/>
          <p:nvPr/>
        </p:nvGrpSpPr>
        <p:grpSpPr>
          <a:xfrm>
            <a:off x="8063289" y="563211"/>
            <a:ext cx="1803960" cy="583560"/>
            <a:chOff x="8063289" y="563211"/>
            <a:chExt cx="1803960" cy="5835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01">
              <p14:nvContentPartPr>
                <p14:cNvPr id="193" name="Input penna 192">
                  <a:extLst>
                    <a:ext uri="{FF2B5EF4-FFF2-40B4-BE49-F238E27FC236}">
                      <a16:creationId xmlns:a16="http://schemas.microsoft.com/office/drawing/2014/main" id="{5D77E1D3-6AE5-E2CC-CCE7-0ECC4E46095B}"/>
                    </a:ext>
                  </a:extLst>
                </p14:cNvPr>
                <p14:cNvContentPartPr/>
                <p14:nvPr/>
              </p14:nvContentPartPr>
              <p14:xfrm>
                <a:off x="8063289" y="608571"/>
                <a:ext cx="293760" cy="538200"/>
              </p14:xfrm>
            </p:contentPart>
          </mc:Choice>
          <mc:Fallback>
            <p:pic>
              <p:nvPicPr>
                <p:cNvPr id="193" name="Input penna 192">
                  <a:extLst>
                    <a:ext uri="{FF2B5EF4-FFF2-40B4-BE49-F238E27FC236}">
                      <a16:creationId xmlns:a16="http://schemas.microsoft.com/office/drawing/2014/main" id="{5D77E1D3-6AE5-E2CC-CCE7-0ECC4E46095B}"/>
                    </a:ext>
                  </a:extLst>
                </p:cNvPr>
                <p:cNvPicPr/>
                <p:nvPr/>
              </p:nvPicPr>
              <p:blipFill>
                <a:blip r:embed="rId102"/>
                <a:stretch>
                  <a:fillRect/>
                </a:stretch>
              </p:blipFill>
              <p:spPr>
                <a:xfrm>
                  <a:off x="8052489" y="598131"/>
                  <a:ext cx="315000" cy="55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3">
              <p14:nvContentPartPr>
                <p14:cNvPr id="194" name="Input penna 193">
                  <a:extLst>
                    <a:ext uri="{FF2B5EF4-FFF2-40B4-BE49-F238E27FC236}">
                      <a16:creationId xmlns:a16="http://schemas.microsoft.com/office/drawing/2014/main" id="{5FAC6702-AD63-7FE0-F5D9-78366983E1AB}"/>
                    </a:ext>
                  </a:extLst>
                </p14:cNvPr>
                <p14:cNvContentPartPr/>
                <p14:nvPr/>
              </p14:nvContentPartPr>
              <p14:xfrm>
                <a:off x="8454969" y="757611"/>
                <a:ext cx="157680" cy="321840"/>
              </p14:xfrm>
            </p:contentPart>
          </mc:Choice>
          <mc:Fallback>
            <p:pic>
              <p:nvPicPr>
                <p:cNvPr id="194" name="Input penna 193">
                  <a:extLst>
                    <a:ext uri="{FF2B5EF4-FFF2-40B4-BE49-F238E27FC236}">
                      <a16:creationId xmlns:a16="http://schemas.microsoft.com/office/drawing/2014/main" id="{5FAC6702-AD63-7FE0-F5D9-78366983E1AB}"/>
                    </a:ext>
                  </a:extLst>
                </p:cNvPr>
                <p:cNvPicPr/>
                <p:nvPr/>
              </p:nvPicPr>
              <p:blipFill>
                <a:blip r:embed="rId104"/>
                <a:stretch>
                  <a:fillRect/>
                </a:stretch>
              </p:blipFill>
              <p:spPr>
                <a:xfrm>
                  <a:off x="8444169" y="746811"/>
                  <a:ext cx="178920" cy="343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5">
              <p14:nvContentPartPr>
                <p14:cNvPr id="195" name="Input penna 194">
                  <a:extLst>
                    <a:ext uri="{FF2B5EF4-FFF2-40B4-BE49-F238E27FC236}">
                      <a16:creationId xmlns:a16="http://schemas.microsoft.com/office/drawing/2014/main" id="{32B6857D-2892-B4BA-6CBF-8A87B0D65C9A}"/>
                    </a:ext>
                  </a:extLst>
                </p14:cNvPr>
                <p14:cNvContentPartPr/>
                <p14:nvPr/>
              </p14:nvContentPartPr>
              <p14:xfrm>
                <a:off x="8726049" y="823491"/>
                <a:ext cx="79560" cy="104040"/>
              </p14:xfrm>
            </p:contentPart>
          </mc:Choice>
          <mc:Fallback>
            <p:pic>
              <p:nvPicPr>
                <p:cNvPr id="195" name="Input penna 194">
                  <a:extLst>
                    <a:ext uri="{FF2B5EF4-FFF2-40B4-BE49-F238E27FC236}">
                      <a16:creationId xmlns:a16="http://schemas.microsoft.com/office/drawing/2014/main" id="{32B6857D-2892-B4BA-6CBF-8A87B0D65C9A}"/>
                    </a:ext>
                  </a:extLst>
                </p:cNvPr>
                <p:cNvPicPr/>
                <p:nvPr/>
              </p:nvPicPr>
              <p:blipFill>
                <a:blip r:embed="rId106"/>
                <a:stretch>
                  <a:fillRect/>
                </a:stretch>
              </p:blipFill>
              <p:spPr>
                <a:xfrm>
                  <a:off x="8715249" y="813051"/>
                  <a:ext cx="100800" cy="12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7">
              <p14:nvContentPartPr>
                <p14:cNvPr id="196" name="Input penna 195">
                  <a:extLst>
                    <a:ext uri="{FF2B5EF4-FFF2-40B4-BE49-F238E27FC236}">
                      <a16:creationId xmlns:a16="http://schemas.microsoft.com/office/drawing/2014/main" id="{4ADA8854-9E95-4E04-FEDD-804ED5473664}"/>
                    </a:ext>
                  </a:extLst>
                </p14:cNvPr>
                <p14:cNvContentPartPr/>
                <p14:nvPr/>
              </p14:nvContentPartPr>
              <p14:xfrm>
                <a:off x="8849529" y="845451"/>
                <a:ext cx="104040" cy="116280"/>
              </p14:xfrm>
            </p:contentPart>
          </mc:Choice>
          <mc:Fallback>
            <p:pic>
              <p:nvPicPr>
                <p:cNvPr id="196" name="Input penna 195">
                  <a:extLst>
                    <a:ext uri="{FF2B5EF4-FFF2-40B4-BE49-F238E27FC236}">
                      <a16:creationId xmlns:a16="http://schemas.microsoft.com/office/drawing/2014/main" id="{4ADA8854-9E95-4E04-FEDD-804ED5473664}"/>
                    </a:ext>
                  </a:extLst>
                </p:cNvPr>
                <p:cNvPicPr/>
                <p:nvPr/>
              </p:nvPicPr>
              <p:blipFill>
                <a:blip r:embed="rId108"/>
                <a:stretch>
                  <a:fillRect/>
                </a:stretch>
              </p:blipFill>
              <p:spPr>
                <a:xfrm>
                  <a:off x="8838729" y="834651"/>
                  <a:ext cx="125280" cy="13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9">
              <p14:nvContentPartPr>
                <p14:cNvPr id="197" name="Input penna 196">
                  <a:extLst>
                    <a:ext uri="{FF2B5EF4-FFF2-40B4-BE49-F238E27FC236}">
                      <a16:creationId xmlns:a16="http://schemas.microsoft.com/office/drawing/2014/main" id="{07E854A5-5E52-6C59-6620-5271412772C0}"/>
                    </a:ext>
                  </a:extLst>
                </p14:cNvPr>
                <p14:cNvContentPartPr/>
                <p14:nvPr/>
              </p14:nvContentPartPr>
              <p14:xfrm>
                <a:off x="9007569" y="835731"/>
                <a:ext cx="55080" cy="151200"/>
              </p14:xfrm>
            </p:contentPart>
          </mc:Choice>
          <mc:Fallback>
            <p:pic>
              <p:nvPicPr>
                <p:cNvPr id="197" name="Input penna 196">
                  <a:extLst>
                    <a:ext uri="{FF2B5EF4-FFF2-40B4-BE49-F238E27FC236}">
                      <a16:creationId xmlns:a16="http://schemas.microsoft.com/office/drawing/2014/main" id="{07E854A5-5E52-6C59-6620-5271412772C0}"/>
                    </a:ext>
                  </a:extLst>
                </p:cNvPr>
                <p:cNvPicPr/>
                <p:nvPr/>
              </p:nvPicPr>
              <p:blipFill>
                <a:blip r:embed="rId110"/>
                <a:stretch>
                  <a:fillRect/>
                </a:stretch>
              </p:blipFill>
              <p:spPr>
                <a:xfrm>
                  <a:off x="8997129" y="824931"/>
                  <a:ext cx="76320" cy="17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1">
              <p14:nvContentPartPr>
                <p14:cNvPr id="198" name="Input penna 197">
                  <a:extLst>
                    <a:ext uri="{FF2B5EF4-FFF2-40B4-BE49-F238E27FC236}">
                      <a16:creationId xmlns:a16="http://schemas.microsoft.com/office/drawing/2014/main" id="{359DF217-1E3C-BD20-8B01-679998CF2BE7}"/>
                    </a:ext>
                  </a:extLst>
                </p14:cNvPr>
                <p14:cNvContentPartPr/>
                <p14:nvPr/>
              </p14:nvContentPartPr>
              <p14:xfrm>
                <a:off x="9105849" y="860571"/>
                <a:ext cx="84600" cy="123120"/>
              </p14:xfrm>
            </p:contentPart>
          </mc:Choice>
          <mc:Fallback>
            <p:pic>
              <p:nvPicPr>
                <p:cNvPr id="198" name="Input penna 197">
                  <a:extLst>
                    <a:ext uri="{FF2B5EF4-FFF2-40B4-BE49-F238E27FC236}">
                      <a16:creationId xmlns:a16="http://schemas.microsoft.com/office/drawing/2014/main" id="{359DF217-1E3C-BD20-8B01-679998CF2BE7}"/>
                    </a:ext>
                  </a:extLst>
                </p:cNvPr>
                <p:cNvPicPr/>
                <p:nvPr/>
              </p:nvPicPr>
              <p:blipFill>
                <a:blip r:embed="rId112"/>
                <a:stretch>
                  <a:fillRect/>
                </a:stretch>
              </p:blipFill>
              <p:spPr>
                <a:xfrm>
                  <a:off x="9095409" y="849771"/>
                  <a:ext cx="105840" cy="14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3">
              <p14:nvContentPartPr>
                <p14:cNvPr id="199" name="Input penna 198">
                  <a:extLst>
                    <a:ext uri="{FF2B5EF4-FFF2-40B4-BE49-F238E27FC236}">
                      <a16:creationId xmlns:a16="http://schemas.microsoft.com/office/drawing/2014/main" id="{5ECDCCC5-1DAF-6194-F441-86AC78267813}"/>
                    </a:ext>
                  </a:extLst>
                </p14:cNvPr>
                <p14:cNvContentPartPr/>
                <p14:nvPr/>
              </p14:nvContentPartPr>
              <p14:xfrm>
                <a:off x="9268929" y="862371"/>
                <a:ext cx="104400" cy="95400"/>
              </p14:xfrm>
            </p:contentPart>
          </mc:Choice>
          <mc:Fallback>
            <p:pic>
              <p:nvPicPr>
                <p:cNvPr id="199" name="Input penna 198">
                  <a:extLst>
                    <a:ext uri="{FF2B5EF4-FFF2-40B4-BE49-F238E27FC236}">
                      <a16:creationId xmlns:a16="http://schemas.microsoft.com/office/drawing/2014/main" id="{5ECDCCC5-1DAF-6194-F441-86AC78267813}"/>
                    </a:ext>
                  </a:extLst>
                </p:cNvPr>
                <p:cNvPicPr/>
                <p:nvPr/>
              </p:nvPicPr>
              <p:blipFill>
                <a:blip r:embed="rId114"/>
                <a:stretch>
                  <a:fillRect/>
                </a:stretch>
              </p:blipFill>
              <p:spPr>
                <a:xfrm>
                  <a:off x="9258129" y="851571"/>
                  <a:ext cx="125640" cy="11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5">
              <p14:nvContentPartPr>
                <p14:cNvPr id="200" name="Input penna 199">
                  <a:extLst>
                    <a:ext uri="{FF2B5EF4-FFF2-40B4-BE49-F238E27FC236}">
                      <a16:creationId xmlns:a16="http://schemas.microsoft.com/office/drawing/2014/main" id="{15D626F6-94A3-64C6-7602-B4C9AD180E48}"/>
                    </a:ext>
                  </a:extLst>
                </p14:cNvPr>
                <p14:cNvContentPartPr/>
                <p14:nvPr/>
              </p14:nvContentPartPr>
              <p14:xfrm>
                <a:off x="9423729" y="740331"/>
                <a:ext cx="7200" cy="215640"/>
              </p14:xfrm>
            </p:contentPart>
          </mc:Choice>
          <mc:Fallback>
            <p:pic>
              <p:nvPicPr>
                <p:cNvPr id="200" name="Input penna 199">
                  <a:extLst>
                    <a:ext uri="{FF2B5EF4-FFF2-40B4-BE49-F238E27FC236}">
                      <a16:creationId xmlns:a16="http://schemas.microsoft.com/office/drawing/2014/main" id="{15D626F6-94A3-64C6-7602-B4C9AD180E48}"/>
                    </a:ext>
                  </a:extLst>
                </p:cNvPr>
                <p:cNvPicPr/>
                <p:nvPr/>
              </p:nvPicPr>
              <p:blipFill>
                <a:blip r:embed="rId116"/>
                <a:stretch>
                  <a:fillRect/>
                </a:stretch>
              </p:blipFill>
              <p:spPr>
                <a:xfrm>
                  <a:off x="9412929" y="729531"/>
                  <a:ext cx="28440" cy="236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7">
              <p14:nvContentPartPr>
                <p14:cNvPr id="201" name="Input penna 200">
                  <a:extLst>
                    <a:ext uri="{FF2B5EF4-FFF2-40B4-BE49-F238E27FC236}">
                      <a16:creationId xmlns:a16="http://schemas.microsoft.com/office/drawing/2014/main" id="{2D74C403-6572-1180-D686-18188C0BAC1F}"/>
                    </a:ext>
                  </a:extLst>
                </p14:cNvPr>
                <p14:cNvContentPartPr/>
                <p14:nvPr/>
              </p14:nvContentPartPr>
              <p14:xfrm>
                <a:off x="9419049" y="887211"/>
                <a:ext cx="36360" cy="5040"/>
              </p14:xfrm>
            </p:contentPart>
          </mc:Choice>
          <mc:Fallback>
            <p:pic>
              <p:nvPicPr>
                <p:cNvPr id="201" name="Input penna 200">
                  <a:extLst>
                    <a:ext uri="{FF2B5EF4-FFF2-40B4-BE49-F238E27FC236}">
                      <a16:creationId xmlns:a16="http://schemas.microsoft.com/office/drawing/2014/main" id="{2D74C403-6572-1180-D686-18188C0BAC1F}"/>
                    </a:ext>
                  </a:extLst>
                </p:cNvPr>
                <p:cNvPicPr/>
                <p:nvPr/>
              </p:nvPicPr>
              <p:blipFill>
                <a:blip r:embed="rId118"/>
                <a:stretch>
                  <a:fillRect/>
                </a:stretch>
              </p:blipFill>
              <p:spPr>
                <a:xfrm>
                  <a:off x="9408249" y="876411"/>
                  <a:ext cx="57600" cy="2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9">
              <p14:nvContentPartPr>
                <p14:cNvPr id="202" name="Input penna 201">
                  <a:extLst>
                    <a:ext uri="{FF2B5EF4-FFF2-40B4-BE49-F238E27FC236}">
                      <a16:creationId xmlns:a16="http://schemas.microsoft.com/office/drawing/2014/main" id="{E893EA5D-8D6E-760C-CAD3-1A63BECF594D}"/>
                    </a:ext>
                  </a:extLst>
                </p14:cNvPr>
                <p14:cNvContentPartPr/>
                <p14:nvPr/>
              </p14:nvContentPartPr>
              <p14:xfrm>
                <a:off x="9518409" y="866331"/>
                <a:ext cx="126720" cy="108360"/>
              </p14:xfrm>
            </p:contentPart>
          </mc:Choice>
          <mc:Fallback>
            <p:pic>
              <p:nvPicPr>
                <p:cNvPr id="202" name="Input penna 201">
                  <a:extLst>
                    <a:ext uri="{FF2B5EF4-FFF2-40B4-BE49-F238E27FC236}">
                      <a16:creationId xmlns:a16="http://schemas.microsoft.com/office/drawing/2014/main" id="{E893EA5D-8D6E-760C-CAD3-1A63BECF594D}"/>
                    </a:ext>
                  </a:extLst>
                </p:cNvPr>
                <p:cNvPicPr/>
                <p:nvPr/>
              </p:nvPicPr>
              <p:blipFill>
                <a:blip r:embed="rId120"/>
                <a:stretch>
                  <a:fillRect/>
                </a:stretch>
              </p:blipFill>
              <p:spPr>
                <a:xfrm>
                  <a:off x="9507969" y="855891"/>
                  <a:ext cx="147960" cy="12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1">
              <p14:nvContentPartPr>
                <p14:cNvPr id="203" name="Input penna 202">
                  <a:extLst>
                    <a:ext uri="{FF2B5EF4-FFF2-40B4-BE49-F238E27FC236}">
                      <a16:creationId xmlns:a16="http://schemas.microsoft.com/office/drawing/2014/main" id="{69FFFF6C-F045-DA44-D3DE-8AC2016DFC33}"/>
                    </a:ext>
                  </a:extLst>
                </p14:cNvPr>
                <p14:cNvContentPartPr/>
                <p14:nvPr/>
              </p14:nvContentPartPr>
              <p14:xfrm>
                <a:off x="9790569" y="563211"/>
                <a:ext cx="76680" cy="508680"/>
              </p14:xfrm>
            </p:contentPart>
          </mc:Choice>
          <mc:Fallback>
            <p:pic>
              <p:nvPicPr>
                <p:cNvPr id="203" name="Input penna 202">
                  <a:extLst>
                    <a:ext uri="{FF2B5EF4-FFF2-40B4-BE49-F238E27FC236}">
                      <a16:creationId xmlns:a16="http://schemas.microsoft.com/office/drawing/2014/main" id="{69FFFF6C-F045-DA44-D3DE-8AC2016DFC33}"/>
                    </a:ext>
                  </a:extLst>
                </p:cNvPr>
                <p:cNvPicPr/>
                <p:nvPr/>
              </p:nvPicPr>
              <p:blipFill>
                <a:blip r:embed="rId122"/>
                <a:stretch>
                  <a:fillRect/>
                </a:stretch>
              </p:blipFill>
              <p:spPr>
                <a:xfrm>
                  <a:off x="9780129" y="552411"/>
                  <a:ext cx="97920" cy="5299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09" name="Gruppo 208">
            <a:extLst>
              <a:ext uri="{FF2B5EF4-FFF2-40B4-BE49-F238E27FC236}">
                <a16:creationId xmlns:a16="http://schemas.microsoft.com/office/drawing/2014/main" id="{86FBD9C0-0924-6655-16F3-BBCC31DB984E}"/>
              </a:ext>
            </a:extLst>
          </p:cNvPr>
          <p:cNvGrpSpPr/>
          <p:nvPr/>
        </p:nvGrpSpPr>
        <p:grpSpPr>
          <a:xfrm>
            <a:off x="5588223" y="617883"/>
            <a:ext cx="948600" cy="501120"/>
            <a:chOff x="5588223" y="617883"/>
            <a:chExt cx="948600" cy="5011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23">
              <p14:nvContentPartPr>
                <p14:cNvPr id="206" name="Input penna 205">
                  <a:extLst>
                    <a:ext uri="{FF2B5EF4-FFF2-40B4-BE49-F238E27FC236}">
                      <a16:creationId xmlns:a16="http://schemas.microsoft.com/office/drawing/2014/main" id="{FAB2F3AD-F2BB-E6AC-2199-2DD077C9B705}"/>
                    </a:ext>
                  </a:extLst>
                </p14:cNvPr>
                <p14:cNvContentPartPr/>
                <p14:nvPr/>
              </p14:nvContentPartPr>
              <p14:xfrm>
                <a:off x="5588223" y="617883"/>
                <a:ext cx="826560" cy="501120"/>
              </p14:xfrm>
            </p:contentPart>
          </mc:Choice>
          <mc:Fallback>
            <p:pic>
              <p:nvPicPr>
                <p:cNvPr id="206" name="Input penna 205">
                  <a:extLst>
                    <a:ext uri="{FF2B5EF4-FFF2-40B4-BE49-F238E27FC236}">
                      <a16:creationId xmlns:a16="http://schemas.microsoft.com/office/drawing/2014/main" id="{FAB2F3AD-F2BB-E6AC-2199-2DD077C9B705}"/>
                    </a:ext>
                  </a:extLst>
                </p:cNvPr>
                <p:cNvPicPr/>
                <p:nvPr/>
              </p:nvPicPr>
              <p:blipFill>
                <a:blip r:embed="rId124"/>
                <a:stretch>
                  <a:fillRect/>
                </a:stretch>
              </p:blipFill>
              <p:spPr>
                <a:xfrm>
                  <a:off x="5577423" y="607083"/>
                  <a:ext cx="847800" cy="522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5">
              <p14:nvContentPartPr>
                <p14:cNvPr id="207" name="Input penna 206">
                  <a:extLst>
                    <a:ext uri="{FF2B5EF4-FFF2-40B4-BE49-F238E27FC236}">
                      <a16:creationId xmlns:a16="http://schemas.microsoft.com/office/drawing/2014/main" id="{22E59795-E8C8-516A-5B38-6CCBC8093FFB}"/>
                    </a:ext>
                  </a:extLst>
                </p14:cNvPr>
                <p14:cNvContentPartPr/>
                <p14:nvPr/>
              </p14:nvContentPartPr>
              <p14:xfrm>
                <a:off x="5614503" y="1057803"/>
                <a:ext cx="922320" cy="39240"/>
              </p14:xfrm>
            </p:contentPart>
          </mc:Choice>
          <mc:Fallback>
            <p:pic>
              <p:nvPicPr>
                <p:cNvPr id="207" name="Input penna 206">
                  <a:extLst>
                    <a:ext uri="{FF2B5EF4-FFF2-40B4-BE49-F238E27FC236}">
                      <a16:creationId xmlns:a16="http://schemas.microsoft.com/office/drawing/2014/main" id="{22E59795-E8C8-516A-5B38-6CCBC8093FFB}"/>
                    </a:ext>
                  </a:extLst>
                </p:cNvPr>
                <p:cNvPicPr/>
                <p:nvPr/>
              </p:nvPicPr>
              <p:blipFill>
                <a:blip r:embed="rId126"/>
                <a:stretch>
                  <a:fillRect/>
                </a:stretch>
              </p:blipFill>
              <p:spPr>
                <a:xfrm>
                  <a:off x="5603703" y="1047363"/>
                  <a:ext cx="943560" cy="604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27">
            <p14:nvContentPartPr>
              <p14:cNvPr id="210" name="Input penna 209">
                <a:extLst>
                  <a:ext uri="{FF2B5EF4-FFF2-40B4-BE49-F238E27FC236}">
                    <a16:creationId xmlns:a16="http://schemas.microsoft.com/office/drawing/2014/main" id="{0EC16835-35A7-7A89-6FB1-B3D70707787F}"/>
                  </a:ext>
                </a:extLst>
              </p14:cNvPr>
              <p14:cNvContentPartPr/>
              <p14:nvPr/>
            </p14:nvContentPartPr>
            <p14:xfrm>
              <a:off x="6245877" y="3140166"/>
              <a:ext cx="298800" cy="5040"/>
            </p14:xfrm>
          </p:contentPart>
        </mc:Choice>
        <mc:Fallback>
          <p:pic>
            <p:nvPicPr>
              <p:cNvPr id="210" name="Input penna 209">
                <a:extLst>
                  <a:ext uri="{FF2B5EF4-FFF2-40B4-BE49-F238E27FC236}">
                    <a16:creationId xmlns:a16="http://schemas.microsoft.com/office/drawing/2014/main" id="{0EC16835-35A7-7A89-6FB1-B3D70707787F}"/>
                  </a:ext>
                </a:extLst>
              </p:cNvPr>
              <p:cNvPicPr/>
              <p:nvPr/>
            </p:nvPicPr>
            <p:blipFill>
              <a:blip r:embed="rId128"/>
              <a:stretch>
                <a:fillRect/>
              </a:stretch>
            </p:blipFill>
            <p:spPr>
              <a:xfrm>
                <a:off x="6235437" y="3129726"/>
                <a:ext cx="320040" cy="26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9">
            <p14:nvContentPartPr>
              <p14:cNvPr id="211" name="Input penna 210">
                <a:extLst>
                  <a:ext uri="{FF2B5EF4-FFF2-40B4-BE49-F238E27FC236}">
                    <a16:creationId xmlns:a16="http://schemas.microsoft.com/office/drawing/2014/main" id="{8B550183-A90A-48BD-6C90-3474122A8D11}"/>
                  </a:ext>
                </a:extLst>
              </p14:cNvPr>
              <p14:cNvContentPartPr/>
              <p14:nvPr/>
            </p14:nvContentPartPr>
            <p14:xfrm>
              <a:off x="5519397" y="3435006"/>
              <a:ext cx="839160" cy="15480"/>
            </p14:xfrm>
          </p:contentPart>
        </mc:Choice>
        <mc:Fallback>
          <p:pic>
            <p:nvPicPr>
              <p:cNvPr id="211" name="Input penna 210">
                <a:extLst>
                  <a:ext uri="{FF2B5EF4-FFF2-40B4-BE49-F238E27FC236}">
                    <a16:creationId xmlns:a16="http://schemas.microsoft.com/office/drawing/2014/main" id="{8B550183-A90A-48BD-6C90-3474122A8D11}"/>
                  </a:ext>
                </a:extLst>
              </p:cNvPr>
              <p:cNvPicPr/>
              <p:nvPr/>
            </p:nvPicPr>
            <p:blipFill>
              <a:blip r:embed="rId130"/>
              <a:stretch>
                <a:fillRect/>
              </a:stretch>
            </p:blipFill>
            <p:spPr>
              <a:xfrm>
                <a:off x="5508957" y="3424566"/>
                <a:ext cx="860400" cy="36720"/>
              </a:xfrm>
              <a:prstGeom prst="rect">
                <a:avLst/>
              </a:prstGeom>
            </p:spPr>
          </p:pic>
        </mc:Fallback>
      </mc:AlternateContent>
      <p:grpSp>
        <p:nvGrpSpPr>
          <p:cNvPr id="287" name="Gruppo 286">
            <a:extLst>
              <a:ext uri="{FF2B5EF4-FFF2-40B4-BE49-F238E27FC236}">
                <a16:creationId xmlns:a16="http://schemas.microsoft.com/office/drawing/2014/main" id="{191A843D-AC33-D3EE-1599-2B5DE25ED5F8}"/>
              </a:ext>
            </a:extLst>
          </p:cNvPr>
          <p:cNvGrpSpPr/>
          <p:nvPr/>
        </p:nvGrpSpPr>
        <p:grpSpPr>
          <a:xfrm>
            <a:off x="8444264" y="2316695"/>
            <a:ext cx="715320" cy="456859"/>
            <a:chOff x="8444264" y="2316695"/>
            <a:chExt cx="715320" cy="456859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31">
              <p14:nvContentPartPr>
                <p14:cNvPr id="212" name="Input penna 211">
                  <a:extLst>
                    <a:ext uri="{FF2B5EF4-FFF2-40B4-BE49-F238E27FC236}">
                      <a16:creationId xmlns:a16="http://schemas.microsoft.com/office/drawing/2014/main" id="{310DBC5A-CC98-71A2-EE14-72D2800834A0}"/>
                    </a:ext>
                  </a:extLst>
                </p14:cNvPr>
                <p14:cNvContentPartPr/>
                <p14:nvPr/>
              </p14:nvContentPartPr>
              <p14:xfrm>
                <a:off x="8445344" y="2386914"/>
                <a:ext cx="9720" cy="166320"/>
              </p14:xfrm>
            </p:contentPart>
          </mc:Choice>
          <mc:Fallback>
            <p:pic>
              <p:nvPicPr>
                <p:cNvPr id="212" name="Input penna 211">
                  <a:extLst>
                    <a:ext uri="{FF2B5EF4-FFF2-40B4-BE49-F238E27FC236}">
                      <a16:creationId xmlns:a16="http://schemas.microsoft.com/office/drawing/2014/main" id="{310DBC5A-CC98-71A2-EE14-72D2800834A0}"/>
                    </a:ext>
                  </a:extLst>
                </p:cNvPr>
                <p:cNvPicPr/>
                <p:nvPr/>
              </p:nvPicPr>
              <p:blipFill>
                <a:blip r:embed="rId132"/>
                <a:stretch>
                  <a:fillRect/>
                </a:stretch>
              </p:blipFill>
              <p:spPr>
                <a:xfrm>
                  <a:off x="8434904" y="2376114"/>
                  <a:ext cx="30960" cy="187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3">
              <p14:nvContentPartPr>
                <p14:cNvPr id="213" name="Input penna 212">
                  <a:extLst>
                    <a:ext uri="{FF2B5EF4-FFF2-40B4-BE49-F238E27FC236}">
                      <a16:creationId xmlns:a16="http://schemas.microsoft.com/office/drawing/2014/main" id="{6F332667-60D1-FC70-AF95-8AF4445D76F2}"/>
                    </a:ext>
                  </a:extLst>
                </p14:cNvPr>
                <p14:cNvContentPartPr/>
                <p14:nvPr/>
              </p14:nvContentPartPr>
              <p14:xfrm>
                <a:off x="8444264" y="2385474"/>
                <a:ext cx="106200" cy="238680"/>
              </p14:xfrm>
            </p:contentPart>
          </mc:Choice>
          <mc:Fallback>
            <p:pic>
              <p:nvPicPr>
                <p:cNvPr id="213" name="Input penna 212">
                  <a:extLst>
                    <a:ext uri="{FF2B5EF4-FFF2-40B4-BE49-F238E27FC236}">
                      <a16:creationId xmlns:a16="http://schemas.microsoft.com/office/drawing/2014/main" id="{6F332667-60D1-FC70-AF95-8AF4445D76F2}"/>
                    </a:ext>
                  </a:extLst>
                </p:cNvPr>
                <p:cNvPicPr/>
                <p:nvPr/>
              </p:nvPicPr>
              <p:blipFill>
                <a:blip r:embed="rId134"/>
                <a:stretch>
                  <a:fillRect/>
                </a:stretch>
              </p:blipFill>
              <p:spPr>
                <a:xfrm>
                  <a:off x="8433464" y="2374674"/>
                  <a:ext cx="127440" cy="259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5">
              <p14:nvContentPartPr>
                <p14:cNvPr id="214" name="Input penna 213">
                  <a:extLst>
                    <a:ext uri="{FF2B5EF4-FFF2-40B4-BE49-F238E27FC236}">
                      <a16:creationId xmlns:a16="http://schemas.microsoft.com/office/drawing/2014/main" id="{B5EF772B-741D-40CD-62B6-5D023A857682}"/>
                    </a:ext>
                  </a:extLst>
                </p14:cNvPr>
                <p14:cNvContentPartPr/>
                <p14:nvPr/>
              </p14:nvContentPartPr>
              <p14:xfrm>
                <a:off x="8567384" y="2476554"/>
                <a:ext cx="110160" cy="19080"/>
              </p14:xfrm>
            </p:contentPart>
          </mc:Choice>
          <mc:Fallback>
            <p:pic>
              <p:nvPicPr>
                <p:cNvPr id="214" name="Input penna 213">
                  <a:extLst>
                    <a:ext uri="{FF2B5EF4-FFF2-40B4-BE49-F238E27FC236}">
                      <a16:creationId xmlns:a16="http://schemas.microsoft.com/office/drawing/2014/main" id="{B5EF772B-741D-40CD-62B6-5D023A857682}"/>
                    </a:ext>
                  </a:extLst>
                </p:cNvPr>
                <p:cNvPicPr/>
                <p:nvPr/>
              </p:nvPicPr>
              <p:blipFill>
                <a:blip r:embed="rId136"/>
                <a:stretch>
                  <a:fillRect/>
                </a:stretch>
              </p:blipFill>
              <p:spPr>
                <a:xfrm>
                  <a:off x="8556944" y="2465754"/>
                  <a:ext cx="131400" cy="4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7">
              <p14:nvContentPartPr>
                <p14:cNvPr id="215" name="Input penna 214">
                  <a:extLst>
                    <a:ext uri="{FF2B5EF4-FFF2-40B4-BE49-F238E27FC236}">
                      <a16:creationId xmlns:a16="http://schemas.microsoft.com/office/drawing/2014/main" id="{21043914-D6A2-BF6B-839A-1BAF333ADD06}"/>
                    </a:ext>
                  </a:extLst>
                </p14:cNvPr>
                <p14:cNvContentPartPr/>
                <p14:nvPr/>
              </p14:nvContentPartPr>
              <p14:xfrm>
                <a:off x="8720024" y="2391594"/>
                <a:ext cx="9000" cy="163080"/>
              </p14:xfrm>
            </p:contentPart>
          </mc:Choice>
          <mc:Fallback>
            <p:pic>
              <p:nvPicPr>
                <p:cNvPr id="215" name="Input penna 214">
                  <a:extLst>
                    <a:ext uri="{FF2B5EF4-FFF2-40B4-BE49-F238E27FC236}">
                      <a16:creationId xmlns:a16="http://schemas.microsoft.com/office/drawing/2014/main" id="{21043914-D6A2-BF6B-839A-1BAF333ADD06}"/>
                    </a:ext>
                  </a:extLst>
                </p:cNvPr>
                <p:cNvPicPr/>
                <p:nvPr/>
              </p:nvPicPr>
              <p:blipFill>
                <a:blip r:embed="rId138"/>
                <a:stretch>
                  <a:fillRect/>
                </a:stretch>
              </p:blipFill>
              <p:spPr>
                <a:xfrm>
                  <a:off x="8709224" y="2381154"/>
                  <a:ext cx="30240" cy="184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9">
              <p14:nvContentPartPr>
                <p14:cNvPr id="216" name="Input penna 215">
                  <a:extLst>
                    <a:ext uri="{FF2B5EF4-FFF2-40B4-BE49-F238E27FC236}">
                      <a16:creationId xmlns:a16="http://schemas.microsoft.com/office/drawing/2014/main" id="{843EAC37-91D4-B1F6-E3A7-9E6E32062DE4}"/>
                    </a:ext>
                  </a:extLst>
                </p14:cNvPr>
                <p14:cNvContentPartPr/>
                <p14:nvPr/>
              </p14:nvContentPartPr>
              <p14:xfrm>
                <a:off x="8551184" y="2622354"/>
                <a:ext cx="147240" cy="151200"/>
              </p14:xfrm>
            </p:contentPart>
          </mc:Choice>
          <mc:Fallback>
            <p:pic>
              <p:nvPicPr>
                <p:cNvPr id="216" name="Input penna 215">
                  <a:extLst>
                    <a:ext uri="{FF2B5EF4-FFF2-40B4-BE49-F238E27FC236}">
                      <a16:creationId xmlns:a16="http://schemas.microsoft.com/office/drawing/2014/main" id="{843EAC37-91D4-B1F6-E3A7-9E6E32062DE4}"/>
                    </a:ext>
                  </a:extLst>
                </p:cNvPr>
                <p:cNvPicPr/>
                <p:nvPr/>
              </p:nvPicPr>
              <p:blipFill>
                <a:blip r:embed="rId140"/>
                <a:stretch>
                  <a:fillRect/>
                </a:stretch>
              </p:blipFill>
              <p:spPr>
                <a:xfrm>
                  <a:off x="8540744" y="2611914"/>
                  <a:ext cx="168480" cy="17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1">
              <p14:nvContentPartPr>
                <p14:cNvPr id="278" name="Input penna 277">
                  <a:extLst>
                    <a:ext uri="{FF2B5EF4-FFF2-40B4-BE49-F238E27FC236}">
                      <a16:creationId xmlns:a16="http://schemas.microsoft.com/office/drawing/2014/main" id="{8CC57E85-53E8-00E4-41AF-37CE04DD53C8}"/>
                    </a:ext>
                  </a:extLst>
                </p14:cNvPr>
                <p14:cNvContentPartPr/>
                <p14:nvPr/>
              </p14:nvContentPartPr>
              <p14:xfrm>
                <a:off x="8900744" y="2449194"/>
                <a:ext cx="81720" cy="11880"/>
              </p14:xfrm>
            </p:contentPart>
          </mc:Choice>
          <mc:Fallback>
            <p:pic>
              <p:nvPicPr>
                <p:cNvPr id="278" name="Input penna 277">
                  <a:extLst>
                    <a:ext uri="{FF2B5EF4-FFF2-40B4-BE49-F238E27FC236}">
                      <a16:creationId xmlns:a16="http://schemas.microsoft.com/office/drawing/2014/main" id="{8CC57E85-53E8-00E4-41AF-37CE04DD53C8}"/>
                    </a:ext>
                  </a:extLst>
                </p:cNvPr>
                <p:cNvPicPr/>
                <p:nvPr/>
              </p:nvPicPr>
              <p:blipFill>
                <a:blip r:embed="rId142"/>
                <a:stretch>
                  <a:fillRect/>
                </a:stretch>
              </p:blipFill>
              <p:spPr>
                <a:xfrm>
                  <a:off x="8890304" y="2438754"/>
                  <a:ext cx="102960" cy="3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3">
              <p14:nvContentPartPr>
                <p14:cNvPr id="280" name="Input penna 279">
                  <a:extLst>
                    <a:ext uri="{FF2B5EF4-FFF2-40B4-BE49-F238E27FC236}">
                      <a16:creationId xmlns:a16="http://schemas.microsoft.com/office/drawing/2014/main" id="{01C62DDE-4FF8-358E-3BCF-7C4DFE88A110}"/>
                    </a:ext>
                  </a:extLst>
                </p14:cNvPr>
                <p14:cNvContentPartPr/>
                <p14:nvPr/>
              </p14:nvContentPartPr>
              <p14:xfrm>
                <a:off x="8861504" y="2470434"/>
                <a:ext cx="149400" cy="147960"/>
              </p14:xfrm>
            </p:contentPart>
          </mc:Choice>
          <mc:Fallback>
            <p:pic>
              <p:nvPicPr>
                <p:cNvPr id="280" name="Input penna 279">
                  <a:extLst>
                    <a:ext uri="{FF2B5EF4-FFF2-40B4-BE49-F238E27FC236}">
                      <a16:creationId xmlns:a16="http://schemas.microsoft.com/office/drawing/2014/main" id="{01C62DDE-4FF8-358E-3BCF-7C4DFE88A110}"/>
                    </a:ext>
                  </a:extLst>
                </p:cNvPr>
                <p:cNvPicPr/>
                <p:nvPr/>
              </p:nvPicPr>
              <p:blipFill>
                <a:blip r:embed="rId144"/>
                <a:stretch>
                  <a:fillRect/>
                </a:stretch>
              </p:blipFill>
              <p:spPr>
                <a:xfrm>
                  <a:off x="8850704" y="2459634"/>
                  <a:ext cx="170640" cy="169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5">
              <p14:nvContentPartPr>
                <p14:cNvPr id="281" name="Input penna 280">
                  <a:extLst>
                    <a:ext uri="{FF2B5EF4-FFF2-40B4-BE49-F238E27FC236}">
                      <a16:creationId xmlns:a16="http://schemas.microsoft.com/office/drawing/2014/main" id="{EFC0C0E6-E6F3-862A-D82C-D77C8AB39AD6}"/>
                    </a:ext>
                  </a:extLst>
                </p14:cNvPr>
                <p14:cNvContentPartPr/>
                <p14:nvPr/>
              </p14:nvContentPartPr>
              <p14:xfrm>
                <a:off x="9051584" y="2477634"/>
                <a:ext cx="39960" cy="118440"/>
              </p14:xfrm>
            </p:contentPart>
          </mc:Choice>
          <mc:Fallback>
            <p:pic>
              <p:nvPicPr>
                <p:cNvPr id="281" name="Input penna 280">
                  <a:extLst>
                    <a:ext uri="{FF2B5EF4-FFF2-40B4-BE49-F238E27FC236}">
                      <a16:creationId xmlns:a16="http://schemas.microsoft.com/office/drawing/2014/main" id="{EFC0C0E6-E6F3-862A-D82C-D77C8AB39AD6}"/>
                    </a:ext>
                  </a:extLst>
                </p:cNvPr>
                <p:cNvPicPr/>
                <p:nvPr/>
              </p:nvPicPr>
              <p:blipFill>
                <a:blip r:embed="rId146"/>
                <a:stretch>
                  <a:fillRect/>
                </a:stretch>
              </p:blipFill>
              <p:spPr>
                <a:xfrm>
                  <a:off x="9041144" y="2467194"/>
                  <a:ext cx="61200" cy="139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7">
              <p14:nvContentPartPr>
                <p14:cNvPr id="282" name="Input penna 281">
                  <a:extLst>
                    <a:ext uri="{FF2B5EF4-FFF2-40B4-BE49-F238E27FC236}">
                      <a16:creationId xmlns:a16="http://schemas.microsoft.com/office/drawing/2014/main" id="{56F60D41-1709-84F8-2B0E-7F41CD266AFF}"/>
                    </a:ext>
                  </a:extLst>
                </p14:cNvPr>
                <p14:cNvContentPartPr/>
                <p14:nvPr/>
              </p14:nvContentPartPr>
              <p14:xfrm>
                <a:off x="9064904" y="2547474"/>
                <a:ext cx="94680" cy="24120"/>
              </p14:xfrm>
            </p:contentPart>
          </mc:Choice>
          <mc:Fallback>
            <p:pic>
              <p:nvPicPr>
                <p:cNvPr id="282" name="Input penna 281">
                  <a:extLst>
                    <a:ext uri="{FF2B5EF4-FFF2-40B4-BE49-F238E27FC236}">
                      <a16:creationId xmlns:a16="http://schemas.microsoft.com/office/drawing/2014/main" id="{56F60D41-1709-84F8-2B0E-7F41CD266AFF}"/>
                    </a:ext>
                  </a:extLst>
                </p:cNvPr>
                <p:cNvPicPr/>
                <p:nvPr/>
              </p:nvPicPr>
              <p:blipFill>
                <a:blip r:embed="rId148"/>
                <a:stretch>
                  <a:fillRect/>
                </a:stretch>
              </p:blipFill>
              <p:spPr>
                <a:xfrm>
                  <a:off x="9054464" y="2536674"/>
                  <a:ext cx="115920" cy="4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9">
              <p14:nvContentPartPr>
                <p14:cNvPr id="285" name="Input penna 284">
                  <a:extLst>
                    <a:ext uri="{FF2B5EF4-FFF2-40B4-BE49-F238E27FC236}">
                      <a16:creationId xmlns:a16="http://schemas.microsoft.com/office/drawing/2014/main" id="{754AAEA5-4B6F-835C-883C-13A6C240D490}"/>
                    </a:ext>
                  </a:extLst>
                </p14:cNvPr>
                <p14:cNvContentPartPr/>
                <p14:nvPr/>
              </p14:nvContentPartPr>
              <p14:xfrm>
                <a:off x="8926209" y="2316695"/>
                <a:ext cx="232920" cy="364680"/>
              </p14:xfrm>
            </p:contentPart>
          </mc:Choice>
          <mc:Fallback>
            <p:pic>
              <p:nvPicPr>
                <p:cNvPr id="285" name="Input penna 284">
                  <a:extLst>
                    <a:ext uri="{FF2B5EF4-FFF2-40B4-BE49-F238E27FC236}">
                      <a16:creationId xmlns:a16="http://schemas.microsoft.com/office/drawing/2014/main" id="{754AAEA5-4B6F-835C-883C-13A6C240D490}"/>
                    </a:ext>
                  </a:extLst>
                </p:cNvPr>
                <p:cNvPicPr/>
                <p:nvPr/>
              </p:nvPicPr>
              <p:blipFill>
                <a:blip r:embed="rId150"/>
                <a:stretch>
                  <a:fillRect/>
                </a:stretch>
              </p:blipFill>
              <p:spPr>
                <a:xfrm>
                  <a:off x="8915409" y="2305895"/>
                  <a:ext cx="254160" cy="3859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05" name="Gruppo 304">
            <a:extLst>
              <a:ext uri="{FF2B5EF4-FFF2-40B4-BE49-F238E27FC236}">
                <a16:creationId xmlns:a16="http://schemas.microsoft.com/office/drawing/2014/main" id="{E87115EE-775C-46AA-D624-6B5DED055930}"/>
              </a:ext>
            </a:extLst>
          </p:cNvPr>
          <p:cNvGrpSpPr/>
          <p:nvPr/>
        </p:nvGrpSpPr>
        <p:grpSpPr>
          <a:xfrm>
            <a:off x="9486369" y="2420593"/>
            <a:ext cx="195480" cy="159120"/>
            <a:chOff x="9486369" y="2420593"/>
            <a:chExt cx="195480" cy="1591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51">
              <p14:nvContentPartPr>
                <p14:cNvPr id="288" name="Input penna 287">
                  <a:extLst>
                    <a:ext uri="{FF2B5EF4-FFF2-40B4-BE49-F238E27FC236}">
                      <a16:creationId xmlns:a16="http://schemas.microsoft.com/office/drawing/2014/main" id="{47055975-431E-B869-482A-86FE517D1576}"/>
                    </a:ext>
                  </a:extLst>
                </p14:cNvPr>
                <p14:cNvContentPartPr/>
                <p14:nvPr/>
              </p14:nvContentPartPr>
              <p14:xfrm>
                <a:off x="9486369" y="2466673"/>
                <a:ext cx="91800" cy="25920"/>
              </p14:xfrm>
            </p:contentPart>
          </mc:Choice>
          <mc:Fallback>
            <p:pic>
              <p:nvPicPr>
                <p:cNvPr id="288" name="Input penna 287">
                  <a:extLst>
                    <a:ext uri="{FF2B5EF4-FFF2-40B4-BE49-F238E27FC236}">
                      <a16:creationId xmlns:a16="http://schemas.microsoft.com/office/drawing/2014/main" id="{47055975-431E-B869-482A-86FE517D1576}"/>
                    </a:ext>
                  </a:extLst>
                </p:cNvPr>
                <p:cNvPicPr/>
                <p:nvPr/>
              </p:nvPicPr>
              <p:blipFill>
                <a:blip r:embed="rId152"/>
                <a:stretch>
                  <a:fillRect/>
                </a:stretch>
              </p:blipFill>
              <p:spPr>
                <a:xfrm>
                  <a:off x="9475929" y="2455873"/>
                  <a:ext cx="113040" cy="47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3">
              <p14:nvContentPartPr>
                <p14:cNvPr id="289" name="Input penna 288">
                  <a:extLst>
                    <a:ext uri="{FF2B5EF4-FFF2-40B4-BE49-F238E27FC236}">
                      <a16:creationId xmlns:a16="http://schemas.microsoft.com/office/drawing/2014/main" id="{16E9BC9E-2AB3-781A-09FE-EA767B414B8F}"/>
                    </a:ext>
                  </a:extLst>
                </p14:cNvPr>
                <p14:cNvContentPartPr/>
                <p14:nvPr/>
              </p14:nvContentPartPr>
              <p14:xfrm>
                <a:off x="9606969" y="2420593"/>
                <a:ext cx="74880" cy="159120"/>
              </p14:xfrm>
            </p:contentPart>
          </mc:Choice>
          <mc:Fallback>
            <p:pic>
              <p:nvPicPr>
                <p:cNvPr id="289" name="Input penna 288">
                  <a:extLst>
                    <a:ext uri="{FF2B5EF4-FFF2-40B4-BE49-F238E27FC236}">
                      <a16:creationId xmlns:a16="http://schemas.microsoft.com/office/drawing/2014/main" id="{16E9BC9E-2AB3-781A-09FE-EA767B414B8F}"/>
                    </a:ext>
                  </a:extLst>
                </p:cNvPr>
                <p:cNvPicPr/>
                <p:nvPr/>
              </p:nvPicPr>
              <p:blipFill>
                <a:blip r:embed="rId154"/>
                <a:stretch>
                  <a:fillRect/>
                </a:stretch>
              </p:blipFill>
              <p:spPr>
                <a:xfrm>
                  <a:off x="9596169" y="2409793"/>
                  <a:ext cx="96120" cy="180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03" name="Gruppo 302">
            <a:extLst>
              <a:ext uri="{FF2B5EF4-FFF2-40B4-BE49-F238E27FC236}">
                <a16:creationId xmlns:a16="http://schemas.microsoft.com/office/drawing/2014/main" id="{734D9D93-3DEE-615E-79A8-6E5B0EDD7BAD}"/>
              </a:ext>
            </a:extLst>
          </p:cNvPr>
          <p:cNvGrpSpPr/>
          <p:nvPr/>
        </p:nvGrpSpPr>
        <p:grpSpPr>
          <a:xfrm>
            <a:off x="9951849" y="2297473"/>
            <a:ext cx="1192320" cy="365400"/>
            <a:chOff x="9951849" y="2297473"/>
            <a:chExt cx="1192320" cy="3654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55">
              <p14:nvContentPartPr>
                <p14:cNvPr id="290" name="Input penna 289">
                  <a:extLst>
                    <a:ext uri="{FF2B5EF4-FFF2-40B4-BE49-F238E27FC236}">
                      <a16:creationId xmlns:a16="http://schemas.microsoft.com/office/drawing/2014/main" id="{34E52C00-BBD1-FF86-DFBC-063B42B1796C}"/>
                    </a:ext>
                  </a:extLst>
                </p14:cNvPr>
                <p14:cNvContentPartPr/>
                <p14:nvPr/>
              </p14:nvContentPartPr>
              <p14:xfrm>
                <a:off x="9951849" y="2343193"/>
                <a:ext cx="31680" cy="165600"/>
              </p14:xfrm>
            </p:contentPart>
          </mc:Choice>
          <mc:Fallback>
            <p:pic>
              <p:nvPicPr>
                <p:cNvPr id="290" name="Input penna 289">
                  <a:extLst>
                    <a:ext uri="{FF2B5EF4-FFF2-40B4-BE49-F238E27FC236}">
                      <a16:creationId xmlns:a16="http://schemas.microsoft.com/office/drawing/2014/main" id="{34E52C00-BBD1-FF86-DFBC-063B42B1796C}"/>
                    </a:ext>
                  </a:extLst>
                </p:cNvPr>
                <p:cNvPicPr/>
                <p:nvPr/>
              </p:nvPicPr>
              <p:blipFill>
                <a:blip r:embed="rId156"/>
                <a:stretch>
                  <a:fillRect/>
                </a:stretch>
              </p:blipFill>
              <p:spPr>
                <a:xfrm>
                  <a:off x="9941409" y="2332393"/>
                  <a:ext cx="52920" cy="186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7">
              <p14:nvContentPartPr>
                <p14:cNvPr id="291" name="Input penna 290">
                  <a:extLst>
                    <a:ext uri="{FF2B5EF4-FFF2-40B4-BE49-F238E27FC236}">
                      <a16:creationId xmlns:a16="http://schemas.microsoft.com/office/drawing/2014/main" id="{906C1CE9-B6F3-49D0-62A8-AA9AE7D2AD06}"/>
                    </a:ext>
                  </a:extLst>
                </p14:cNvPr>
                <p14:cNvContentPartPr/>
                <p14:nvPr/>
              </p14:nvContentPartPr>
              <p14:xfrm>
                <a:off x="9988929" y="2297473"/>
                <a:ext cx="108360" cy="210240"/>
              </p14:xfrm>
            </p:contentPart>
          </mc:Choice>
          <mc:Fallback>
            <p:pic>
              <p:nvPicPr>
                <p:cNvPr id="291" name="Input penna 290">
                  <a:extLst>
                    <a:ext uri="{FF2B5EF4-FFF2-40B4-BE49-F238E27FC236}">
                      <a16:creationId xmlns:a16="http://schemas.microsoft.com/office/drawing/2014/main" id="{906C1CE9-B6F3-49D0-62A8-AA9AE7D2AD06}"/>
                    </a:ext>
                  </a:extLst>
                </p:cNvPr>
                <p:cNvPicPr/>
                <p:nvPr/>
              </p:nvPicPr>
              <p:blipFill>
                <a:blip r:embed="rId158"/>
                <a:stretch>
                  <a:fillRect/>
                </a:stretch>
              </p:blipFill>
              <p:spPr>
                <a:xfrm>
                  <a:off x="9978489" y="2287033"/>
                  <a:ext cx="129600" cy="231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9">
              <p14:nvContentPartPr>
                <p14:cNvPr id="292" name="Input penna 291">
                  <a:extLst>
                    <a:ext uri="{FF2B5EF4-FFF2-40B4-BE49-F238E27FC236}">
                      <a16:creationId xmlns:a16="http://schemas.microsoft.com/office/drawing/2014/main" id="{B464C15C-F2B1-421C-A878-B795D5F9FDD0}"/>
                    </a:ext>
                  </a:extLst>
                </p14:cNvPr>
                <p14:cNvContentPartPr/>
                <p14:nvPr/>
              </p14:nvContentPartPr>
              <p14:xfrm>
                <a:off x="10132929" y="2387113"/>
                <a:ext cx="92160" cy="2160"/>
              </p14:xfrm>
            </p:contentPart>
          </mc:Choice>
          <mc:Fallback>
            <p:pic>
              <p:nvPicPr>
                <p:cNvPr id="292" name="Input penna 291">
                  <a:extLst>
                    <a:ext uri="{FF2B5EF4-FFF2-40B4-BE49-F238E27FC236}">
                      <a16:creationId xmlns:a16="http://schemas.microsoft.com/office/drawing/2014/main" id="{B464C15C-F2B1-421C-A878-B795D5F9FDD0}"/>
                    </a:ext>
                  </a:extLst>
                </p:cNvPr>
                <p:cNvPicPr/>
                <p:nvPr/>
              </p:nvPicPr>
              <p:blipFill>
                <a:blip r:embed="rId160"/>
                <a:stretch>
                  <a:fillRect/>
                </a:stretch>
              </p:blipFill>
              <p:spPr>
                <a:xfrm>
                  <a:off x="10122129" y="2376673"/>
                  <a:ext cx="113400" cy="2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1">
              <p14:nvContentPartPr>
                <p14:cNvPr id="293" name="Input penna 292">
                  <a:extLst>
                    <a:ext uri="{FF2B5EF4-FFF2-40B4-BE49-F238E27FC236}">
                      <a16:creationId xmlns:a16="http://schemas.microsoft.com/office/drawing/2014/main" id="{45FD7C0E-D4D9-8A2F-B2D1-4485F0AB9E17}"/>
                    </a:ext>
                  </a:extLst>
                </p14:cNvPr>
                <p14:cNvContentPartPr/>
                <p14:nvPr/>
              </p14:nvContentPartPr>
              <p14:xfrm>
                <a:off x="10257849" y="2299993"/>
                <a:ext cx="5040" cy="159120"/>
              </p14:xfrm>
            </p:contentPart>
          </mc:Choice>
          <mc:Fallback>
            <p:pic>
              <p:nvPicPr>
                <p:cNvPr id="293" name="Input penna 292">
                  <a:extLst>
                    <a:ext uri="{FF2B5EF4-FFF2-40B4-BE49-F238E27FC236}">
                      <a16:creationId xmlns:a16="http://schemas.microsoft.com/office/drawing/2014/main" id="{45FD7C0E-D4D9-8A2F-B2D1-4485F0AB9E17}"/>
                    </a:ext>
                  </a:extLst>
                </p:cNvPr>
                <p:cNvPicPr/>
                <p:nvPr/>
              </p:nvPicPr>
              <p:blipFill>
                <a:blip r:embed="rId162"/>
                <a:stretch>
                  <a:fillRect/>
                </a:stretch>
              </p:blipFill>
              <p:spPr>
                <a:xfrm>
                  <a:off x="10247409" y="2289553"/>
                  <a:ext cx="26280" cy="180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3">
              <p14:nvContentPartPr>
                <p14:cNvPr id="294" name="Input penna 293">
                  <a:extLst>
                    <a:ext uri="{FF2B5EF4-FFF2-40B4-BE49-F238E27FC236}">
                      <a16:creationId xmlns:a16="http://schemas.microsoft.com/office/drawing/2014/main" id="{A5B673E9-0967-E1FA-B355-3140C98A22BB}"/>
                    </a:ext>
                  </a:extLst>
                </p14:cNvPr>
                <p14:cNvContentPartPr/>
                <p14:nvPr/>
              </p14:nvContentPartPr>
              <p14:xfrm>
                <a:off x="10112409" y="2499793"/>
                <a:ext cx="158040" cy="163080"/>
              </p14:xfrm>
            </p:contentPart>
          </mc:Choice>
          <mc:Fallback>
            <p:pic>
              <p:nvPicPr>
                <p:cNvPr id="294" name="Input penna 293">
                  <a:extLst>
                    <a:ext uri="{FF2B5EF4-FFF2-40B4-BE49-F238E27FC236}">
                      <a16:creationId xmlns:a16="http://schemas.microsoft.com/office/drawing/2014/main" id="{A5B673E9-0967-E1FA-B355-3140C98A22BB}"/>
                    </a:ext>
                  </a:extLst>
                </p:cNvPr>
                <p:cNvPicPr/>
                <p:nvPr/>
              </p:nvPicPr>
              <p:blipFill>
                <a:blip r:embed="rId164"/>
                <a:stretch>
                  <a:fillRect/>
                </a:stretch>
              </p:blipFill>
              <p:spPr>
                <a:xfrm>
                  <a:off x="10101969" y="2489353"/>
                  <a:ext cx="179280" cy="184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5">
              <p14:nvContentPartPr>
                <p14:cNvPr id="295" name="Input penna 294">
                  <a:extLst>
                    <a:ext uri="{FF2B5EF4-FFF2-40B4-BE49-F238E27FC236}">
                      <a16:creationId xmlns:a16="http://schemas.microsoft.com/office/drawing/2014/main" id="{D7B3A82C-805A-A4FF-E82F-1CF9140B527B}"/>
                    </a:ext>
                  </a:extLst>
                </p14:cNvPr>
                <p14:cNvContentPartPr/>
                <p14:nvPr/>
              </p14:nvContentPartPr>
              <p14:xfrm>
                <a:off x="10422009" y="2386753"/>
                <a:ext cx="79920" cy="97200"/>
              </p14:xfrm>
            </p:contentPart>
          </mc:Choice>
          <mc:Fallback>
            <p:pic>
              <p:nvPicPr>
                <p:cNvPr id="295" name="Input penna 294">
                  <a:extLst>
                    <a:ext uri="{FF2B5EF4-FFF2-40B4-BE49-F238E27FC236}">
                      <a16:creationId xmlns:a16="http://schemas.microsoft.com/office/drawing/2014/main" id="{D7B3A82C-805A-A4FF-E82F-1CF9140B527B}"/>
                    </a:ext>
                  </a:extLst>
                </p:cNvPr>
                <p:cNvPicPr/>
                <p:nvPr/>
              </p:nvPicPr>
              <p:blipFill>
                <a:blip r:embed="rId166"/>
                <a:stretch>
                  <a:fillRect/>
                </a:stretch>
              </p:blipFill>
              <p:spPr>
                <a:xfrm>
                  <a:off x="10411209" y="2375953"/>
                  <a:ext cx="101160" cy="11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7">
              <p14:nvContentPartPr>
                <p14:cNvPr id="296" name="Input penna 295">
                  <a:extLst>
                    <a:ext uri="{FF2B5EF4-FFF2-40B4-BE49-F238E27FC236}">
                      <a16:creationId xmlns:a16="http://schemas.microsoft.com/office/drawing/2014/main" id="{B6D794B4-6942-F430-60C0-8AB64A373732}"/>
                    </a:ext>
                  </a:extLst>
                </p14:cNvPr>
                <p14:cNvContentPartPr/>
                <p14:nvPr/>
              </p14:nvContentPartPr>
              <p14:xfrm>
                <a:off x="10565649" y="2426713"/>
                <a:ext cx="101520" cy="22320"/>
              </p14:xfrm>
            </p:contentPart>
          </mc:Choice>
          <mc:Fallback>
            <p:pic>
              <p:nvPicPr>
                <p:cNvPr id="296" name="Input penna 295">
                  <a:extLst>
                    <a:ext uri="{FF2B5EF4-FFF2-40B4-BE49-F238E27FC236}">
                      <a16:creationId xmlns:a16="http://schemas.microsoft.com/office/drawing/2014/main" id="{B6D794B4-6942-F430-60C0-8AB64A373732}"/>
                    </a:ext>
                  </a:extLst>
                </p:cNvPr>
                <p:cNvPicPr/>
                <p:nvPr/>
              </p:nvPicPr>
              <p:blipFill>
                <a:blip r:embed="rId168"/>
                <a:stretch>
                  <a:fillRect/>
                </a:stretch>
              </p:blipFill>
              <p:spPr>
                <a:xfrm>
                  <a:off x="10555209" y="2415913"/>
                  <a:ext cx="122760" cy="4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9">
              <p14:nvContentPartPr>
                <p14:cNvPr id="297" name="Input penna 296">
                  <a:extLst>
                    <a:ext uri="{FF2B5EF4-FFF2-40B4-BE49-F238E27FC236}">
                      <a16:creationId xmlns:a16="http://schemas.microsoft.com/office/drawing/2014/main" id="{984E34CC-A895-B727-E823-DE0E407E6EEE}"/>
                    </a:ext>
                  </a:extLst>
                </p14:cNvPr>
                <p14:cNvContentPartPr/>
                <p14:nvPr/>
              </p14:nvContentPartPr>
              <p14:xfrm>
                <a:off x="10674369" y="2355073"/>
                <a:ext cx="25920" cy="156600"/>
              </p14:xfrm>
            </p:contentPart>
          </mc:Choice>
          <mc:Fallback>
            <p:pic>
              <p:nvPicPr>
                <p:cNvPr id="297" name="Input penna 296">
                  <a:extLst>
                    <a:ext uri="{FF2B5EF4-FFF2-40B4-BE49-F238E27FC236}">
                      <a16:creationId xmlns:a16="http://schemas.microsoft.com/office/drawing/2014/main" id="{984E34CC-A895-B727-E823-DE0E407E6EEE}"/>
                    </a:ext>
                  </a:extLst>
                </p:cNvPr>
                <p:cNvPicPr/>
                <p:nvPr/>
              </p:nvPicPr>
              <p:blipFill>
                <a:blip r:embed="rId170"/>
                <a:stretch>
                  <a:fillRect/>
                </a:stretch>
              </p:blipFill>
              <p:spPr>
                <a:xfrm>
                  <a:off x="10663929" y="2344633"/>
                  <a:ext cx="47160" cy="177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1">
              <p14:nvContentPartPr>
                <p14:cNvPr id="298" name="Input penna 297">
                  <a:extLst>
                    <a:ext uri="{FF2B5EF4-FFF2-40B4-BE49-F238E27FC236}">
                      <a16:creationId xmlns:a16="http://schemas.microsoft.com/office/drawing/2014/main" id="{80B5267B-ECE7-4E2D-33EE-E94CF60ABE91}"/>
                    </a:ext>
                  </a:extLst>
                </p14:cNvPr>
                <p14:cNvContentPartPr/>
                <p14:nvPr/>
              </p14:nvContentPartPr>
              <p14:xfrm>
                <a:off x="10798209" y="2374513"/>
                <a:ext cx="150480" cy="107640"/>
              </p14:xfrm>
            </p:contentPart>
          </mc:Choice>
          <mc:Fallback>
            <p:pic>
              <p:nvPicPr>
                <p:cNvPr id="298" name="Input penna 297">
                  <a:extLst>
                    <a:ext uri="{FF2B5EF4-FFF2-40B4-BE49-F238E27FC236}">
                      <a16:creationId xmlns:a16="http://schemas.microsoft.com/office/drawing/2014/main" id="{80B5267B-ECE7-4E2D-33EE-E94CF60ABE91}"/>
                    </a:ext>
                  </a:extLst>
                </p:cNvPr>
                <p:cNvPicPr/>
                <p:nvPr/>
              </p:nvPicPr>
              <p:blipFill>
                <a:blip r:embed="rId172"/>
                <a:stretch>
                  <a:fillRect/>
                </a:stretch>
              </p:blipFill>
              <p:spPr>
                <a:xfrm>
                  <a:off x="10787769" y="2364073"/>
                  <a:ext cx="171720" cy="12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3">
              <p14:nvContentPartPr>
                <p14:cNvPr id="299" name="Input penna 298">
                  <a:extLst>
                    <a:ext uri="{FF2B5EF4-FFF2-40B4-BE49-F238E27FC236}">
                      <a16:creationId xmlns:a16="http://schemas.microsoft.com/office/drawing/2014/main" id="{C09BAD8E-8F34-F4EB-2DF5-939E9A2530F4}"/>
                    </a:ext>
                  </a:extLst>
                </p14:cNvPr>
                <p14:cNvContentPartPr/>
                <p14:nvPr/>
              </p14:nvContentPartPr>
              <p14:xfrm>
                <a:off x="10852569" y="2519953"/>
                <a:ext cx="22320" cy="65160"/>
              </p14:xfrm>
            </p:contentPart>
          </mc:Choice>
          <mc:Fallback>
            <p:pic>
              <p:nvPicPr>
                <p:cNvPr id="299" name="Input penna 298">
                  <a:extLst>
                    <a:ext uri="{FF2B5EF4-FFF2-40B4-BE49-F238E27FC236}">
                      <a16:creationId xmlns:a16="http://schemas.microsoft.com/office/drawing/2014/main" id="{C09BAD8E-8F34-F4EB-2DF5-939E9A2530F4}"/>
                    </a:ext>
                  </a:extLst>
                </p:cNvPr>
                <p:cNvPicPr/>
                <p:nvPr/>
              </p:nvPicPr>
              <p:blipFill>
                <a:blip r:embed="rId174"/>
                <a:stretch>
                  <a:fillRect/>
                </a:stretch>
              </p:blipFill>
              <p:spPr>
                <a:xfrm>
                  <a:off x="10841769" y="2509153"/>
                  <a:ext cx="43560" cy="86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5">
              <p14:nvContentPartPr>
                <p14:cNvPr id="300" name="Input penna 299">
                  <a:extLst>
                    <a:ext uri="{FF2B5EF4-FFF2-40B4-BE49-F238E27FC236}">
                      <a16:creationId xmlns:a16="http://schemas.microsoft.com/office/drawing/2014/main" id="{87692CD9-98C6-6D53-6D00-747B0FB63ED8}"/>
                    </a:ext>
                  </a:extLst>
                </p14:cNvPr>
                <p14:cNvContentPartPr/>
                <p14:nvPr/>
              </p14:nvContentPartPr>
              <p14:xfrm>
                <a:off x="10960569" y="2496913"/>
                <a:ext cx="3960" cy="120960"/>
              </p14:xfrm>
            </p:contentPart>
          </mc:Choice>
          <mc:Fallback>
            <p:pic>
              <p:nvPicPr>
                <p:cNvPr id="300" name="Input penna 299">
                  <a:extLst>
                    <a:ext uri="{FF2B5EF4-FFF2-40B4-BE49-F238E27FC236}">
                      <a16:creationId xmlns:a16="http://schemas.microsoft.com/office/drawing/2014/main" id="{87692CD9-98C6-6D53-6D00-747B0FB63ED8}"/>
                    </a:ext>
                  </a:extLst>
                </p:cNvPr>
                <p:cNvPicPr/>
                <p:nvPr/>
              </p:nvPicPr>
              <p:blipFill>
                <a:blip r:embed="rId176"/>
                <a:stretch>
                  <a:fillRect/>
                </a:stretch>
              </p:blipFill>
              <p:spPr>
                <a:xfrm>
                  <a:off x="10950129" y="2486113"/>
                  <a:ext cx="25200" cy="14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7">
              <p14:nvContentPartPr>
                <p14:cNvPr id="301" name="Input penna 300">
                  <a:extLst>
                    <a:ext uri="{FF2B5EF4-FFF2-40B4-BE49-F238E27FC236}">
                      <a16:creationId xmlns:a16="http://schemas.microsoft.com/office/drawing/2014/main" id="{018DD8A7-D257-E68D-9C6A-1B6A23CD04A0}"/>
                    </a:ext>
                  </a:extLst>
                </p14:cNvPr>
                <p14:cNvContentPartPr/>
                <p14:nvPr/>
              </p14:nvContentPartPr>
              <p14:xfrm>
                <a:off x="10775529" y="2608873"/>
                <a:ext cx="368640" cy="15480"/>
              </p14:xfrm>
            </p:contentPart>
          </mc:Choice>
          <mc:Fallback>
            <p:pic>
              <p:nvPicPr>
                <p:cNvPr id="301" name="Input penna 300">
                  <a:extLst>
                    <a:ext uri="{FF2B5EF4-FFF2-40B4-BE49-F238E27FC236}">
                      <a16:creationId xmlns:a16="http://schemas.microsoft.com/office/drawing/2014/main" id="{018DD8A7-D257-E68D-9C6A-1B6A23CD04A0}"/>
                    </a:ext>
                  </a:extLst>
                </p:cNvPr>
                <p:cNvPicPr/>
                <p:nvPr/>
              </p:nvPicPr>
              <p:blipFill>
                <a:blip r:embed="rId178"/>
                <a:stretch>
                  <a:fillRect/>
                </a:stretch>
              </p:blipFill>
              <p:spPr>
                <a:xfrm>
                  <a:off x="10765089" y="2598073"/>
                  <a:ext cx="389880" cy="3672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38512663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1256D2-999D-42DF-3AFF-A4353CB469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TextBox 3">
            <a:extLst>
              <a:ext uri="{FF2B5EF4-FFF2-40B4-BE49-F238E27FC236}">
                <a16:creationId xmlns:a16="http://schemas.microsoft.com/office/drawing/2014/main" id="{10129F68-9B2D-BC15-E804-A655114F81E3}"/>
              </a:ext>
            </a:extLst>
          </p:cNvPr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18" name="TextBox 5">
            <a:extLst>
              <a:ext uri="{FF2B5EF4-FFF2-40B4-BE49-F238E27FC236}">
                <a16:creationId xmlns:a16="http://schemas.microsoft.com/office/drawing/2014/main" id="{40098F1C-437F-872E-2391-85BD486251BF}"/>
              </a:ext>
            </a:extLst>
          </p:cNvPr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32" name="그룹 12">
            <a:extLst>
              <a:ext uri="{FF2B5EF4-FFF2-40B4-BE49-F238E27FC236}">
                <a16:creationId xmlns:a16="http://schemas.microsoft.com/office/drawing/2014/main" id="{24C55C5F-0E97-5C53-532D-01F274651D58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19" name="직사각형 13">
              <a:extLst>
                <a:ext uri="{FF2B5EF4-FFF2-40B4-BE49-F238E27FC236}">
                  <a16:creationId xmlns:a16="http://schemas.microsoft.com/office/drawing/2014/main" id="{6F7AFF3B-16A7-B965-5103-06EF881A118C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" name="직사각형 14">
              <a:extLst>
                <a:ext uri="{FF2B5EF4-FFF2-40B4-BE49-F238E27FC236}">
                  <a16:creationId xmlns:a16="http://schemas.microsoft.com/office/drawing/2014/main" id="{EFA66F22-63B3-1576-A7A4-1ACDB4F58EDA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" name="직사각형 15">
              <a:extLst>
                <a:ext uri="{FF2B5EF4-FFF2-40B4-BE49-F238E27FC236}">
                  <a16:creationId xmlns:a16="http://schemas.microsoft.com/office/drawing/2014/main" id="{10A800A1-55FB-5EB7-1B41-68B1C1A2C88F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" name="직사각형 16">
              <a:extLst>
                <a:ext uri="{FF2B5EF4-FFF2-40B4-BE49-F238E27FC236}">
                  <a16:creationId xmlns:a16="http://schemas.microsoft.com/office/drawing/2014/main" id="{EF2BBADF-F673-A7CA-4B35-9C2CC8B39EE7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" name="직사각형 17">
              <a:extLst>
                <a:ext uri="{FF2B5EF4-FFF2-40B4-BE49-F238E27FC236}">
                  <a16:creationId xmlns:a16="http://schemas.microsoft.com/office/drawing/2014/main" id="{C77632BC-7963-9F93-B25E-C6A925C57DC4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4" name="직사각형 18">
              <a:extLst>
                <a:ext uri="{FF2B5EF4-FFF2-40B4-BE49-F238E27FC236}">
                  <a16:creationId xmlns:a16="http://schemas.microsoft.com/office/drawing/2014/main" id="{FC10194A-11C8-0E17-C9D9-6CE10D34B568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" name="직사각형 19">
              <a:extLst>
                <a:ext uri="{FF2B5EF4-FFF2-40B4-BE49-F238E27FC236}">
                  <a16:creationId xmlns:a16="http://schemas.microsoft.com/office/drawing/2014/main" id="{570FB3A5-BAD4-6B86-CC38-0179A919986F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" name="직사각형 20">
              <a:extLst>
                <a:ext uri="{FF2B5EF4-FFF2-40B4-BE49-F238E27FC236}">
                  <a16:creationId xmlns:a16="http://schemas.microsoft.com/office/drawing/2014/main" id="{65B0F325-7CED-B014-03E2-82FF8FF4CDA2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7" name="직사각형 21">
              <a:extLst>
                <a:ext uri="{FF2B5EF4-FFF2-40B4-BE49-F238E27FC236}">
                  <a16:creationId xmlns:a16="http://schemas.microsoft.com/office/drawing/2014/main" id="{1FAE8324-B64F-2C55-FD37-4AB77F282741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" name="직사각형 22">
              <a:extLst>
                <a:ext uri="{FF2B5EF4-FFF2-40B4-BE49-F238E27FC236}">
                  <a16:creationId xmlns:a16="http://schemas.microsoft.com/office/drawing/2014/main" id="{2D928E85-CFEE-F818-3319-C7AF0BAEC578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" name="직사각형 23">
              <a:extLst>
                <a:ext uri="{FF2B5EF4-FFF2-40B4-BE49-F238E27FC236}">
                  <a16:creationId xmlns:a16="http://schemas.microsoft.com/office/drawing/2014/main" id="{84EB5177-536F-4F61-3D30-51A26F32080E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0" name="직사각형 24">
              <a:extLst>
                <a:ext uri="{FF2B5EF4-FFF2-40B4-BE49-F238E27FC236}">
                  <a16:creationId xmlns:a16="http://schemas.microsoft.com/office/drawing/2014/main" id="{E74D025B-EFA2-83A9-3853-BB28A7AE2799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" name="직사각형 25">
              <a:extLst>
                <a:ext uri="{FF2B5EF4-FFF2-40B4-BE49-F238E27FC236}">
                  <a16:creationId xmlns:a16="http://schemas.microsoft.com/office/drawing/2014/main" id="{C5209C29-A0BC-A75E-30D3-7B93B783C731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33" name="그림 42" descr="그림 42">
            <a:extLst>
              <a:ext uri="{FF2B5EF4-FFF2-40B4-BE49-F238E27FC236}">
                <a16:creationId xmlns:a16="http://schemas.microsoft.com/office/drawing/2014/main" id="{77BC382A-6070-C726-F881-C284A7CA0D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47" name="그룹 44">
            <a:extLst>
              <a:ext uri="{FF2B5EF4-FFF2-40B4-BE49-F238E27FC236}">
                <a16:creationId xmlns:a16="http://schemas.microsoft.com/office/drawing/2014/main" id="{DEB6D7E7-9790-AE61-0CCA-DE6E72D4F94B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34" name="직사각형 45">
              <a:extLst>
                <a:ext uri="{FF2B5EF4-FFF2-40B4-BE49-F238E27FC236}">
                  <a16:creationId xmlns:a16="http://schemas.microsoft.com/office/drawing/2014/main" id="{C1BD2EA8-1EA7-38F6-C18E-DAC040CCDF5B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" name="직사각형 46">
              <a:extLst>
                <a:ext uri="{FF2B5EF4-FFF2-40B4-BE49-F238E27FC236}">
                  <a16:creationId xmlns:a16="http://schemas.microsoft.com/office/drawing/2014/main" id="{4663F459-427E-FE5A-9824-FC1C6DD5FF1B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6" name="직사각형 47">
              <a:extLst>
                <a:ext uri="{FF2B5EF4-FFF2-40B4-BE49-F238E27FC236}">
                  <a16:creationId xmlns:a16="http://schemas.microsoft.com/office/drawing/2014/main" id="{0FC56CB3-7E5E-96AF-ED7A-F7499D51E2C9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" name="직사각형 48">
              <a:extLst>
                <a:ext uri="{FF2B5EF4-FFF2-40B4-BE49-F238E27FC236}">
                  <a16:creationId xmlns:a16="http://schemas.microsoft.com/office/drawing/2014/main" id="{3EF75799-60A7-2C19-BCC5-D0CE7BFD8E07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" name="직사각형 49">
              <a:extLst>
                <a:ext uri="{FF2B5EF4-FFF2-40B4-BE49-F238E27FC236}">
                  <a16:creationId xmlns:a16="http://schemas.microsoft.com/office/drawing/2014/main" id="{F5CE9886-9ADF-92EE-4A2D-20E90674AD8C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" name="직사각형 50">
              <a:extLst>
                <a:ext uri="{FF2B5EF4-FFF2-40B4-BE49-F238E27FC236}">
                  <a16:creationId xmlns:a16="http://schemas.microsoft.com/office/drawing/2014/main" id="{2C9CE19F-C1D4-275E-5038-6AE29B4C5EFF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0" name="직사각형 51">
              <a:extLst>
                <a:ext uri="{FF2B5EF4-FFF2-40B4-BE49-F238E27FC236}">
                  <a16:creationId xmlns:a16="http://schemas.microsoft.com/office/drawing/2014/main" id="{18F0606D-275D-5F50-E771-D1726DFD1D6B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" name="직사각형 52">
              <a:extLst>
                <a:ext uri="{FF2B5EF4-FFF2-40B4-BE49-F238E27FC236}">
                  <a16:creationId xmlns:a16="http://schemas.microsoft.com/office/drawing/2014/main" id="{32A50845-AB48-E810-4FBE-BDFB163C899B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" name="직사각형 53">
              <a:extLst>
                <a:ext uri="{FF2B5EF4-FFF2-40B4-BE49-F238E27FC236}">
                  <a16:creationId xmlns:a16="http://schemas.microsoft.com/office/drawing/2014/main" id="{9DF7D818-F1AB-1758-262F-50925082F8AD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3" name="직사각형 54">
              <a:extLst>
                <a:ext uri="{FF2B5EF4-FFF2-40B4-BE49-F238E27FC236}">
                  <a16:creationId xmlns:a16="http://schemas.microsoft.com/office/drawing/2014/main" id="{92A1BCA2-66DF-6094-438A-8F035EDB392D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" name="직사각형 55">
              <a:extLst>
                <a:ext uri="{FF2B5EF4-FFF2-40B4-BE49-F238E27FC236}">
                  <a16:creationId xmlns:a16="http://schemas.microsoft.com/office/drawing/2014/main" id="{964F8E26-6F59-3149-A1B1-76532CA56EE3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" name="직사각형 56">
              <a:extLst>
                <a:ext uri="{FF2B5EF4-FFF2-40B4-BE49-F238E27FC236}">
                  <a16:creationId xmlns:a16="http://schemas.microsoft.com/office/drawing/2014/main" id="{DC985212-7CE3-1329-6BDA-4A6E80C644C0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6" name="직사각형 57">
              <a:extLst>
                <a:ext uri="{FF2B5EF4-FFF2-40B4-BE49-F238E27FC236}">
                  <a16:creationId xmlns:a16="http://schemas.microsoft.com/office/drawing/2014/main" id="{1371C8F0-6ADD-BD62-F8B2-F9F209568D85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48" name="Testo">
            <a:extLst>
              <a:ext uri="{FF2B5EF4-FFF2-40B4-BE49-F238E27FC236}">
                <a16:creationId xmlns:a16="http://schemas.microsoft.com/office/drawing/2014/main" id="{26DBFC23-BEF8-20B0-C3FE-1798963B17AE}"/>
              </a:ext>
            </a:extLst>
          </p:cNvPr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49" name="그림 5" descr="그림 5">
            <a:extLst>
              <a:ext uri="{FF2B5EF4-FFF2-40B4-BE49-F238E27FC236}">
                <a16:creationId xmlns:a16="http://schemas.microsoft.com/office/drawing/2014/main" id="{14F5463A-9AD2-3029-9D8E-C165057680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81" y="12988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63" name="그룹 28">
            <a:extLst>
              <a:ext uri="{FF2B5EF4-FFF2-40B4-BE49-F238E27FC236}">
                <a16:creationId xmlns:a16="http://schemas.microsoft.com/office/drawing/2014/main" id="{4EB17A23-7DCC-C0DC-E20C-14AA3239F81F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50" name="직사각형 29">
              <a:extLst>
                <a:ext uri="{FF2B5EF4-FFF2-40B4-BE49-F238E27FC236}">
                  <a16:creationId xmlns:a16="http://schemas.microsoft.com/office/drawing/2014/main" id="{40C802DE-91E4-F282-2259-F29F038E2FA9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" name="직사각형 30">
              <a:extLst>
                <a:ext uri="{FF2B5EF4-FFF2-40B4-BE49-F238E27FC236}">
                  <a16:creationId xmlns:a16="http://schemas.microsoft.com/office/drawing/2014/main" id="{9A28F2F3-63C8-B6E7-AE93-28A8AB3D9AA1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2" name="직사각형 31">
              <a:extLst>
                <a:ext uri="{FF2B5EF4-FFF2-40B4-BE49-F238E27FC236}">
                  <a16:creationId xmlns:a16="http://schemas.microsoft.com/office/drawing/2014/main" id="{9A87E83E-8255-23CA-B346-96A1B69462F8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" name="직사각형 32">
              <a:extLst>
                <a:ext uri="{FF2B5EF4-FFF2-40B4-BE49-F238E27FC236}">
                  <a16:creationId xmlns:a16="http://schemas.microsoft.com/office/drawing/2014/main" id="{D3DCFE9B-A394-D7FB-2179-A5A5B7A4FF2E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" name="직사각형 33">
              <a:extLst>
                <a:ext uri="{FF2B5EF4-FFF2-40B4-BE49-F238E27FC236}">
                  <a16:creationId xmlns:a16="http://schemas.microsoft.com/office/drawing/2014/main" id="{CFDE2388-C013-8B19-BBFD-898D645C4FA5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5" name="직사각형 34">
              <a:extLst>
                <a:ext uri="{FF2B5EF4-FFF2-40B4-BE49-F238E27FC236}">
                  <a16:creationId xmlns:a16="http://schemas.microsoft.com/office/drawing/2014/main" id="{1F66BB78-2993-DB18-F598-D3CB859C564B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" name="직사각형 35">
              <a:extLst>
                <a:ext uri="{FF2B5EF4-FFF2-40B4-BE49-F238E27FC236}">
                  <a16:creationId xmlns:a16="http://schemas.microsoft.com/office/drawing/2014/main" id="{8EC2012D-00E4-19F5-1EB4-46EF331BDAAF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" name="직사각형 36">
              <a:extLst>
                <a:ext uri="{FF2B5EF4-FFF2-40B4-BE49-F238E27FC236}">
                  <a16:creationId xmlns:a16="http://schemas.microsoft.com/office/drawing/2014/main" id="{E647BCD2-3224-B121-BE2D-57C65EF23639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" name="직사각형 37">
              <a:extLst>
                <a:ext uri="{FF2B5EF4-FFF2-40B4-BE49-F238E27FC236}">
                  <a16:creationId xmlns:a16="http://schemas.microsoft.com/office/drawing/2014/main" id="{3BD0A061-6689-49C0-E36A-E4A3F6D2771E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" name="직사각형 38">
              <a:extLst>
                <a:ext uri="{FF2B5EF4-FFF2-40B4-BE49-F238E27FC236}">
                  <a16:creationId xmlns:a16="http://schemas.microsoft.com/office/drawing/2014/main" id="{4C77D755-62B9-BFCF-F51E-6ADB6892B62A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" name="직사각형 39">
              <a:extLst>
                <a:ext uri="{FF2B5EF4-FFF2-40B4-BE49-F238E27FC236}">
                  <a16:creationId xmlns:a16="http://schemas.microsoft.com/office/drawing/2014/main" id="{FD08C658-C43C-D831-392E-6491C6B8F19D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" name="직사각형 40">
              <a:extLst>
                <a:ext uri="{FF2B5EF4-FFF2-40B4-BE49-F238E27FC236}">
                  <a16:creationId xmlns:a16="http://schemas.microsoft.com/office/drawing/2014/main" id="{41175C7F-90B1-B4CF-0F85-18211D385FDF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2" name="직사각형 41">
              <a:extLst>
                <a:ext uri="{FF2B5EF4-FFF2-40B4-BE49-F238E27FC236}">
                  <a16:creationId xmlns:a16="http://schemas.microsoft.com/office/drawing/2014/main" id="{7BED6A6B-DC0E-C3A1-E570-E4B59D204C6D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77" name="그룹 43">
            <a:extLst>
              <a:ext uri="{FF2B5EF4-FFF2-40B4-BE49-F238E27FC236}">
                <a16:creationId xmlns:a16="http://schemas.microsoft.com/office/drawing/2014/main" id="{E8DD6F86-74CA-E13A-3B28-B47A7FFC7B75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64" name="직사각형 44">
              <a:extLst>
                <a:ext uri="{FF2B5EF4-FFF2-40B4-BE49-F238E27FC236}">
                  <a16:creationId xmlns:a16="http://schemas.microsoft.com/office/drawing/2014/main" id="{355EFDC3-1E6C-9496-FDF2-F2CFD0D5E385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5" name="직사각형 45">
              <a:extLst>
                <a:ext uri="{FF2B5EF4-FFF2-40B4-BE49-F238E27FC236}">
                  <a16:creationId xmlns:a16="http://schemas.microsoft.com/office/drawing/2014/main" id="{2AF6F6F2-BB8A-FCD5-87CB-317350DFCECC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" name="직사각형 46">
              <a:extLst>
                <a:ext uri="{FF2B5EF4-FFF2-40B4-BE49-F238E27FC236}">
                  <a16:creationId xmlns:a16="http://schemas.microsoft.com/office/drawing/2014/main" id="{89C46C6A-EFC1-92A7-28C8-402E1F866EEF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" name="직사각형 47">
              <a:extLst>
                <a:ext uri="{FF2B5EF4-FFF2-40B4-BE49-F238E27FC236}">
                  <a16:creationId xmlns:a16="http://schemas.microsoft.com/office/drawing/2014/main" id="{51CFA957-B32E-AD53-5B54-A22816038908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8" name="직사각형 48">
              <a:extLst>
                <a:ext uri="{FF2B5EF4-FFF2-40B4-BE49-F238E27FC236}">
                  <a16:creationId xmlns:a16="http://schemas.microsoft.com/office/drawing/2014/main" id="{2ADAF458-8502-B3C0-5A31-EFD89496129A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" name="직사각형 49">
              <a:extLst>
                <a:ext uri="{FF2B5EF4-FFF2-40B4-BE49-F238E27FC236}">
                  <a16:creationId xmlns:a16="http://schemas.microsoft.com/office/drawing/2014/main" id="{BEBA1735-E3A2-8A6E-E765-D544499824E2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" name="직사각형 50">
              <a:extLst>
                <a:ext uri="{FF2B5EF4-FFF2-40B4-BE49-F238E27FC236}">
                  <a16:creationId xmlns:a16="http://schemas.microsoft.com/office/drawing/2014/main" id="{EC9057B5-D6C3-8BE9-0B59-F9C205D27EB0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1" name="직사각형 51">
              <a:extLst>
                <a:ext uri="{FF2B5EF4-FFF2-40B4-BE49-F238E27FC236}">
                  <a16:creationId xmlns:a16="http://schemas.microsoft.com/office/drawing/2014/main" id="{59E2B85C-26E7-D3D6-42DD-81FCA77AD4C7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" name="직사각형 52">
              <a:extLst>
                <a:ext uri="{FF2B5EF4-FFF2-40B4-BE49-F238E27FC236}">
                  <a16:creationId xmlns:a16="http://schemas.microsoft.com/office/drawing/2014/main" id="{AE718CB0-8037-21A1-8140-BA3B02B9B543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" name="직사각형 53">
              <a:extLst>
                <a:ext uri="{FF2B5EF4-FFF2-40B4-BE49-F238E27FC236}">
                  <a16:creationId xmlns:a16="http://schemas.microsoft.com/office/drawing/2014/main" id="{BB07488A-D217-9BA6-27DC-16EFE2A0916B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4" name="직사각형 54">
              <a:extLst>
                <a:ext uri="{FF2B5EF4-FFF2-40B4-BE49-F238E27FC236}">
                  <a16:creationId xmlns:a16="http://schemas.microsoft.com/office/drawing/2014/main" id="{4E1CE865-253D-AA3B-24C5-37DF473E0F5D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" name="직사각형 55">
              <a:extLst>
                <a:ext uri="{FF2B5EF4-FFF2-40B4-BE49-F238E27FC236}">
                  <a16:creationId xmlns:a16="http://schemas.microsoft.com/office/drawing/2014/main" id="{DC6145AF-BC18-8BAF-0AF7-E3E207098276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6" name="직사각형 56">
              <a:extLst>
                <a:ext uri="{FF2B5EF4-FFF2-40B4-BE49-F238E27FC236}">
                  <a16:creationId xmlns:a16="http://schemas.microsoft.com/office/drawing/2014/main" id="{ADB65337-B6AB-ADFF-8B24-022D4747A7C4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79" name="Capitolo 1…">
            <a:extLst>
              <a:ext uri="{FF2B5EF4-FFF2-40B4-BE49-F238E27FC236}">
                <a16:creationId xmlns:a16="http://schemas.microsoft.com/office/drawing/2014/main" id="{B034F897-E464-60CC-E5C6-22384EF583A5}"/>
              </a:ext>
            </a:extLst>
          </p:cNvPr>
          <p:cNvSpPr txBox="1"/>
          <p:nvPr/>
        </p:nvSpPr>
        <p:spPr>
          <a:xfrm>
            <a:off x="6049802" y="441799"/>
            <a:ext cx="92396" cy="5693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3100"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endParaRPr dirty="0"/>
          </a:p>
        </p:txBody>
      </p:sp>
      <p:pic>
        <p:nvPicPr>
          <p:cNvPr id="3" name="Immagine 2" descr="Immagine che contiene testo, schermata, Carattere, algebra&#10;&#10;Descrizione generata automaticamente">
            <a:extLst>
              <a:ext uri="{FF2B5EF4-FFF2-40B4-BE49-F238E27FC236}">
                <a16:creationId xmlns:a16="http://schemas.microsoft.com/office/drawing/2014/main" id="{EE054210-424F-54B6-19A5-1434318DCF0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1100" y="1866900"/>
            <a:ext cx="4749800" cy="3124200"/>
          </a:xfrm>
          <a:prstGeom prst="rect">
            <a:avLst/>
          </a:prstGeom>
        </p:spPr>
      </p:pic>
      <p:grpSp>
        <p:nvGrpSpPr>
          <p:cNvPr id="13" name="Gruppo 12">
            <a:extLst>
              <a:ext uri="{FF2B5EF4-FFF2-40B4-BE49-F238E27FC236}">
                <a16:creationId xmlns:a16="http://schemas.microsoft.com/office/drawing/2014/main" id="{B5D7E377-06A5-1286-AB3B-EEC853CFB3E0}"/>
              </a:ext>
            </a:extLst>
          </p:cNvPr>
          <p:cNvGrpSpPr/>
          <p:nvPr/>
        </p:nvGrpSpPr>
        <p:grpSpPr>
          <a:xfrm>
            <a:off x="504076" y="1444794"/>
            <a:ext cx="494640" cy="463320"/>
            <a:chOff x="504076" y="1444794"/>
            <a:chExt cx="494640" cy="4633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">
              <p14:nvContentPartPr>
                <p14:cNvPr id="2" name="Input penna 1">
                  <a:extLst>
                    <a:ext uri="{FF2B5EF4-FFF2-40B4-BE49-F238E27FC236}">
                      <a16:creationId xmlns:a16="http://schemas.microsoft.com/office/drawing/2014/main" id="{7F164118-9A1A-B0B1-CC15-CBD7899EDCB9}"/>
                    </a:ext>
                  </a:extLst>
                </p14:cNvPr>
                <p14:cNvContentPartPr/>
                <p14:nvPr/>
              </p14:nvContentPartPr>
              <p14:xfrm>
                <a:off x="514156" y="1444794"/>
                <a:ext cx="181440" cy="163800"/>
              </p14:xfrm>
            </p:contentPart>
          </mc:Choice>
          <mc:Fallback>
            <p:pic>
              <p:nvPicPr>
                <p:cNvPr id="2" name="Input penna 1">
                  <a:extLst>
                    <a:ext uri="{FF2B5EF4-FFF2-40B4-BE49-F238E27FC236}">
                      <a16:creationId xmlns:a16="http://schemas.microsoft.com/office/drawing/2014/main" id="{7F164118-9A1A-B0B1-CC15-CBD7899EDCB9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503356" y="1434354"/>
                  <a:ext cx="202680" cy="185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4" name="Input penna 3">
                  <a:extLst>
                    <a:ext uri="{FF2B5EF4-FFF2-40B4-BE49-F238E27FC236}">
                      <a16:creationId xmlns:a16="http://schemas.microsoft.com/office/drawing/2014/main" id="{FEC46EF5-9A00-AE87-0A19-D8165762E073}"/>
                    </a:ext>
                  </a:extLst>
                </p14:cNvPr>
                <p14:cNvContentPartPr/>
                <p14:nvPr/>
              </p14:nvContentPartPr>
              <p14:xfrm>
                <a:off x="504076" y="1522554"/>
                <a:ext cx="177840" cy="27720"/>
              </p14:xfrm>
            </p:contentPart>
          </mc:Choice>
          <mc:Fallback>
            <p:pic>
              <p:nvPicPr>
                <p:cNvPr id="4" name="Input penna 3">
                  <a:extLst>
                    <a:ext uri="{FF2B5EF4-FFF2-40B4-BE49-F238E27FC236}">
                      <a16:creationId xmlns:a16="http://schemas.microsoft.com/office/drawing/2014/main" id="{FEC46EF5-9A00-AE87-0A19-D8165762E073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493636" y="1511754"/>
                  <a:ext cx="199080" cy="4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5" name="Input penna 4">
                  <a:extLst>
                    <a:ext uri="{FF2B5EF4-FFF2-40B4-BE49-F238E27FC236}">
                      <a16:creationId xmlns:a16="http://schemas.microsoft.com/office/drawing/2014/main" id="{2A777515-1BB6-AA5B-F21F-9F3FF0A619E3}"/>
                    </a:ext>
                  </a:extLst>
                </p14:cNvPr>
                <p14:cNvContentPartPr/>
                <p14:nvPr/>
              </p14:nvContentPartPr>
              <p14:xfrm>
                <a:off x="528556" y="1668354"/>
                <a:ext cx="149760" cy="11880"/>
              </p14:xfrm>
            </p:contentPart>
          </mc:Choice>
          <mc:Fallback>
            <p:pic>
              <p:nvPicPr>
                <p:cNvPr id="5" name="Input penna 4">
                  <a:extLst>
                    <a:ext uri="{FF2B5EF4-FFF2-40B4-BE49-F238E27FC236}">
                      <a16:creationId xmlns:a16="http://schemas.microsoft.com/office/drawing/2014/main" id="{2A777515-1BB6-AA5B-F21F-9F3FF0A619E3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517756" y="1657554"/>
                  <a:ext cx="171000" cy="3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6" name="Input penna 5">
                  <a:extLst>
                    <a:ext uri="{FF2B5EF4-FFF2-40B4-BE49-F238E27FC236}">
                      <a16:creationId xmlns:a16="http://schemas.microsoft.com/office/drawing/2014/main" id="{FBB5568C-D5C5-5216-83D0-684F3121DCAA}"/>
                    </a:ext>
                  </a:extLst>
                </p14:cNvPr>
                <p14:cNvContentPartPr/>
                <p14:nvPr/>
              </p14:nvContentPartPr>
              <p14:xfrm>
                <a:off x="635836" y="1684554"/>
                <a:ext cx="6480" cy="126720"/>
              </p14:xfrm>
            </p:contentPart>
          </mc:Choice>
          <mc:Fallback>
            <p:pic>
              <p:nvPicPr>
                <p:cNvPr id="6" name="Input penna 5">
                  <a:extLst>
                    <a:ext uri="{FF2B5EF4-FFF2-40B4-BE49-F238E27FC236}">
                      <a16:creationId xmlns:a16="http://schemas.microsoft.com/office/drawing/2014/main" id="{FBB5568C-D5C5-5216-83D0-684F3121DCAA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625036" y="1674114"/>
                  <a:ext cx="27720" cy="14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E34E7DD7-80D5-9E66-34B1-DF9ED934A4A0}"/>
                    </a:ext>
                  </a:extLst>
                </p14:cNvPr>
                <p14:cNvContentPartPr/>
                <p14:nvPr/>
              </p14:nvContentPartPr>
              <p14:xfrm>
                <a:off x="783436" y="1505994"/>
                <a:ext cx="79920" cy="92880"/>
              </p14:xfrm>
            </p:contentPart>
          </mc:Choice>
          <mc:Fallback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E34E7DD7-80D5-9E66-34B1-DF9ED934A4A0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772636" y="1495554"/>
                  <a:ext cx="101160" cy="11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8" name="Input penna 7">
                  <a:extLst>
                    <a:ext uri="{FF2B5EF4-FFF2-40B4-BE49-F238E27FC236}">
                      <a16:creationId xmlns:a16="http://schemas.microsoft.com/office/drawing/2014/main" id="{5E7094C8-99D8-4097-C005-B7890ED1820E}"/>
                    </a:ext>
                  </a:extLst>
                </p14:cNvPr>
                <p14:cNvContentPartPr/>
                <p14:nvPr/>
              </p14:nvContentPartPr>
              <p14:xfrm>
                <a:off x="886396" y="1523634"/>
                <a:ext cx="94680" cy="29520"/>
              </p14:xfrm>
            </p:contentPart>
          </mc:Choice>
          <mc:Fallback>
            <p:pic>
              <p:nvPicPr>
                <p:cNvPr id="8" name="Input penna 7">
                  <a:extLst>
                    <a:ext uri="{FF2B5EF4-FFF2-40B4-BE49-F238E27FC236}">
                      <a16:creationId xmlns:a16="http://schemas.microsoft.com/office/drawing/2014/main" id="{5E7094C8-99D8-4097-C005-B7890ED1820E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875596" y="1512834"/>
                  <a:ext cx="115920" cy="5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9" name="Input penna 8">
                  <a:extLst>
                    <a:ext uri="{FF2B5EF4-FFF2-40B4-BE49-F238E27FC236}">
                      <a16:creationId xmlns:a16="http://schemas.microsoft.com/office/drawing/2014/main" id="{F8192D9F-552A-ECA0-8E37-4097CB95A788}"/>
                    </a:ext>
                  </a:extLst>
                </p14:cNvPr>
                <p14:cNvContentPartPr/>
                <p14:nvPr/>
              </p14:nvContentPartPr>
              <p14:xfrm>
                <a:off x="967396" y="1454154"/>
                <a:ext cx="31320" cy="155880"/>
              </p14:xfrm>
            </p:contentPart>
          </mc:Choice>
          <mc:Fallback>
            <p:pic>
              <p:nvPicPr>
                <p:cNvPr id="9" name="Input penna 8">
                  <a:extLst>
                    <a:ext uri="{FF2B5EF4-FFF2-40B4-BE49-F238E27FC236}">
                      <a16:creationId xmlns:a16="http://schemas.microsoft.com/office/drawing/2014/main" id="{F8192D9F-552A-ECA0-8E37-4097CB95A788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956596" y="1443354"/>
                  <a:ext cx="52560" cy="177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80612EB6-141A-DFCC-6BDA-A9E007846C26}"/>
                    </a:ext>
                  </a:extLst>
                </p14:cNvPr>
                <p14:cNvContentPartPr/>
                <p14:nvPr/>
              </p14:nvContentPartPr>
              <p14:xfrm>
                <a:off x="810796" y="1644594"/>
                <a:ext cx="156240" cy="26352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80612EB6-141A-DFCC-6BDA-A9E007846C26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799996" y="1634154"/>
                  <a:ext cx="177480" cy="284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DC664EA9-35B8-C251-04D3-EFE1A579F77F}"/>
                    </a:ext>
                  </a:extLst>
                </p14:cNvPr>
                <p14:cNvContentPartPr/>
                <p14:nvPr/>
              </p14:nvContentPartPr>
              <p14:xfrm>
                <a:off x="794596" y="1777074"/>
                <a:ext cx="138240" cy="26640"/>
              </p14:xfrm>
            </p:contentPart>
          </mc:Choice>
          <mc:Fallback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DC664EA9-35B8-C251-04D3-EFE1A579F77F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783796" y="1766274"/>
                  <a:ext cx="159480" cy="478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9" name="Gruppo 38">
            <a:extLst>
              <a:ext uri="{FF2B5EF4-FFF2-40B4-BE49-F238E27FC236}">
                <a16:creationId xmlns:a16="http://schemas.microsoft.com/office/drawing/2014/main" id="{4301EF49-889E-42A5-4F5D-723A13AD3E12}"/>
              </a:ext>
            </a:extLst>
          </p:cNvPr>
          <p:cNvGrpSpPr/>
          <p:nvPr/>
        </p:nvGrpSpPr>
        <p:grpSpPr>
          <a:xfrm>
            <a:off x="1210396" y="1482954"/>
            <a:ext cx="118800" cy="99360"/>
            <a:chOff x="1210396" y="1482954"/>
            <a:chExt cx="118800" cy="993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14" name="Input penna 13">
                  <a:extLst>
                    <a:ext uri="{FF2B5EF4-FFF2-40B4-BE49-F238E27FC236}">
                      <a16:creationId xmlns:a16="http://schemas.microsoft.com/office/drawing/2014/main" id="{87662B66-BD90-7621-D015-FAEDC5322974}"/>
                    </a:ext>
                  </a:extLst>
                </p14:cNvPr>
                <p14:cNvContentPartPr/>
                <p14:nvPr/>
              </p14:nvContentPartPr>
              <p14:xfrm>
                <a:off x="1210396" y="1482954"/>
                <a:ext cx="57240" cy="20160"/>
              </p14:xfrm>
            </p:contentPart>
          </mc:Choice>
          <mc:Fallback>
            <p:pic>
              <p:nvPicPr>
                <p:cNvPr id="14" name="Input penna 13">
                  <a:extLst>
                    <a:ext uri="{FF2B5EF4-FFF2-40B4-BE49-F238E27FC236}">
                      <a16:creationId xmlns:a16="http://schemas.microsoft.com/office/drawing/2014/main" id="{87662B66-BD90-7621-D015-FAEDC5322974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1199956" y="1472514"/>
                  <a:ext cx="78480" cy="4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15" name="Input penna 14">
                  <a:extLst>
                    <a:ext uri="{FF2B5EF4-FFF2-40B4-BE49-F238E27FC236}">
                      <a16:creationId xmlns:a16="http://schemas.microsoft.com/office/drawing/2014/main" id="{29253EF0-E6C4-EA8D-8722-7EFF39651FC2}"/>
                    </a:ext>
                  </a:extLst>
                </p14:cNvPr>
                <p14:cNvContentPartPr/>
                <p14:nvPr/>
              </p14:nvContentPartPr>
              <p14:xfrm>
                <a:off x="1214356" y="1556394"/>
                <a:ext cx="114840" cy="25920"/>
              </p14:xfrm>
            </p:contentPart>
          </mc:Choice>
          <mc:Fallback>
            <p:pic>
              <p:nvPicPr>
                <p:cNvPr id="15" name="Input penna 14">
                  <a:extLst>
                    <a:ext uri="{FF2B5EF4-FFF2-40B4-BE49-F238E27FC236}">
                      <a16:creationId xmlns:a16="http://schemas.microsoft.com/office/drawing/2014/main" id="{29253EF0-E6C4-EA8D-8722-7EFF39651FC2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1203916" y="1545594"/>
                  <a:ext cx="136080" cy="471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7" name="Gruppo 36">
            <a:extLst>
              <a:ext uri="{FF2B5EF4-FFF2-40B4-BE49-F238E27FC236}">
                <a16:creationId xmlns:a16="http://schemas.microsoft.com/office/drawing/2014/main" id="{96AAD148-0FA1-3785-9409-68387276FE6D}"/>
              </a:ext>
            </a:extLst>
          </p:cNvPr>
          <p:cNvGrpSpPr/>
          <p:nvPr/>
        </p:nvGrpSpPr>
        <p:grpSpPr>
          <a:xfrm>
            <a:off x="1500196" y="1492314"/>
            <a:ext cx="743760" cy="186120"/>
            <a:chOff x="1500196" y="1492314"/>
            <a:chExt cx="743760" cy="1861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7">
              <p14:nvContentPartPr>
                <p14:cNvPr id="16" name="Input penna 15">
                  <a:extLst>
                    <a:ext uri="{FF2B5EF4-FFF2-40B4-BE49-F238E27FC236}">
                      <a16:creationId xmlns:a16="http://schemas.microsoft.com/office/drawing/2014/main" id="{C327514A-A52D-F6AC-92F7-658CA4748787}"/>
                    </a:ext>
                  </a:extLst>
                </p14:cNvPr>
                <p14:cNvContentPartPr/>
                <p14:nvPr/>
              </p14:nvContentPartPr>
              <p14:xfrm>
                <a:off x="1500196" y="1492314"/>
                <a:ext cx="90360" cy="134280"/>
              </p14:xfrm>
            </p:contentPart>
          </mc:Choice>
          <mc:Fallback>
            <p:pic>
              <p:nvPicPr>
                <p:cNvPr id="16" name="Input penna 15">
                  <a:extLst>
                    <a:ext uri="{FF2B5EF4-FFF2-40B4-BE49-F238E27FC236}">
                      <a16:creationId xmlns:a16="http://schemas.microsoft.com/office/drawing/2014/main" id="{C327514A-A52D-F6AC-92F7-658CA4748787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1489396" y="1481514"/>
                  <a:ext cx="111600" cy="155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">
              <p14:nvContentPartPr>
                <p14:cNvPr id="17" name="Input penna 16">
                  <a:extLst>
                    <a:ext uri="{FF2B5EF4-FFF2-40B4-BE49-F238E27FC236}">
                      <a16:creationId xmlns:a16="http://schemas.microsoft.com/office/drawing/2014/main" id="{2837ADD4-0CD6-9737-CE25-5A6F20A289DB}"/>
                    </a:ext>
                  </a:extLst>
                </p14:cNvPr>
                <p14:cNvContentPartPr/>
                <p14:nvPr/>
              </p14:nvContentPartPr>
              <p14:xfrm>
                <a:off x="1650676" y="1526514"/>
                <a:ext cx="119160" cy="114120"/>
              </p14:xfrm>
            </p:contentPart>
          </mc:Choice>
          <mc:Fallback>
            <p:pic>
              <p:nvPicPr>
                <p:cNvPr id="17" name="Input penna 16">
                  <a:extLst>
                    <a:ext uri="{FF2B5EF4-FFF2-40B4-BE49-F238E27FC236}">
                      <a16:creationId xmlns:a16="http://schemas.microsoft.com/office/drawing/2014/main" id="{2837ADD4-0CD6-9737-CE25-5A6F20A289DB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1640236" y="1516074"/>
                  <a:ext cx="140400" cy="13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">
              <p14:nvContentPartPr>
                <p14:cNvPr id="18" name="Input penna 17">
                  <a:extLst>
                    <a:ext uri="{FF2B5EF4-FFF2-40B4-BE49-F238E27FC236}">
                      <a16:creationId xmlns:a16="http://schemas.microsoft.com/office/drawing/2014/main" id="{53369CCB-64A4-BEC6-5F63-DD0AA7D1337B}"/>
                    </a:ext>
                  </a:extLst>
                </p14:cNvPr>
                <p14:cNvContentPartPr/>
                <p14:nvPr/>
              </p14:nvContentPartPr>
              <p14:xfrm>
                <a:off x="1813036" y="1527234"/>
                <a:ext cx="69480" cy="137160"/>
              </p14:xfrm>
            </p:contentPart>
          </mc:Choice>
          <mc:Fallback>
            <p:pic>
              <p:nvPicPr>
                <p:cNvPr id="18" name="Input penna 17">
                  <a:extLst>
                    <a:ext uri="{FF2B5EF4-FFF2-40B4-BE49-F238E27FC236}">
                      <a16:creationId xmlns:a16="http://schemas.microsoft.com/office/drawing/2014/main" id="{53369CCB-64A4-BEC6-5F63-DD0AA7D1337B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1802596" y="1516794"/>
                  <a:ext cx="90720" cy="158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">
              <p14:nvContentPartPr>
                <p14:cNvPr id="19" name="Input penna 18">
                  <a:extLst>
                    <a:ext uri="{FF2B5EF4-FFF2-40B4-BE49-F238E27FC236}">
                      <a16:creationId xmlns:a16="http://schemas.microsoft.com/office/drawing/2014/main" id="{814AF1B5-BFD8-5679-CC9C-170D9A31E3DE}"/>
                    </a:ext>
                  </a:extLst>
                </p14:cNvPr>
                <p14:cNvContentPartPr/>
                <p14:nvPr/>
              </p14:nvContentPartPr>
              <p14:xfrm>
                <a:off x="1974316" y="1535874"/>
                <a:ext cx="10800" cy="84960"/>
              </p14:xfrm>
            </p:contentPart>
          </mc:Choice>
          <mc:Fallback>
            <p:pic>
              <p:nvPicPr>
                <p:cNvPr id="19" name="Input penna 18">
                  <a:extLst>
                    <a:ext uri="{FF2B5EF4-FFF2-40B4-BE49-F238E27FC236}">
                      <a16:creationId xmlns:a16="http://schemas.microsoft.com/office/drawing/2014/main" id="{814AF1B5-BFD8-5679-CC9C-170D9A31E3DE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1963516" y="1525074"/>
                  <a:ext cx="32040" cy="10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">
              <p14:nvContentPartPr>
                <p14:cNvPr id="20" name="Input penna 19">
                  <a:extLst>
                    <a:ext uri="{FF2B5EF4-FFF2-40B4-BE49-F238E27FC236}">
                      <a16:creationId xmlns:a16="http://schemas.microsoft.com/office/drawing/2014/main" id="{00D235D6-A383-6AFA-4427-60607080F810}"/>
                    </a:ext>
                  </a:extLst>
                </p14:cNvPr>
                <p14:cNvContentPartPr/>
                <p14:nvPr/>
              </p14:nvContentPartPr>
              <p14:xfrm>
                <a:off x="2023636" y="1561074"/>
                <a:ext cx="45720" cy="82800"/>
              </p14:xfrm>
            </p:contentPart>
          </mc:Choice>
          <mc:Fallback>
            <p:pic>
              <p:nvPicPr>
                <p:cNvPr id="20" name="Input penna 19">
                  <a:extLst>
                    <a:ext uri="{FF2B5EF4-FFF2-40B4-BE49-F238E27FC236}">
                      <a16:creationId xmlns:a16="http://schemas.microsoft.com/office/drawing/2014/main" id="{00D235D6-A383-6AFA-4427-60607080F810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2013196" y="1550634"/>
                  <a:ext cx="66960" cy="104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">
              <p14:nvContentPartPr>
                <p14:cNvPr id="21" name="Input penna 20">
                  <a:extLst>
                    <a:ext uri="{FF2B5EF4-FFF2-40B4-BE49-F238E27FC236}">
                      <a16:creationId xmlns:a16="http://schemas.microsoft.com/office/drawing/2014/main" id="{F6E73AC8-8F66-8F46-B461-FE02FD642DA7}"/>
                    </a:ext>
                  </a:extLst>
                </p14:cNvPr>
                <p14:cNvContentPartPr/>
                <p14:nvPr/>
              </p14:nvContentPartPr>
              <p14:xfrm>
                <a:off x="2136676" y="1572234"/>
                <a:ext cx="107280" cy="106200"/>
              </p14:xfrm>
            </p:contentPart>
          </mc:Choice>
          <mc:Fallback>
            <p:pic>
              <p:nvPicPr>
                <p:cNvPr id="21" name="Input penna 20">
                  <a:extLst>
                    <a:ext uri="{FF2B5EF4-FFF2-40B4-BE49-F238E27FC236}">
                      <a16:creationId xmlns:a16="http://schemas.microsoft.com/office/drawing/2014/main" id="{F6E73AC8-8F66-8F46-B461-FE02FD642DA7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2125876" y="1561434"/>
                  <a:ext cx="128520" cy="127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5" name="Gruppo 34">
            <a:extLst>
              <a:ext uri="{FF2B5EF4-FFF2-40B4-BE49-F238E27FC236}">
                <a16:creationId xmlns:a16="http://schemas.microsoft.com/office/drawing/2014/main" id="{31BEA63A-BFA2-7A2A-0C44-0711F2FAE493}"/>
              </a:ext>
            </a:extLst>
          </p:cNvPr>
          <p:cNvGrpSpPr/>
          <p:nvPr/>
        </p:nvGrpSpPr>
        <p:grpSpPr>
          <a:xfrm>
            <a:off x="2525116" y="1400874"/>
            <a:ext cx="1312920" cy="330480"/>
            <a:chOff x="2525116" y="1400874"/>
            <a:chExt cx="1312920" cy="3304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9">
              <p14:nvContentPartPr>
                <p14:cNvPr id="22" name="Input penna 21">
                  <a:extLst>
                    <a:ext uri="{FF2B5EF4-FFF2-40B4-BE49-F238E27FC236}">
                      <a16:creationId xmlns:a16="http://schemas.microsoft.com/office/drawing/2014/main" id="{404C9135-C17E-A657-9D86-2E0F0D05F7A3}"/>
                    </a:ext>
                  </a:extLst>
                </p14:cNvPr>
                <p14:cNvContentPartPr/>
                <p14:nvPr/>
              </p14:nvContentPartPr>
              <p14:xfrm>
                <a:off x="2525116" y="1400874"/>
                <a:ext cx="135360" cy="295200"/>
              </p14:xfrm>
            </p:contentPart>
          </mc:Choice>
          <mc:Fallback>
            <p:pic>
              <p:nvPicPr>
                <p:cNvPr id="22" name="Input penna 21">
                  <a:extLst>
                    <a:ext uri="{FF2B5EF4-FFF2-40B4-BE49-F238E27FC236}">
                      <a16:creationId xmlns:a16="http://schemas.microsoft.com/office/drawing/2014/main" id="{404C9135-C17E-A657-9D86-2E0F0D05F7A3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2514676" y="1390074"/>
                  <a:ext cx="156600" cy="31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">
              <p14:nvContentPartPr>
                <p14:cNvPr id="23" name="Input penna 22">
                  <a:extLst>
                    <a:ext uri="{FF2B5EF4-FFF2-40B4-BE49-F238E27FC236}">
                      <a16:creationId xmlns:a16="http://schemas.microsoft.com/office/drawing/2014/main" id="{9A382058-3949-D592-A0B9-1ED6944BA395}"/>
                    </a:ext>
                  </a:extLst>
                </p14:cNvPr>
                <p14:cNvContentPartPr/>
                <p14:nvPr/>
              </p14:nvContentPartPr>
              <p14:xfrm>
                <a:off x="2727796" y="1527954"/>
                <a:ext cx="7920" cy="140040"/>
              </p14:xfrm>
            </p:contentPart>
          </mc:Choice>
          <mc:Fallback>
            <p:pic>
              <p:nvPicPr>
                <p:cNvPr id="23" name="Input penna 22">
                  <a:extLst>
                    <a:ext uri="{FF2B5EF4-FFF2-40B4-BE49-F238E27FC236}">
                      <a16:creationId xmlns:a16="http://schemas.microsoft.com/office/drawing/2014/main" id="{9A382058-3949-D592-A0B9-1ED6944BA395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2716996" y="1517154"/>
                  <a:ext cx="29160" cy="161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">
              <p14:nvContentPartPr>
                <p14:cNvPr id="24" name="Input penna 23">
                  <a:extLst>
                    <a:ext uri="{FF2B5EF4-FFF2-40B4-BE49-F238E27FC236}">
                      <a16:creationId xmlns:a16="http://schemas.microsoft.com/office/drawing/2014/main" id="{6E8B0204-046B-B06F-F085-45F60CA601B7}"/>
                    </a:ext>
                  </a:extLst>
                </p14:cNvPr>
                <p14:cNvContentPartPr/>
                <p14:nvPr/>
              </p14:nvContentPartPr>
              <p14:xfrm>
                <a:off x="2761636" y="1600314"/>
                <a:ext cx="70920" cy="50040"/>
              </p14:xfrm>
            </p:contentPart>
          </mc:Choice>
          <mc:Fallback>
            <p:pic>
              <p:nvPicPr>
                <p:cNvPr id="24" name="Input penna 23">
                  <a:extLst>
                    <a:ext uri="{FF2B5EF4-FFF2-40B4-BE49-F238E27FC236}">
                      <a16:creationId xmlns:a16="http://schemas.microsoft.com/office/drawing/2014/main" id="{6E8B0204-046B-B06F-F085-45F60CA601B7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2750836" y="1589874"/>
                  <a:ext cx="92160" cy="71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">
              <p14:nvContentPartPr>
                <p14:cNvPr id="25" name="Input penna 24">
                  <a:extLst>
                    <a:ext uri="{FF2B5EF4-FFF2-40B4-BE49-F238E27FC236}">
                      <a16:creationId xmlns:a16="http://schemas.microsoft.com/office/drawing/2014/main" id="{F8ADA3A7-378D-6D20-3819-31326D44B212}"/>
                    </a:ext>
                  </a:extLst>
                </p14:cNvPr>
                <p14:cNvContentPartPr/>
                <p14:nvPr/>
              </p14:nvContentPartPr>
              <p14:xfrm>
                <a:off x="2779996" y="1575114"/>
                <a:ext cx="65520" cy="48960"/>
              </p14:xfrm>
            </p:contentPart>
          </mc:Choice>
          <mc:Fallback>
            <p:pic>
              <p:nvPicPr>
                <p:cNvPr id="25" name="Input penna 24">
                  <a:extLst>
                    <a:ext uri="{FF2B5EF4-FFF2-40B4-BE49-F238E27FC236}">
                      <a16:creationId xmlns:a16="http://schemas.microsoft.com/office/drawing/2014/main" id="{F8ADA3A7-378D-6D20-3819-31326D44B212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2769556" y="1564314"/>
                  <a:ext cx="86760" cy="70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">
              <p14:nvContentPartPr>
                <p14:cNvPr id="26" name="Input penna 25">
                  <a:extLst>
                    <a:ext uri="{FF2B5EF4-FFF2-40B4-BE49-F238E27FC236}">
                      <a16:creationId xmlns:a16="http://schemas.microsoft.com/office/drawing/2014/main" id="{FE8843AC-401C-DFDA-A92E-76310B093E7A}"/>
                    </a:ext>
                  </a:extLst>
                </p14:cNvPr>
                <p14:cNvContentPartPr/>
                <p14:nvPr/>
              </p14:nvContentPartPr>
              <p14:xfrm>
                <a:off x="2944156" y="1523634"/>
                <a:ext cx="3960" cy="115920"/>
              </p14:xfrm>
            </p:contentPart>
          </mc:Choice>
          <mc:Fallback>
            <p:pic>
              <p:nvPicPr>
                <p:cNvPr id="26" name="Input penna 25">
                  <a:extLst>
                    <a:ext uri="{FF2B5EF4-FFF2-40B4-BE49-F238E27FC236}">
                      <a16:creationId xmlns:a16="http://schemas.microsoft.com/office/drawing/2014/main" id="{FE8843AC-401C-DFDA-A92E-76310B093E7A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2933356" y="1512834"/>
                  <a:ext cx="25200" cy="137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">
              <p14:nvContentPartPr>
                <p14:cNvPr id="27" name="Input penna 26">
                  <a:extLst>
                    <a:ext uri="{FF2B5EF4-FFF2-40B4-BE49-F238E27FC236}">
                      <a16:creationId xmlns:a16="http://schemas.microsoft.com/office/drawing/2014/main" id="{E043560F-A95A-3858-1615-26D280FBF058}"/>
                    </a:ext>
                  </a:extLst>
                </p14:cNvPr>
                <p14:cNvContentPartPr/>
                <p14:nvPr/>
              </p14:nvContentPartPr>
              <p14:xfrm>
                <a:off x="3055396" y="1426794"/>
                <a:ext cx="5040" cy="179640"/>
              </p14:xfrm>
            </p:contentPart>
          </mc:Choice>
          <mc:Fallback>
            <p:pic>
              <p:nvPicPr>
                <p:cNvPr id="27" name="Input penna 26">
                  <a:extLst>
                    <a:ext uri="{FF2B5EF4-FFF2-40B4-BE49-F238E27FC236}">
                      <a16:creationId xmlns:a16="http://schemas.microsoft.com/office/drawing/2014/main" id="{E043560F-A95A-3858-1615-26D280FBF058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3044596" y="1415994"/>
                  <a:ext cx="26280" cy="20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4865BA67-4DD9-5494-3CE3-5E40A7239E67}"/>
                    </a:ext>
                  </a:extLst>
                </p14:cNvPr>
                <p14:cNvContentPartPr/>
                <p14:nvPr/>
              </p14:nvContentPartPr>
              <p14:xfrm>
                <a:off x="3069076" y="1544154"/>
                <a:ext cx="56880" cy="10800"/>
              </p14:xfrm>
            </p:contentPart>
          </mc:Choice>
          <mc:Fallback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4865BA67-4DD9-5494-3CE3-5E40A7239E67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3058636" y="1533714"/>
                  <a:ext cx="78120" cy="3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804EE70B-136C-ABB6-6F08-4BD9EA3075AB}"/>
                    </a:ext>
                  </a:extLst>
                </p14:cNvPr>
                <p14:cNvContentPartPr/>
                <p14:nvPr/>
              </p14:nvContentPartPr>
              <p14:xfrm>
                <a:off x="3164476" y="1526154"/>
                <a:ext cx="111600" cy="124920"/>
              </p14:xfrm>
            </p:contentPart>
          </mc:Choice>
          <mc:Fallback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804EE70B-136C-ABB6-6F08-4BD9EA3075AB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3154036" y="1515354"/>
                  <a:ext cx="132840" cy="146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">
              <p14:nvContentPartPr>
                <p14:cNvPr id="30" name="Input penna 29">
                  <a:extLst>
                    <a:ext uri="{FF2B5EF4-FFF2-40B4-BE49-F238E27FC236}">
                      <a16:creationId xmlns:a16="http://schemas.microsoft.com/office/drawing/2014/main" id="{F36AE311-5F73-17BF-5765-861E7B19AC59}"/>
                    </a:ext>
                  </a:extLst>
                </p14:cNvPr>
                <p14:cNvContentPartPr/>
                <p14:nvPr/>
              </p14:nvContentPartPr>
              <p14:xfrm>
                <a:off x="3341596" y="1423194"/>
                <a:ext cx="77760" cy="239040"/>
              </p14:xfrm>
            </p:contentPart>
          </mc:Choice>
          <mc:Fallback>
            <p:pic>
              <p:nvPicPr>
                <p:cNvPr id="30" name="Input penna 29">
                  <a:extLst>
                    <a:ext uri="{FF2B5EF4-FFF2-40B4-BE49-F238E27FC236}">
                      <a16:creationId xmlns:a16="http://schemas.microsoft.com/office/drawing/2014/main" id="{F36AE311-5F73-17BF-5765-861E7B19AC59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3330796" y="1412394"/>
                  <a:ext cx="99000" cy="260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E6E3447B-9896-7C03-712B-9924101FADEA}"/>
                    </a:ext>
                  </a:extLst>
                </p14:cNvPr>
                <p14:cNvContentPartPr/>
                <p14:nvPr/>
              </p14:nvContentPartPr>
              <p14:xfrm>
                <a:off x="3453556" y="1567914"/>
                <a:ext cx="122400" cy="125640"/>
              </p14:xfrm>
            </p:contentPart>
          </mc:Choice>
          <mc:Fallback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E6E3447B-9896-7C03-712B-9924101FADEA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3442756" y="1557114"/>
                  <a:ext cx="143640" cy="146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AB7F1A13-EBE5-C46D-F035-EAB9F8D167F5}"/>
                    </a:ext>
                  </a:extLst>
                </p14:cNvPr>
                <p14:cNvContentPartPr/>
                <p14:nvPr/>
              </p14:nvContentPartPr>
              <p14:xfrm>
                <a:off x="3623836" y="1569714"/>
                <a:ext cx="73080" cy="89640"/>
              </p14:xfrm>
            </p:contentPart>
          </mc:Choice>
          <mc:Fallback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AB7F1A13-EBE5-C46D-F035-EAB9F8D167F5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3613036" y="1558914"/>
                  <a:ext cx="94320" cy="11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8ECC527C-7E12-612A-F00C-EFB22BBE9099}"/>
                    </a:ext>
                  </a:extLst>
                </p14:cNvPr>
                <p14:cNvContentPartPr/>
                <p14:nvPr/>
              </p14:nvContentPartPr>
              <p14:xfrm>
                <a:off x="3798076" y="1430394"/>
                <a:ext cx="39960" cy="300960"/>
              </p14:xfrm>
            </p:contentPart>
          </mc:Choice>
          <mc:Fallback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8ECC527C-7E12-612A-F00C-EFB22BBE9099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3787636" y="1419594"/>
                  <a:ext cx="61200" cy="3222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63">
            <p14:nvContentPartPr>
              <p14:cNvPr id="48" name="Input penna 47">
                <a:extLst>
                  <a:ext uri="{FF2B5EF4-FFF2-40B4-BE49-F238E27FC236}">
                    <a16:creationId xmlns:a16="http://schemas.microsoft.com/office/drawing/2014/main" id="{5D4269B5-3DB8-739A-5975-D045656EF527}"/>
                  </a:ext>
                </a:extLst>
              </p14:cNvPr>
              <p14:cNvContentPartPr/>
              <p14:nvPr/>
            </p14:nvContentPartPr>
            <p14:xfrm>
              <a:off x="8509557" y="2916313"/>
              <a:ext cx="291240" cy="155520"/>
            </p14:xfrm>
          </p:contentPart>
        </mc:Choice>
        <mc:Fallback>
          <p:pic>
            <p:nvPicPr>
              <p:cNvPr id="48" name="Input penna 47">
                <a:extLst>
                  <a:ext uri="{FF2B5EF4-FFF2-40B4-BE49-F238E27FC236}">
                    <a16:creationId xmlns:a16="http://schemas.microsoft.com/office/drawing/2014/main" id="{5D4269B5-3DB8-739A-5975-D045656EF527}"/>
                  </a:ext>
                </a:extLst>
              </p:cNvPr>
              <p:cNvPicPr/>
              <p:nvPr/>
            </p:nvPicPr>
            <p:blipFill>
              <a:blip r:embed="rId64"/>
              <a:stretch>
                <a:fillRect/>
              </a:stretch>
            </p:blipFill>
            <p:spPr>
              <a:xfrm>
                <a:off x="8499117" y="2905873"/>
                <a:ext cx="312480" cy="176760"/>
              </a:xfrm>
              <a:prstGeom prst="rect">
                <a:avLst/>
              </a:prstGeom>
            </p:spPr>
          </p:pic>
        </mc:Fallback>
      </mc:AlternateContent>
      <p:grpSp>
        <p:nvGrpSpPr>
          <p:cNvPr id="292" name="Gruppo 291">
            <a:extLst>
              <a:ext uri="{FF2B5EF4-FFF2-40B4-BE49-F238E27FC236}">
                <a16:creationId xmlns:a16="http://schemas.microsoft.com/office/drawing/2014/main" id="{53354465-147E-782F-D218-2407A21272AF}"/>
              </a:ext>
            </a:extLst>
          </p:cNvPr>
          <p:cNvGrpSpPr/>
          <p:nvPr/>
        </p:nvGrpSpPr>
        <p:grpSpPr>
          <a:xfrm>
            <a:off x="8977917" y="3302953"/>
            <a:ext cx="923760" cy="430560"/>
            <a:chOff x="8977917" y="3302953"/>
            <a:chExt cx="923760" cy="4305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5">
              <p14:nvContentPartPr>
                <p14:cNvPr id="54" name="Input penna 53">
                  <a:extLst>
                    <a:ext uri="{FF2B5EF4-FFF2-40B4-BE49-F238E27FC236}">
                      <a16:creationId xmlns:a16="http://schemas.microsoft.com/office/drawing/2014/main" id="{E5B1703F-20B3-FD30-7523-D629D649422E}"/>
                    </a:ext>
                  </a:extLst>
                </p14:cNvPr>
                <p14:cNvContentPartPr/>
                <p14:nvPr/>
              </p14:nvContentPartPr>
              <p14:xfrm>
                <a:off x="8977917" y="3302953"/>
                <a:ext cx="142200" cy="205200"/>
              </p14:xfrm>
            </p:contentPart>
          </mc:Choice>
          <mc:Fallback>
            <p:pic>
              <p:nvPicPr>
                <p:cNvPr id="54" name="Input penna 53">
                  <a:extLst>
                    <a:ext uri="{FF2B5EF4-FFF2-40B4-BE49-F238E27FC236}">
                      <a16:creationId xmlns:a16="http://schemas.microsoft.com/office/drawing/2014/main" id="{E5B1703F-20B3-FD30-7523-D629D649422E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8967477" y="3292153"/>
                  <a:ext cx="163440" cy="22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">
              <p14:nvContentPartPr>
                <p14:cNvPr id="55" name="Input penna 54">
                  <a:extLst>
                    <a:ext uri="{FF2B5EF4-FFF2-40B4-BE49-F238E27FC236}">
                      <a16:creationId xmlns:a16="http://schemas.microsoft.com/office/drawing/2014/main" id="{B01D913E-D109-CEFF-089B-592A80A8B854}"/>
                    </a:ext>
                  </a:extLst>
                </p14:cNvPr>
                <p14:cNvContentPartPr/>
                <p14:nvPr/>
              </p14:nvContentPartPr>
              <p14:xfrm>
                <a:off x="9000597" y="3410953"/>
                <a:ext cx="174240" cy="37440"/>
              </p14:xfrm>
            </p:contentPart>
          </mc:Choice>
          <mc:Fallback>
            <p:pic>
              <p:nvPicPr>
                <p:cNvPr id="55" name="Input penna 54">
                  <a:extLst>
                    <a:ext uri="{FF2B5EF4-FFF2-40B4-BE49-F238E27FC236}">
                      <a16:creationId xmlns:a16="http://schemas.microsoft.com/office/drawing/2014/main" id="{B01D913E-D109-CEFF-089B-592A80A8B854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8990157" y="3400513"/>
                  <a:ext cx="195480" cy="58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9">
              <p14:nvContentPartPr>
                <p14:cNvPr id="56" name="Input penna 55">
                  <a:extLst>
                    <a:ext uri="{FF2B5EF4-FFF2-40B4-BE49-F238E27FC236}">
                      <a16:creationId xmlns:a16="http://schemas.microsoft.com/office/drawing/2014/main" id="{FAC07152-2863-A53C-5EC4-98820F4072E6}"/>
                    </a:ext>
                  </a:extLst>
                </p14:cNvPr>
                <p14:cNvContentPartPr/>
                <p14:nvPr/>
              </p14:nvContentPartPr>
              <p14:xfrm>
                <a:off x="9198597" y="3350473"/>
                <a:ext cx="80280" cy="41040"/>
              </p14:xfrm>
            </p:contentPart>
          </mc:Choice>
          <mc:Fallback>
            <p:pic>
              <p:nvPicPr>
                <p:cNvPr id="56" name="Input penna 55">
                  <a:extLst>
                    <a:ext uri="{FF2B5EF4-FFF2-40B4-BE49-F238E27FC236}">
                      <a16:creationId xmlns:a16="http://schemas.microsoft.com/office/drawing/2014/main" id="{FAC07152-2863-A53C-5EC4-98820F4072E6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9187797" y="3339673"/>
                  <a:ext cx="101520" cy="62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1">
              <p14:nvContentPartPr>
                <p14:cNvPr id="57" name="Input penna 56">
                  <a:extLst>
                    <a:ext uri="{FF2B5EF4-FFF2-40B4-BE49-F238E27FC236}">
                      <a16:creationId xmlns:a16="http://schemas.microsoft.com/office/drawing/2014/main" id="{5E732A1F-14A1-F1D0-ADA1-C7DCC21E5DAC}"/>
                    </a:ext>
                  </a:extLst>
                </p14:cNvPr>
                <p14:cNvContentPartPr/>
                <p14:nvPr/>
              </p14:nvContentPartPr>
              <p14:xfrm>
                <a:off x="9208677" y="3425353"/>
                <a:ext cx="60840" cy="42840"/>
              </p14:xfrm>
            </p:contentPart>
          </mc:Choice>
          <mc:Fallback>
            <p:pic>
              <p:nvPicPr>
                <p:cNvPr id="57" name="Input penna 56">
                  <a:extLst>
                    <a:ext uri="{FF2B5EF4-FFF2-40B4-BE49-F238E27FC236}">
                      <a16:creationId xmlns:a16="http://schemas.microsoft.com/office/drawing/2014/main" id="{5E732A1F-14A1-F1D0-ADA1-C7DCC21E5DAC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9198237" y="3414913"/>
                  <a:ext cx="82080" cy="64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3">
              <p14:nvContentPartPr>
                <p14:cNvPr id="58" name="Input penna 57">
                  <a:extLst>
                    <a:ext uri="{FF2B5EF4-FFF2-40B4-BE49-F238E27FC236}">
                      <a16:creationId xmlns:a16="http://schemas.microsoft.com/office/drawing/2014/main" id="{924394BB-CAAD-8BE8-7796-083FC5FF6C1A}"/>
                    </a:ext>
                  </a:extLst>
                </p14:cNvPr>
                <p14:cNvContentPartPr/>
                <p14:nvPr/>
              </p14:nvContentPartPr>
              <p14:xfrm>
                <a:off x="9301557" y="3333553"/>
                <a:ext cx="13680" cy="145080"/>
              </p14:xfrm>
            </p:contentPart>
          </mc:Choice>
          <mc:Fallback>
            <p:pic>
              <p:nvPicPr>
                <p:cNvPr id="58" name="Input penna 57">
                  <a:extLst>
                    <a:ext uri="{FF2B5EF4-FFF2-40B4-BE49-F238E27FC236}">
                      <a16:creationId xmlns:a16="http://schemas.microsoft.com/office/drawing/2014/main" id="{924394BB-CAAD-8BE8-7796-083FC5FF6C1A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9290757" y="3322753"/>
                  <a:ext cx="34920" cy="166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5">
              <p14:nvContentPartPr>
                <p14:cNvPr id="59" name="Input penna 58">
                  <a:extLst>
                    <a:ext uri="{FF2B5EF4-FFF2-40B4-BE49-F238E27FC236}">
                      <a16:creationId xmlns:a16="http://schemas.microsoft.com/office/drawing/2014/main" id="{ED93C92B-071B-6931-5AC8-77C1E90381D9}"/>
                    </a:ext>
                  </a:extLst>
                </p14:cNvPr>
                <p14:cNvContentPartPr/>
                <p14:nvPr/>
              </p14:nvContentPartPr>
              <p14:xfrm>
                <a:off x="9089517" y="3634873"/>
                <a:ext cx="191160" cy="75960"/>
              </p14:xfrm>
            </p:contentPart>
          </mc:Choice>
          <mc:Fallback>
            <p:pic>
              <p:nvPicPr>
                <p:cNvPr id="59" name="Input penna 58">
                  <a:extLst>
                    <a:ext uri="{FF2B5EF4-FFF2-40B4-BE49-F238E27FC236}">
                      <a16:creationId xmlns:a16="http://schemas.microsoft.com/office/drawing/2014/main" id="{ED93C92B-071B-6931-5AC8-77C1E90381D9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9079077" y="3624433"/>
                  <a:ext cx="212400" cy="97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7">
              <p14:nvContentPartPr>
                <p14:cNvPr id="60" name="Input penna 59">
                  <a:extLst>
                    <a:ext uri="{FF2B5EF4-FFF2-40B4-BE49-F238E27FC236}">
                      <a16:creationId xmlns:a16="http://schemas.microsoft.com/office/drawing/2014/main" id="{3841A875-76FC-3F63-E173-9C1D1B93E7E9}"/>
                    </a:ext>
                  </a:extLst>
                </p14:cNvPr>
                <p14:cNvContentPartPr/>
                <p14:nvPr/>
              </p14:nvContentPartPr>
              <p14:xfrm>
                <a:off x="9426477" y="3376033"/>
                <a:ext cx="117360" cy="16560"/>
              </p14:xfrm>
            </p:contentPart>
          </mc:Choice>
          <mc:Fallback>
            <p:pic>
              <p:nvPicPr>
                <p:cNvPr id="60" name="Input penna 59">
                  <a:extLst>
                    <a:ext uri="{FF2B5EF4-FFF2-40B4-BE49-F238E27FC236}">
                      <a16:creationId xmlns:a16="http://schemas.microsoft.com/office/drawing/2014/main" id="{3841A875-76FC-3F63-E173-9C1D1B93E7E9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9416037" y="3365233"/>
                  <a:ext cx="138600" cy="3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9">
              <p14:nvContentPartPr>
                <p14:cNvPr id="61" name="Input penna 60">
                  <a:extLst>
                    <a:ext uri="{FF2B5EF4-FFF2-40B4-BE49-F238E27FC236}">
                      <a16:creationId xmlns:a16="http://schemas.microsoft.com/office/drawing/2014/main" id="{0877840F-892A-F8AB-B593-F4236F776967}"/>
                    </a:ext>
                  </a:extLst>
                </p14:cNvPr>
                <p14:cNvContentPartPr/>
                <p14:nvPr/>
              </p14:nvContentPartPr>
              <p14:xfrm>
                <a:off x="9475437" y="3441193"/>
                <a:ext cx="60840" cy="14760"/>
              </p14:xfrm>
            </p:contentPart>
          </mc:Choice>
          <mc:Fallback>
            <p:pic>
              <p:nvPicPr>
                <p:cNvPr id="61" name="Input penna 60">
                  <a:extLst>
                    <a:ext uri="{FF2B5EF4-FFF2-40B4-BE49-F238E27FC236}">
                      <a16:creationId xmlns:a16="http://schemas.microsoft.com/office/drawing/2014/main" id="{0877840F-892A-F8AB-B593-F4236F776967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9464637" y="3430753"/>
                  <a:ext cx="8208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1">
              <p14:nvContentPartPr>
                <p14:cNvPr id="62" name="Input penna 61">
                  <a:extLst>
                    <a:ext uri="{FF2B5EF4-FFF2-40B4-BE49-F238E27FC236}">
                      <a16:creationId xmlns:a16="http://schemas.microsoft.com/office/drawing/2014/main" id="{4508F390-DC00-55D5-2B48-9CA0916188B1}"/>
                    </a:ext>
                  </a:extLst>
                </p14:cNvPr>
                <p14:cNvContentPartPr/>
                <p14:nvPr/>
              </p14:nvContentPartPr>
              <p14:xfrm>
                <a:off x="9443757" y="3498073"/>
                <a:ext cx="52200" cy="77760"/>
              </p14:xfrm>
            </p:contentPart>
          </mc:Choice>
          <mc:Fallback>
            <p:pic>
              <p:nvPicPr>
                <p:cNvPr id="62" name="Input penna 61">
                  <a:extLst>
                    <a:ext uri="{FF2B5EF4-FFF2-40B4-BE49-F238E27FC236}">
                      <a16:creationId xmlns:a16="http://schemas.microsoft.com/office/drawing/2014/main" id="{4508F390-DC00-55D5-2B48-9CA0916188B1}"/>
                    </a:ext>
                  </a:extLst>
                </p:cNvPr>
                <p:cNvPicPr/>
                <p:nvPr/>
              </p:nvPicPr>
              <p:blipFill>
                <a:blip r:embed="rId82"/>
                <a:stretch>
                  <a:fillRect/>
                </a:stretch>
              </p:blipFill>
              <p:spPr>
                <a:xfrm>
                  <a:off x="9433317" y="3487633"/>
                  <a:ext cx="73440" cy="9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3">
              <p14:nvContentPartPr>
                <p14:cNvPr id="63" name="Input penna 62">
                  <a:extLst>
                    <a:ext uri="{FF2B5EF4-FFF2-40B4-BE49-F238E27FC236}">
                      <a16:creationId xmlns:a16="http://schemas.microsoft.com/office/drawing/2014/main" id="{49C19F0E-B3D8-1DCA-E6DE-75B5D41A75E3}"/>
                    </a:ext>
                  </a:extLst>
                </p14:cNvPr>
                <p14:cNvContentPartPr/>
                <p14:nvPr/>
              </p14:nvContentPartPr>
              <p14:xfrm>
                <a:off x="9473637" y="3514633"/>
                <a:ext cx="360" cy="360"/>
              </p14:xfrm>
            </p:contentPart>
          </mc:Choice>
          <mc:Fallback>
            <p:pic>
              <p:nvPicPr>
                <p:cNvPr id="63" name="Input penna 62">
                  <a:extLst>
                    <a:ext uri="{FF2B5EF4-FFF2-40B4-BE49-F238E27FC236}">
                      <a16:creationId xmlns:a16="http://schemas.microsoft.com/office/drawing/2014/main" id="{49C19F0E-B3D8-1DCA-E6DE-75B5D41A75E3}"/>
                    </a:ext>
                  </a:extLst>
                </p:cNvPr>
                <p:cNvPicPr/>
                <p:nvPr/>
              </p:nvPicPr>
              <p:blipFill>
                <a:blip r:embed="rId84"/>
                <a:stretch>
                  <a:fillRect/>
                </a:stretch>
              </p:blipFill>
              <p:spPr>
                <a:xfrm>
                  <a:off x="9462837" y="3503833"/>
                  <a:ext cx="21600" cy="2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5">
              <p14:nvContentPartPr>
                <p14:cNvPr id="192" name="Input penna 191">
                  <a:extLst>
                    <a:ext uri="{FF2B5EF4-FFF2-40B4-BE49-F238E27FC236}">
                      <a16:creationId xmlns:a16="http://schemas.microsoft.com/office/drawing/2014/main" id="{E2045FD1-1E49-76D8-CA9A-9508813D051D}"/>
                    </a:ext>
                  </a:extLst>
                </p14:cNvPr>
                <p14:cNvContentPartPr/>
                <p14:nvPr/>
              </p14:nvContentPartPr>
              <p14:xfrm>
                <a:off x="9473637" y="3514633"/>
                <a:ext cx="360" cy="360"/>
              </p14:xfrm>
            </p:contentPart>
          </mc:Choice>
          <mc:Fallback>
            <p:pic>
              <p:nvPicPr>
                <p:cNvPr id="192" name="Input penna 191">
                  <a:extLst>
                    <a:ext uri="{FF2B5EF4-FFF2-40B4-BE49-F238E27FC236}">
                      <a16:creationId xmlns:a16="http://schemas.microsoft.com/office/drawing/2014/main" id="{E2045FD1-1E49-76D8-CA9A-9508813D051D}"/>
                    </a:ext>
                  </a:extLst>
                </p:cNvPr>
                <p:cNvPicPr/>
                <p:nvPr/>
              </p:nvPicPr>
              <p:blipFill>
                <a:blip r:embed="rId84"/>
                <a:stretch>
                  <a:fillRect/>
                </a:stretch>
              </p:blipFill>
              <p:spPr>
                <a:xfrm>
                  <a:off x="9462837" y="3503833"/>
                  <a:ext cx="21600" cy="2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6">
              <p14:nvContentPartPr>
                <p14:cNvPr id="201" name="Input penna 200">
                  <a:extLst>
                    <a:ext uri="{FF2B5EF4-FFF2-40B4-BE49-F238E27FC236}">
                      <a16:creationId xmlns:a16="http://schemas.microsoft.com/office/drawing/2014/main" id="{6F25D913-C604-C4D4-65F2-8C9967678C1B}"/>
                    </a:ext>
                  </a:extLst>
                </p14:cNvPr>
                <p14:cNvContentPartPr/>
                <p14:nvPr/>
              </p14:nvContentPartPr>
              <p14:xfrm>
                <a:off x="9426477" y="3635593"/>
                <a:ext cx="8640" cy="77760"/>
              </p14:xfrm>
            </p:contentPart>
          </mc:Choice>
          <mc:Fallback>
            <p:pic>
              <p:nvPicPr>
                <p:cNvPr id="201" name="Input penna 200">
                  <a:extLst>
                    <a:ext uri="{FF2B5EF4-FFF2-40B4-BE49-F238E27FC236}">
                      <a16:creationId xmlns:a16="http://schemas.microsoft.com/office/drawing/2014/main" id="{6F25D913-C604-C4D4-65F2-8C9967678C1B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9416037" y="3624793"/>
                  <a:ext cx="29880" cy="9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8">
              <p14:nvContentPartPr>
                <p14:cNvPr id="202" name="Input penna 201">
                  <a:extLst>
                    <a:ext uri="{FF2B5EF4-FFF2-40B4-BE49-F238E27FC236}">
                      <a16:creationId xmlns:a16="http://schemas.microsoft.com/office/drawing/2014/main" id="{C0A044AC-8A00-C0C9-337E-965E425C0CFC}"/>
                    </a:ext>
                  </a:extLst>
                </p14:cNvPr>
                <p14:cNvContentPartPr/>
                <p14:nvPr/>
              </p14:nvContentPartPr>
              <p14:xfrm>
                <a:off x="9377517" y="3678073"/>
                <a:ext cx="209880" cy="55440"/>
              </p14:xfrm>
            </p:contentPart>
          </mc:Choice>
          <mc:Fallback>
            <p:pic>
              <p:nvPicPr>
                <p:cNvPr id="202" name="Input penna 201">
                  <a:extLst>
                    <a:ext uri="{FF2B5EF4-FFF2-40B4-BE49-F238E27FC236}">
                      <a16:creationId xmlns:a16="http://schemas.microsoft.com/office/drawing/2014/main" id="{C0A044AC-8A00-C0C9-337E-965E425C0CFC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9367077" y="3667273"/>
                  <a:ext cx="231120" cy="76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0">
              <p14:nvContentPartPr>
                <p14:cNvPr id="203" name="Input penna 202">
                  <a:extLst>
                    <a:ext uri="{FF2B5EF4-FFF2-40B4-BE49-F238E27FC236}">
                      <a16:creationId xmlns:a16="http://schemas.microsoft.com/office/drawing/2014/main" id="{5DA7CEC7-5CD2-1846-0EDB-E43F2C008293}"/>
                    </a:ext>
                  </a:extLst>
                </p14:cNvPr>
                <p14:cNvContentPartPr/>
                <p14:nvPr/>
              </p14:nvContentPartPr>
              <p14:xfrm>
                <a:off x="9626637" y="3469273"/>
                <a:ext cx="57960" cy="168120"/>
              </p14:xfrm>
            </p:contentPart>
          </mc:Choice>
          <mc:Fallback>
            <p:pic>
              <p:nvPicPr>
                <p:cNvPr id="203" name="Input penna 202">
                  <a:extLst>
                    <a:ext uri="{FF2B5EF4-FFF2-40B4-BE49-F238E27FC236}">
                      <a16:creationId xmlns:a16="http://schemas.microsoft.com/office/drawing/2014/main" id="{5DA7CEC7-5CD2-1846-0EDB-E43F2C008293}"/>
                    </a:ext>
                  </a:extLst>
                </p:cNvPr>
                <p:cNvPicPr/>
                <p:nvPr/>
              </p:nvPicPr>
              <p:blipFill>
                <a:blip r:embed="rId91"/>
                <a:stretch>
                  <a:fillRect/>
                </a:stretch>
              </p:blipFill>
              <p:spPr>
                <a:xfrm>
                  <a:off x="9616197" y="3458473"/>
                  <a:ext cx="79200" cy="189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2">
              <p14:nvContentPartPr>
                <p14:cNvPr id="204" name="Input penna 203">
                  <a:extLst>
                    <a:ext uri="{FF2B5EF4-FFF2-40B4-BE49-F238E27FC236}">
                      <a16:creationId xmlns:a16="http://schemas.microsoft.com/office/drawing/2014/main" id="{D8E9A81D-AF6D-0A21-D3B3-AEE9B77F3078}"/>
                    </a:ext>
                  </a:extLst>
                </p14:cNvPr>
                <p14:cNvContentPartPr/>
                <p14:nvPr/>
              </p14:nvContentPartPr>
              <p14:xfrm>
                <a:off x="9632037" y="3581593"/>
                <a:ext cx="71280" cy="42120"/>
              </p14:xfrm>
            </p:contentPart>
          </mc:Choice>
          <mc:Fallback>
            <p:pic>
              <p:nvPicPr>
                <p:cNvPr id="204" name="Input penna 203">
                  <a:extLst>
                    <a:ext uri="{FF2B5EF4-FFF2-40B4-BE49-F238E27FC236}">
                      <a16:creationId xmlns:a16="http://schemas.microsoft.com/office/drawing/2014/main" id="{D8E9A81D-AF6D-0A21-D3B3-AEE9B77F3078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9621237" y="3571153"/>
                  <a:ext cx="92520" cy="6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4">
              <p14:nvContentPartPr>
                <p14:cNvPr id="205" name="Input penna 204">
                  <a:extLst>
                    <a:ext uri="{FF2B5EF4-FFF2-40B4-BE49-F238E27FC236}">
                      <a16:creationId xmlns:a16="http://schemas.microsoft.com/office/drawing/2014/main" id="{42E55B1A-A287-2BC8-E31E-49A939475584}"/>
                    </a:ext>
                  </a:extLst>
                </p14:cNvPr>
                <p14:cNvContentPartPr/>
                <p14:nvPr/>
              </p14:nvContentPartPr>
              <p14:xfrm>
                <a:off x="9773877" y="3472153"/>
                <a:ext cx="360" cy="147600"/>
              </p14:xfrm>
            </p:contentPart>
          </mc:Choice>
          <mc:Fallback>
            <p:pic>
              <p:nvPicPr>
                <p:cNvPr id="205" name="Input penna 204">
                  <a:extLst>
                    <a:ext uri="{FF2B5EF4-FFF2-40B4-BE49-F238E27FC236}">
                      <a16:creationId xmlns:a16="http://schemas.microsoft.com/office/drawing/2014/main" id="{42E55B1A-A287-2BC8-E31E-49A939475584}"/>
                    </a:ext>
                  </a:extLst>
                </p:cNvPr>
                <p:cNvPicPr/>
                <p:nvPr/>
              </p:nvPicPr>
              <p:blipFill>
                <a:blip r:embed="rId95"/>
                <a:stretch>
                  <a:fillRect/>
                </a:stretch>
              </p:blipFill>
              <p:spPr>
                <a:xfrm>
                  <a:off x="9763077" y="3461353"/>
                  <a:ext cx="21600" cy="168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6">
              <p14:nvContentPartPr>
                <p14:cNvPr id="206" name="Input penna 205">
                  <a:extLst>
                    <a:ext uri="{FF2B5EF4-FFF2-40B4-BE49-F238E27FC236}">
                      <a16:creationId xmlns:a16="http://schemas.microsoft.com/office/drawing/2014/main" id="{0ED3E27D-7D53-4A05-C834-301C56C61A27}"/>
                    </a:ext>
                  </a:extLst>
                </p14:cNvPr>
                <p14:cNvContentPartPr/>
                <p14:nvPr/>
              </p14:nvContentPartPr>
              <p14:xfrm>
                <a:off x="9777837" y="3576193"/>
                <a:ext cx="108000" cy="6480"/>
              </p14:xfrm>
            </p:contentPart>
          </mc:Choice>
          <mc:Fallback>
            <p:pic>
              <p:nvPicPr>
                <p:cNvPr id="206" name="Input penna 205">
                  <a:extLst>
                    <a:ext uri="{FF2B5EF4-FFF2-40B4-BE49-F238E27FC236}">
                      <a16:creationId xmlns:a16="http://schemas.microsoft.com/office/drawing/2014/main" id="{0ED3E27D-7D53-4A05-C834-301C56C61A27}"/>
                    </a:ext>
                  </a:extLst>
                </p:cNvPr>
                <p:cNvPicPr/>
                <p:nvPr/>
              </p:nvPicPr>
              <p:blipFill>
                <a:blip r:embed="rId97"/>
                <a:stretch>
                  <a:fillRect/>
                </a:stretch>
              </p:blipFill>
              <p:spPr>
                <a:xfrm>
                  <a:off x="9767397" y="3565753"/>
                  <a:ext cx="129240" cy="2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8">
              <p14:nvContentPartPr>
                <p14:cNvPr id="287" name="Input penna 286">
                  <a:extLst>
                    <a:ext uri="{FF2B5EF4-FFF2-40B4-BE49-F238E27FC236}">
                      <a16:creationId xmlns:a16="http://schemas.microsoft.com/office/drawing/2014/main" id="{DCED459D-EFDB-7158-DE06-C656984E7E31}"/>
                    </a:ext>
                  </a:extLst>
                </p14:cNvPr>
                <p14:cNvContentPartPr/>
                <p14:nvPr/>
              </p14:nvContentPartPr>
              <p14:xfrm>
                <a:off x="9708717" y="3678793"/>
                <a:ext cx="192960" cy="51480"/>
              </p14:xfrm>
            </p:contentPart>
          </mc:Choice>
          <mc:Fallback>
            <p:pic>
              <p:nvPicPr>
                <p:cNvPr id="287" name="Input penna 286">
                  <a:extLst>
                    <a:ext uri="{FF2B5EF4-FFF2-40B4-BE49-F238E27FC236}">
                      <a16:creationId xmlns:a16="http://schemas.microsoft.com/office/drawing/2014/main" id="{DCED459D-EFDB-7158-DE06-C656984E7E31}"/>
                    </a:ext>
                  </a:extLst>
                </p:cNvPr>
                <p:cNvPicPr/>
                <p:nvPr/>
              </p:nvPicPr>
              <p:blipFill>
                <a:blip r:embed="rId99"/>
                <a:stretch>
                  <a:fillRect/>
                </a:stretch>
              </p:blipFill>
              <p:spPr>
                <a:xfrm>
                  <a:off x="9697917" y="3668353"/>
                  <a:ext cx="214200" cy="72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90" name="Gruppo 289">
            <a:extLst>
              <a:ext uri="{FF2B5EF4-FFF2-40B4-BE49-F238E27FC236}">
                <a16:creationId xmlns:a16="http://schemas.microsoft.com/office/drawing/2014/main" id="{F29594F6-2DD6-96A3-EA6C-F2AA66C5EC56}"/>
              </a:ext>
            </a:extLst>
          </p:cNvPr>
          <p:cNvGrpSpPr/>
          <p:nvPr/>
        </p:nvGrpSpPr>
        <p:grpSpPr>
          <a:xfrm>
            <a:off x="9107517" y="3958873"/>
            <a:ext cx="885960" cy="320760"/>
            <a:chOff x="9107517" y="3958873"/>
            <a:chExt cx="885960" cy="3207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00">
              <p14:nvContentPartPr>
                <p14:cNvPr id="207" name="Input penna 206">
                  <a:extLst>
                    <a:ext uri="{FF2B5EF4-FFF2-40B4-BE49-F238E27FC236}">
                      <a16:creationId xmlns:a16="http://schemas.microsoft.com/office/drawing/2014/main" id="{DAAF88C7-4EC0-4743-3D71-C5DA658B946B}"/>
                    </a:ext>
                  </a:extLst>
                </p14:cNvPr>
                <p14:cNvContentPartPr/>
                <p14:nvPr/>
              </p14:nvContentPartPr>
              <p14:xfrm>
                <a:off x="9107517" y="3958873"/>
                <a:ext cx="111960" cy="191160"/>
              </p14:xfrm>
            </p:contentPart>
          </mc:Choice>
          <mc:Fallback>
            <p:pic>
              <p:nvPicPr>
                <p:cNvPr id="207" name="Input penna 206">
                  <a:extLst>
                    <a:ext uri="{FF2B5EF4-FFF2-40B4-BE49-F238E27FC236}">
                      <a16:creationId xmlns:a16="http://schemas.microsoft.com/office/drawing/2014/main" id="{DAAF88C7-4EC0-4743-3D71-C5DA658B946B}"/>
                    </a:ext>
                  </a:extLst>
                </p:cNvPr>
                <p:cNvPicPr/>
                <p:nvPr/>
              </p:nvPicPr>
              <p:blipFill>
                <a:blip r:embed="rId101"/>
                <a:stretch>
                  <a:fillRect/>
                </a:stretch>
              </p:blipFill>
              <p:spPr>
                <a:xfrm>
                  <a:off x="9097077" y="3948073"/>
                  <a:ext cx="133200" cy="21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2">
              <p14:nvContentPartPr>
                <p14:cNvPr id="208" name="Input penna 207">
                  <a:extLst>
                    <a:ext uri="{FF2B5EF4-FFF2-40B4-BE49-F238E27FC236}">
                      <a16:creationId xmlns:a16="http://schemas.microsoft.com/office/drawing/2014/main" id="{611DFE96-21CD-6E16-FDC4-6516B422ADCB}"/>
                    </a:ext>
                  </a:extLst>
                </p14:cNvPr>
                <p14:cNvContentPartPr/>
                <p14:nvPr/>
              </p14:nvContentPartPr>
              <p14:xfrm>
                <a:off x="9282117" y="3987313"/>
                <a:ext cx="4320" cy="140040"/>
              </p14:xfrm>
            </p:contentPart>
          </mc:Choice>
          <mc:Fallback>
            <p:pic>
              <p:nvPicPr>
                <p:cNvPr id="208" name="Input penna 207">
                  <a:extLst>
                    <a:ext uri="{FF2B5EF4-FFF2-40B4-BE49-F238E27FC236}">
                      <a16:creationId xmlns:a16="http://schemas.microsoft.com/office/drawing/2014/main" id="{611DFE96-21CD-6E16-FDC4-6516B422ADCB}"/>
                    </a:ext>
                  </a:extLst>
                </p:cNvPr>
                <p:cNvPicPr/>
                <p:nvPr/>
              </p:nvPicPr>
              <p:blipFill>
                <a:blip r:embed="rId103"/>
                <a:stretch>
                  <a:fillRect/>
                </a:stretch>
              </p:blipFill>
              <p:spPr>
                <a:xfrm>
                  <a:off x="9271677" y="3976873"/>
                  <a:ext cx="25560" cy="161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4">
              <p14:nvContentPartPr>
                <p14:cNvPr id="209" name="Input penna 208">
                  <a:extLst>
                    <a:ext uri="{FF2B5EF4-FFF2-40B4-BE49-F238E27FC236}">
                      <a16:creationId xmlns:a16="http://schemas.microsoft.com/office/drawing/2014/main" id="{84E663B4-455D-A6BC-852C-116132B93F4E}"/>
                    </a:ext>
                  </a:extLst>
                </p14:cNvPr>
                <p14:cNvContentPartPr/>
                <p14:nvPr/>
              </p14:nvContentPartPr>
              <p14:xfrm>
                <a:off x="9324237" y="4069033"/>
                <a:ext cx="53280" cy="28800"/>
              </p14:xfrm>
            </p:contentPart>
          </mc:Choice>
          <mc:Fallback>
            <p:pic>
              <p:nvPicPr>
                <p:cNvPr id="209" name="Input penna 208">
                  <a:extLst>
                    <a:ext uri="{FF2B5EF4-FFF2-40B4-BE49-F238E27FC236}">
                      <a16:creationId xmlns:a16="http://schemas.microsoft.com/office/drawing/2014/main" id="{84E663B4-455D-A6BC-852C-116132B93F4E}"/>
                    </a:ext>
                  </a:extLst>
                </p:cNvPr>
                <p:cNvPicPr/>
                <p:nvPr/>
              </p:nvPicPr>
              <p:blipFill>
                <a:blip r:embed="rId105"/>
                <a:stretch>
                  <a:fillRect/>
                </a:stretch>
              </p:blipFill>
              <p:spPr>
                <a:xfrm>
                  <a:off x="9313437" y="4058233"/>
                  <a:ext cx="74520" cy="5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6">
              <p14:nvContentPartPr>
                <p14:cNvPr id="210" name="Input penna 209">
                  <a:extLst>
                    <a:ext uri="{FF2B5EF4-FFF2-40B4-BE49-F238E27FC236}">
                      <a16:creationId xmlns:a16="http://schemas.microsoft.com/office/drawing/2014/main" id="{B930D601-B699-ADE4-DEE8-610837C3FD90}"/>
                    </a:ext>
                  </a:extLst>
                </p14:cNvPr>
                <p14:cNvContentPartPr/>
                <p14:nvPr/>
              </p14:nvContentPartPr>
              <p14:xfrm>
                <a:off x="9225957" y="4187113"/>
                <a:ext cx="198720" cy="92520"/>
              </p14:xfrm>
            </p:contentPart>
          </mc:Choice>
          <mc:Fallback>
            <p:pic>
              <p:nvPicPr>
                <p:cNvPr id="210" name="Input penna 209">
                  <a:extLst>
                    <a:ext uri="{FF2B5EF4-FFF2-40B4-BE49-F238E27FC236}">
                      <a16:creationId xmlns:a16="http://schemas.microsoft.com/office/drawing/2014/main" id="{B930D601-B699-ADE4-DEE8-610837C3FD90}"/>
                    </a:ext>
                  </a:extLst>
                </p:cNvPr>
                <p:cNvPicPr/>
                <p:nvPr/>
              </p:nvPicPr>
              <p:blipFill>
                <a:blip r:embed="rId107"/>
                <a:stretch>
                  <a:fillRect/>
                </a:stretch>
              </p:blipFill>
              <p:spPr>
                <a:xfrm>
                  <a:off x="9215157" y="4176313"/>
                  <a:ext cx="219960" cy="11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8">
              <p14:nvContentPartPr>
                <p14:cNvPr id="211" name="Input penna 210">
                  <a:extLst>
                    <a:ext uri="{FF2B5EF4-FFF2-40B4-BE49-F238E27FC236}">
                      <a16:creationId xmlns:a16="http://schemas.microsoft.com/office/drawing/2014/main" id="{C1657FB2-FDEA-8FB1-EE49-048A77E20084}"/>
                    </a:ext>
                  </a:extLst>
                </p14:cNvPr>
                <p14:cNvContentPartPr/>
                <p14:nvPr/>
              </p14:nvContentPartPr>
              <p14:xfrm>
                <a:off x="9523677" y="3985513"/>
                <a:ext cx="81360" cy="10080"/>
              </p14:xfrm>
            </p:contentPart>
          </mc:Choice>
          <mc:Fallback>
            <p:pic>
              <p:nvPicPr>
                <p:cNvPr id="211" name="Input penna 210">
                  <a:extLst>
                    <a:ext uri="{FF2B5EF4-FFF2-40B4-BE49-F238E27FC236}">
                      <a16:creationId xmlns:a16="http://schemas.microsoft.com/office/drawing/2014/main" id="{C1657FB2-FDEA-8FB1-EE49-048A77E20084}"/>
                    </a:ext>
                  </a:extLst>
                </p:cNvPr>
                <p:cNvPicPr/>
                <p:nvPr/>
              </p:nvPicPr>
              <p:blipFill>
                <a:blip r:embed="rId109"/>
                <a:stretch>
                  <a:fillRect/>
                </a:stretch>
              </p:blipFill>
              <p:spPr>
                <a:xfrm>
                  <a:off x="9512877" y="3974713"/>
                  <a:ext cx="102600" cy="3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0">
              <p14:nvContentPartPr>
                <p14:cNvPr id="212" name="Input penna 211">
                  <a:extLst>
                    <a:ext uri="{FF2B5EF4-FFF2-40B4-BE49-F238E27FC236}">
                      <a16:creationId xmlns:a16="http://schemas.microsoft.com/office/drawing/2014/main" id="{36198DE2-212C-C216-869F-7FF4FC115CBC}"/>
                    </a:ext>
                  </a:extLst>
                </p14:cNvPr>
                <p14:cNvContentPartPr/>
                <p14:nvPr/>
              </p14:nvContentPartPr>
              <p14:xfrm>
                <a:off x="9562557" y="4018633"/>
                <a:ext cx="29520" cy="25200"/>
              </p14:xfrm>
            </p:contentPart>
          </mc:Choice>
          <mc:Fallback>
            <p:pic>
              <p:nvPicPr>
                <p:cNvPr id="212" name="Input penna 211">
                  <a:extLst>
                    <a:ext uri="{FF2B5EF4-FFF2-40B4-BE49-F238E27FC236}">
                      <a16:creationId xmlns:a16="http://schemas.microsoft.com/office/drawing/2014/main" id="{36198DE2-212C-C216-869F-7FF4FC115CBC}"/>
                    </a:ext>
                  </a:extLst>
                </p:cNvPr>
                <p:cNvPicPr/>
                <p:nvPr/>
              </p:nvPicPr>
              <p:blipFill>
                <a:blip r:embed="rId111"/>
                <a:stretch>
                  <a:fillRect/>
                </a:stretch>
              </p:blipFill>
              <p:spPr>
                <a:xfrm>
                  <a:off x="9552117" y="4008193"/>
                  <a:ext cx="50760" cy="4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2">
              <p14:nvContentPartPr>
                <p14:cNvPr id="213" name="Input penna 212">
                  <a:extLst>
                    <a:ext uri="{FF2B5EF4-FFF2-40B4-BE49-F238E27FC236}">
                      <a16:creationId xmlns:a16="http://schemas.microsoft.com/office/drawing/2014/main" id="{A894180B-BAD9-4602-B8EB-9F2C1987C498}"/>
                    </a:ext>
                  </a:extLst>
                </p14:cNvPr>
                <p14:cNvContentPartPr/>
                <p14:nvPr/>
              </p14:nvContentPartPr>
              <p14:xfrm>
                <a:off x="9546357" y="4079473"/>
                <a:ext cx="39240" cy="60480"/>
              </p14:xfrm>
            </p:contentPart>
          </mc:Choice>
          <mc:Fallback>
            <p:pic>
              <p:nvPicPr>
                <p:cNvPr id="213" name="Input penna 212">
                  <a:extLst>
                    <a:ext uri="{FF2B5EF4-FFF2-40B4-BE49-F238E27FC236}">
                      <a16:creationId xmlns:a16="http://schemas.microsoft.com/office/drawing/2014/main" id="{A894180B-BAD9-4602-B8EB-9F2C1987C498}"/>
                    </a:ext>
                  </a:extLst>
                </p:cNvPr>
                <p:cNvPicPr/>
                <p:nvPr/>
              </p:nvPicPr>
              <p:blipFill>
                <a:blip r:embed="rId113"/>
                <a:stretch>
                  <a:fillRect/>
                </a:stretch>
              </p:blipFill>
              <p:spPr>
                <a:xfrm>
                  <a:off x="9535917" y="4068673"/>
                  <a:ext cx="60480" cy="81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4">
              <p14:nvContentPartPr>
                <p14:cNvPr id="214" name="Input penna 213">
                  <a:extLst>
                    <a:ext uri="{FF2B5EF4-FFF2-40B4-BE49-F238E27FC236}">
                      <a16:creationId xmlns:a16="http://schemas.microsoft.com/office/drawing/2014/main" id="{C5A57B44-D4C8-A532-938B-663822F68328}"/>
                    </a:ext>
                  </a:extLst>
                </p14:cNvPr>
                <p14:cNvContentPartPr/>
                <p14:nvPr/>
              </p14:nvContentPartPr>
              <p14:xfrm>
                <a:off x="9571917" y="4125913"/>
                <a:ext cx="18000" cy="56160"/>
              </p14:xfrm>
            </p:contentPart>
          </mc:Choice>
          <mc:Fallback>
            <p:pic>
              <p:nvPicPr>
                <p:cNvPr id="214" name="Input penna 213">
                  <a:extLst>
                    <a:ext uri="{FF2B5EF4-FFF2-40B4-BE49-F238E27FC236}">
                      <a16:creationId xmlns:a16="http://schemas.microsoft.com/office/drawing/2014/main" id="{C5A57B44-D4C8-A532-938B-663822F68328}"/>
                    </a:ext>
                  </a:extLst>
                </p:cNvPr>
                <p:cNvPicPr/>
                <p:nvPr/>
              </p:nvPicPr>
              <p:blipFill>
                <a:blip r:embed="rId115"/>
                <a:stretch>
                  <a:fillRect/>
                </a:stretch>
              </p:blipFill>
              <p:spPr>
                <a:xfrm>
                  <a:off x="9561477" y="4115473"/>
                  <a:ext cx="39240" cy="77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6">
              <p14:nvContentPartPr>
                <p14:cNvPr id="215" name="Input penna 214">
                  <a:extLst>
                    <a:ext uri="{FF2B5EF4-FFF2-40B4-BE49-F238E27FC236}">
                      <a16:creationId xmlns:a16="http://schemas.microsoft.com/office/drawing/2014/main" id="{B498E519-3282-8FCF-8B58-E945CD6E3D23}"/>
                    </a:ext>
                  </a:extLst>
                </p14:cNvPr>
                <p14:cNvContentPartPr/>
                <p14:nvPr/>
              </p14:nvContentPartPr>
              <p14:xfrm>
                <a:off x="9502797" y="4196833"/>
                <a:ext cx="128520" cy="32400"/>
              </p14:xfrm>
            </p:contentPart>
          </mc:Choice>
          <mc:Fallback>
            <p:pic>
              <p:nvPicPr>
                <p:cNvPr id="215" name="Input penna 214">
                  <a:extLst>
                    <a:ext uri="{FF2B5EF4-FFF2-40B4-BE49-F238E27FC236}">
                      <a16:creationId xmlns:a16="http://schemas.microsoft.com/office/drawing/2014/main" id="{B498E519-3282-8FCF-8B58-E945CD6E3D23}"/>
                    </a:ext>
                  </a:extLst>
                </p:cNvPr>
                <p:cNvPicPr/>
                <p:nvPr/>
              </p:nvPicPr>
              <p:blipFill>
                <a:blip r:embed="rId117"/>
                <a:stretch>
                  <a:fillRect/>
                </a:stretch>
              </p:blipFill>
              <p:spPr>
                <a:xfrm>
                  <a:off x="9491997" y="4186033"/>
                  <a:ext cx="149760" cy="53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8">
              <p14:nvContentPartPr>
                <p14:cNvPr id="216" name="Input penna 215">
                  <a:extLst>
                    <a:ext uri="{FF2B5EF4-FFF2-40B4-BE49-F238E27FC236}">
                      <a16:creationId xmlns:a16="http://schemas.microsoft.com/office/drawing/2014/main" id="{648ECB47-602D-0182-9230-BC57DE4A9C06}"/>
                    </a:ext>
                  </a:extLst>
                </p14:cNvPr>
                <p14:cNvContentPartPr/>
                <p14:nvPr/>
              </p14:nvContentPartPr>
              <p14:xfrm>
                <a:off x="9705837" y="3989833"/>
                <a:ext cx="51480" cy="174600"/>
              </p14:xfrm>
            </p:contentPart>
          </mc:Choice>
          <mc:Fallback>
            <p:pic>
              <p:nvPicPr>
                <p:cNvPr id="216" name="Input penna 215">
                  <a:extLst>
                    <a:ext uri="{FF2B5EF4-FFF2-40B4-BE49-F238E27FC236}">
                      <a16:creationId xmlns:a16="http://schemas.microsoft.com/office/drawing/2014/main" id="{648ECB47-602D-0182-9230-BC57DE4A9C06}"/>
                    </a:ext>
                  </a:extLst>
                </p:cNvPr>
                <p:cNvPicPr/>
                <p:nvPr/>
              </p:nvPicPr>
              <p:blipFill>
                <a:blip r:embed="rId119"/>
                <a:stretch>
                  <a:fillRect/>
                </a:stretch>
              </p:blipFill>
              <p:spPr>
                <a:xfrm>
                  <a:off x="9695037" y="3979033"/>
                  <a:ext cx="72720" cy="195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0">
              <p14:nvContentPartPr>
                <p14:cNvPr id="278" name="Input penna 277">
                  <a:extLst>
                    <a:ext uri="{FF2B5EF4-FFF2-40B4-BE49-F238E27FC236}">
                      <a16:creationId xmlns:a16="http://schemas.microsoft.com/office/drawing/2014/main" id="{7E4AEBA0-EB7F-F9BF-77CF-4088A434F5B9}"/>
                    </a:ext>
                  </a:extLst>
                </p14:cNvPr>
                <p14:cNvContentPartPr/>
                <p14:nvPr/>
              </p14:nvContentPartPr>
              <p14:xfrm>
                <a:off x="9746517" y="4100353"/>
                <a:ext cx="82800" cy="66240"/>
              </p14:xfrm>
            </p:contentPart>
          </mc:Choice>
          <mc:Fallback>
            <p:pic>
              <p:nvPicPr>
                <p:cNvPr id="278" name="Input penna 277">
                  <a:extLst>
                    <a:ext uri="{FF2B5EF4-FFF2-40B4-BE49-F238E27FC236}">
                      <a16:creationId xmlns:a16="http://schemas.microsoft.com/office/drawing/2014/main" id="{7E4AEBA0-EB7F-F9BF-77CF-4088A434F5B9}"/>
                    </a:ext>
                  </a:extLst>
                </p:cNvPr>
                <p:cNvPicPr/>
                <p:nvPr/>
              </p:nvPicPr>
              <p:blipFill>
                <a:blip r:embed="rId121"/>
                <a:stretch>
                  <a:fillRect/>
                </a:stretch>
              </p:blipFill>
              <p:spPr>
                <a:xfrm>
                  <a:off x="9735717" y="4089913"/>
                  <a:ext cx="104040" cy="87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2">
              <p14:nvContentPartPr>
                <p14:cNvPr id="280" name="Input penna 279">
                  <a:extLst>
                    <a:ext uri="{FF2B5EF4-FFF2-40B4-BE49-F238E27FC236}">
                      <a16:creationId xmlns:a16="http://schemas.microsoft.com/office/drawing/2014/main" id="{2F1332A5-034A-8D6A-7C83-03321D3D219F}"/>
                    </a:ext>
                  </a:extLst>
                </p14:cNvPr>
                <p14:cNvContentPartPr/>
                <p14:nvPr/>
              </p14:nvContentPartPr>
              <p14:xfrm>
                <a:off x="9868197" y="4033393"/>
                <a:ext cx="11520" cy="106200"/>
              </p14:xfrm>
            </p:contentPart>
          </mc:Choice>
          <mc:Fallback>
            <p:pic>
              <p:nvPicPr>
                <p:cNvPr id="280" name="Input penna 279">
                  <a:extLst>
                    <a:ext uri="{FF2B5EF4-FFF2-40B4-BE49-F238E27FC236}">
                      <a16:creationId xmlns:a16="http://schemas.microsoft.com/office/drawing/2014/main" id="{2F1332A5-034A-8D6A-7C83-03321D3D219F}"/>
                    </a:ext>
                  </a:extLst>
                </p:cNvPr>
                <p:cNvPicPr/>
                <p:nvPr/>
              </p:nvPicPr>
              <p:blipFill>
                <a:blip r:embed="rId123"/>
                <a:stretch>
                  <a:fillRect/>
                </a:stretch>
              </p:blipFill>
              <p:spPr>
                <a:xfrm>
                  <a:off x="9857397" y="4022593"/>
                  <a:ext cx="32760" cy="12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4">
              <p14:nvContentPartPr>
                <p14:cNvPr id="281" name="Input penna 280">
                  <a:extLst>
                    <a:ext uri="{FF2B5EF4-FFF2-40B4-BE49-F238E27FC236}">
                      <a16:creationId xmlns:a16="http://schemas.microsoft.com/office/drawing/2014/main" id="{20ED4A63-4CEF-883D-D583-D25A1FB70E7F}"/>
                    </a:ext>
                  </a:extLst>
                </p14:cNvPr>
                <p14:cNvContentPartPr/>
                <p14:nvPr/>
              </p14:nvContentPartPr>
              <p14:xfrm>
                <a:off x="9860637" y="4117633"/>
                <a:ext cx="36360" cy="8280"/>
              </p14:xfrm>
            </p:contentPart>
          </mc:Choice>
          <mc:Fallback>
            <p:pic>
              <p:nvPicPr>
                <p:cNvPr id="281" name="Input penna 280">
                  <a:extLst>
                    <a:ext uri="{FF2B5EF4-FFF2-40B4-BE49-F238E27FC236}">
                      <a16:creationId xmlns:a16="http://schemas.microsoft.com/office/drawing/2014/main" id="{20ED4A63-4CEF-883D-D583-D25A1FB70E7F}"/>
                    </a:ext>
                  </a:extLst>
                </p:cNvPr>
                <p:cNvPicPr/>
                <p:nvPr/>
              </p:nvPicPr>
              <p:blipFill>
                <a:blip r:embed="rId125"/>
                <a:stretch>
                  <a:fillRect/>
                </a:stretch>
              </p:blipFill>
              <p:spPr>
                <a:xfrm>
                  <a:off x="9849837" y="4106833"/>
                  <a:ext cx="57600" cy="2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6">
              <p14:nvContentPartPr>
                <p14:cNvPr id="282" name="Input penna 281">
                  <a:extLst>
                    <a:ext uri="{FF2B5EF4-FFF2-40B4-BE49-F238E27FC236}">
                      <a16:creationId xmlns:a16="http://schemas.microsoft.com/office/drawing/2014/main" id="{285AFF4D-D0CF-3182-93A6-61DB7E46427C}"/>
                    </a:ext>
                  </a:extLst>
                </p14:cNvPr>
                <p14:cNvContentPartPr/>
                <p14:nvPr/>
              </p14:nvContentPartPr>
              <p14:xfrm>
                <a:off x="9590997" y="4157953"/>
                <a:ext cx="31320" cy="58320"/>
              </p14:xfrm>
            </p:contentPart>
          </mc:Choice>
          <mc:Fallback>
            <p:pic>
              <p:nvPicPr>
                <p:cNvPr id="282" name="Input penna 281">
                  <a:extLst>
                    <a:ext uri="{FF2B5EF4-FFF2-40B4-BE49-F238E27FC236}">
                      <a16:creationId xmlns:a16="http://schemas.microsoft.com/office/drawing/2014/main" id="{285AFF4D-D0CF-3182-93A6-61DB7E46427C}"/>
                    </a:ext>
                  </a:extLst>
                </p:cNvPr>
                <p:cNvPicPr/>
                <p:nvPr/>
              </p:nvPicPr>
              <p:blipFill>
                <a:blip r:embed="rId127"/>
                <a:stretch>
                  <a:fillRect/>
                </a:stretch>
              </p:blipFill>
              <p:spPr>
                <a:xfrm>
                  <a:off x="9580557" y="4147513"/>
                  <a:ext cx="52560" cy="79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8">
              <p14:nvContentPartPr>
                <p14:cNvPr id="288" name="Input penna 287">
                  <a:extLst>
                    <a:ext uri="{FF2B5EF4-FFF2-40B4-BE49-F238E27FC236}">
                      <a16:creationId xmlns:a16="http://schemas.microsoft.com/office/drawing/2014/main" id="{0A4F737C-61D0-A2AB-0F0F-171624B247AB}"/>
                    </a:ext>
                  </a:extLst>
                </p14:cNvPr>
                <p14:cNvContentPartPr/>
                <p14:nvPr/>
              </p14:nvContentPartPr>
              <p14:xfrm>
                <a:off x="9775677" y="4139953"/>
                <a:ext cx="217800" cy="69840"/>
              </p14:xfrm>
            </p:contentPart>
          </mc:Choice>
          <mc:Fallback>
            <p:pic>
              <p:nvPicPr>
                <p:cNvPr id="288" name="Input penna 287">
                  <a:extLst>
                    <a:ext uri="{FF2B5EF4-FFF2-40B4-BE49-F238E27FC236}">
                      <a16:creationId xmlns:a16="http://schemas.microsoft.com/office/drawing/2014/main" id="{0A4F737C-61D0-A2AB-0F0F-171624B247AB}"/>
                    </a:ext>
                  </a:extLst>
                </p:cNvPr>
                <p:cNvPicPr/>
                <p:nvPr/>
              </p:nvPicPr>
              <p:blipFill>
                <a:blip r:embed="rId129"/>
                <a:stretch>
                  <a:fillRect/>
                </a:stretch>
              </p:blipFill>
              <p:spPr>
                <a:xfrm>
                  <a:off x="9764877" y="4129153"/>
                  <a:ext cx="239040" cy="91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95" name="Gruppo 294">
            <a:extLst>
              <a:ext uri="{FF2B5EF4-FFF2-40B4-BE49-F238E27FC236}">
                <a16:creationId xmlns:a16="http://schemas.microsoft.com/office/drawing/2014/main" id="{D35FD6F3-25E3-E78D-C8AF-2D6F37FB130E}"/>
              </a:ext>
            </a:extLst>
          </p:cNvPr>
          <p:cNvGrpSpPr/>
          <p:nvPr/>
        </p:nvGrpSpPr>
        <p:grpSpPr>
          <a:xfrm>
            <a:off x="8936157" y="2775193"/>
            <a:ext cx="664560" cy="351000"/>
            <a:chOff x="8936157" y="2775193"/>
            <a:chExt cx="664560" cy="3510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30">
              <p14:nvContentPartPr>
                <p14:cNvPr id="49" name="Input penna 48">
                  <a:extLst>
                    <a:ext uri="{FF2B5EF4-FFF2-40B4-BE49-F238E27FC236}">
                      <a16:creationId xmlns:a16="http://schemas.microsoft.com/office/drawing/2014/main" id="{3B2F5D42-3B22-2868-3C65-D7E3B033B615}"/>
                    </a:ext>
                  </a:extLst>
                </p14:cNvPr>
                <p14:cNvContentPartPr/>
                <p14:nvPr/>
              </p14:nvContentPartPr>
              <p14:xfrm>
                <a:off x="8936157" y="2775193"/>
                <a:ext cx="169200" cy="297000"/>
              </p14:xfrm>
            </p:contentPart>
          </mc:Choice>
          <mc:Fallback>
            <p:pic>
              <p:nvPicPr>
                <p:cNvPr id="49" name="Input penna 48">
                  <a:extLst>
                    <a:ext uri="{FF2B5EF4-FFF2-40B4-BE49-F238E27FC236}">
                      <a16:creationId xmlns:a16="http://schemas.microsoft.com/office/drawing/2014/main" id="{3B2F5D42-3B22-2868-3C65-D7E3B033B615}"/>
                    </a:ext>
                  </a:extLst>
                </p:cNvPr>
                <p:cNvPicPr/>
                <p:nvPr/>
              </p:nvPicPr>
              <p:blipFill>
                <a:blip r:embed="rId131"/>
                <a:stretch>
                  <a:fillRect/>
                </a:stretch>
              </p:blipFill>
              <p:spPr>
                <a:xfrm>
                  <a:off x="8925357" y="2764753"/>
                  <a:ext cx="190440" cy="31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2">
              <p14:nvContentPartPr>
                <p14:cNvPr id="50" name="Input penna 49">
                  <a:extLst>
                    <a:ext uri="{FF2B5EF4-FFF2-40B4-BE49-F238E27FC236}">
                      <a16:creationId xmlns:a16="http://schemas.microsoft.com/office/drawing/2014/main" id="{8C53D40B-B8ED-0FA6-0573-4B8C0C693EF3}"/>
                    </a:ext>
                  </a:extLst>
                </p14:cNvPr>
                <p14:cNvContentPartPr/>
                <p14:nvPr/>
              </p14:nvContentPartPr>
              <p14:xfrm>
                <a:off x="9191037" y="2838913"/>
                <a:ext cx="17280" cy="262440"/>
              </p14:xfrm>
            </p:contentPart>
          </mc:Choice>
          <mc:Fallback>
            <p:pic>
              <p:nvPicPr>
                <p:cNvPr id="50" name="Input penna 49">
                  <a:extLst>
                    <a:ext uri="{FF2B5EF4-FFF2-40B4-BE49-F238E27FC236}">
                      <a16:creationId xmlns:a16="http://schemas.microsoft.com/office/drawing/2014/main" id="{8C53D40B-B8ED-0FA6-0573-4B8C0C693EF3}"/>
                    </a:ext>
                  </a:extLst>
                </p:cNvPr>
                <p:cNvPicPr/>
                <p:nvPr/>
              </p:nvPicPr>
              <p:blipFill>
                <a:blip r:embed="rId133"/>
                <a:stretch>
                  <a:fillRect/>
                </a:stretch>
              </p:blipFill>
              <p:spPr>
                <a:xfrm>
                  <a:off x="9180237" y="2828473"/>
                  <a:ext cx="38520" cy="283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4">
              <p14:nvContentPartPr>
                <p14:cNvPr id="51" name="Input penna 50">
                  <a:extLst>
                    <a:ext uri="{FF2B5EF4-FFF2-40B4-BE49-F238E27FC236}">
                      <a16:creationId xmlns:a16="http://schemas.microsoft.com/office/drawing/2014/main" id="{B24EB793-D89A-25CF-E248-0F8B86843DDF}"/>
                    </a:ext>
                  </a:extLst>
                </p14:cNvPr>
                <p14:cNvContentPartPr/>
                <p14:nvPr/>
              </p14:nvContentPartPr>
              <p14:xfrm>
                <a:off x="9218757" y="2933953"/>
                <a:ext cx="249480" cy="69480"/>
              </p14:xfrm>
            </p:contentPart>
          </mc:Choice>
          <mc:Fallback>
            <p:pic>
              <p:nvPicPr>
                <p:cNvPr id="51" name="Input penna 50">
                  <a:extLst>
                    <a:ext uri="{FF2B5EF4-FFF2-40B4-BE49-F238E27FC236}">
                      <a16:creationId xmlns:a16="http://schemas.microsoft.com/office/drawing/2014/main" id="{B24EB793-D89A-25CF-E248-0F8B86843DDF}"/>
                    </a:ext>
                  </a:extLst>
                </p:cNvPr>
                <p:cNvPicPr/>
                <p:nvPr/>
              </p:nvPicPr>
              <p:blipFill>
                <a:blip r:embed="rId135"/>
                <a:stretch>
                  <a:fillRect/>
                </a:stretch>
              </p:blipFill>
              <p:spPr>
                <a:xfrm>
                  <a:off x="9208317" y="2923153"/>
                  <a:ext cx="270720" cy="90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6">
              <p14:nvContentPartPr>
                <p14:cNvPr id="293" name="Input penna 292">
                  <a:extLst>
                    <a:ext uri="{FF2B5EF4-FFF2-40B4-BE49-F238E27FC236}">
                      <a16:creationId xmlns:a16="http://schemas.microsoft.com/office/drawing/2014/main" id="{11626FFC-B1E4-E1E5-2905-326F5A959D93}"/>
                    </a:ext>
                  </a:extLst>
                </p14:cNvPr>
                <p14:cNvContentPartPr/>
                <p14:nvPr/>
              </p14:nvContentPartPr>
              <p14:xfrm>
                <a:off x="8936517" y="3058153"/>
                <a:ext cx="664200" cy="68040"/>
              </p14:xfrm>
            </p:contentPart>
          </mc:Choice>
          <mc:Fallback>
            <p:pic>
              <p:nvPicPr>
                <p:cNvPr id="293" name="Input penna 292">
                  <a:extLst>
                    <a:ext uri="{FF2B5EF4-FFF2-40B4-BE49-F238E27FC236}">
                      <a16:creationId xmlns:a16="http://schemas.microsoft.com/office/drawing/2014/main" id="{11626FFC-B1E4-E1E5-2905-326F5A959D93}"/>
                    </a:ext>
                  </a:extLst>
                </p:cNvPr>
                <p:cNvPicPr/>
                <p:nvPr/>
              </p:nvPicPr>
              <p:blipFill>
                <a:blip r:embed="rId137"/>
                <a:stretch>
                  <a:fillRect/>
                </a:stretch>
              </p:blipFill>
              <p:spPr>
                <a:xfrm>
                  <a:off x="8926077" y="3047353"/>
                  <a:ext cx="685440" cy="89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08" name="Gruppo 307">
            <a:extLst>
              <a:ext uri="{FF2B5EF4-FFF2-40B4-BE49-F238E27FC236}">
                <a16:creationId xmlns:a16="http://schemas.microsoft.com/office/drawing/2014/main" id="{6C48641C-F6D5-A36C-B760-C0284F0B24E9}"/>
              </a:ext>
            </a:extLst>
          </p:cNvPr>
          <p:cNvGrpSpPr/>
          <p:nvPr/>
        </p:nvGrpSpPr>
        <p:grpSpPr>
          <a:xfrm>
            <a:off x="8016717" y="1979507"/>
            <a:ext cx="2145240" cy="250646"/>
            <a:chOff x="8016717" y="1979507"/>
            <a:chExt cx="2145240" cy="250646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38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5887BFA1-8473-4C5F-E49E-435C8F183526}"/>
                    </a:ext>
                  </a:extLst>
                </p14:cNvPr>
                <p14:cNvContentPartPr/>
                <p14:nvPr/>
              </p14:nvContentPartPr>
              <p14:xfrm>
                <a:off x="8026797" y="1996873"/>
                <a:ext cx="108720" cy="120960"/>
              </p14:xfrm>
            </p:contentPart>
          </mc:Choice>
          <mc:Fallback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5887BFA1-8473-4C5F-E49E-435C8F183526}"/>
                    </a:ext>
                  </a:extLst>
                </p:cNvPr>
                <p:cNvPicPr/>
                <p:nvPr/>
              </p:nvPicPr>
              <p:blipFill>
                <a:blip r:embed="rId139"/>
                <a:stretch>
                  <a:fillRect/>
                </a:stretch>
              </p:blipFill>
              <p:spPr>
                <a:xfrm>
                  <a:off x="8015997" y="1986073"/>
                  <a:ext cx="129960" cy="14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0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E9920CDC-6375-2CF6-E091-6C93A1966F64}"/>
                    </a:ext>
                  </a:extLst>
                </p14:cNvPr>
                <p14:cNvContentPartPr/>
                <p14:nvPr/>
              </p14:nvContentPartPr>
              <p14:xfrm>
                <a:off x="8056317" y="2134753"/>
                <a:ext cx="18360" cy="81000"/>
              </p14:xfrm>
            </p:contentPart>
          </mc:Choice>
          <mc:Fallback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E9920CDC-6375-2CF6-E091-6C93A1966F64}"/>
                    </a:ext>
                  </a:extLst>
                </p:cNvPr>
                <p:cNvPicPr/>
                <p:nvPr/>
              </p:nvPicPr>
              <p:blipFill>
                <a:blip r:embed="rId141"/>
                <a:stretch>
                  <a:fillRect/>
                </a:stretch>
              </p:blipFill>
              <p:spPr>
                <a:xfrm>
                  <a:off x="8045877" y="2124313"/>
                  <a:ext cx="39600" cy="102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2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BBFC0865-DFC0-E49C-F978-9AED1074CAC9}"/>
                    </a:ext>
                  </a:extLst>
                </p14:cNvPr>
                <p14:cNvContentPartPr/>
                <p14:nvPr/>
              </p14:nvContentPartPr>
              <p14:xfrm>
                <a:off x="8115717" y="2139793"/>
                <a:ext cx="6840" cy="68040"/>
              </p14:xfrm>
            </p:contentPart>
          </mc:Choice>
          <mc:Fallback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BBFC0865-DFC0-E49C-F978-9AED1074CAC9}"/>
                    </a:ext>
                  </a:extLst>
                </p:cNvPr>
                <p:cNvPicPr/>
                <p:nvPr/>
              </p:nvPicPr>
              <p:blipFill>
                <a:blip r:embed="rId143"/>
                <a:stretch>
                  <a:fillRect/>
                </a:stretch>
              </p:blipFill>
              <p:spPr>
                <a:xfrm>
                  <a:off x="8105277" y="2128993"/>
                  <a:ext cx="28080" cy="89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4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3BEC1061-54AF-8A66-4E53-431977FC6156}"/>
                    </a:ext>
                  </a:extLst>
                </p14:cNvPr>
                <p14:cNvContentPartPr/>
                <p14:nvPr/>
              </p14:nvContentPartPr>
              <p14:xfrm>
                <a:off x="8016717" y="2197033"/>
                <a:ext cx="186840" cy="33120"/>
              </p14:xfrm>
            </p:contentPart>
          </mc:Choice>
          <mc:Fallback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3BEC1061-54AF-8A66-4E53-431977FC6156}"/>
                    </a:ext>
                  </a:extLst>
                </p:cNvPr>
                <p:cNvPicPr/>
                <p:nvPr/>
              </p:nvPicPr>
              <p:blipFill>
                <a:blip r:embed="rId145"/>
                <a:stretch>
                  <a:fillRect/>
                </a:stretch>
              </p:blipFill>
              <p:spPr>
                <a:xfrm>
                  <a:off x="8005917" y="2186593"/>
                  <a:ext cx="208080" cy="5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6">
              <p14:nvContentPartPr>
                <p14:cNvPr id="44" name="Input penna 43">
                  <a:extLst>
                    <a:ext uri="{FF2B5EF4-FFF2-40B4-BE49-F238E27FC236}">
                      <a16:creationId xmlns:a16="http://schemas.microsoft.com/office/drawing/2014/main" id="{9CB0B0C9-33FF-31C6-0710-B7F3A84A7CBD}"/>
                    </a:ext>
                  </a:extLst>
                </p14:cNvPr>
                <p14:cNvContentPartPr/>
                <p14:nvPr/>
              </p14:nvContentPartPr>
              <p14:xfrm>
                <a:off x="8262237" y="1994353"/>
                <a:ext cx="90720" cy="163800"/>
              </p14:xfrm>
            </p:contentPart>
          </mc:Choice>
          <mc:Fallback>
            <p:pic>
              <p:nvPicPr>
                <p:cNvPr id="44" name="Input penna 43">
                  <a:extLst>
                    <a:ext uri="{FF2B5EF4-FFF2-40B4-BE49-F238E27FC236}">
                      <a16:creationId xmlns:a16="http://schemas.microsoft.com/office/drawing/2014/main" id="{9CB0B0C9-33FF-31C6-0710-B7F3A84A7CBD}"/>
                    </a:ext>
                  </a:extLst>
                </p:cNvPr>
                <p:cNvPicPr/>
                <p:nvPr/>
              </p:nvPicPr>
              <p:blipFill>
                <a:blip r:embed="rId147"/>
                <a:stretch>
                  <a:fillRect/>
                </a:stretch>
              </p:blipFill>
              <p:spPr>
                <a:xfrm>
                  <a:off x="8251797" y="1983553"/>
                  <a:ext cx="111960" cy="185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8">
              <p14:nvContentPartPr>
                <p14:cNvPr id="45" name="Input penna 44">
                  <a:extLst>
                    <a:ext uri="{FF2B5EF4-FFF2-40B4-BE49-F238E27FC236}">
                      <a16:creationId xmlns:a16="http://schemas.microsoft.com/office/drawing/2014/main" id="{356362D3-5033-EB62-4999-93561B8BC544}"/>
                    </a:ext>
                  </a:extLst>
                </p14:cNvPr>
                <p14:cNvContentPartPr/>
                <p14:nvPr/>
              </p14:nvContentPartPr>
              <p14:xfrm>
                <a:off x="8405877" y="2002993"/>
                <a:ext cx="5760" cy="183960"/>
              </p14:xfrm>
            </p:contentPart>
          </mc:Choice>
          <mc:Fallback>
            <p:pic>
              <p:nvPicPr>
                <p:cNvPr id="45" name="Input penna 44">
                  <a:extLst>
                    <a:ext uri="{FF2B5EF4-FFF2-40B4-BE49-F238E27FC236}">
                      <a16:creationId xmlns:a16="http://schemas.microsoft.com/office/drawing/2014/main" id="{356362D3-5033-EB62-4999-93561B8BC544}"/>
                    </a:ext>
                  </a:extLst>
                </p:cNvPr>
                <p:cNvPicPr/>
                <p:nvPr/>
              </p:nvPicPr>
              <p:blipFill>
                <a:blip r:embed="rId149"/>
                <a:stretch>
                  <a:fillRect/>
                </a:stretch>
              </p:blipFill>
              <p:spPr>
                <a:xfrm>
                  <a:off x="8395437" y="1992193"/>
                  <a:ext cx="27000" cy="20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0">
              <p14:nvContentPartPr>
                <p14:cNvPr id="296" name="Input penna 295">
                  <a:extLst>
                    <a:ext uri="{FF2B5EF4-FFF2-40B4-BE49-F238E27FC236}">
                      <a16:creationId xmlns:a16="http://schemas.microsoft.com/office/drawing/2014/main" id="{4382CD0D-5A50-FB6A-2048-ED6E0A0CA275}"/>
                    </a:ext>
                  </a:extLst>
                </p14:cNvPr>
                <p14:cNvContentPartPr/>
                <p14:nvPr/>
              </p14:nvContentPartPr>
              <p14:xfrm>
                <a:off x="8505597" y="1983827"/>
                <a:ext cx="110160" cy="189360"/>
              </p14:xfrm>
            </p:contentPart>
          </mc:Choice>
          <mc:Fallback>
            <p:pic>
              <p:nvPicPr>
                <p:cNvPr id="296" name="Input penna 295">
                  <a:extLst>
                    <a:ext uri="{FF2B5EF4-FFF2-40B4-BE49-F238E27FC236}">
                      <a16:creationId xmlns:a16="http://schemas.microsoft.com/office/drawing/2014/main" id="{4382CD0D-5A50-FB6A-2048-ED6E0A0CA275}"/>
                    </a:ext>
                  </a:extLst>
                </p:cNvPr>
                <p:cNvPicPr/>
                <p:nvPr/>
              </p:nvPicPr>
              <p:blipFill>
                <a:blip r:embed="rId151"/>
                <a:stretch>
                  <a:fillRect/>
                </a:stretch>
              </p:blipFill>
              <p:spPr>
                <a:xfrm>
                  <a:off x="8494797" y="1973027"/>
                  <a:ext cx="131400" cy="21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2">
              <p14:nvContentPartPr>
                <p14:cNvPr id="297" name="Input penna 296">
                  <a:extLst>
                    <a:ext uri="{FF2B5EF4-FFF2-40B4-BE49-F238E27FC236}">
                      <a16:creationId xmlns:a16="http://schemas.microsoft.com/office/drawing/2014/main" id="{2FEFCF60-423B-092A-2CBC-34DE5448A10F}"/>
                    </a:ext>
                  </a:extLst>
                </p14:cNvPr>
                <p14:cNvContentPartPr/>
                <p14:nvPr/>
              </p14:nvContentPartPr>
              <p14:xfrm>
                <a:off x="8590917" y="2059427"/>
                <a:ext cx="41040" cy="59040"/>
              </p14:xfrm>
            </p:contentPart>
          </mc:Choice>
          <mc:Fallback>
            <p:pic>
              <p:nvPicPr>
                <p:cNvPr id="297" name="Input penna 296">
                  <a:extLst>
                    <a:ext uri="{FF2B5EF4-FFF2-40B4-BE49-F238E27FC236}">
                      <a16:creationId xmlns:a16="http://schemas.microsoft.com/office/drawing/2014/main" id="{2FEFCF60-423B-092A-2CBC-34DE5448A10F}"/>
                    </a:ext>
                  </a:extLst>
                </p:cNvPr>
                <p:cNvPicPr/>
                <p:nvPr/>
              </p:nvPicPr>
              <p:blipFill>
                <a:blip r:embed="rId153"/>
                <a:stretch>
                  <a:fillRect/>
                </a:stretch>
              </p:blipFill>
              <p:spPr>
                <a:xfrm>
                  <a:off x="8580477" y="2048627"/>
                  <a:ext cx="62280" cy="80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4">
              <p14:nvContentPartPr>
                <p14:cNvPr id="298" name="Input penna 297">
                  <a:extLst>
                    <a:ext uri="{FF2B5EF4-FFF2-40B4-BE49-F238E27FC236}">
                      <a16:creationId xmlns:a16="http://schemas.microsoft.com/office/drawing/2014/main" id="{7BD2FEBE-AF5A-AA7D-1C2F-DD72F082A707}"/>
                    </a:ext>
                  </a:extLst>
                </p14:cNvPr>
                <p14:cNvContentPartPr/>
                <p14:nvPr/>
              </p14:nvContentPartPr>
              <p14:xfrm>
                <a:off x="8735277" y="1979507"/>
                <a:ext cx="7200" cy="168840"/>
              </p14:xfrm>
            </p:contentPart>
          </mc:Choice>
          <mc:Fallback>
            <p:pic>
              <p:nvPicPr>
                <p:cNvPr id="298" name="Input penna 297">
                  <a:extLst>
                    <a:ext uri="{FF2B5EF4-FFF2-40B4-BE49-F238E27FC236}">
                      <a16:creationId xmlns:a16="http://schemas.microsoft.com/office/drawing/2014/main" id="{7BD2FEBE-AF5A-AA7D-1C2F-DD72F082A707}"/>
                    </a:ext>
                  </a:extLst>
                </p:cNvPr>
                <p:cNvPicPr/>
                <p:nvPr/>
              </p:nvPicPr>
              <p:blipFill>
                <a:blip r:embed="rId155"/>
                <a:stretch>
                  <a:fillRect/>
                </a:stretch>
              </p:blipFill>
              <p:spPr>
                <a:xfrm>
                  <a:off x="8724837" y="1968707"/>
                  <a:ext cx="28440" cy="190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6">
              <p14:nvContentPartPr>
                <p14:cNvPr id="299" name="Input penna 298">
                  <a:extLst>
                    <a:ext uri="{FF2B5EF4-FFF2-40B4-BE49-F238E27FC236}">
                      <a16:creationId xmlns:a16="http://schemas.microsoft.com/office/drawing/2014/main" id="{91AC7E96-6425-71B8-7A52-73ED14B12FE7}"/>
                    </a:ext>
                  </a:extLst>
                </p14:cNvPr>
                <p14:cNvContentPartPr/>
                <p14:nvPr/>
              </p14:nvContentPartPr>
              <p14:xfrm>
                <a:off x="8738157" y="2093987"/>
                <a:ext cx="206280" cy="1800"/>
              </p14:xfrm>
            </p:contentPart>
          </mc:Choice>
          <mc:Fallback>
            <p:pic>
              <p:nvPicPr>
                <p:cNvPr id="299" name="Input penna 298">
                  <a:extLst>
                    <a:ext uri="{FF2B5EF4-FFF2-40B4-BE49-F238E27FC236}">
                      <a16:creationId xmlns:a16="http://schemas.microsoft.com/office/drawing/2014/main" id="{91AC7E96-6425-71B8-7A52-73ED14B12FE7}"/>
                    </a:ext>
                  </a:extLst>
                </p:cNvPr>
                <p:cNvPicPr/>
                <p:nvPr/>
              </p:nvPicPr>
              <p:blipFill>
                <a:blip r:embed="rId157"/>
                <a:stretch>
                  <a:fillRect/>
                </a:stretch>
              </p:blipFill>
              <p:spPr>
                <a:xfrm>
                  <a:off x="8727717" y="2083547"/>
                  <a:ext cx="227520" cy="2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8">
              <p14:nvContentPartPr>
                <p14:cNvPr id="300" name="Input penna 299">
                  <a:extLst>
                    <a:ext uri="{FF2B5EF4-FFF2-40B4-BE49-F238E27FC236}">
                      <a16:creationId xmlns:a16="http://schemas.microsoft.com/office/drawing/2014/main" id="{D3D3B9D9-C128-1520-F363-FE6280BAEA62}"/>
                    </a:ext>
                  </a:extLst>
                </p14:cNvPr>
                <p14:cNvContentPartPr/>
                <p14:nvPr/>
              </p14:nvContentPartPr>
              <p14:xfrm>
                <a:off x="9080877" y="1999667"/>
                <a:ext cx="112680" cy="38160"/>
              </p14:xfrm>
            </p:contentPart>
          </mc:Choice>
          <mc:Fallback>
            <p:pic>
              <p:nvPicPr>
                <p:cNvPr id="300" name="Input penna 299">
                  <a:extLst>
                    <a:ext uri="{FF2B5EF4-FFF2-40B4-BE49-F238E27FC236}">
                      <a16:creationId xmlns:a16="http://schemas.microsoft.com/office/drawing/2014/main" id="{D3D3B9D9-C128-1520-F363-FE6280BAEA62}"/>
                    </a:ext>
                  </a:extLst>
                </p:cNvPr>
                <p:cNvPicPr/>
                <p:nvPr/>
              </p:nvPicPr>
              <p:blipFill>
                <a:blip r:embed="rId159"/>
                <a:stretch>
                  <a:fillRect/>
                </a:stretch>
              </p:blipFill>
              <p:spPr>
                <a:xfrm>
                  <a:off x="9070437" y="1988867"/>
                  <a:ext cx="133920" cy="59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0">
              <p14:nvContentPartPr>
                <p14:cNvPr id="301" name="Input penna 300">
                  <a:extLst>
                    <a:ext uri="{FF2B5EF4-FFF2-40B4-BE49-F238E27FC236}">
                      <a16:creationId xmlns:a16="http://schemas.microsoft.com/office/drawing/2014/main" id="{1E517953-1662-C97C-A97B-8D1BE6C2D491}"/>
                    </a:ext>
                  </a:extLst>
                </p14:cNvPr>
                <p14:cNvContentPartPr/>
                <p14:nvPr/>
              </p14:nvContentPartPr>
              <p14:xfrm>
                <a:off x="9080517" y="2128547"/>
                <a:ext cx="181800" cy="39600"/>
              </p14:xfrm>
            </p:contentPart>
          </mc:Choice>
          <mc:Fallback>
            <p:pic>
              <p:nvPicPr>
                <p:cNvPr id="301" name="Input penna 300">
                  <a:extLst>
                    <a:ext uri="{FF2B5EF4-FFF2-40B4-BE49-F238E27FC236}">
                      <a16:creationId xmlns:a16="http://schemas.microsoft.com/office/drawing/2014/main" id="{1E517953-1662-C97C-A97B-8D1BE6C2D491}"/>
                    </a:ext>
                  </a:extLst>
                </p:cNvPr>
                <p:cNvPicPr/>
                <p:nvPr/>
              </p:nvPicPr>
              <p:blipFill>
                <a:blip r:embed="rId161"/>
                <a:stretch>
                  <a:fillRect/>
                </a:stretch>
              </p:blipFill>
              <p:spPr>
                <a:xfrm>
                  <a:off x="9069717" y="2117747"/>
                  <a:ext cx="203040" cy="60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2">
              <p14:nvContentPartPr>
                <p14:cNvPr id="302" name="Input penna 301">
                  <a:extLst>
                    <a:ext uri="{FF2B5EF4-FFF2-40B4-BE49-F238E27FC236}">
                      <a16:creationId xmlns:a16="http://schemas.microsoft.com/office/drawing/2014/main" id="{039BE473-1B94-0999-50CB-F5F60386F7F4}"/>
                    </a:ext>
                  </a:extLst>
                </p14:cNvPr>
                <p14:cNvContentPartPr/>
                <p14:nvPr/>
              </p14:nvContentPartPr>
              <p14:xfrm>
                <a:off x="9357717" y="2009747"/>
                <a:ext cx="108720" cy="164880"/>
              </p14:xfrm>
            </p:contentPart>
          </mc:Choice>
          <mc:Fallback>
            <p:pic>
              <p:nvPicPr>
                <p:cNvPr id="302" name="Input penna 301">
                  <a:extLst>
                    <a:ext uri="{FF2B5EF4-FFF2-40B4-BE49-F238E27FC236}">
                      <a16:creationId xmlns:a16="http://schemas.microsoft.com/office/drawing/2014/main" id="{039BE473-1B94-0999-50CB-F5F60386F7F4}"/>
                    </a:ext>
                  </a:extLst>
                </p:cNvPr>
                <p:cNvPicPr/>
                <p:nvPr/>
              </p:nvPicPr>
              <p:blipFill>
                <a:blip r:embed="rId163"/>
                <a:stretch>
                  <a:fillRect/>
                </a:stretch>
              </p:blipFill>
              <p:spPr>
                <a:xfrm>
                  <a:off x="9347277" y="1998947"/>
                  <a:ext cx="129960" cy="186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4">
              <p14:nvContentPartPr>
                <p14:cNvPr id="303" name="Input penna 302">
                  <a:extLst>
                    <a:ext uri="{FF2B5EF4-FFF2-40B4-BE49-F238E27FC236}">
                      <a16:creationId xmlns:a16="http://schemas.microsoft.com/office/drawing/2014/main" id="{C901113E-9F80-CF3F-67C5-EECF59686A10}"/>
                    </a:ext>
                  </a:extLst>
                </p14:cNvPr>
                <p14:cNvContentPartPr/>
                <p14:nvPr/>
              </p14:nvContentPartPr>
              <p14:xfrm>
                <a:off x="9534837" y="2065907"/>
                <a:ext cx="138240" cy="109800"/>
              </p14:xfrm>
            </p:contentPart>
          </mc:Choice>
          <mc:Fallback>
            <p:pic>
              <p:nvPicPr>
                <p:cNvPr id="303" name="Input penna 302">
                  <a:extLst>
                    <a:ext uri="{FF2B5EF4-FFF2-40B4-BE49-F238E27FC236}">
                      <a16:creationId xmlns:a16="http://schemas.microsoft.com/office/drawing/2014/main" id="{C901113E-9F80-CF3F-67C5-EECF59686A10}"/>
                    </a:ext>
                  </a:extLst>
                </p:cNvPr>
                <p:cNvPicPr/>
                <p:nvPr/>
              </p:nvPicPr>
              <p:blipFill>
                <a:blip r:embed="rId165"/>
                <a:stretch>
                  <a:fillRect/>
                </a:stretch>
              </p:blipFill>
              <p:spPr>
                <a:xfrm>
                  <a:off x="9524037" y="2055467"/>
                  <a:ext cx="159480" cy="13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6">
              <p14:nvContentPartPr>
                <p14:cNvPr id="304" name="Input penna 303">
                  <a:extLst>
                    <a:ext uri="{FF2B5EF4-FFF2-40B4-BE49-F238E27FC236}">
                      <a16:creationId xmlns:a16="http://schemas.microsoft.com/office/drawing/2014/main" id="{A75DAF42-BFA9-7749-7AE3-DC7C6B459FE3}"/>
                    </a:ext>
                  </a:extLst>
                </p14:cNvPr>
                <p14:cNvContentPartPr/>
                <p14:nvPr/>
              </p14:nvContentPartPr>
              <p14:xfrm>
                <a:off x="9710517" y="2095067"/>
                <a:ext cx="81720" cy="107640"/>
              </p14:xfrm>
            </p:contentPart>
          </mc:Choice>
          <mc:Fallback>
            <p:pic>
              <p:nvPicPr>
                <p:cNvPr id="304" name="Input penna 303">
                  <a:extLst>
                    <a:ext uri="{FF2B5EF4-FFF2-40B4-BE49-F238E27FC236}">
                      <a16:creationId xmlns:a16="http://schemas.microsoft.com/office/drawing/2014/main" id="{A75DAF42-BFA9-7749-7AE3-DC7C6B459FE3}"/>
                    </a:ext>
                  </a:extLst>
                </p:cNvPr>
                <p:cNvPicPr/>
                <p:nvPr/>
              </p:nvPicPr>
              <p:blipFill>
                <a:blip r:embed="rId167"/>
                <a:stretch>
                  <a:fillRect/>
                </a:stretch>
              </p:blipFill>
              <p:spPr>
                <a:xfrm>
                  <a:off x="9699717" y="2084627"/>
                  <a:ext cx="102960" cy="12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8">
              <p14:nvContentPartPr>
                <p14:cNvPr id="305" name="Input penna 304">
                  <a:extLst>
                    <a:ext uri="{FF2B5EF4-FFF2-40B4-BE49-F238E27FC236}">
                      <a16:creationId xmlns:a16="http://schemas.microsoft.com/office/drawing/2014/main" id="{5DDF5FDD-6B5A-4C56-8A30-48156C447DC2}"/>
                    </a:ext>
                  </a:extLst>
                </p14:cNvPr>
                <p14:cNvContentPartPr/>
                <p14:nvPr/>
              </p14:nvContentPartPr>
              <p14:xfrm>
                <a:off x="9848757" y="2077067"/>
                <a:ext cx="176760" cy="122760"/>
              </p14:xfrm>
            </p:contentPart>
          </mc:Choice>
          <mc:Fallback>
            <p:pic>
              <p:nvPicPr>
                <p:cNvPr id="305" name="Input penna 304">
                  <a:extLst>
                    <a:ext uri="{FF2B5EF4-FFF2-40B4-BE49-F238E27FC236}">
                      <a16:creationId xmlns:a16="http://schemas.microsoft.com/office/drawing/2014/main" id="{5DDF5FDD-6B5A-4C56-8A30-48156C447DC2}"/>
                    </a:ext>
                  </a:extLst>
                </p:cNvPr>
                <p:cNvPicPr/>
                <p:nvPr/>
              </p:nvPicPr>
              <p:blipFill>
                <a:blip r:embed="rId169"/>
                <a:stretch>
                  <a:fillRect/>
                </a:stretch>
              </p:blipFill>
              <p:spPr>
                <a:xfrm>
                  <a:off x="9838317" y="2066267"/>
                  <a:ext cx="198000" cy="144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0">
              <p14:nvContentPartPr>
                <p14:cNvPr id="306" name="Input penna 305">
                  <a:extLst>
                    <a:ext uri="{FF2B5EF4-FFF2-40B4-BE49-F238E27FC236}">
                      <a16:creationId xmlns:a16="http://schemas.microsoft.com/office/drawing/2014/main" id="{3B8BA408-4FE7-89EF-E8A5-060F91D90901}"/>
                    </a:ext>
                  </a:extLst>
                </p14:cNvPr>
                <p14:cNvContentPartPr/>
                <p14:nvPr/>
              </p14:nvContentPartPr>
              <p14:xfrm>
                <a:off x="10022277" y="2093627"/>
                <a:ext cx="139680" cy="119520"/>
              </p14:xfrm>
            </p:contentPart>
          </mc:Choice>
          <mc:Fallback>
            <p:pic>
              <p:nvPicPr>
                <p:cNvPr id="306" name="Input penna 305">
                  <a:extLst>
                    <a:ext uri="{FF2B5EF4-FFF2-40B4-BE49-F238E27FC236}">
                      <a16:creationId xmlns:a16="http://schemas.microsoft.com/office/drawing/2014/main" id="{3B8BA408-4FE7-89EF-E8A5-060F91D90901}"/>
                    </a:ext>
                  </a:extLst>
                </p:cNvPr>
                <p:cNvPicPr/>
                <p:nvPr/>
              </p:nvPicPr>
              <p:blipFill>
                <a:blip r:embed="rId171"/>
                <a:stretch>
                  <a:fillRect/>
                </a:stretch>
              </p:blipFill>
              <p:spPr>
                <a:xfrm>
                  <a:off x="10011477" y="2082827"/>
                  <a:ext cx="160920" cy="140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39" name="Gruppo 338">
            <a:extLst>
              <a:ext uri="{FF2B5EF4-FFF2-40B4-BE49-F238E27FC236}">
                <a16:creationId xmlns:a16="http://schemas.microsoft.com/office/drawing/2014/main" id="{3603C030-32C1-DE7D-A462-6B00DCB56F29}"/>
              </a:ext>
            </a:extLst>
          </p:cNvPr>
          <p:cNvGrpSpPr/>
          <p:nvPr/>
        </p:nvGrpSpPr>
        <p:grpSpPr>
          <a:xfrm>
            <a:off x="4754492" y="1104366"/>
            <a:ext cx="618120" cy="388080"/>
            <a:chOff x="4754492" y="1104366"/>
            <a:chExt cx="618120" cy="3880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72">
              <p14:nvContentPartPr>
                <p14:cNvPr id="309" name="Input penna 308">
                  <a:extLst>
                    <a:ext uri="{FF2B5EF4-FFF2-40B4-BE49-F238E27FC236}">
                      <a16:creationId xmlns:a16="http://schemas.microsoft.com/office/drawing/2014/main" id="{067FD3AE-19D7-D9AF-5B76-EC07CB0F5357}"/>
                    </a:ext>
                  </a:extLst>
                </p14:cNvPr>
                <p14:cNvContentPartPr/>
                <p14:nvPr/>
              </p14:nvContentPartPr>
              <p14:xfrm>
                <a:off x="4754492" y="1151526"/>
                <a:ext cx="111960" cy="159120"/>
              </p14:xfrm>
            </p:contentPart>
          </mc:Choice>
          <mc:Fallback>
            <p:pic>
              <p:nvPicPr>
                <p:cNvPr id="309" name="Input penna 308">
                  <a:extLst>
                    <a:ext uri="{FF2B5EF4-FFF2-40B4-BE49-F238E27FC236}">
                      <a16:creationId xmlns:a16="http://schemas.microsoft.com/office/drawing/2014/main" id="{067FD3AE-19D7-D9AF-5B76-EC07CB0F5357}"/>
                    </a:ext>
                  </a:extLst>
                </p:cNvPr>
                <p:cNvPicPr/>
                <p:nvPr/>
              </p:nvPicPr>
              <p:blipFill>
                <a:blip r:embed="rId173"/>
                <a:stretch>
                  <a:fillRect/>
                </a:stretch>
              </p:blipFill>
              <p:spPr>
                <a:xfrm>
                  <a:off x="4743692" y="1140726"/>
                  <a:ext cx="133200" cy="180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4">
              <p14:nvContentPartPr>
                <p14:cNvPr id="310" name="Input penna 309">
                  <a:extLst>
                    <a:ext uri="{FF2B5EF4-FFF2-40B4-BE49-F238E27FC236}">
                      <a16:creationId xmlns:a16="http://schemas.microsoft.com/office/drawing/2014/main" id="{BC50B6BE-9280-C91F-E8DE-40AD020BC096}"/>
                    </a:ext>
                  </a:extLst>
                </p14:cNvPr>
                <p14:cNvContentPartPr/>
                <p14:nvPr/>
              </p14:nvContentPartPr>
              <p14:xfrm>
                <a:off x="4831172" y="1222086"/>
                <a:ext cx="64800" cy="66240"/>
              </p14:xfrm>
            </p:contentPart>
          </mc:Choice>
          <mc:Fallback>
            <p:pic>
              <p:nvPicPr>
                <p:cNvPr id="310" name="Input penna 309">
                  <a:extLst>
                    <a:ext uri="{FF2B5EF4-FFF2-40B4-BE49-F238E27FC236}">
                      <a16:creationId xmlns:a16="http://schemas.microsoft.com/office/drawing/2014/main" id="{BC50B6BE-9280-C91F-E8DE-40AD020BC096}"/>
                    </a:ext>
                  </a:extLst>
                </p:cNvPr>
                <p:cNvPicPr/>
                <p:nvPr/>
              </p:nvPicPr>
              <p:blipFill>
                <a:blip r:embed="rId175"/>
                <a:stretch>
                  <a:fillRect/>
                </a:stretch>
              </p:blipFill>
              <p:spPr>
                <a:xfrm>
                  <a:off x="4820372" y="1211646"/>
                  <a:ext cx="86040" cy="87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6">
              <p14:nvContentPartPr>
                <p14:cNvPr id="311" name="Input penna 310">
                  <a:extLst>
                    <a:ext uri="{FF2B5EF4-FFF2-40B4-BE49-F238E27FC236}">
                      <a16:creationId xmlns:a16="http://schemas.microsoft.com/office/drawing/2014/main" id="{16251778-55DA-E909-D405-70019A1BB3AE}"/>
                    </a:ext>
                  </a:extLst>
                </p14:cNvPr>
                <p14:cNvContentPartPr/>
                <p14:nvPr/>
              </p14:nvContentPartPr>
              <p14:xfrm>
                <a:off x="4973732" y="1128486"/>
                <a:ext cx="27720" cy="136080"/>
              </p14:xfrm>
            </p:contentPart>
          </mc:Choice>
          <mc:Fallback>
            <p:pic>
              <p:nvPicPr>
                <p:cNvPr id="311" name="Input penna 310">
                  <a:extLst>
                    <a:ext uri="{FF2B5EF4-FFF2-40B4-BE49-F238E27FC236}">
                      <a16:creationId xmlns:a16="http://schemas.microsoft.com/office/drawing/2014/main" id="{16251778-55DA-E909-D405-70019A1BB3AE}"/>
                    </a:ext>
                  </a:extLst>
                </p:cNvPr>
                <p:cNvPicPr/>
                <p:nvPr/>
              </p:nvPicPr>
              <p:blipFill>
                <a:blip r:embed="rId177"/>
                <a:stretch>
                  <a:fillRect/>
                </a:stretch>
              </p:blipFill>
              <p:spPr>
                <a:xfrm>
                  <a:off x="4962932" y="1117686"/>
                  <a:ext cx="48960" cy="157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8">
              <p14:nvContentPartPr>
                <p14:cNvPr id="312" name="Input penna 311">
                  <a:extLst>
                    <a:ext uri="{FF2B5EF4-FFF2-40B4-BE49-F238E27FC236}">
                      <a16:creationId xmlns:a16="http://schemas.microsoft.com/office/drawing/2014/main" id="{AFE23D1A-17B2-49CF-1466-D90D92785846}"/>
                    </a:ext>
                  </a:extLst>
                </p14:cNvPr>
                <p14:cNvContentPartPr/>
                <p14:nvPr/>
              </p14:nvContentPartPr>
              <p14:xfrm>
                <a:off x="4991012" y="1233606"/>
                <a:ext cx="57240" cy="14400"/>
              </p14:xfrm>
            </p:contentPart>
          </mc:Choice>
          <mc:Fallback>
            <p:pic>
              <p:nvPicPr>
                <p:cNvPr id="312" name="Input penna 311">
                  <a:extLst>
                    <a:ext uri="{FF2B5EF4-FFF2-40B4-BE49-F238E27FC236}">
                      <a16:creationId xmlns:a16="http://schemas.microsoft.com/office/drawing/2014/main" id="{AFE23D1A-17B2-49CF-1466-D90D92785846}"/>
                    </a:ext>
                  </a:extLst>
                </p:cNvPr>
                <p:cNvPicPr/>
                <p:nvPr/>
              </p:nvPicPr>
              <p:blipFill>
                <a:blip r:embed="rId179"/>
                <a:stretch>
                  <a:fillRect/>
                </a:stretch>
              </p:blipFill>
              <p:spPr>
                <a:xfrm>
                  <a:off x="4980572" y="1223166"/>
                  <a:ext cx="78480" cy="3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0">
              <p14:nvContentPartPr>
                <p14:cNvPr id="313" name="Input penna 312">
                  <a:extLst>
                    <a:ext uri="{FF2B5EF4-FFF2-40B4-BE49-F238E27FC236}">
                      <a16:creationId xmlns:a16="http://schemas.microsoft.com/office/drawing/2014/main" id="{87C64508-BFE9-FF91-2883-FB9E240F0D16}"/>
                    </a:ext>
                  </a:extLst>
                </p14:cNvPr>
                <p14:cNvContentPartPr/>
                <p14:nvPr/>
              </p14:nvContentPartPr>
              <p14:xfrm>
                <a:off x="4881212" y="1341606"/>
                <a:ext cx="113760" cy="92520"/>
              </p14:xfrm>
            </p:contentPart>
          </mc:Choice>
          <mc:Fallback>
            <p:pic>
              <p:nvPicPr>
                <p:cNvPr id="313" name="Input penna 312">
                  <a:extLst>
                    <a:ext uri="{FF2B5EF4-FFF2-40B4-BE49-F238E27FC236}">
                      <a16:creationId xmlns:a16="http://schemas.microsoft.com/office/drawing/2014/main" id="{87C64508-BFE9-FF91-2883-FB9E240F0D16}"/>
                    </a:ext>
                  </a:extLst>
                </p:cNvPr>
                <p:cNvPicPr/>
                <p:nvPr/>
              </p:nvPicPr>
              <p:blipFill>
                <a:blip r:embed="rId181"/>
                <a:stretch>
                  <a:fillRect/>
                </a:stretch>
              </p:blipFill>
              <p:spPr>
                <a:xfrm>
                  <a:off x="4870412" y="1330806"/>
                  <a:ext cx="135000" cy="11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2">
              <p14:nvContentPartPr>
                <p14:cNvPr id="314" name="Input penna 313">
                  <a:extLst>
                    <a:ext uri="{FF2B5EF4-FFF2-40B4-BE49-F238E27FC236}">
                      <a16:creationId xmlns:a16="http://schemas.microsoft.com/office/drawing/2014/main" id="{A0C7D946-1CFF-761E-D1EE-821F7364FCCC}"/>
                    </a:ext>
                  </a:extLst>
                </p14:cNvPr>
                <p14:cNvContentPartPr/>
                <p14:nvPr/>
              </p14:nvContentPartPr>
              <p14:xfrm>
                <a:off x="5204132" y="1104366"/>
                <a:ext cx="9360" cy="102600"/>
              </p14:xfrm>
            </p:contentPart>
          </mc:Choice>
          <mc:Fallback>
            <p:pic>
              <p:nvPicPr>
                <p:cNvPr id="314" name="Input penna 313">
                  <a:extLst>
                    <a:ext uri="{FF2B5EF4-FFF2-40B4-BE49-F238E27FC236}">
                      <a16:creationId xmlns:a16="http://schemas.microsoft.com/office/drawing/2014/main" id="{A0C7D946-1CFF-761E-D1EE-821F7364FCCC}"/>
                    </a:ext>
                  </a:extLst>
                </p:cNvPr>
                <p:cNvPicPr/>
                <p:nvPr/>
              </p:nvPicPr>
              <p:blipFill>
                <a:blip r:embed="rId183"/>
                <a:stretch>
                  <a:fillRect/>
                </a:stretch>
              </p:blipFill>
              <p:spPr>
                <a:xfrm>
                  <a:off x="5193332" y="1093566"/>
                  <a:ext cx="30600" cy="12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4">
              <p14:nvContentPartPr>
                <p14:cNvPr id="315" name="Input penna 314">
                  <a:extLst>
                    <a:ext uri="{FF2B5EF4-FFF2-40B4-BE49-F238E27FC236}">
                      <a16:creationId xmlns:a16="http://schemas.microsoft.com/office/drawing/2014/main" id="{333B0657-A0FE-6679-AD19-120B099A42E3}"/>
                    </a:ext>
                  </a:extLst>
                </p14:cNvPr>
                <p14:cNvContentPartPr/>
                <p14:nvPr/>
              </p14:nvContentPartPr>
              <p14:xfrm>
                <a:off x="5092532" y="1193286"/>
                <a:ext cx="177120" cy="26280"/>
              </p14:xfrm>
            </p:contentPart>
          </mc:Choice>
          <mc:Fallback>
            <p:pic>
              <p:nvPicPr>
                <p:cNvPr id="315" name="Input penna 314">
                  <a:extLst>
                    <a:ext uri="{FF2B5EF4-FFF2-40B4-BE49-F238E27FC236}">
                      <a16:creationId xmlns:a16="http://schemas.microsoft.com/office/drawing/2014/main" id="{333B0657-A0FE-6679-AD19-120B099A42E3}"/>
                    </a:ext>
                  </a:extLst>
                </p:cNvPr>
                <p:cNvPicPr/>
                <p:nvPr/>
              </p:nvPicPr>
              <p:blipFill>
                <a:blip r:embed="rId185"/>
                <a:stretch>
                  <a:fillRect/>
                </a:stretch>
              </p:blipFill>
              <p:spPr>
                <a:xfrm>
                  <a:off x="5081732" y="1182486"/>
                  <a:ext cx="198360" cy="4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6">
              <p14:nvContentPartPr>
                <p14:cNvPr id="316" name="Input penna 315">
                  <a:extLst>
                    <a:ext uri="{FF2B5EF4-FFF2-40B4-BE49-F238E27FC236}">
                      <a16:creationId xmlns:a16="http://schemas.microsoft.com/office/drawing/2014/main" id="{198410B0-1E29-8A36-F696-BF408CECDB4E}"/>
                    </a:ext>
                  </a:extLst>
                </p14:cNvPr>
                <p14:cNvContentPartPr/>
                <p14:nvPr/>
              </p14:nvContentPartPr>
              <p14:xfrm>
                <a:off x="5120252" y="1216686"/>
                <a:ext cx="64440" cy="113040"/>
              </p14:xfrm>
            </p:contentPart>
          </mc:Choice>
          <mc:Fallback>
            <p:pic>
              <p:nvPicPr>
                <p:cNvPr id="316" name="Input penna 315">
                  <a:extLst>
                    <a:ext uri="{FF2B5EF4-FFF2-40B4-BE49-F238E27FC236}">
                      <a16:creationId xmlns:a16="http://schemas.microsoft.com/office/drawing/2014/main" id="{198410B0-1E29-8A36-F696-BF408CECDB4E}"/>
                    </a:ext>
                  </a:extLst>
                </p:cNvPr>
                <p:cNvPicPr/>
                <p:nvPr/>
              </p:nvPicPr>
              <p:blipFill>
                <a:blip r:embed="rId187"/>
                <a:stretch>
                  <a:fillRect/>
                </a:stretch>
              </p:blipFill>
              <p:spPr>
                <a:xfrm>
                  <a:off x="5109812" y="1206246"/>
                  <a:ext cx="85680" cy="13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8">
              <p14:nvContentPartPr>
                <p14:cNvPr id="317" name="Input penna 316">
                  <a:extLst>
                    <a:ext uri="{FF2B5EF4-FFF2-40B4-BE49-F238E27FC236}">
                      <a16:creationId xmlns:a16="http://schemas.microsoft.com/office/drawing/2014/main" id="{C11B11F5-0400-4E92-EAB7-B7A5D9F0899B}"/>
                    </a:ext>
                  </a:extLst>
                </p14:cNvPr>
                <p14:cNvContentPartPr/>
                <p14:nvPr/>
              </p14:nvContentPartPr>
              <p14:xfrm>
                <a:off x="5185412" y="1219206"/>
                <a:ext cx="42120" cy="79560"/>
              </p14:xfrm>
            </p:contentPart>
          </mc:Choice>
          <mc:Fallback>
            <p:pic>
              <p:nvPicPr>
                <p:cNvPr id="317" name="Input penna 316">
                  <a:extLst>
                    <a:ext uri="{FF2B5EF4-FFF2-40B4-BE49-F238E27FC236}">
                      <a16:creationId xmlns:a16="http://schemas.microsoft.com/office/drawing/2014/main" id="{C11B11F5-0400-4E92-EAB7-B7A5D9F0899B}"/>
                    </a:ext>
                  </a:extLst>
                </p:cNvPr>
                <p:cNvPicPr/>
                <p:nvPr/>
              </p:nvPicPr>
              <p:blipFill>
                <a:blip r:embed="rId189"/>
                <a:stretch>
                  <a:fillRect/>
                </a:stretch>
              </p:blipFill>
              <p:spPr>
                <a:xfrm>
                  <a:off x="5174972" y="1208406"/>
                  <a:ext cx="63360" cy="100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0">
              <p14:nvContentPartPr>
                <p14:cNvPr id="321" name="Input penna 320">
                  <a:extLst>
                    <a:ext uri="{FF2B5EF4-FFF2-40B4-BE49-F238E27FC236}">
                      <a16:creationId xmlns:a16="http://schemas.microsoft.com/office/drawing/2014/main" id="{A5780C2B-7F18-5973-B69B-EAE5A2BBE8E6}"/>
                    </a:ext>
                  </a:extLst>
                </p14:cNvPr>
                <p14:cNvContentPartPr/>
                <p14:nvPr/>
              </p14:nvContentPartPr>
              <p14:xfrm>
                <a:off x="5280812" y="1189686"/>
                <a:ext cx="14760" cy="164520"/>
              </p14:xfrm>
            </p:contentPart>
          </mc:Choice>
          <mc:Fallback>
            <p:pic>
              <p:nvPicPr>
                <p:cNvPr id="321" name="Input penna 320">
                  <a:extLst>
                    <a:ext uri="{FF2B5EF4-FFF2-40B4-BE49-F238E27FC236}">
                      <a16:creationId xmlns:a16="http://schemas.microsoft.com/office/drawing/2014/main" id="{A5780C2B-7F18-5973-B69B-EAE5A2BBE8E6}"/>
                    </a:ext>
                  </a:extLst>
                </p:cNvPr>
                <p:cNvPicPr/>
                <p:nvPr/>
              </p:nvPicPr>
              <p:blipFill>
                <a:blip r:embed="rId191"/>
                <a:stretch>
                  <a:fillRect/>
                </a:stretch>
              </p:blipFill>
              <p:spPr>
                <a:xfrm>
                  <a:off x="5270372" y="1178886"/>
                  <a:ext cx="36000" cy="185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2">
              <p14:nvContentPartPr>
                <p14:cNvPr id="322" name="Input penna 321">
                  <a:extLst>
                    <a:ext uri="{FF2B5EF4-FFF2-40B4-BE49-F238E27FC236}">
                      <a16:creationId xmlns:a16="http://schemas.microsoft.com/office/drawing/2014/main" id="{7CAFDDC4-3170-7CE2-6005-012C6C7B36E9}"/>
                    </a:ext>
                  </a:extLst>
                </p14:cNvPr>
                <p14:cNvContentPartPr/>
                <p14:nvPr/>
              </p14:nvContentPartPr>
              <p14:xfrm>
                <a:off x="5291972" y="1286886"/>
                <a:ext cx="44640" cy="4680"/>
              </p14:xfrm>
            </p:contentPart>
          </mc:Choice>
          <mc:Fallback>
            <p:pic>
              <p:nvPicPr>
                <p:cNvPr id="322" name="Input penna 321">
                  <a:extLst>
                    <a:ext uri="{FF2B5EF4-FFF2-40B4-BE49-F238E27FC236}">
                      <a16:creationId xmlns:a16="http://schemas.microsoft.com/office/drawing/2014/main" id="{7CAFDDC4-3170-7CE2-6005-012C6C7B36E9}"/>
                    </a:ext>
                  </a:extLst>
                </p:cNvPr>
                <p:cNvPicPr/>
                <p:nvPr/>
              </p:nvPicPr>
              <p:blipFill>
                <a:blip r:embed="rId193"/>
                <a:stretch>
                  <a:fillRect/>
                </a:stretch>
              </p:blipFill>
              <p:spPr>
                <a:xfrm>
                  <a:off x="5281172" y="1276446"/>
                  <a:ext cx="65880" cy="2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4">
              <p14:nvContentPartPr>
                <p14:cNvPr id="323" name="Input penna 322">
                  <a:extLst>
                    <a:ext uri="{FF2B5EF4-FFF2-40B4-BE49-F238E27FC236}">
                      <a16:creationId xmlns:a16="http://schemas.microsoft.com/office/drawing/2014/main" id="{16793B84-C701-76D3-6EA2-BDD06E9B77E5}"/>
                    </a:ext>
                  </a:extLst>
                </p14:cNvPr>
                <p14:cNvContentPartPr/>
                <p14:nvPr/>
              </p14:nvContentPartPr>
              <p14:xfrm>
                <a:off x="5347772" y="1214886"/>
                <a:ext cx="24840" cy="118440"/>
              </p14:xfrm>
            </p:contentPart>
          </mc:Choice>
          <mc:Fallback>
            <p:pic>
              <p:nvPicPr>
                <p:cNvPr id="323" name="Input penna 322">
                  <a:extLst>
                    <a:ext uri="{FF2B5EF4-FFF2-40B4-BE49-F238E27FC236}">
                      <a16:creationId xmlns:a16="http://schemas.microsoft.com/office/drawing/2014/main" id="{16793B84-C701-76D3-6EA2-BDD06E9B77E5}"/>
                    </a:ext>
                  </a:extLst>
                </p:cNvPr>
                <p:cNvPicPr/>
                <p:nvPr/>
              </p:nvPicPr>
              <p:blipFill>
                <a:blip r:embed="rId195"/>
                <a:stretch>
                  <a:fillRect/>
                </a:stretch>
              </p:blipFill>
              <p:spPr>
                <a:xfrm>
                  <a:off x="5337332" y="1204446"/>
                  <a:ext cx="46080" cy="139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6">
              <p14:nvContentPartPr>
                <p14:cNvPr id="324" name="Input penna 323">
                  <a:extLst>
                    <a:ext uri="{FF2B5EF4-FFF2-40B4-BE49-F238E27FC236}">
                      <a16:creationId xmlns:a16="http://schemas.microsoft.com/office/drawing/2014/main" id="{535F78BA-A1ED-821D-0651-D54AEDD85A3B}"/>
                    </a:ext>
                  </a:extLst>
                </p14:cNvPr>
                <p14:cNvContentPartPr/>
                <p14:nvPr/>
              </p14:nvContentPartPr>
              <p14:xfrm>
                <a:off x="5202332" y="1391646"/>
                <a:ext cx="103320" cy="100800"/>
              </p14:xfrm>
            </p:contentPart>
          </mc:Choice>
          <mc:Fallback>
            <p:pic>
              <p:nvPicPr>
                <p:cNvPr id="324" name="Input penna 323">
                  <a:extLst>
                    <a:ext uri="{FF2B5EF4-FFF2-40B4-BE49-F238E27FC236}">
                      <a16:creationId xmlns:a16="http://schemas.microsoft.com/office/drawing/2014/main" id="{535F78BA-A1ED-821D-0651-D54AEDD85A3B}"/>
                    </a:ext>
                  </a:extLst>
                </p:cNvPr>
                <p:cNvPicPr/>
                <p:nvPr/>
              </p:nvPicPr>
              <p:blipFill>
                <a:blip r:embed="rId197"/>
                <a:stretch>
                  <a:fillRect/>
                </a:stretch>
              </p:blipFill>
              <p:spPr>
                <a:xfrm>
                  <a:off x="5191532" y="1381206"/>
                  <a:ext cx="124560" cy="1220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44" name="Gruppo 343">
            <a:extLst>
              <a:ext uri="{FF2B5EF4-FFF2-40B4-BE49-F238E27FC236}">
                <a16:creationId xmlns:a16="http://schemas.microsoft.com/office/drawing/2014/main" id="{E8F46998-CF78-6419-566E-DD8EA2834398}"/>
              </a:ext>
            </a:extLst>
          </p:cNvPr>
          <p:cNvGrpSpPr/>
          <p:nvPr/>
        </p:nvGrpSpPr>
        <p:grpSpPr>
          <a:xfrm>
            <a:off x="5613812" y="1071966"/>
            <a:ext cx="1744560" cy="339840"/>
            <a:chOff x="5613812" y="1071966"/>
            <a:chExt cx="1744560" cy="339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98">
              <p14:nvContentPartPr>
                <p14:cNvPr id="325" name="Input penna 324">
                  <a:extLst>
                    <a:ext uri="{FF2B5EF4-FFF2-40B4-BE49-F238E27FC236}">
                      <a16:creationId xmlns:a16="http://schemas.microsoft.com/office/drawing/2014/main" id="{9A0908CA-2285-A5C3-54CC-D8DF75C3E3D6}"/>
                    </a:ext>
                  </a:extLst>
                </p14:cNvPr>
                <p14:cNvContentPartPr/>
                <p14:nvPr/>
              </p14:nvContentPartPr>
              <p14:xfrm>
                <a:off x="5613812" y="1219926"/>
                <a:ext cx="93960" cy="31680"/>
              </p14:xfrm>
            </p:contentPart>
          </mc:Choice>
          <mc:Fallback>
            <p:pic>
              <p:nvPicPr>
                <p:cNvPr id="325" name="Input penna 324">
                  <a:extLst>
                    <a:ext uri="{FF2B5EF4-FFF2-40B4-BE49-F238E27FC236}">
                      <a16:creationId xmlns:a16="http://schemas.microsoft.com/office/drawing/2014/main" id="{9A0908CA-2285-A5C3-54CC-D8DF75C3E3D6}"/>
                    </a:ext>
                  </a:extLst>
                </p:cNvPr>
                <p:cNvPicPr/>
                <p:nvPr/>
              </p:nvPicPr>
              <p:blipFill>
                <a:blip r:embed="rId199"/>
                <a:stretch>
                  <a:fillRect/>
                </a:stretch>
              </p:blipFill>
              <p:spPr>
                <a:xfrm>
                  <a:off x="5603012" y="1209126"/>
                  <a:ext cx="115200" cy="5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0">
              <p14:nvContentPartPr>
                <p14:cNvPr id="326" name="Input penna 325">
                  <a:extLst>
                    <a:ext uri="{FF2B5EF4-FFF2-40B4-BE49-F238E27FC236}">
                      <a16:creationId xmlns:a16="http://schemas.microsoft.com/office/drawing/2014/main" id="{FBDEE398-2FDE-1929-D33C-7F12FD9EC58B}"/>
                    </a:ext>
                  </a:extLst>
                </p14:cNvPr>
                <p14:cNvContentPartPr/>
                <p14:nvPr/>
              </p14:nvContentPartPr>
              <p14:xfrm>
                <a:off x="5626412" y="1308126"/>
                <a:ext cx="111960" cy="22680"/>
              </p14:xfrm>
            </p:contentPart>
          </mc:Choice>
          <mc:Fallback>
            <p:pic>
              <p:nvPicPr>
                <p:cNvPr id="326" name="Input penna 325">
                  <a:extLst>
                    <a:ext uri="{FF2B5EF4-FFF2-40B4-BE49-F238E27FC236}">
                      <a16:creationId xmlns:a16="http://schemas.microsoft.com/office/drawing/2014/main" id="{FBDEE398-2FDE-1929-D33C-7F12FD9EC58B}"/>
                    </a:ext>
                  </a:extLst>
                </p:cNvPr>
                <p:cNvPicPr/>
                <p:nvPr/>
              </p:nvPicPr>
              <p:blipFill>
                <a:blip r:embed="rId201"/>
                <a:stretch>
                  <a:fillRect/>
                </a:stretch>
              </p:blipFill>
              <p:spPr>
                <a:xfrm>
                  <a:off x="5615972" y="1297686"/>
                  <a:ext cx="133200" cy="4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2">
              <p14:nvContentPartPr>
                <p14:cNvPr id="327" name="Input penna 326">
                  <a:extLst>
                    <a:ext uri="{FF2B5EF4-FFF2-40B4-BE49-F238E27FC236}">
                      <a16:creationId xmlns:a16="http://schemas.microsoft.com/office/drawing/2014/main" id="{DB652922-A371-7C50-8472-D93999D4C87C}"/>
                    </a:ext>
                  </a:extLst>
                </p14:cNvPr>
                <p14:cNvContentPartPr/>
                <p14:nvPr/>
              </p14:nvContentPartPr>
              <p14:xfrm>
                <a:off x="5832332" y="1186446"/>
                <a:ext cx="124920" cy="186120"/>
              </p14:xfrm>
            </p:contentPart>
          </mc:Choice>
          <mc:Fallback>
            <p:pic>
              <p:nvPicPr>
                <p:cNvPr id="327" name="Input penna 326">
                  <a:extLst>
                    <a:ext uri="{FF2B5EF4-FFF2-40B4-BE49-F238E27FC236}">
                      <a16:creationId xmlns:a16="http://schemas.microsoft.com/office/drawing/2014/main" id="{DB652922-A371-7C50-8472-D93999D4C87C}"/>
                    </a:ext>
                  </a:extLst>
                </p:cNvPr>
                <p:cNvPicPr/>
                <p:nvPr/>
              </p:nvPicPr>
              <p:blipFill>
                <a:blip r:embed="rId203"/>
                <a:stretch>
                  <a:fillRect/>
                </a:stretch>
              </p:blipFill>
              <p:spPr>
                <a:xfrm>
                  <a:off x="5821892" y="1176006"/>
                  <a:ext cx="146160" cy="20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4">
              <p14:nvContentPartPr>
                <p14:cNvPr id="328" name="Input penna 327">
                  <a:extLst>
                    <a:ext uri="{FF2B5EF4-FFF2-40B4-BE49-F238E27FC236}">
                      <a16:creationId xmlns:a16="http://schemas.microsoft.com/office/drawing/2014/main" id="{B911B8E0-D73E-B006-FA11-AC86E1BF863F}"/>
                    </a:ext>
                  </a:extLst>
                </p14:cNvPr>
                <p14:cNvContentPartPr/>
                <p14:nvPr/>
              </p14:nvContentPartPr>
              <p14:xfrm>
                <a:off x="5956892" y="1225326"/>
                <a:ext cx="96480" cy="86400"/>
              </p14:xfrm>
            </p:contentPart>
          </mc:Choice>
          <mc:Fallback>
            <p:pic>
              <p:nvPicPr>
                <p:cNvPr id="328" name="Input penna 327">
                  <a:extLst>
                    <a:ext uri="{FF2B5EF4-FFF2-40B4-BE49-F238E27FC236}">
                      <a16:creationId xmlns:a16="http://schemas.microsoft.com/office/drawing/2014/main" id="{B911B8E0-D73E-B006-FA11-AC86E1BF863F}"/>
                    </a:ext>
                  </a:extLst>
                </p:cNvPr>
                <p:cNvPicPr/>
                <p:nvPr/>
              </p:nvPicPr>
              <p:blipFill>
                <a:blip r:embed="rId205"/>
                <a:stretch>
                  <a:fillRect/>
                </a:stretch>
              </p:blipFill>
              <p:spPr>
                <a:xfrm>
                  <a:off x="5946452" y="1214526"/>
                  <a:ext cx="117720" cy="107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6">
              <p14:nvContentPartPr>
                <p14:cNvPr id="329" name="Input penna 328">
                  <a:extLst>
                    <a:ext uri="{FF2B5EF4-FFF2-40B4-BE49-F238E27FC236}">
                      <a16:creationId xmlns:a16="http://schemas.microsoft.com/office/drawing/2014/main" id="{31A58726-F72B-7BEF-A873-A4FB6C791C92}"/>
                    </a:ext>
                  </a:extLst>
                </p14:cNvPr>
                <p14:cNvContentPartPr/>
                <p14:nvPr/>
              </p14:nvContentPartPr>
              <p14:xfrm>
                <a:off x="6108812" y="1212366"/>
                <a:ext cx="56160" cy="168120"/>
              </p14:xfrm>
            </p:contentPart>
          </mc:Choice>
          <mc:Fallback>
            <p:pic>
              <p:nvPicPr>
                <p:cNvPr id="329" name="Input penna 328">
                  <a:extLst>
                    <a:ext uri="{FF2B5EF4-FFF2-40B4-BE49-F238E27FC236}">
                      <a16:creationId xmlns:a16="http://schemas.microsoft.com/office/drawing/2014/main" id="{31A58726-F72B-7BEF-A873-A4FB6C791C92}"/>
                    </a:ext>
                  </a:extLst>
                </p:cNvPr>
                <p:cNvPicPr/>
                <p:nvPr/>
              </p:nvPicPr>
              <p:blipFill>
                <a:blip r:embed="rId207"/>
                <a:stretch>
                  <a:fillRect/>
                </a:stretch>
              </p:blipFill>
              <p:spPr>
                <a:xfrm>
                  <a:off x="6098012" y="1201926"/>
                  <a:ext cx="77400" cy="189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8">
              <p14:nvContentPartPr>
                <p14:cNvPr id="330" name="Input penna 329">
                  <a:extLst>
                    <a:ext uri="{FF2B5EF4-FFF2-40B4-BE49-F238E27FC236}">
                      <a16:creationId xmlns:a16="http://schemas.microsoft.com/office/drawing/2014/main" id="{F97023C4-95D1-4B8B-4518-97D62E0D958A}"/>
                    </a:ext>
                  </a:extLst>
                </p14:cNvPr>
                <p14:cNvContentPartPr/>
                <p14:nvPr/>
              </p14:nvContentPartPr>
              <p14:xfrm>
                <a:off x="6217532" y="1265286"/>
                <a:ext cx="62640" cy="145080"/>
              </p14:xfrm>
            </p:contentPart>
          </mc:Choice>
          <mc:Fallback>
            <p:pic>
              <p:nvPicPr>
                <p:cNvPr id="330" name="Input penna 329">
                  <a:extLst>
                    <a:ext uri="{FF2B5EF4-FFF2-40B4-BE49-F238E27FC236}">
                      <a16:creationId xmlns:a16="http://schemas.microsoft.com/office/drawing/2014/main" id="{F97023C4-95D1-4B8B-4518-97D62E0D958A}"/>
                    </a:ext>
                  </a:extLst>
                </p:cNvPr>
                <p:cNvPicPr/>
                <p:nvPr/>
              </p:nvPicPr>
              <p:blipFill>
                <a:blip r:embed="rId209"/>
                <a:stretch>
                  <a:fillRect/>
                </a:stretch>
              </p:blipFill>
              <p:spPr>
                <a:xfrm>
                  <a:off x="6207092" y="1254486"/>
                  <a:ext cx="83880" cy="166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0">
              <p14:nvContentPartPr>
                <p14:cNvPr id="331" name="Input penna 330">
                  <a:extLst>
                    <a:ext uri="{FF2B5EF4-FFF2-40B4-BE49-F238E27FC236}">
                      <a16:creationId xmlns:a16="http://schemas.microsoft.com/office/drawing/2014/main" id="{3D759E0C-AC34-DCB3-1EBD-133805F10959}"/>
                    </a:ext>
                  </a:extLst>
                </p14:cNvPr>
                <p14:cNvContentPartPr/>
                <p14:nvPr/>
              </p14:nvContentPartPr>
              <p14:xfrm>
                <a:off x="6331652" y="1263846"/>
                <a:ext cx="98640" cy="128880"/>
              </p14:xfrm>
            </p:contentPart>
          </mc:Choice>
          <mc:Fallback>
            <p:pic>
              <p:nvPicPr>
                <p:cNvPr id="331" name="Input penna 330">
                  <a:extLst>
                    <a:ext uri="{FF2B5EF4-FFF2-40B4-BE49-F238E27FC236}">
                      <a16:creationId xmlns:a16="http://schemas.microsoft.com/office/drawing/2014/main" id="{3D759E0C-AC34-DCB3-1EBD-133805F10959}"/>
                    </a:ext>
                  </a:extLst>
                </p:cNvPr>
                <p:cNvPicPr/>
                <p:nvPr/>
              </p:nvPicPr>
              <p:blipFill>
                <a:blip r:embed="rId211"/>
                <a:stretch>
                  <a:fillRect/>
                </a:stretch>
              </p:blipFill>
              <p:spPr>
                <a:xfrm>
                  <a:off x="6320852" y="1253406"/>
                  <a:ext cx="119880" cy="15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2">
              <p14:nvContentPartPr>
                <p14:cNvPr id="332" name="Input penna 331">
                  <a:extLst>
                    <a:ext uri="{FF2B5EF4-FFF2-40B4-BE49-F238E27FC236}">
                      <a16:creationId xmlns:a16="http://schemas.microsoft.com/office/drawing/2014/main" id="{79DB1F42-DDEB-8E7D-5744-C40155C750A5}"/>
                    </a:ext>
                  </a:extLst>
                </p14:cNvPr>
                <p14:cNvContentPartPr/>
                <p14:nvPr/>
              </p14:nvContentPartPr>
              <p14:xfrm>
                <a:off x="6482852" y="1281126"/>
                <a:ext cx="84240" cy="130680"/>
              </p14:xfrm>
            </p:contentPart>
          </mc:Choice>
          <mc:Fallback>
            <p:pic>
              <p:nvPicPr>
                <p:cNvPr id="332" name="Input penna 331">
                  <a:extLst>
                    <a:ext uri="{FF2B5EF4-FFF2-40B4-BE49-F238E27FC236}">
                      <a16:creationId xmlns:a16="http://schemas.microsoft.com/office/drawing/2014/main" id="{79DB1F42-DDEB-8E7D-5744-C40155C750A5}"/>
                    </a:ext>
                  </a:extLst>
                </p:cNvPr>
                <p:cNvPicPr/>
                <p:nvPr/>
              </p:nvPicPr>
              <p:blipFill>
                <a:blip r:embed="rId213"/>
                <a:stretch>
                  <a:fillRect/>
                </a:stretch>
              </p:blipFill>
              <p:spPr>
                <a:xfrm>
                  <a:off x="6472052" y="1270326"/>
                  <a:ext cx="105480" cy="15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4">
              <p14:nvContentPartPr>
                <p14:cNvPr id="333" name="Input penna 332">
                  <a:extLst>
                    <a:ext uri="{FF2B5EF4-FFF2-40B4-BE49-F238E27FC236}">
                      <a16:creationId xmlns:a16="http://schemas.microsoft.com/office/drawing/2014/main" id="{3C920F08-140B-7B79-C22C-0F5242FC36C3}"/>
                    </a:ext>
                  </a:extLst>
                </p14:cNvPr>
                <p14:cNvContentPartPr/>
                <p14:nvPr/>
              </p14:nvContentPartPr>
              <p14:xfrm>
                <a:off x="6631172" y="1287606"/>
                <a:ext cx="70200" cy="122760"/>
              </p14:xfrm>
            </p:contentPart>
          </mc:Choice>
          <mc:Fallback>
            <p:pic>
              <p:nvPicPr>
                <p:cNvPr id="333" name="Input penna 332">
                  <a:extLst>
                    <a:ext uri="{FF2B5EF4-FFF2-40B4-BE49-F238E27FC236}">
                      <a16:creationId xmlns:a16="http://schemas.microsoft.com/office/drawing/2014/main" id="{3C920F08-140B-7B79-C22C-0F5242FC36C3}"/>
                    </a:ext>
                  </a:extLst>
                </p:cNvPr>
                <p:cNvPicPr/>
                <p:nvPr/>
              </p:nvPicPr>
              <p:blipFill>
                <a:blip r:embed="rId215"/>
                <a:stretch>
                  <a:fillRect/>
                </a:stretch>
              </p:blipFill>
              <p:spPr>
                <a:xfrm>
                  <a:off x="6620732" y="1276806"/>
                  <a:ext cx="91440" cy="144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6">
              <p14:nvContentPartPr>
                <p14:cNvPr id="334" name="Input penna 333">
                  <a:extLst>
                    <a:ext uri="{FF2B5EF4-FFF2-40B4-BE49-F238E27FC236}">
                      <a16:creationId xmlns:a16="http://schemas.microsoft.com/office/drawing/2014/main" id="{1A906C97-B5C9-9CF0-46AF-37B70031B443}"/>
                    </a:ext>
                  </a:extLst>
                </p14:cNvPr>
                <p14:cNvContentPartPr/>
                <p14:nvPr/>
              </p14:nvContentPartPr>
              <p14:xfrm>
                <a:off x="6767252" y="1273206"/>
                <a:ext cx="39240" cy="112320"/>
              </p14:xfrm>
            </p:contentPart>
          </mc:Choice>
          <mc:Fallback>
            <p:pic>
              <p:nvPicPr>
                <p:cNvPr id="334" name="Input penna 333">
                  <a:extLst>
                    <a:ext uri="{FF2B5EF4-FFF2-40B4-BE49-F238E27FC236}">
                      <a16:creationId xmlns:a16="http://schemas.microsoft.com/office/drawing/2014/main" id="{1A906C97-B5C9-9CF0-46AF-37B70031B443}"/>
                    </a:ext>
                  </a:extLst>
                </p:cNvPr>
                <p:cNvPicPr/>
                <p:nvPr/>
              </p:nvPicPr>
              <p:blipFill>
                <a:blip r:embed="rId217"/>
                <a:stretch>
                  <a:fillRect/>
                </a:stretch>
              </p:blipFill>
              <p:spPr>
                <a:xfrm>
                  <a:off x="6756812" y="1262406"/>
                  <a:ext cx="60480" cy="13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8">
              <p14:nvContentPartPr>
                <p14:cNvPr id="335" name="Input penna 334">
                  <a:extLst>
                    <a:ext uri="{FF2B5EF4-FFF2-40B4-BE49-F238E27FC236}">
                      <a16:creationId xmlns:a16="http://schemas.microsoft.com/office/drawing/2014/main" id="{E7A3883A-B29A-EC5A-B0FE-C67B98363EE9}"/>
                    </a:ext>
                  </a:extLst>
                </p14:cNvPr>
                <p14:cNvContentPartPr/>
                <p14:nvPr/>
              </p14:nvContentPartPr>
              <p14:xfrm>
                <a:off x="6830612" y="1277166"/>
                <a:ext cx="136440" cy="91080"/>
              </p14:xfrm>
            </p:contentPart>
          </mc:Choice>
          <mc:Fallback>
            <p:pic>
              <p:nvPicPr>
                <p:cNvPr id="335" name="Input penna 334">
                  <a:extLst>
                    <a:ext uri="{FF2B5EF4-FFF2-40B4-BE49-F238E27FC236}">
                      <a16:creationId xmlns:a16="http://schemas.microsoft.com/office/drawing/2014/main" id="{E7A3883A-B29A-EC5A-B0FE-C67B98363EE9}"/>
                    </a:ext>
                  </a:extLst>
                </p:cNvPr>
                <p:cNvPicPr/>
                <p:nvPr/>
              </p:nvPicPr>
              <p:blipFill>
                <a:blip r:embed="rId219"/>
                <a:stretch>
                  <a:fillRect/>
                </a:stretch>
              </p:blipFill>
              <p:spPr>
                <a:xfrm>
                  <a:off x="6820172" y="1266726"/>
                  <a:ext cx="157680" cy="11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0">
              <p14:nvContentPartPr>
                <p14:cNvPr id="340" name="Input penna 339">
                  <a:extLst>
                    <a:ext uri="{FF2B5EF4-FFF2-40B4-BE49-F238E27FC236}">
                      <a16:creationId xmlns:a16="http://schemas.microsoft.com/office/drawing/2014/main" id="{0D507858-4ADA-B3E6-DB64-8FEE106CF1FF}"/>
                    </a:ext>
                  </a:extLst>
                </p14:cNvPr>
                <p14:cNvContentPartPr/>
                <p14:nvPr/>
              </p14:nvContentPartPr>
              <p14:xfrm>
                <a:off x="7063892" y="1071966"/>
                <a:ext cx="7920" cy="292320"/>
              </p14:xfrm>
            </p:contentPart>
          </mc:Choice>
          <mc:Fallback>
            <p:pic>
              <p:nvPicPr>
                <p:cNvPr id="340" name="Input penna 339">
                  <a:extLst>
                    <a:ext uri="{FF2B5EF4-FFF2-40B4-BE49-F238E27FC236}">
                      <a16:creationId xmlns:a16="http://schemas.microsoft.com/office/drawing/2014/main" id="{0D507858-4ADA-B3E6-DB64-8FEE106CF1FF}"/>
                    </a:ext>
                  </a:extLst>
                </p:cNvPr>
                <p:cNvPicPr/>
                <p:nvPr/>
              </p:nvPicPr>
              <p:blipFill>
                <a:blip r:embed="rId221"/>
                <a:stretch>
                  <a:fillRect/>
                </a:stretch>
              </p:blipFill>
              <p:spPr>
                <a:xfrm>
                  <a:off x="7053452" y="1061526"/>
                  <a:ext cx="29160" cy="31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2">
              <p14:nvContentPartPr>
                <p14:cNvPr id="341" name="Input penna 340">
                  <a:extLst>
                    <a:ext uri="{FF2B5EF4-FFF2-40B4-BE49-F238E27FC236}">
                      <a16:creationId xmlns:a16="http://schemas.microsoft.com/office/drawing/2014/main" id="{EA139233-BC63-733A-12D0-A36DE3E7A20C}"/>
                    </a:ext>
                  </a:extLst>
                </p14:cNvPr>
                <p14:cNvContentPartPr/>
                <p14:nvPr/>
              </p14:nvContentPartPr>
              <p14:xfrm>
                <a:off x="7098812" y="1250166"/>
                <a:ext cx="62640" cy="25920"/>
              </p14:xfrm>
            </p:contentPart>
          </mc:Choice>
          <mc:Fallback>
            <p:pic>
              <p:nvPicPr>
                <p:cNvPr id="341" name="Input penna 340">
                  <a:extLst>
                    <a:ext uri="{FF2B5EF4-FFF2-40B4-BE49-F238E27FC236}">
                      <a16:creationId xmlns:a16="http://schemas.microsoft.com/office/drawing/2014/main" id="{EA139233-BC63-733A-12D0-A36DE3E7A20C}"/>
                    </a:ext>
                  </a:extLst>
                </p:cNvPr>
                <p:cNvPicPr/>
                <p:nvPr/>
              </p:nvPicPr>
              <p:blipFill>
                <a:blip r:embed="rId223"/>
                <a:stretch>
                  <a:fillRect/>
                </a:stretch>
              </p:blipFill>
              <p:spPr>
                <a:xfrm>
                  <a:off x="7088372" y="1239366"/>
                  <a:ext cx="83880" cy="47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4">
              <p14:nvContentPartPr>
                <p14:cNvPr id="342" name="Input penna 341">
                  <a:extLst>
                    <a:ext uri="{FF2B5EF4-FFF2-40B4-BE49-F238E27FC236}">
                      <a16:creationId xmlns:a16="http://schemas.microsoft.com/office/drawing/2014/main" id="{436C77E5-72D9-DD5D-EAA5-A4FFC7B800F8}"/>
                    </a:ext>
                  </a:extLst>
                </p14:cNvPr>
                <p14:cNvContentPartPr/>
                <p14:nvPr/>
              </p14:nvContentPartPr>
              <p14:xfrm>
                <a:off x="7201772" y="1257366"/>
                <a:ext cx="156600" cy="131760"/>
              </p14:xfrm>
            </p:contentPart>
          </mc:Choice>
          <mc:Fallback>
            <p:pic>
              <p:nvPicPr>
                <p:cNvPr id="342" name="Input penna 341">
                  <a:extLst>
                    <a:ext uri="{FF2B5EF4-FFF2-40B4-BE49-F238E27FC236}">
                      <a16:creationId xmlns:a16="http://schemas.microsoft.com/office/drawing/2014/main" id="{436C77E5-72D9-DD5D-EAA5-A4FFC7B800F8}"/>
                    </a:ext>
                  </a:extLst>
                </p:cNvPr>
                <p:cNvPicPr/>
                <p:nvPr/>
              </p:nvPicPr>
              <p:blipFill>
                <a:blip r:embed="rId225"/>
                <a:stretch>
                  <a:fillRect/>
                </a:stretch>
              </p:blipFill>
              <p:spPr>
                <a:xfrm>
                  <a:off x="7191332" y="1246566"/>
                  <a:ext cx="177840" cy="153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59" name="Gruppo 358">
            <a:extLst>
              <a:ext uri="{FF2B5EF4-FFF2-40B4-BE49-F238E27FC236}">
                <a16:creationId xmlns:a16="http://schemas.microsoft.com/office/drawing/2014/main" id="{4A5E73D9-CDE4-7533-6E93-756C70136FBF}"/>
              </a:ext>
            </a:extLst>
          </p:cNvPr>
          <p:cNvGrpSpPr/>
          <p:nvPr/>
        </p:nvGrpSpPr>
        <p:grpSpPr>
          <a:xfrm>
            <a:off x="6910835" y="236984"/>
            <a:ext cx="463680" cy="185400"/>
            <a:chOff x="6910835" y="236984"/>
            <a:chExt cx="463680" cy="1854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26">
              <p14:nvContentPartPr>
                <p14:cNvPr id="345" name="Input penna 344">
                  <a:extLst>
                    <a:ext uri="{FF2B5EF4-FFF2-40B4-BE49-F238E27FC236}">
                      <a16:creationId xmlns:a16="http://schemas.microsoft.com/office/drawing/2014/main" id="{38BE674A-E290-373E-8FEE-965FD52AC084}"/>
                    </a:ext>
                  </a:extLst>
                </p14:cNvPr>
                <p14:cNvContentPartPr/>
                <p14:nvPr/>
              </p14:nvContentPartPr>
              <p14:xfrm>
                <a:off x="6910835" y="236984"/>
                <a:ext cx="170280" cy="163080"/>
              </p14:xfrm>
            </p:contentPart>
          </mc:Choice>
          <mc:Fallback>
            <p:pic>
              <p:nvPicPr>
                <p:cNvPr id="345" name="Input penna 344">
                  <a:extLst>
                    <a:ext uri="{FF2B5EF4-FFF2-40B4-BE49-F238E27FC236}">
                      <a16:creationId xmlns:a16="http://schemas.microsoft.com/office/drawing/2014/main" id="{38BE674A-E290-373E-8FEE-965FD52AC084}"/>
                    </a:ext>
                  </a:extLst>
                </p:cNvPr>
                <p:cNvPicPr/>
                <p:nvPr/>
              </p:nvPicPr>
              <p:blipFill>
                <a:blip r:embed="rId227"/>
                <a:stretch>
                  <a:fillRect/>
                </a:stretch>
              </p:blipFill>
              <p:spPr>
                <a:xfrm>
                  <a:off x="6900035" y="226544"/>
                  <a:ext cx="191520" cy="184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8">
              <p14:nvContentPartPr>
                <p14:cNvPr id="346" name="Input penna 345">
                  <a:extLst>
                    <a:ext uri="{FF2B5EF4-FFF2-40B4-BE49-F238E27FC236}">
                      <a16:creationId xmlns:a16="http://schemas.microsoft.com/office/drawing/2014/main" id="{289ADF51-387F-6A61-CF1F-894F8BCC732B}"/>
                    </a:ext>
                  </a:extLst>
                </p14:cNvPr>
                <p14:cNvContentPartPr/>
                <p14:nvPr/>
              </p14:nvContentPartPr>
              <p14:xfrm>
                <a:off x="7138355" y="272984"/>
                <a:ext cx="43920" cy="105120"/>
              </p14:xfrm>
            </p:contentPart>
          </mc:Choice>
          <mc:Fallback>
            <p:pic>
              <p:nvPicPr>
                <p:cNvPr id="346" name="Input penna 345">
                  <a:extLst>
                    <a:ext uri="{FF2B5EF4-FFF2-40B4-BE49-F238E27FC236}">
                      <a16:creationId xmlns:a16="http://schemas.microsoft.com/office/drawing/2014/main" id="{289ADF51-387F-6A61-CF1F-894F8BCC732B}"/>
                    </a:ext>
                  </a:extLst>
                </p:cNvPr>
                <p:cNvPicPr/>
                <p:nvPr/>
              </p:nvPicPr>
              <p:blipFill>
                <a:blip r:embed="rId229"/>
                <a:stretch>
                  <a:fillRect/>
                </a:stretch>
              </p:blipFill>
              <p:spPr>
                <a:xfrm>
                  <a:off x="7127555" y="262184"/>
                  <a:ext cx="65160" cy="12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0">
              <p14:nvContentPartPr>
                <p14:cNvPr id="347" name="Input penna 346">
                  <a:extLst>
                    <a:ext uri="{FF2B5EF4-FFF2-40B4-BE49-F238E27FC236}">
                      <a16:creationId xmlns:a16="http://schemas.microsoft.com/office/drawing/2014/main" id="{EF9EDC5A-5CA0-90F1-EC37-5D685CEE974E}"/>
                    </a:ext>
                  </a:extLst>
                </p14:cNvPr>
                <p14:cNvContentPartPr/>
                <p14:nvPr/>
              </p14:nvContentPartPr>
              <p14:xfrm>
                <a:off x="7253555" y="276224"/>
                <a:ext cx="120960" cy="146160"/>
              </p14:xfrm>
            </p:contentPart>
          </mc:Choice>
          <mc:Fallback>
            <p:pic>
              <p:nvPicPr>
                <p:cNvPr id="347" name="Input penna 346">
                  <a:extLst>
                    <a:ext uri="{FF2B5EF4-FFF2-40B4-BE49-F238E27FC236}">
                      <a16:creationId xmlns:a16="http://schemas.microsoft.com/office/drawing/2014/main" id="{EF9EDC5A-5CA0-90F1-EC37-5D685CEE974E}"/>
                    </a:ext>
                  </a:extLst>
                </p:cNvPr>
                <p:cNvPicPr/>
                <p:nvPr/>
              </p:nvPicPr>
              <p:blipFill>
                <a:blip r:embed="rId231"/>
                <a:stretch>
                  <a:fillRect/>
                </a:stretch>
              </p:blipFill>
              <p:spPr>
                <a:xfrm>
                  <a:off x="7242755" y="265424"/>
                  <a:ext cx="142200" cy="1674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57" name="Gruppo 356">
            <a:extLst>
              <a:ext uri="{FF2B5EF4-FFF2-40B4-BE49-F238E27FC236}">
                <a16:creationId xmlns:a16="http://schemas.microsoft.com/office/drawing/2014/main" id="{1F9CE7A7-1E28-3572-928C-4C61CCC33795}"/>
              </a:ext>
            </a:extLst>
          </p:cNvPr>
          <p:cNvGrpSpPr/>
          <p:nvPr/>
        </p:nvGrpSpPr>
        <p:grpSpPr>
          <a:xfrm>
            <a:off x="6910835" y="553064"/>
            <a:ext cx="353880" cy="147240"/>
            <a:chOff x="6910835" y="553064"/>
            <a:chExt cx="353880" cy="1472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32">
              <p14:nvContentPartPr>
                <p14:cNvPr id="348" name="Input penna 347">
                  <a:extLst>
                    <a:ext uri="{FF2B5EF4-FFF2-40B4-BE49-F238E27FC236}">
                      <a16:creationId xmlns:a16="http://schemas.microsoft.com/office/drawing/2014/main" id="{56FB02D9-005A-5D12-83AF-AC51F81A8A5C}"/>
                    </a:ext>
                  </a:extLst>
                </p14:cNvPr>
                <p14:cNvContentPartPr/>
                <p14:nvPr/>
              </p14:nvContentPartPr>
              <p14:xfrm>
                <a:off x="6910835" y="553064"/>
                <a:ext cx="104040" cy="147240"/>
              </p14:xfrm>
            </p:contentPart>
          </mc:Choice>
          <mc:Fallback>
            <p:pic>
              <p:nvPicPr>
                <p:cNvPr id="348" name="Input penna 347">
                  <a:extLst>
                    <a:ext uri="{FF2B5EF4-FFF2-40B4-BE49-F238E27FC236}">
                      <a16:creationId xmlns:a16="http://schemas.microsoft.com/office/drawing/2014/main" id="{56FB02D9-005A-5D12-83AF-AC51F81A8A5C}"/>
                    </a:ext>
                  </a:extLst>
                </p:cNvPr>
                <p:cNvPicPr/>
                <p:nvPr/>
              </p:nvPicPr>
              <p:blipFill>
                <a:blip r:embed="rId233"/>
                <a:stretch>
                  <a:fillRect/>
                </a:stretch>
              </p:blipFill>
              <p:spPr>
                <a:xfrm>
                  <a:off x="6900035" y="542624"/>
                  <a:ext cx="125280" cy="168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4">
              <p14:nvContentPartPr>
                <p14:cNvPr id="349" name="Input penna 348">
                  <a:extLst>
                    <a:ext uri="{FF2B5EF4-FFF2-40B4-BE49-F238E27FC236}">
                      <a16:creationId xmlns:a16="http://schemas.microsoft.com/office/drawing/2014/main" id="{A5C0BE15-3372-1841-FA57-42F7CA1E7B19}"/>
                    </a:ext>
                  </a:extLst>
                </p14:cNvPr>
                <p14:cNvContentPartPr/>
                <p14:nvPr/>
              </p14:nvContentPartPr>
              <p14:xfrm>
                <a:off x="7064915" y="569984"/>
                <a:ext cx="91080" cy="91800"/>
              </p14:xfrm>
            </p:contentPart>
          </mc:Choice>
          <mc:Fallback>
            <p:pic>
              <p:nvPicPr>
                <p:cNvPr id="349" name="Input penna 348">
                  <a:extLst>
                    <a:ext uri="{FF2B5EF4-FFF2-40B4-BE49-F238E27FC236}">
                      <a16:creationId xmlns:a16="http://schemas.microsoft.com/office/drawing/2014/main" id="{A5C0BE15-3372-1841-FA57-42F7CA1E7B19}"/>
                    </a:ext>
                  </a:extLst>
                </p:cNvPr>
                <p:cNvPicPr/>
                <p:nvPr/>
              </p:nvPicPr>
              <p:blipFill>
                <a:blip r:embed="rId235"/>
                <a:stretch>
                  <a:fillRect/>
                </a:stretch>
              </p:blipFill>
              <p:spPr>
                <a:xfrm>
                  <a:off x="7054115" y="559544"/>
                  <a:ext cx="112320" cy="11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6">
              <p14:nvContentPartPr>
                <p14:cNvPr id="350" name="Input penna 349">
                  <a:extLst>
                    <a:ext uri="{FF2B5EF4-FFF2-40B4-BE49-F238E27FC236}">
                      <a16:creationId xmlns:a16="http://schemas.microsoft.com/office/drawing/2014/main" id="{245753CF-916B-9CBF-824D-01573BE4A86B}"/>
                    </a:ext>
                  </a:extLst>
                </p14:cNvPr>
                <p14:cNvContentPartPr/>
                <p14:nvPr/>
              </p14:nvContentPartPr>
              <p14:xfrm>
                <a:off x="7195955" y="562784"/>
                <a:ext cx="68760" cy="123840"/>
              </p14:xfrm>
            </p:contentPart>
          </mc:Choice>
          <mc:Fallback>
            <p:pic>
              <p:nvPicPr>
                <p:cNvPr id="350" name="Input penna 349">
                  <a:extLst>
                    <a:ext uri="{FF2B5EF4-FFF2-40B4-BE49-F238E27FC236}">
                      <a16:creationId xmlns:a16="http://schemas.microsoft.com/office/drawing/2014/main" id="{245753CF-916B-9CBF-824D-01573BE4A86B}"/>
                    </a:ext>
                  </a:extLst>
                </p:cNvPr>
                <p:cNvPicPr/>
                <p:nvPr/>
              </p:nvPicPr>
              <p:blipFill>
                <a:blip r:embed="rId237"/>
                <a:stretch>
                  <a:fillRect/>
                </a:stretch>
              </p:blipFill>
              <p:spPr>
                <a:xfrm>
                  <a:off x="7185155" y="552344"/>
                  <a:ext cx="90000" cy="145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55" name="Gruppo 354">
            <a:extLst>
              <a:ext uri="{FF2B5EF4-FFF2-40B4-BE49-F238E27FC236}">
                <a16:creationId xmlns:a16="http://schemas.microsoft.com/office/drawing/2014/main" id="{55F76483-6282-E4CA-80CF-D37D0247AAF6}"/>
              </a:ext>
            </a:extLst>
          </p:cNvPr>
          <p:cNvGrpSpPr/>
          <p:nvPr/>
        </p:nvGrpSpPr>
        <p:grpSpPr>
          <a:xfrm>
            <a:off x="6939275" y="811544"/>
            <a:ext cx="300600" cy="151560"/>
            <a:chOff x="6939275" y="811544"/>
            <a:chExt cx="300600" cy="1515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38">
              <p14:nvContentPartPr>
                <p14:cNvPr id="351" name="Input penna 350">
                  <a:extLst>
                    <a:ext uri="{FF2B5EF4-FFF2-40B4-BE49-F238E27FC236}">
                      <a16:creationId xmlns:a16="http://schemas.microsoft.com/office/drawing/2014/main" id="{2A487899-71D1-C5BD-607F-22CB188EBCCA}"/>
                    </a:ext>
                  </a:extLst>
                </p14:cNvPr>
                <p14:cNvContentPartPr/>
                <p14:nvPr/>
              </p14:nvContentPartPr>
              <p14:xfrm>
                <a:off x="6939275" y="811544"/>
                <a:ext cx="5760" cy="127440"/>
              </p14:xfrm>
            </p:contentPart>
          </mc:Choice>
          <mc:Fallback>
            <p:pic>
              <p:nvPicPr>
                <p:cNvPr id="351" name="Input penna 350">
                  <a:extLst>
                    <a:ext uri="{FF2B5EF4-FFF2-40B4-BE49-F238E27FC236}">
                      <a16:creationId xmlns:a16="http://schemas.microsoft.com/office/drawing/2014/main" id="{2A487899-71D1-C5BD-607F-22CB188EBCCA}"/>
                    </a:ext>
                  </a:extLst>
                </p:cNvPr>
                <p:cNvPicPr/>
                <p:nvPr/>
              </p:nvPicPr>
              <p:blipFill>
                <a:blip r:embed="rId239"/>
                <a:stretch>
                  <a:fillRect/>
                </a:stretch>
              </p:blipFill>
              <p:spPr>
                <a:xfrm>
                  <a:off x="6928475" y="801104"/>
                  <a:ext cx="27000" cy="148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0">
              <p14:nvContentPartPr>
                <p14:cNvPr id="352" name="Input penna 351">
                  <a:extLst>
                    <a:ext uri="{FF2B5EF4-FFF2-40B4-BE49-F238E27FC236}">
                      <a16:creationId xmlns:a16="http://schemas.microsoft.com/office/drawing/2014/main" id="{B69BBA46-0450-7F02-C7FA-37B3EA6F5C2B}"/>
                    </a:ext>
                  </a:extLst>
                </p14:cNvPr>
                <p14:cNvContentPartPr/>
                <p14:nvPr/>
              </p14:nvContentPartPr>
              <p14:xfrm>
                <a:off x="7007315" y="846824"/>
                <a:ext cx="83160" cy="88920"/>
              </p14:xfrm>
            </p:contentPart>
          </mc:Choice>
          <mc:Fallback>
            <p:pic>
              <p:nvPicPr>
                <p:cNvPr id="352" name="Input penna 351">
                  <a:extLst>
                    <a:ext uri="{FF2B5EF4-FFF2-40B4-BE49-F238E27FC236}">
                      <a16:creationId xmlns:a16="http://schemas.microsoft.com/office/drawing/2014/main" id="{B69BBA46-0450-7F02-C7FA-37B3EA6F5C2B}"/>
                    </a:ext>
                  </a:extLst>
                </p:cNvPr>
                <p:cNvPicPr/>
                <p:nvPr/>
              </p:nvPicPr>
              <p:blipFill>
                <a:blip r:embed="rId241"/>
                <a:stretch>
                  <a:fillRect/>
                </a:stretch>
              </p:blipFill>
              <p:spPr>
                <a:xfrm>
                  <a:off x="6996515" y="836024"/>
                  <a:ext cx="104400" cy="11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2">
              <p14:nvContentPartPr>
                <p14:cNvPr id="353" name="Input penna 352">
                  <a:extLst>
                    <a:ext uri="{FF2B5EF4-FFF2-40B4-BE49-F238E27FC236}">
                      <a16:creationId xmlns:a16="http://schemas.microsoft.com/office/drawing/2014/main" id="{B6203DD4-6684-5334-DCC8-D049705F367E}"/>
                    </a:ext>
                  </a:extLst>
                </p14:cNvPr>
                <p14:cNvContentPartPr/>
                <p14:nvPr/>
              </p14:nvContentPartPr>
              <p14:xfrm>
                <a:off x="7157435" y="831704"/>
                <a:ext cx="82440" cy="131400"/>
              </p14:xfrm>
            </p:contentPart>
          </mc:Choice>
          <mc:Fallback>
            <p:pic>
              <p:nvPicPr>
                <p:cNvPr id="353" name="Input penna 352">
                  <a:extLst>
                    <a:ext uri="{FF2B5EF4-FFF2-40B4-BE49-F238E27FC236}">
                      <a16:creationId xmlns:a16="http://schemas.microsoft.com/office/drawing/2014/main" id="{B6203DD4-6684-5334-DCC8-D049705F367E}"/>
                    </a:ext>
                  </a:extLst>
                </p:cNvPr>
                <p:cNvPicPr/>
                <p:nvPr/>
              </p:nvPicPr>
              <p:blipFill>
                <a:blip r:embed="rId243"/>
                <a:stretch>
                  <a:fillRect/>
                </a:stretch>
              </p:blipFill>
              <p:spPr>
                <a:xfrm>
                  <a:off x="7146635" y="821264"/>
                  <a:ext cx="103680" cy="15264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1391337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68D306-A509-D728-4E35-FD3B554097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TextBox 3">
            <a:extLst>
              <a:ext uri="{FF2B5EF4-FFF2-40B4-BE49-F238E27FC236}">
                <a16:creationId xmlns:a16="http://schemas.microsoft.com/office/drawing/2014/main" id="{5521D16F-0692-E067-0005-A61106783731}"/>
              </a:ext>
            </a:extLst>
          </p:cNvPr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18" name="TextBox 5">
            <a:extLst>
              <a:ext uri="{FF2B5EF4-FFF2-40B4-BE49-F238E27FC236}">
                <a16:creationId xmlns:a16="http://schemas.microsoft.com/office/drawing/2014/main" id="{A6E26460-7FB0-02A7-51FD-878C7600B160}"/>
              </a:ext>
            </a:extLst>
          </p:cNvPr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32" name="그룹 12">
            <a:extLst>
              <a:ext uri="{FF2B5EF4-FFF2-40B4-BE49-F238E27FC236}">
                <a16:creationId xmlns:a16="http://schemas.microsoft.com/office/drawing/2014/main" id="{5239380A-A973-048C-6516-1CCFF7922C66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19" name="직사각형 13">
              <a:extLst>
                <a:ext uri="{FF2B5EF4-FFF2-40B4-BE49-F238E27FC236}">
                  <a16:creationId xmlns:a16="http://schemas.microsoft.com/office/drawing/2014/main" id="{C0BEA266-BFB0-A67A-4188-F53303407019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" name="직사각형 14">
              <a:extLst>
                <a:ext uri="{FF2B5EF4-FFF2-40B4-BE49-F238E27FC236}">
                  <a16:creationId xmlns:a16="http://schemas.microsoft.com/office/drawing/2014/main" id="{27985EEB-ED1B-CF2E-E79E-C80B4C6E8428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" name="직사각형 15">
              <a:extLst>
                <a:ext uri="{FF2B5EF4-FFF2-40B4-BE49-F238E27FC236}">
                  <a16:creationId xmlns:a16="http://schemas.microsoft.com/office/drawing/2014/main" id="{C87D9F79-09A5-D5E2-4E40-3EBF3B8F0300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" name="직사각형 16">
              <a:extLst>
                <a:ext uri="{FF2B5EF4-FFF2-40B4-BE49-F238E27FC236}">
                  <a16:creationId xmlns:a16="http://schemas.microsoft.com/office/drawing/2014/main" id="{7092CEB0-762A-6E3C-E216-0DCC4069134F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" name="직사각형 17">
              <a:extLst>
                <a:ext uri="{FF2B5EF4-FFF2-40B4-BE49-F238E27FC236}">
                  <a16:creationId xmlns:a16="http://schemas.microsoft.com/office/drawing/2014/main" id="{F07912F3-61B6-A124-AEE7-611C9933236D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4" name="직사각형 18">
              <a:extLst>
                <a:ext uri="{FF2B5EF4-FFF2-40B4-BE49-F238E27FC236}">
                  <a16:creationId xmlns:a16="http://schemas.microsoft.com/office/drawing/2014/main" id="{8D245EA3-E2C4-1B56-9495-D499A106FBAE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" name="직사각형 19">
              <a:extLst>
                <a:ext uri="{FF2B5EF4-FFF2-40B4-BE49-F238E27FC236}">
                  <a16:creationId xmlns:a16="http://schemas.microsoft.com/office/drawing/2014/main" id="{11FBB96C-CA0D-F7E3-0186-1BE704E4D15C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" name="직사각형 20">
              <a:extLst>
                <a:ext uri="{FF2B5EF4-FFF2-40B4-BE49-F238E27FC236}">
                  <a16:creationId xmlns:a16="http://schemas.microsoft.com/office/drawing/2014/main" id="{E2CC6430-C105-7398-E07E-F9CC54675335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7" name="직사각형 21">
              <a:extLst>
                <a:ext uri="{FF2B5EF4-FFF2-40B4-BE49-F238E27FC236}">
                  <a16:creationId xmlns:a16="http://schemas.microsoft.com/office/drawing/2014/main" id="{A9E269C9-0449-AE41-F3F0-EAE37B0186DD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" name="직사각형 22">
              <a:extLst>
                <a:ext uri="{FF2B5EF4-FFF2-40B4-BE49-F238E27FC236}">
                  <a16:creationId xmlns:a16="http://schemas.microsoft.com/office/drawing/2014/main" id="{54AFBD8E-72E0-BAE4-3EEC-D7BF2CDFE075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" name="직사각형 23">
              <a:extLst>
                <a:ext uri="{FF2B5EF4-FFF2-40B4-BE49-F238E27FC236}">
                  <a16:creationId xmlns:a16="http://schemas.microsoft.com/office/drawing/2014/main" id="{AFBDF290-9B52-747F-0173-9B9E9A4E22B6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0" name="직사각형 24">
              <a:extLst>
                <a:ext uri="{FF2B5EF4-FFF2-40B4-BE49-F238E27FC236}">
                  <a16:creationId xmlns:a16="http://schemas.microsoft.com/office/drawing/2014/main" id="{1AF6DD02-D9B5-F7EB-3118-C4F1A6612160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" name="직사각형 25">
              <a:extLst>
                <a:ext uri="{FF2B5EF4-FFF2-40B4-BE49-F238E27FC236}">
                  <a16:creationId xmlns:a16="http://schemas.microsoft.com/office/drawing/2014/main" id="{D65FF7DC-8828-1DB0-1820-C501BD0F9922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33" name="그림 42" descr="그림 42">
            <a:extLst>
              <a:ext uri="{FF2B5EF4-FFF2-40B4-BE49-F238E27FC236}">
                <a16:creationId xmlns:a16="http://schemas.microsoft.com/office/drawing/2014/main" id="{348C8F9E-DF2A-74EF-C9C7-D4A9817EC1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47" name="그룹 44">
            <a:extLst>
              <a:ext uri="{FF2B5EF4-FFF2-40B4-BE49-F238E27FC236}">
                <a16:creationId xmlns:a16="http://schemas.microsoft.com/office/drawing/2014/main" id="{E44ACD83-C33A-FE99-7632-77A86FBE73A8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34" name="직사각형 45">
              <a:extLst>
                <a:ext uri="{FF2B5EF4-FFF2-40B4-BE49-F238E27FC236}">
                  <a16:creationId xmlns:a16="http://schemas.microsoft.com/office/drawing/2014/main" id="{0494DD66-9751-289F-9608-FE5678EC5E23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" name="직사각형 46">
              <a:extLst>
                <a:ext uri="{FF2B5EF4-FFF2-40B4-BE49-F238E27FC236}">
                  <a16:creationId xmlns:a16="http://schemas.microsoft.com/office/drawing/2014/main" id="{9AAEBEC3-0461-6998-F490-9787BCBA9493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6" name="직사각형 47">
              <a:extLst>
                <a:ext uri="{FF2B5EF4-FFF2-40B4-BE49-F238E27FC236}">
                  <a16:creationId xmlns:a16="http://schemas.microsoft.com/office/drawing/2014/main" id="{5F2C411C-63CB-2916-BB59-59B5B606FA36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" name="직사각형 48">
              <a:extLst>
                <a:ext uri="{FF2B5EF4-FFF2-40B4-BE49-F238E27FC236}">
                  <a16:creationId xmlns:a16="http://schemas.microsoft.com/office/drawing/2014/main" id="{82E61BFC-5BA1-31E6-927E-FC19CB4D82BE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" name="직사각형 49">
              <a:extLst>
                <a:ext uri="{FF2B5EF4-FFF2-40B4-BE49-F238E27FC236}">
                  <a16:creationId xmlns:a16="http://schemas.microsoft.com/office/drawing/2014/main" id="{4F5EB1CF-CCE9-EAE2-4DAF-C5BFF221D482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" name="직사각형 50">
              <a:extLst>
                <a:ext uri="{FF2B5EF4-FFF2-40B4-BE49-F238E27FC236}">
                  <a16:creationId xmlns:a16="http://schemas.microsoft.com/office/drawing/2014/main" id="{53D9A777-D713-27B6-C56F-1DB7C9FA277E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0" name="직사각형 51">
              <a:extLst>
                <a:ext uri="{FF2B5EF4-FFF2-40B4-BE49-F238E27FC236}">
                  <a16:creationId xmlns:a16="http://schemas.microsoft.com/office/drawing/2014/main" id="{A795AA22-2A68-4241-E9FC-9A76A45C1F3A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" name="직사각형 52">
              <a:extLst>
                <a:ext uri="{FF2B5EF4-FFF2-40B4-BE49-F238E27FC236}">
                  <a16:creationId xmlns:a16="http://schemas.microsoft.com/office/drawing/2014/main" id="{F77A8D37-C277-7361-B1B8-851AC00F5084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" name="직사각형 53">
              <a:extLst>
                <a:ext uri="{FF2B5EF4-FFF2-40B4-BE49-F238E27FC236}">
                  <a16:creationId xmlns:a16="http://schemas.microsoft.com/office/drawing/2014/main" id="{5B42DBB3-B343-93DC-9CBA-5A1BC881A120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3" name="직사각형 54">
              <a:extLst>
                <a:ext uri="{FF2B5EF4-FFF2-40B4-BE49-F238E27FC236}">
                  <a16:creationId xmlns:a16="http://schemas.microsoft.com/office/drawing/2014/main" id="{B1478A44-7881-3E34-7B67-FF61C1148453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" name="직사각형 55">
              <a:extLst>
                <a:ext uri="{FF2B5EF4-FFF2-40B4-BE49-F238E27FC236}">
                  <a16:creationId xmlns:a16="http://schemas.microsoft.com/office/drawing/2014/main" id="{B7242893-37CA-E039-D491-5BA74F72D5D5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" name="직사각형 56">
              <a:extLst>
                <a:ext uri="{FF2B5EF4-FFF2-40B4-BE49-F238E27FC236}">
                  <a16:creationId xmlns:a16="http://schemas.microsoft.com/office/drawing/2014/main" id="{B4E29AF3-4C51-2A1D-32F7-3910F524E46E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6" name="직사각형 57">
              <a:extLst>
                <a:ext uri="{FF2B5EF4-FFF2-40B4-BE49-F238E27FC236}">
                  <a16:creationId xmlns:a16="http://schemas.microsoft.com/office/drawing/2014/main" id="{13FDE6B5-80AF-CDD1-04DE-33A80BA8E190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48" name="Testo">
            <a:extLst>
              <a:ext uri="{FF2B5EF4-FFF2-40B4-BE49-F238E27FC236}">
                <a16:creationId xmlns:a16="http://schemas.microsoft.com/office/drawing/2014/main" id="{4FEE716C-F1F4-3985-4B04-C5D8659C55C6}"/>
              </a:ext>
            </a:extLst>
          </p:cNvPr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49" name="그림 5" descr="그림 5">
            <a:extLst>
              <a:ext uri="{FF2B5EF4-FFF2-40B4-BE49-F238E27FC236}">
                <a16:creationId xmlns:a16="http://schemas.microsoft.com/office/drawing/2014/main" id="{7494D019-F85F-4164-0E17-C625AF539A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81" y="12988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63" name="그룹 28">
            <a:extLst>
              <a:ext uri="{FF2B5EF4-FFF2-40B4-BE49-F238E27FC236}">
                <a16:creationId xmlns:a16="http://schemas.microsoft.com/office/drawing/2014/main" id="{4D6B0F3E-263F-82CC-ED87-83CDC3730C9A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50" name="직사각형 29">
              <a:extLst>
                <a:ext uri="{FF2B5EF4-FFF2-40B4-BE49-F238E27FC236}">
                  <a16:creationId xmlns:a16="http://schemas.microsoft.com/office/drawing/2014/main" id="{62BF70D4-BBA7-FCE5-AE20-A88A55A4FD0A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" name="직사각형 30">
              <a:extLst>
                <a:ext uri="{FF2B5EF4-FFF2-40B4-BE49-F238E27FC236}">
                  <a16:creationId xmlns:a16="http://schemas.microsoft.com/office/drawing/2014/main" id="{872E4393-18BC-CB22-1255-33F18ADC2EF9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2" name="직사각형 31">
              <a:extLst>
                <a:ext uri="{FF2B5EF4-FFF2-40B4-BE49-F238E27FC236}">
                  <a16:creationId xmlns:a16="http://schemas.microsoft.com/office/drawing/2014/main" id="{29733125-F05C-7D3C-832B-4401945DC59F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" name="직사각형 32">
              <a:extLst>
                <a:ext uri="{FF2B5EF4-FFF2-40B4-BE49-F238E27FC236}">
                  <a16:creationId xmlns:a16="http://schemas.microsoft.com/office/drawing/2014/main" id="{87724499-FF62-CD99-417B-93457161D909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" name="직사각형 33">
              <a:extLst>
                <a:ext uri="{FF2B5EF4-FFF2-40B4-BE49-F238E27FC236}">
                  <a16:creationId xmlns:a16="http://schemas.microsoft.com/office/drawing/2014/main" id="{40D82E19-44D9-2835-906A-1925C5565879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5" name="직사각형 34">
              <a:extLst>
                <a:ext uri="{FF2B5EF4-FFF2-40B4-BE49-F238E27FC236}">
                  <a16:creationId xmlns:a16="http://schemas.microsoft.com/office/drawing/2014/main" id="{EEF05751-000F-301D-2C10-BF46162AA349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" name="직사각형 35">
              <a:extLst>
                <a:ext uri="{FF2B5EF4-FFF2-40B4-BE49-F238E27FC236}">
                  <a16:creationId xmlns:a16="http://schemas.microsoft.com/office/drawing/2014/main" id="{25B7FF27-5D1B-2731-4359-987F573C5D0C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" name="직사각형 36">
              <a:extLst>
                <a:ext uri="{FF2B5EF4-FFF2-40B4-BE49-F238E27FC236}">
                  <a16:creationId xmlns:a16="http://schemas.microsoft.com/office/drawing/2014/main" id="{833AA4B7-4A47-C132-8445-23935934EBC8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" name="직사각형 37">
              <a:extLst>
                <a:ext uri="{FF2B5EF4-FFF2-40B4-BE49-F238E27FC236}">
                  <a16:creationId xmlns:a16="http://schemas.microsoft.com/office/drawing/2014/main" id="{73520CF6-2CBD-D9AA-8B92-A29F807FECBD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" name="직사각형 38">
              <a:extLst>
                <a:ext uri="{FF2B5EF4-FFF2-40B4-BE49-F238E27FC236}">
                  <a16:creationId xmlns:a16="http://schemas.microsoft.com/office/drawing/2014/main" id="{A5B6DA56-5AB4-E90A-ABCF-F38D82058BAA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" name="직사각형 39">
              <a:extLst>
                <a:ext uri="{FF2B5EF4-FFF2-40B4-BE49-F238E27FC236}">
                  <a16:creationId xmlns:a16="http://schemas.microsoft.com/office/drawing/2014/main" id="{8D701E3F-6DBE-96E2-5C8C-138AA36E65C1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" name="직사각형 40">
              <a:extLst>
                <a:ext uri="{FF2B5EF4-FFF2-40B4-BE49-F238E27FC236}">
                  <a16:creationId xmlns:a16="http://schemas.microsoft.com/office/drawing/2014/main" id="{8B4AF675-86AA-5FF5-E0BC-ECA0F368DA10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2" name="직사각형 41">
              <a:extLst>
                <a:ext uri="{FF2B5EF4-FFF2-40B4-BE49-F238E27FC236}">
                  <a16:creationId xmlns:a16="http://schemas.microsoft.com/office/drawing/2014/main" id="{BDED51EF-4BE6-341C-3F8F-4DD78A86F098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77" name="그룹 43">
            <a:extLst>
              <a:ext uri="{FF2B5EF4-FFF2-40B4-BE49-F238E27FC236}">
                <a16:creationId xmlns:a16="http://schemas.microsoft.com/office/drawing/2014/main" id="{6AC162B1-634F-D2C1-BFF2-F51512983BA2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64" name="직사각형 44">
              <a:extLst>
                <a:ext uri="{FF2B5EF4-FFF2-40B4-BE49-F238E27FC236}">
                  <a16:creationId xmlns:a16="http://schemas.microsoft.com/office/drawing/2014/main" id="{E5D2D5EE-33C9-3B24-33E1-6D35ED47A377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5" name="직사각형 45">
              <a:extLst>
                <a:ext uri="{FF2B5EF4-FFF2-40B4-BE49-F238E27FC236}">
                  <a16:creationId xmlns:a16="http://schemas.microsoft.com/office/drawing/2014/main" id="{A9B87E17-DDBF-2839-8704-33E7CFC2C99E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" name="직사각형 46">
              <a:extLst>
                <a:ext uri="{FF2B5EF4-FFF2-40B4-BE49-F238E27FC236}">
                  <a16:creationId xmlns:a16="http://schemas.microsoft.com/office/drawing/2014/main" id="{8C82C534-B2A1-2F3E-66AC-6702015733FC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" name="직사각형 47">
              <a:extLst>
                <a:ext uri="{FF2B5EF4-FFF2-40B4-BE49-F238E27FC236}">
                  <a16:creationId xmlns:a16="http://schemas.microsoft.com/office/drawing/2014/main" id="{CE5197B3-160B-9359-1640-87802A44BDAD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8" name="직사각형 48">
              <a:extLst>
                <a:ext uri="{FF2B5EF4-FFF2-40B4-BE49-F238E27FC236}">
                  <a16:creationId xmlns:a16="http://schemas.microsoft.com/office/drawing/2014/main" id="{396BA05E-55F1-A9D0-66C7-86F8B7D21688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" name="직사각형 49">
              <a:extLst>
                <a:ext uri="{FF2B5EF4-FFF2-40B4-BE49-F238E27FC236}">
                  <a16:creationId xmlns:a16="http://schemas.microsoft.com/office/drawing/2014/main" id="{DFACB442-8217-3DFE-E312-432A6B791DE4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" name="직사각형 50">
              <a:extLst>
                <a:ext uri="{FF2B5EF4-FFF2-40B4-BE49-F238E27FC236}">
                  <a16:creationId xmlns:a16="http://schemas.microsoft.com/office/drawing/2014/main" id="{059A6C14-4A55-0C64-629E-4612108C0296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1" name="직사각형 51">
              <a:extLst>
                <a:ext uri="{FF2B5EF4-FFF2-40B4-BE49-F238E27FC236}">
                  <a16:creationId xmlns:a16="http://schemas.microsoft.com/office/drawing/2014/main" id="{759F4A6A-6CBA-6EA0-1E0C-7F4BAA3EF70E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" name="직사각형 52">
              <a:extLst>
                <a:ext uri="{FF2B5EF4-FFF2-40B4-BE49-F238E27FC236}">
                  <a16:creationId xmlns:a16="http://schemas.microsoft.com/office/drawing/2014/main" id="{86CE68E6-1C1F-3F8B-ABAA-3DFC0B808B99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" name="직사각형 53">
              <a:extLst>
                <a:ext uri="{FF2B5EF4-FFF2-40B4-BE49-F238E27FC236}">
                  <a16:creationId xmlns:a16="http://schemas.microsoft.com/office/drawing/2014/main" id="{7AFE666C-E47F-D74E-0F9E-41FFFE4B56E2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4" name="직사각형 54">
              <a:extLst>
                <a:ext uri="{FF2B5EF4-FFF2-40B4-BE49-F238E27FC236}">
                  <a16:creationId xmlns:a16="http://schemas.microsoft.com/office/drawing/2014/main" id="{251804E9-FD7B-56F7-7201-6C7918F4453E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" name="직사각형 55">
              <a:extLst>
                <a:ext uri="{FF2B5EF4-FFF2-40B4-BE49-F238E27FC236}">
                  <a16:creationId xmlns:a16="http://schemas.microsoft.com/office/drawing/2014/main" id="{7B549E12-3FC4-4BB8-D694-AF46D110D888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6" name="직사각형 56">
              <a:extLst>
                <a:ext uri="{FF2B5EF4-FFF2-40B4-BE49-F238E27FC236}">
                  <a16:creationId xmlns:a16="http://schemas.microsoft.com/office/drawing/2014/main" id="{DF116D0D-04DE-D283-B85A-76F946E446F2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79" name="Capitolo 1…">
            <a:extLst>
              <a:ext uri="{FF2B5EF4-FFF2-40B4-BE49-F238E27FC236}">
                <a16:creationId xmlns:a16="http://schemas.microsoft.com/office/drawing/2014/main" id="{81CD9378-4906-00D3-3D34-4084A3B38443}"/>
              </a:ext>
            </a:extLst>
          </p:cNvPr>
          <p:cNvSpPr txBox="1"/>
          <p:nvPr/>
        </p:nvSpPr>
        <p:spPr>
          <a:xfrm>
            <a:off x="6049802" y="441799"/>
            <a:ext cx="92396" cy="5693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3100"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endParaRPr dirty="0"/>
          </a:p>
        </p:txBody>
      </p:sp>
      <p:pic>
        <p:nvPicPr>
          <p:cNvPr id="3" name="Immagine 2" descr="Immagine che contiene testo, Carattere, bianco, tipografia&#10;&#10;Descrizione generata automaticamente">
            <a:extLst>
              <a:ext uri="{FF2B5EF4-FFF2-40B4-BE49-F238E27FC236}">
                <a16:creationId xmlns:a16="http://schemas.microsoft.com/office/drawing/2014/main" id="{1F0DB5A0-D78C-9CBB-AA75-B89213A2CEB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9850" y="3092450"/>
            <a:ext cx="4432300" cy="673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0241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0F6D68-0335-F343-119C-AEF8EDF6A5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TextBox 3">
            <a:extLst>
              <a:ext uri="{FF2B5EF4-FFF2-40B4-BE49-F238E27FC236}">
                <a16:creationId xmlns:a16="http://schemas.microsoft.com/office/drawing/2014/main" id="{2D8200D6-1B80-56F3-85A9-6ED767016B2D}"/>
              </a:ext>
            </a:extLst>
          </p:cNvPr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18" name="TextBox 5">
            <a:extLst>
              <a:ext uri="{FF2B5EF4-FFF2-40B4-BE49-F238E27FC236}">
                <a16:creationId xmlns:a16="http://schemas.microsoft.com/office/drawing/2014/main" id="{7A0F6794-C089-6ACF-B992-8F050C809D49}"/>
              </a:ext>
            </a:extLst>
          </p:cNvPr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32" name="그룹 12">
            <a:extLst>
              <a:ext uri="{FF2B5EF4-FFF2-40B4-BE49-F238E27FC236}">
                <a16:creationId xmlns:a16="http://schemas.microsoft.com/office/drawing/2014/main" id="{75593BBD-35F0-B97B-DDAC-A11B52842FAA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19" name="직사각형 13">
              <a:extLst>
                <a:ext uri="{FF2B5EF4-FFF2-40B4-BE49-F238E27FC236}">
                  <a16:creationId xmlns:a16="http://schemas.microsoft.com/office/drawing/2014/main" id="{6F1043A4-A886-364C-D86F-5C9B50C67419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" name="직사각형 14">
              <a:extLst>
                <a:ext uri="{FF2B5EF4-FFF2-40B4-BE49-F238E27FC236}">
                  <a16:creationId xmlns:a16="http://schemas.microsoft.com/office/drawing/2014/main" id="{21231A91-4E4C-7325-5B37-4DE4DA6A15CE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" name="직사각형 15">
              <a:extLst>
                <a:ext uri="{FF2B5EF4-FFF2-40B4-BE49-F238E27FC236}">
                  <a16:creationId xmlns:a16="http://schemas.microsoft.com/office/drawing/2014/main" id="{EA5EBBBC-8934-42ED-74BF-5FB1B08FAEF5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" name="직사각형 16">
              <a:extLst>
                <a:ext uri="{FF2B5EF4-FFF2-40B4-BE49-F238E27FC236}">
                  <a16:creationId xmlns:a16="http://schemas.microsoft.com/office/drawing/2014/main" id="{6958BB1A-3D30-5F0A-6AB1-CD0D309BD939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" name="직사각형 17">
              <a:extLst>
                <a:ext uri="{FF2B5EF4-FFF2-40B4-BE49-F238E27FC236}">
                  <a16:creationId xmlns:a16="http://schemas.microsoft.com/office/drawing/2014/main" id="{3B0D10B6-4EDB-3E3E-989B-CC2FDD7EB3A7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4" name="직사각형 18">
              <a:extLst>
                <a:ext uri="{FF2B5EF4-FFF2-40B4-BE49-F238E27FC236}">
                  <a16:creationId xmlns:a16="http://schemas.microsoft.com/office/drawing/2014/main" id="{07C86CF1-7C73-8856-521C-EAE40C343226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" name="직사각형 19">
              <a:extLst>
                <a:ext uri="{FF2B5EF4-FFF2-40B4-BE49-F238E27FC236}">
                  <a16:creationId xmlns:a16="http://schemas.microsoft.com/office/drawing/2014/main" id="{648FF233-A519-BA84-2E2C-B7CFA1957B3B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" name="직사각형 20">
              <a:extLst>
                <a:ext uri="{FF2B5EF4-FFF2-40B4-BE49-F238E27FC236}">
                  <a16:creationId xmlns:a16="http://schemas.microsoft.com/office/drawing/2014/main" id="{57389894-7530-E512-8548-4F85542B9568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7" name="직사각형 21">
              <a:extLst>
                <a:ext uri="{FF2B5EF4-FFF2-40B4-BE49-F238E27FC236}">
                  <a16:creationId xmlns:a16="http://schemas.microsoft.com/office/drawing/2014/main" id="{CEBCEA9F-4CDC-9CE3-A2B6-2F4D2D282728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" name="직사각형 22">
              <a:extLst>
                <a:ext uri="{FF2B5EF4-FFF2-40B4-BE49-F238E27FC236}">
                  <a16:creationId xmlns:a16="http://schemas.microsoft.com/office/drawing/2014/main" id="{D460404D-3D5C-69E9-35D8-B63B07E451A6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" name="직사각형 23">
              <a:extLst>
                <a:ext uri="{FF2B5EF4-FFF2-40B4-BE49-F238E27FC236}">
                  <a16:creationId xmlns:a16="http://schemas.microsoft.com/office/drawing/2014/main" id="{4E8EBF37-EC25-C2C9-6830-F8BD1E0422A8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0" name="직사각형 24">
              <a:extLst>
                <a:ext uri="{FF2B5EF4-FFF2-40B4-BE49-F238E27FC236}">
                  <a16:creationId xmlns:a16="http://schemas.microsoft.com/office/drawing/2014/main" id="{F2A09834-945F-99E5-9907-973927EC437A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" name="직사각형 25">
              <a:extLst>
                <a:ext uri="{FF2B5EF4-FFF2-40B4-BE49-F238E27FC236}">
                  <a16:creationId xmlns:a16="http://schemas.microsoft.com/office/drawing/2014/main" id="{3FE3F72B-F580-04C0-BAED-C50B7B3A2081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33" name="그림 42" descr="그림 42">
            <a:extLst>
              <a:ext uri="{FF2B5EF4-FFF2-40B4-BE49-F238E27FC236}">
                <a16:creationId xmlns:a16="http://schemas.microsoft.com/office/drawing/2014/main" id="{89AD48C8-6CA7-50DE-2BD2-4F29D20CE2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47" name="그룹 44">
            <a:extLst>
              <a:ext uri="{FF2B5EF4-FFF2-40B4-BE49-F238E27FC236}">
                <a16:creationId xmlns:a16="http://schemas.microsoft.com/office/drawing/2014/main" id="{BB245E28-7843-8168-4915-F585886097C9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34" name="직사각형 45">
              <a:extLst>
                <a:ext uri="{FF2B5EF4-FFF2-40B4-BE49-F238E27FC236}">
                  <a16:creationId xmlns:a16="http://schemas.microsoft.com/office/drawing/2014/main" id="{3BCA6E2D-292B-48DF-9959-CD6241A07966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" name="직사각형 46">
              <a:extLst>
                <a:ext uri="{FF2B5EF4-FFF2-40B4-BE49-F238E27FC236}">
                  <a16:creationId xmlns:a16="http://schemas.microsoft.com/office/drawing/2014/main" id="{0B7D0543-147A-3B0B-02FE-BB691F8D789A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6" name="직사각형 47">
              <a:extLst>
                <a:ext uri="{FF2B5EF4-FFF2-40B4-BE49-F238E27FC236}">
                  <a16:creationId xmlns:a16="http://schemas.microsoft.com/office/drawing/2014/main" id="{D3D36F83-6FA3-6FDC-E86C-108C45B30F6C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" name="직사각형 48">
              <a:extLst>
                <a:ext uri="{FF2B5EF4-FFF2-40B4-BE49-F238E27FC236}">
                  <a16:creationId xmlns:a16="http://schemas.microsoft.com/office/drawing/2014/main" id="{AD2993E1-BF7F-C036-9706-0F0C95B0E0D0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" name="직사각형 49">
              <a:extLst>
                <a:ext uri="{FF2B5EF4-FFF2-40B4-BE49-F238E27FC236}">
                  <a16:creationId xmlns:a16="http://schemas.microsoft.com/office/drawing/2014/main" id="{77B010F0-429A-7E6D-3948-4F614CA2DB61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" name="직사각형 50">
              <a:extLst>
                <a:ext uri="{FF2B5EF4-FFF2-40B4-BE49-F238E27FC236}">
                  <a16:creationId xmlns:a16="http://schemas.microsoft.com/office/drawing/2014/main" id="{D27AD613-DE93-E6B9-0FDB-EE9294AB97D5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0" name="직사각형 51">
              <a:extLst>
                <a:ext uri="{FF2B5EF4-FFF2-40B4-BE49-F238E27FC236}">
                  <a16:creationId xmlns:a16="http://schemas.microsoft.com/office/drawing/2014/main" id="{FD957908-35CC-33C6-7A97-D7ABD3C19750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" name="직사각형 52">
              <a:extLst>
                <a:ext uri="{FF2B5EF4-FFF2-40B4-BE49-F238E27FC236}">
                  <a16:creationId xmlns:a16="http://schemas.microsoft.com/office/drawing/2014/main" id="{15B6FD02-6F41-87A4-DD68-E3E9EEB928B9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" name="직사각형 53">
              <a:extLst>
                <a:ext uri="{FF2B5EF4-FFF2-40B4-BE49-F238E27FC236}">
                  <a16:creationId xmlns:a16="http://schemas.microsoft.com/office/drawing/2014/main" id="{44C6F5C5-1928-F935-8B7C-D0C80CDF877B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3" name="직사각형 54">
              <a:extLst>
                <a:ext uri="{FF2B5EF4-FFF2-40B4-BE49-F238E27FC236}">
                  <a16:creationId xmlns:a16="http://schemas.microsoft.com/office/drawing/2014/main" id="{54738B90-0F98-A74E-6D2D-03ECF43CEBEE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" name="직사각형 55">
              <a:extLst>
                <a:ext uri="{FF2B5EF4-FFF2-40B4-BE49-F238E27FC236}">
                  <a16:creationId xmlns:a16="http://schemas.microsoft.com/office/drawing/2014/main" id="{5345B672-E408-F1A5-CDA8-9423C4471743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" name="직사각형 56">
              <a:extLst>
                <a:ext uri="{FF2B5EF4-FFF2-40B4-BE49-F238E27FC236}">
                  <a16:creationId xmlns:a16="http://schemas.microsoft.com/office/drawing/2014/main" id="{D47B3DF4-C38B-0998-1ADF-10D4042EB0DF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6" name="직사각형 57">
              <a:extLst>
                <a:ext uri="{FF2B5EF4-FFF2-40B4-BE49-F238E27FC236}">
                  <a16:creationId xmlns:a16="http://schemas.microsoft.com/office/drawing/2014/main" id="{F694E977-59C1-7A48-BFF9-AFF58CD61936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48" name="Testo">
            <a:extLst>
              <a:ext uri="{FF2B5EF4-FFF2-40B4-BE49-F238E27FC236}">
                <a16:creationId xmlns:a16="http://schemas.microsoft.com/office/drawing/2014/main" id="{DB04685F-73B6-AD99-9C97-9289C07A3444}"/>
              </a:ext>
            </a:extLst>
          </p:cNvPr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49" name="그림 5" descr="그림 5">
            <a:extLst>
              <a:ext uri="{FF2B5EF4-FFF2-40B4-BE49-F238E27FC236}">
                <a16:creationId xmlns:a16="http://schemas.microsoft.com/office/drawing/2014/main" id="{6DCE31ED-22B8-BD51-D9DA-8267E220FF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81" y="12988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63" name="그룹 28">
            <a:extLst>
              <a:ext uri="{FF2B5EF4-FFF2-40B4-BE49-F238E27FC236}">
                <a16:creationId xmlns:a16="http://schemas.microsoft.com/office/drawing/2014/main" id="{3919E5D2-0EFE-0F9D-6086-973C106AD997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50" name="직사각형 29">
              <a:extLst>
                <a:ext uri="{FF2B5EF4-FFF2-40B4-BE49-F238E27FC236}">
                  <a16:creationId xmlns:a16="http://schemas.microsoft.com/office/drawing/2014/main" id="{7380E065-7AF8-0D8B-C51E-9BDD5C3F3031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" name="직사각형 30">
              <a:extLst>
                <a:ext uri="{FF2B5EF4-FFF2-40B4-BE49-F238E27FC236}">
                  <a16:creationId xmlns:a16="http://schemas.microsoft.com/office/drawing/2014/main" id="{EDA6AF40-951C-71F4-F36D-E8C2B97C7430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2" name="직사각형 31">
              <a:extLst>
                <a:ext uri="{FF2B5EF4-FFF2-40B4-BE49-F238E27FC236}">
                  <a16:creationId xmlns:a16="http://schemas.microsoft.com/office/drawing/2014/main" id="{D3BA4712-3865-3BE3-6E4C-BEC7810B023F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" name="직사각형 32">
              <a:extLst>
                <a:ext uri="{FF2B5EF4-FFF2-40B4-BE49-F238E27FC236}">
                  <a16:creationId xmlns:a16="http://schemas.microsoft.com/office/drawing/2014/main" id="{016A1126-C540-854A-2DA2-A08B84E9AB8A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" name="직사각형 33">
              <a:extLst>
                <a:ext uri="{FF2B5EF4-FFF2-40B4-BE49-F238E27FC236}">
                  <a16:creationId xmlns:a16="http://schemas.microsoft.com/office/drawing/2014/main" id="{C0EF4D65-A9C1-54C7-8562-A1C316208649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5" name="직사각형 34">
              <a:extLst>
                <a:ext uri="{FF2B5EF4-FFF2-40B4-BE49-F238E27FC236}">
                  <a16:creationId xmlns:a16="http://schemas.microsoft.com/office/drawing/2014/main" id="{58F73C85-935F-0ED0-69A2-A4802ED09BEB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" name="직사각형 35">
              <a:extLst>
                <a:ext uri="{FF2B5EF4-FFF2-40B4-BE49-F238E27FC236}">
                  <a16:creationId xmlns:a16="http://schemas.microsoft.com/office/drawing/2014/main" id="{3DE48009-0D36-1547-9D90-96E180800861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" name="직사각형 36">
              <a:extLst>
                <a:ext uri="{FF2B5EF4-FFF2-40B4-BE49-F238E27FC236}">
                  <a16:creationId xmlns:a16="http://schemas.microsoft.com/office/drawing/2014/main" id="{4E3188CF-C977-1686-8237-677FF05C438E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" name="직사각형 37">
              <a:extLst>
                <a:ext uri="{FF2B5EF4-FFF2-40B4-BE49-F238E27FC236}">
                  <a16:creationId xmlns:a16="http://schemas.microsoft.com/office/drawing/2014/main" id="{70747699-2D54-EF21-8E02-733F676733DC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" name="직사각형 38">
              <a:extLst>
                <a:ext uri="{FF2B5EF4-FFF2-40B4-BE49-F238E27FC236}">
                  <a16:creationId xmlns:a16="http://schemas.microsoft.com/office/drawing/2014/main" id="{B8D88667-08EC-67BF-6AAC-D03B1DD7F39F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" name="직사각형 39">
              <a:extLst>
                <a:ext uri="{FF2B5EF4-FFF2-40B4-BE49-F238E27FC236}">
                  <a16:creationId xmlns:a16="http://schemas.microsoft.com/office/drawing/2014/main" id="{F4100143-F757-0185-A55C-B9E78F3B3A18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" name="직사각형 40">
              <a:extLst>
                <a:ext uri="{FF2B5EF4-FFF2-40B4-BE49-F238E27FC236}">
                  <a16:creationId xmlns:a16="http://schemas.microsoft.com/office/drawing/2014/main" id="{7D644DE3-11EB-0635-E6B3-8A1905BFD216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2" name="직사각형 41">
              <a:extLst>
                <a:ext uri="{FF2B5EF4-FFF2-40B4-BE49-F238E27FC236}">
                  <a16:creationId xmlns:a16="http://schemas.microsoft.com/office/drawing/2014/main" id="{A9D7995D-4A49-400A-85D9-6504463B2853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77" name="그룹 43">
            <a:extLst>
              <a:ext uri="{FF2B5EF4-FFF2-40B4-BE49-F238E27FC236}">
                <a16:creationId xmlns:a16="http://schemas.microsoft.com/office/drawing/2014/main" id="{CF5D8758-889A-9F68-68F3-684FEFE809C2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64" name="직사각형 44">
              <a:extLst>
                <a:ext uri="{FF2B5EF4-FFF2-40B4-BE49-F238E27FC236}">
                  <a16:creationId xmlns:a16="http://schemas.microsoft.com/office/drawing/2014/main" id="{FD4754BE-F1EA-A07B-D371-49C5A194B9C2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5" name="직사각형 45">
              <a:extLst>
                <a:ext uri="{FF2B5EF4-FFF2-40B4-BE49-F238E27FC236}">
                  <a16:creationId xmlns:a16="http://schemas.microsoft.com/office/drawing/2014/main" id="{9945F410-F5A9-6AAC-A4F3-9996CCBBC158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" name="직사각형 46">
              <a:extLst>
                <a:ext uri="{FF2B5EF4-FFF2-40B4-BE49-F238E27FC236}">
                  <a16:creationId xmlns:a16="http://schemas.microsoft.com/office/drawing/2014/main" id="{78BDA666-301E-E760-E77B-1C2E78C7C2CF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" name="직사각형 47">
              <a:extLst>
                <a:ext uri="{FF2B5EF4-FFF2-40B4-BE49-F238E27FC236}">
                  <a16:creationId xmlns:a16="http://schemas.microsoft.com/office/drawing/2014/main" id="{82864B12-C213-FA39-B4FF-C51E5ECFE34D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8" name="직사각형 48">
              <a:extLst>
                <a:ext uri="{FF2B5EF4-FFF2-40B4-BE49-F238E27FC236}">
                  <a16:creationId xmlns:a16="http://schemas.microsoft.com/office/drawing/2014/main" id="{35CABA79-FEBA-4537-CCCE-E9355EA1DC3E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" name="직사각형 49">
              <a:extLst>
                <a:ext uri="{FF2B5EF4-FFF2-40B4-BE49-F238E27FC236}">
                  <a16:creationId xmlns:a16="http://schemas.microsoft.com/office/drawing/2014/main" id="{E2E6C727-0F1D-5771-B955-78CF10AA1831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" name="직사각형 50">
              <a:extLst>
                <a:ext uri="{FF2B5EF4-FFF2-40B4-BE49-F238E27FC236}">
                  <a16:creationId xmlns:a16="http://schemas.microsoft.com/office/drawing/2014/main" id="{728B51F9-8E9C-16E7-1DE9-49B30AB40066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1" name="직사각형 51">
              <a:extLst>
                <a:ext uri="{FF2B5EF4-FFF2-40B4-BE49-F238E27FC236}">
                  <a16:creationId xmlns:a16="http://schemas.microsoft.com/office/drawing/2014/main" id="{C0EA7F8E-E83F-64AF-4615-E49465D0048B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" name="직사각형 52">
              <a:extLst>
                <a:ext uri="{FF2B5EF4-FFF2-40B4-BE49-F238E27FC236}">
                  <a16:creationId xmlns:a16="http://schemas.microsoft.com/office/drawing/2014/main" id="{F7B4FE3D-D04E-5902-290E-7D08B14D5702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" name="직사각형 53">
              <a:extLst>
                <a:ext uri="{FF2B5EF4-FFF2-40B4-BE49-F238E27FC236}">
                  <a16:creationId xmlns:a16="http://schemas.microsoft.com/office/drawing/2014/main" id="{F0429BE3-30FE-AE21-6561-F7B22B28E770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4" name="직사각형 54">
              <a:extLst>
                <a:ext uri="{FF2B5EF4-FFF2-40B4-BE49-F238E27FC236}">
                  <a16:creationId xmlns:a16="http://schemas.microsoft.com/office/drawing/2014/main" id="{4B54AA16-C5AE-DA72-A9A0-25A2D6ADFE54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" name="직사각형 55">
              <a:extLst>
                <a:ext uri="{FF2B5EF4-FFF2-40B4-BE49-F238E27FC236}">
                  <a16:creationId xmlns:a16="http://schemas.microsoft.com/office/drawing/2014/main" id="{F53266AF-3097-8240-559A-2D51556ABAB7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6" name="직사각형 56">
              <a:extLst>
                <a:ext uri="{FF2B5EF4-FFF2-40B4-BE49-F238E27FC236}">
                  <a16:creationId xmlns:a16="http://schemas.microsoft.com/office/drawing/2014/main" id="{E406B5FB-A204-9529-853A-ED4B550C916A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79" name="Capitolo 1…">
            <a:extLst>
              <a:ext uri="{FF2B5EF4-FFF2-40B4-BE49-F238E27FC236}">
                <a16:creationId xmlns:a16="http://schemas.microsoft.com/office/drawing/2014/main" id="{0A948F8E-2364-9B42-B2BA-5C318DE36B3B}"/>
              </a:ext>
            </a:extLst>
          </p:cNvPr>
          <p:cNvSpPr txBox="1"/>
          <p:nvPr/>
        </p:nvSpPr>
        <p:spPr>
          <a:xfrm>
            <a:off x="6049802" y="441799"/>
            <a:ext cx="92396" cy="5693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3100"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endParaRPr dirty="0"/>
          </a:p>
        </p:txBody>
      </p:sp>
      <p:pic>
        <p:nvPicPr>
          <p:cNvPr id="3" name="Immagine 2" descr="Immagine che contiene testo, Carattere, schermata, algebra&#10;&#10;Descrizione generata automaticamente">
            <a:extLst>
              <a:ext uri="{FF2B5EF4-FFF2-40B4-BE49-F238E27FC236}">
                <a16:creationId xmlns:a16="http://schemas.microsoft.com/office/drawing/2014/main" id="{580EDB4C-C0B8-C612-4590-B6F06FC073F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3000" y="2006600"/>
            <a:ext cx="4826000" cy="284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3886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537C6A-5D2E-2609-5293-61CD2A40C1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TextBox 3">
            <a:extLst>
              <a:ext uri="{FF2B5EF4-FFF2-40B4-BE49-F238E27FC236}">
                <a16:creationId xmlns:a16="http://schemas.microsoft.com/office/drawing/2014/main" id="{CB90B2D7-34D5-6670-3D28-0BFD5CFE0126}"/>
              </a:ext>
            </a:extLst>
          </p:cNvPr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18" name="TextBox 5">
            <a:extLst>
              <a:ext uri="{FF2B5EF4-FFF2-40B4-BE49-F238E27FC236}">
                <a16:creationId xmlns:a16="http://schemas.microsoft.com/office/drawing/2014/main" id="{AB56BDED-7FEA-49E5-A83B-6FD43C6648F1}"/>
              </a:ext>
            </a:extLst>
          </p:cNvPr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32" name="그룹 12">
            <a:extLst>
              <a:ext uri="{FF2B5EF4-FFF2-40B4-BE49-F238E27FC236}">
                <a16:creationId xmlns:a16="http://schemas.microsoft.com/office/drawing/2014/main" id="{2A073937-A114-727F-4F1D-953E85085996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19" name="직사각형 13">
              <a:extLst>
                <a:ext uri="{FF2B5EF4-FFF2-40B4-BE49-F238E27FC236}">
                  <a16:creationId xmlns:a16="http://schemas.microsoft.com/office/drawing/2014/main" id="{046A49AA-2AC4-49D3-B360-D77E2D59D5FA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" name="직사각형 14">
              <a:extLst>
                <a:ext uri="{FF2B5EF4-FFF2-40B4-BE49-F238E27FC236}">
                  <a16:creationId xmlns:a16="http://schemas.microsoft.com/office/drawing/2014/main" id="{B2591876-F20A-655B-E1E5-F216AA2496D2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" name="직사각형 15">
              <a:extLst>
                <a:ext uri="{FF2B5EF4-FFF2-40B4-BE49-F238E27FC236}">
                  <a16:creationId xmlns:a16="http://schemas.microsoft.com/office/drawing/2014/main" id="{46DD615C-95B2-8DCE-C966-87AE98EFEE69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" name="직사각형 16">
              <a:extLst>
                <a:ext uri="{FF2B5EF4-FFF2-40B4-BE49-F238E27FC236}">
                  <a16:creationId xmlns:a16="http://schemas.microsoft.com/office/drawing/2014/main" id="{B2BBB179-83CA-516C-7524-0B849DD91DEE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" name="직사각형 17">
              <a:extLst>
                <a:ext uri="{FF2B5EF4-FFF2-40B4-BE49-F238E27FC236}">
                  <a16:creationId xmlns:a16="http://schemas.microsoft.com/office/drawing/2014/main" id="{53F249C8-4349-EFE1-225A-FDA09E97CF38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4" name="직사각형 18">
              <a:extLst>
                <a:ext uri="{FF2B5EF4-FFF2-40B4-BE49-F238E27FC236}">
                  <a16:creationId xmlns:a16="http://schemas.microsoft.com/office/drawing/2014/main" id="{9A6F4231-84C3-F162-3874-25D455E83364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" name="직사각형 19">
              <a:extLst>
                <a:ext uri="{FF2B5EF4-FFF2-40B4-BE49-F238E27FC236}">
                  <a16:creationId xmlns:a16="http://schemas.microsoft.com/office/drawing/2014/main" id="{184C03D1-9867-A03E-7AAE-B335C2D720F4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" name="직사각형 20">
              <a:extLst>
                <a:ext uri="{FF2B5EF4-FFF2-40B4-BE49-F238E27FC236}">
                  <a16:creationId xmlns:a16="http://schemas.microsoft.com/office/drawing/2014/main" id="{881FB8CB-2307-B73B-4471-721C353CEAD3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7" name="직사각형 21">
              <a:extLst>
                <a:ext uri="{FF2B5EF4-FFF2-40B4-BE49-F238E27FC236}">
                  <a16:creationId xmlns:a16="http://schemas.microsoft.com/office/drawing/2014/main" id="{F3CD3878-184B-D40F-B4C7-58FE9C4F00AE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" name="직사각형 22">
              <a:extLst>
                <a:ext uri="{FF2B5EF4-FFF2-40B4-BE49-F238E27FC236}">
                  <a16:creationId xmlns:a16="http://schemas.microsoft.com/office/drawing/2014/main" id="{39AA6E80-6990-2916-B1E1-C82FA5512408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" name="직사각형 23">
              <a:extLst>
                <a:ext uri="{FF2B5EF4-FFF2-40B4-BE49-F238E27FC236}">
                  <a16:creationId xmlns:a16="http://schemas.microsoft.com/office/drawing/2014/main" id="{C797A52C-0CDC-ACCE-F5BE-0E52C86117F2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0" name="직사각형 24">
              <a:extLst>
                <a:ext uri="{FF2B5EF4-FFF2-40B4-BE49-F238E27FC236}">
                  <a16:creationId xmlns:a16="http://schemas.microsoft.com/office/drawing/2014/main" id="{99AD798E-9869-5E54-D1FC-3D5E45F94659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" name="직사각형 25">
              <a:extLst>
                <a:ext uri="{FF2B5EF4-FFF2-40B4-BE49-F238E27FC236}">
                  <a16:creationId xmlns:a16="http://schemas.microsoft.com/office/drawing/2014/main" id="{AEC9BA89-CF7A-E6F8-511F-6DF10D06CA4C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33" name="그림 42" descr="그림 42">
            <a:extLst>
              <a:ext uri="{FF2B5EF4-FFF2-40B4-BE49-F238E27FC236}">
                <a16:creationId xmlns:a16="http://schemas.microsoft.com/office/drawing/2014/main" id="{86BC9BA7-AAE1-2334-C5CD-6056D77F51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47" name="그룹 44">
            <a:extLst>
              <a:ext uri="{FF2B5EF4-FFF2-40B4-BE49-F238E27FC236}">
                <a16:creationId xmlns:a16="http://schemas.microsoft.com/office/drawing/2014/main" id="{0DE92518-4F4C-E4F1-70E7-6CA595DC1386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34" name="직사각형 45">
              <a:extLst>
                <a:ext uri="{FF2B5EF4-FFF2-40B4-BE49-F238E27FC236}">
                  <a16:creationId xmlns:a16="http://schemas.microsoft.com/office/drawing/2014/main" id="{42FFBDB8-51DD-F821-565D-2011CE573015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" name="직사각형 46">
              <a:extLst>
                <a:ext uri="{FF2B5EF4-FFF2-40B4-BE49-F238E27FC236}">
                  <a16:creationId xmlns:a16="http://schemas.microsoft.com/office/drawing/2014/main" id="{592499A1-1BB3-9ED2-3D0C-CB2A456AC30C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6" name="직사각형 47">
              <a:extLst>
                <a:ext uri="{FF2B5EF4-FFF2-40B4-BE49-F238E27FC236}">
                  <a16:creationId xmlns:a16="http://schemas.microsoft.com/office/drawing/2014/main" id="{0A76A731-73DA-FCB3-CD4C-2D907B94A3D1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" name="직사각형 48">
              <a:extLst>
                <a:ext uri="{FF2B5EF4-FFF2-40B4-BE49-F238E27FC236}">
                  <a16:creationId xmlns:a16="http://schemas.microsoft.com/office/drawing/2014/main" id="{51B2152F-BDAD-55A8-4F95-4AF0526FC8E9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" name="직사각형 49">
              <a:extLst>
                <a:ext uri="{FF2B5EF4-FFF2-40B4-BE49-F238E27FC236}">
                  <a16:creationId xmlns:a16="http://schemas.microsoft.com/office/drawing/2014/main" id="{BB17628A-D9A5-B424-DC56-C0EA0A946E58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" name="직사각형 50">
              <a:extLst>
                <a:ext uri="{FF2B5EF4-FFF2-40B4-BE49-F238E27FC236}">
                  <a16:creationId xmlns:a16="http://schemas.microsoft.com/office/drawing/2014/main" id="{FBCE9799-D1B8-1562-C894-B20BED7440D8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0" name="직사각형 51">
              <a:extLst>
                <a:ext uri="{FF2B5EF4-FFF2-40B4-BE49-F238E27FC236}">
                  <a16:creationId xmlns:a16="http://schemas.microsoft.com/office/drawing/2014/main" id="{A66C028E-C0D3-55F7-E5F3-F4F922D12017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" name="직사각형 52">
              <a:extLst>
                <a:ext uri="{FF2B5EF4-FFF2-40B4-BE49-F238E27FC236}">
                  <a16:creationId xmlns:a16="http://schemas.microsoft.com/office/drawing/2014/main" id="{30E7AA18-701C-802E-0D16-2DA1E3979B06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" name="직사각형 53">
              <a:extLst>
                <a:ext uri="{FF2B5EF4-FFF2-40B4-BE49-F238E27FC236}">
                  <a16:creationId xmlns:a16="http://schemas.microsoft.com/office/drawing/2014/main" id="{C9D3C4A8-928C-7473-5464-64AC22774522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3" name="직사각형 54">
              <a:extLst>
                <a:ext uri="{FF2B5EF4-FFF2-40B4-BE49-F238E27FC236}">
                  <a16:creationId xmlns:a16="http://schemas.microsoft.com/office/drawing/2014/main" id="{D22EFADA-E760-C05F-717A-6B4B90D62227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" name="직사각형 55">
              <a:extLst>
                <a:ext uri="{FF2B5EF4-FFF2-40B4-BE49-F238E27FC236}">
                  <a16:creationId xmlns:a16="http://schemas.microsoft.com/office/drawing/2014/main" id="{97E3B53E-27E8-E508-C65A-77F8336002C6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" name="직사각형 56">
              <a:extLst>
                <a:ext uri="{FF2B5EF4-FFF2-40B4-BE49-F238E27FC236}">
                  <a16:creationId xmlns:a16="http://schemas.microsoft.com/office/drawing/2014/main" id="{230EDCB3-C189-50BB-52B6-54C89414D78A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6" name="직사각형 57">
              <a:extLst>
                <a:ext uri="{FF2B5EF4-FFF2-40B4-BE49-F238E27FC236}">
                  <a16:creationId xmlns:a16="http://schemas.microsoft.com/office/drawing/2014/main" id="{DD3AA744-9728-A756-A1B1-DF9505BCB8E3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48" name="Testo">
            <a:extLst>
              <a:ext uri="{FF2B5EF4-FFF2-40B4-BE49-F238E27FC236}">
                <a16:creationId xmlns:a16="http://schemas.microsoft.com/office/drawing/2014/main" id="{07658D27-91A9-2772-0572-8438B39C8C9D}"/>
              </a:ext>
            </a:extLst>
          </p:cNvPr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49" name="그림 5" descr="그림 5">
            <a:extLst>
              <a:ext uri="{FF2B5EF4-FFF2-40B4-BE49-F238E27FC236}">
                <a16:creationId xmlns:a16="http://schemas.microsoft.com/office/drawing/2014/main" id="{A7B8A737-67C5-D65F-8119-CEEA8CAF85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81" y="12988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63" name="그룹 28">
            <a:extLst>
              <a:ext uri="{FF2B5EF4-FFF2-40B4-BE49-F238E27FC236}">
                <a16:creationId xmlns:a16="http://schemas.microsoft.com/office/drawing/2014/main" id="{BC1E1043-7769-8BF4-CE28-0F439C26D1DD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50" name="직사각형 29">
              <a:extLst>
                <a:ext uri="{FF2B5EF4-FFF2-40B4-BE49-F238E27FC236}">
                  <a16:creationId xmlns:a16="http://schemas.microsoft.com/office/drawing/2014/main" id="{29F0BCB2-5328-0BB5-2E53-43359540CE5C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" name="직사각형 30">
              <a:extLst>
                <a:ext uri="{FF2B5EF4-FFF2-40B4-BE49-F238E27FC236}">
                  <a16:creationId xmlns:a16="http://schemas.microsoft.com/office/drawing/2014/main" id="{E66577D1-7E22-D8AD-D1E3-40C2EB04C65E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2" name="직사각형 31">
              <a:extLst>
                <a:ext uri="{FF2B5EF4-FFF2-40B4-BE49-F238E27FC236}">
                  <a16:creationId xmlns:a16="http://schemas.microsoft.com/office/drawing/2014/main" id="{9C1AE830-53F7-6EF5-6477-D5DBB1355403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" name="직사각형 32">
              <a:extLst>
                <a:ext uri="{FF2B5EF4-FFF2-40B4-BE49-F238E27FC236}">
                  <a16:creationId xmlns:a16="http://schemas.microsoft.com/office/drawing/2014/main" id="{BEB350B1-BF63-E773-7CB2-F2FE47F92419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" name="직사각형 33">
              <a:extLst>
                <a:ext uri="{FF2B5EF4-FFF2-40B4-BE49-F238E27FC236}">
                  <a16:creationId xmlns:a16="http://schemas.microsoft.com/office/drawing/2014/main" id="{2378145E-4F96-A680-E1DB-30DF780538EC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5" name="직사각형 34">
              <a:extLst>
                <a:ext uri="{FF2B5EF4-FFF2-40B4-BE49-F238E27FC236}">
                  <a16:creationId xmlns:a16="http://schemas.microsoft.com/office/drawing/2014/main" id="{BA006FBC-28C2-4AF8-5DEB-C28025EE6E02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" name="직사각형 35">
              <a:extLst>
                <a:ext uri="{FF2B5EF4-FFF2-40B4-BE49-F238E27FC236}">
                  <a16:creationId xmlns:a16="http://schemas.microsoft.com/office/drawing/2014/main" id="{A330A27D-4C61-18C8-FC78-82195B1DF60D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" name="직사각형 36">
              <a:extLst>
                <a:ext uri="{FF2B5EF4-FFF2-40B4-BE49-F238E27FC236}">
                  <a16:creationId xmlns:a16="http://schemas.microsoft.com/office/drawing/2014/main" id="{9B6A9533-3C38-F4B7-F18A-9F5CB6E0EB7B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" name="직사각형 37">
              <a:extLst>
                <a:ext uri="{FF2B5EF4-FFF2-40B4-BE49-F238E27FC236}">
                  <a16:creationId xmlns:a16="http://schemas.microsoft.com/office/drawing/2014/main" id="{465BE138-F002-1DD4-54AC-9306686328C4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" name="직사각형 38">
              <a:extLst>
                <a:ext uri="{FF2B5EF4-FFF2-40B4-BE49-F238E27FC236}">
                  <a16:creationId xmlns:a16="http://schemas.microsoft.com/office/drawing/2014/main" id="{26AB2804-2E22-E84F-0F38-BC1360E82725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" name="직사각형 39">
              <a:extLst>
                <a:ext uri="{FF2B5EF4-FFF2-40B4-BE49-F238E27FC236}">
                  <a16:creationId xmlns:a16="http://schemas.microsoft.com/office/drawing/2014/main" id="{B6F57D0E-B2BC-A6F5-F8F0-F4B795F5E5CD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" name="직사각형 40">
              <a:extLst>
                <a:ext uri="{FF2B5EF4-FFF2-40B4-BE49-F238E27FC236}">
                  <a16:creationId xmlns:a16="http://schemas.microsoft.com/office/drawing/2014/main" id="{2849E78D-E212-02F9-635E-AA7E305C51B9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2" name="직사각형 41">
              <a:extLst>
                <a:ext uri="{FF2B5EF4-FFF2-40B4-BE49-F238E27FC236}">
                  <a16:creationId xmlns:a16="http://schemas.microsoft.com/office/drawing/2014/main" id="{FECDE4A7-5196-3EAB-3D5A-402944467DDB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77" name="그룹 43">
            <a:extLst>
              <a:ext uri="{FF2B5EF4-FFF2-40B4-BE49-F238E27FC236}">
                <a16:creationId xmlns:a16="http://schemas.microsoft.com/office/drawing/2014/main" id="{2ABF0BC3-3C65-79CD-BD00-9B791E1E1CD3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64" name="직사각형 44">
              <a:extLst>
                <a:ext uri="{FF2B5EF4-FFF2-40B4-BE49-F238E27FC236}">
                  <a16:creationId xmlns:a16="http://schemas.microsoft.com/office/drawing/2014/main" id="{E6951730-AC4C-D732-ACDB-6C17BF7A9396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5" name="직사각형 45">
              <a:extLst>
                <a:ext uri="{FF2B5EF4-FFF2-40B4-BE49-F238E27FC236}">
                  <a16:creationId xmlns:a16="http://schemas.microsoft.com/office/drawing/2014/main" id="{75DB07CE-BC89-C72B-44C5-381EC7B79C6F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" name="직사각형 46">
              <a:extLst>
                <a:ext uri="{FF2B5EF4-FFF2-40B4-BE49-F238E27FC236}">
                  <a16:creationId xmlns:a16="http://schemas.microsoft.com/office/drawing/2014/main" id="{79A145B0-4290-3F93-9D02-FE9277F73424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" name="직사각형 47">
              <a:extLst>
                <a:ext uri="{FF2B5EF4-FFF2-40B4-BE49-F238E27FC236}">
                  <a16:creationId xmlns:a16="http://schemas.microsoft.com/office/drawing/2014/main" id="{CF3C737D-7CF3-8C58-3A1D-E242A629B1D5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8" name="직사각형 48">
              <a:extLst>
                <a:ext uri="{FF2B5EF4-FFF2-40B4-BE49-F238E27FC236}">
                  <a16:creationId xmlns:a16="http://schemas.microsoft.com/office/drawing/2014/main" id="{02C6D1AF-FF56-319A-4AF2-35FB70579529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" name="직사각형 49">
              <a:extLst>
                <a:ext uri="{FF2B5EF4-FFF2-40B4-BE49-F238E27FC236}">
                  <a16:creationId xmlns:a16="http://schemas.microsoft.com/office/drawing/2014/main" id="{168DBE7C-3D03-FA5B-D5DC-394DE7555814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" name="직사각형 50">
              <a:extLst>
                <a:ext uri="{FF2B5EF4-FFF2-40B4-BE49-F238E27FC236}">
                  <a16:creationId xmlns:a16="http://schemas.microsoft.com/office/drawing/2014/main" id="{7E0FCA21-0EB6-B214-F4F9-0F879FA0D9D5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1" name="직사각형 51">
              <a:extLst>
                <a:ext uri="{FF2B5EF4-FFF2-40B4-BE49-F238E27FC236}">
                  <a16:creationId xmlns:a16="http://schemas.microsoft.com/office/drawing/2014/main" id="{234FF49D-160D-CF8B-89C2-D8788A38AAD3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" name="직사각형 52">
              <a:extLst>
                <a:ext uri="{FF2B5EF4-FFF2-40B4-BE49-F238E27FC236}">
                  <a16:creationId xmlns:a16="http://schemas.microsoft.com/office/drawing/2014/main" id="{B877C0B0-C43F-4655-953C-85EBCCF1A412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" name="직사각형 53">
              <a:extLst>
                <a:ext uri="{FF2B5EF4-FFF2-40B4-BE49-F238E27FC236}">
                  <a16:creationId xmlns:a16="http://schemas.microsoft.com/office/drawing/2014/main" id="{5030433C-A5CC-6AA3-0A7D-9700388CA5D8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4" name="직사각형 54">
              <a:extLst>
                <a:ext uri="{FF2B5EF4-FFF2-40B4-BE49-F238E27FC236}">
                  <a16:creationId xmlns:a16="http://schemas.microsoft.com/office/drawing/2014/main" id="{2C9CC81B-505D-A30B-47B6-16EA5FC28C12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" name="직사각형 55">
              <a:extLst>
                <a:ext uri="{FF2B5EF4-FFF2-40B4-BE49-F238E27FC236}">
                  <a16:creationId xmlns:a16="http://schemas.microsoft.com/office/drawing/2014/main" id="{2CB0E4C9-9BF4-8655-423E-41BFF3CF3DF5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6" name="직사각형 56">
              <a:extLst>
                <a:ext uri="{FF2B5EF4-FFF2-40B4-BE49-F238E27FC236}">
                  <a16:creationId xmlns:a16="http://schemas.microsoft.com/office/drawing/2014/main" id="{B7374A0F-0963-7903-DBAE-32008FE15F55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79" name="Capitolo 1…">
            <a:extLst>
              <a:ext uri="{FF2B5EF4-FFF2-40B4-BE49-F238E27FC236}">
                <a16:creationId xmlns:a16="http://schemas.microsoft.com/office/drawing/2014/main" id="{4CCB7235-B035-4360-220D-A0EF12ABAA26}"/>
              </a:ext>
            </a:extLst>
          </p:cNvPr>
          <p:cNvSpPr txBox="1"/>
          <p:nvPr/>
        </p:nvSpPr>
        <p:spPr>
          <a:xfrm>
            <a:off x="6049802" y="441799"/>
            <a:ext cx="92396" cy="5693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3100"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endParaRPr dirty="0"/>
          </a:p>
        </p:txBody>
      </p:sp>
      <p:pic>
        <p:nvPicPr>
          <p:cNvPr id="3" name="Immagine 2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B99F66CE-B19D-7978-681C-97F12B959AA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6000" y="2089150"/>
            <a:ext cx="2540000" cy="2679700"/>
          </a:xfrm>
          <a:prstGeom prst="rect">
            <a:avLst/>
          </a:prstGeom>
        </p:spPr>
      </p:pic>
      <p:grpSp>
        <p:nvGrpSpPr>
          <p:cNvPr id="22" name="Gruppo 21">
            <a:extLst>
              <a:ext uri="{FF2B5EF4-FFF2-40B4-BE49-F238E27FC236}">
                <a16:creationId xmlns:a16="http://schemas.microsoft.com/office/drawing/2014/main" id="{0D6FED8A-57C5-C99E-3403-4B009B51CFB1}"/>
              </a:ext>
            </a:extLst>
          </p:cNvPr>
          <p:cNvGrpSpPr/>
          <p:nvPr/>
        </p:nvGrpSpPr>
        <p:grpSpPr>
          <a:xfrm>
            <a:off x="7989243" y="1870588"/>
            <a:ext cx="173520" cy="106200"/>
            <a:chOff x="7989243" y="1870588"/>
            <a:chExt cx="173520" cy="1062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">
              <p14:nvContentPartPr>
                <p14:cNvPr id="5" name="Input penna 4">
                  <a:extLst>
                    <a:ext uri="{FF2B5EF4-FFF2-40B4-BE49-F238E27FC236}">
                      <a16:creationId xmlns:a16="http://schemas.microsoft.com/office/drawing/2014/main" id="{D6D679D7-A490-1A0D-A695-342EB9231F5A}"/>
                    </a:ext>
                  </a:extLst>
                </p14:cNvPr>
                <p14:cNvContentPartPr/>
                <p14:nvPr/>
              </p14:nvContentPartPr>
              <p14:xfrm>
                <a:off x="7989243" y="1870588"/>
                <a:ext cx="17640" cy="106200"/>
              </p14:xfrm>
            </p:contentPart>
          </mc:Choice>
          <mc:Fallback>
            <p:pic>
              <p:nvPicPr>
                <p:cNvPr id="5" name="Input penna 4">
                  <a:extLst>
                    <a:ext uri="{FF2B5EF4-FFF2-40B4-BE49-F238E27FC236}">
                      <a16:creationId xmlns:a16="http://schemas.microsoft.com/office/drawing/2014/main" id="{D6D679D7-A490-1A0D-A695-342EB9231F5A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7978803" y="1860148"/>
                  <a:ext cx="38880" cy="12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6" name="Input penna 5">
                  <a:extLst>
                    <a:ext uri="{FF2B5EF4-FFF2-40B4-BE49-F238E27FC236}">
                      <a16:creationId xmlns:a16="http://schemas.microsoft.com/office/drawing/2014/main" id="{D797310E-17A8-8792-C41C-93F8B33225B2}"/>
                    </a:ext>
                  </a:extLst>
                </p14:cNvPr>
                <p14:cNvContentPartPr/>
                <p14:nvPr/>
              </p14:nvContentPartPr>
              <p14:xfrm>
                <a:off x="8103003" y="1894348"/>
                <a:ext cx="59760" cy="66960"/>
              </p14:xfrm>
            </p:contentPart>
          </mc:Choice>
          <mc:Fallback>
            <p:pic>
              <p:nvPicPr>
                <p:cNvPr id="6" name="Input penna 5">
                  <a:extLst>
                    <a:ext uri="{FF2B5EF4-FFF2-40B4-BE49-F238E27FC236}">
                      <a16:creationId xmlns:a16="http://schemas.microsoft.com/office/drawing/2014/main" id="{D797310E-17A8-8792-C41C-93F8B33225B2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8092203" y="1883548"/>
                  <a:ext cx="81000" cy="882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0" name="Gruppo 19">
            <a:extLst>
              <a:ext uri="{FF2B5EF4-FFF2-40B4-BE49-F238E27FC236}">
                <a16:creationId xmlns:a16="http://schemas.microsoft.com/office/drawing/2014/main" id="{61B5FEF6-621C-CDEC-3BDE-4259EBE405BA}"/>
              </a:ext>
            </a:extLst>
          </p:cNvPr>
          <p:cNvGrpSpPr/>
          <p:nvPr/>
        </p:nvGrpSpPr>
        <p:grpSpPr>
          <a:xfrm>
            <a:off x="7952163" y="2084788"/>
            <a:ext cx="245160" cy="113400"/>
            <a:chOff x="7952163" y="2084788"/>
            <a:chExt cx="245160" cy="1134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61A7AFFD-C857-793D-734A-1612F82BAC33}"/>
                    </a:ext>
                  </a:extLst>
                </p14:cNvPr>
                <p14:cNvContentPartPr/>
                <p14:nvPr/>
              </p14:nvContentPartPr>
              <p14:xfrm>
                <a:off x="7952163" y="2084788"/>
                <a:ext cx="96480" cy="13680"/>
              </p14:xfrm>
            </p:contentPart>
          </mc:Choice>
          <mc:Fallback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61A7AFFD-C857-793D-734A-1612F82BAC33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7941363" y="2074348"/>
                  <a:ext cx="117720" cy="3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8" name="Input penna 7">
                  <a:extLst>
                    <a:ext uri="{FF2B5EF4-FFF2-40B4-BE49-F238E27FC236}">
                      <a16:creationId xmlns:a16="http://schemas.microsoft.com/office/drawing/2014/main" id="{C0C7969D-35D2-5F9B-EA5C-5939A2D62472}"/>
                    </a:ext>
                  </a:extLst>
                </p14:cNvPr>
                <p14:cNvContentPartPr/>
                <p14:nvPr/>
              </p14:nvContentPartPr>
              <p14:xfrm>
                <a:off x="7978443" y="2103508"/>
                <a:ext cx="38880" cy="92880"/>
              </p14:xfrm>
            </p:contentPart>
          </mc:Choice>
          <mc:Fallback>
            <p:pic>
              <p:nvPicPr>
                <p:cNvPr id="8" name="Input penna 7">
                  <a:extLst>
                    <a:ext uri="{FF2B5EF4-FFF2-40B4-BE49-F238E27FC236}">
                      <a16:creationId xmlns:a16="http://schemas.microsoft.com/office/drawing/2014/main" id="{C0C7969D-35D2-5F9B-EA5C-5939A2D62472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7967643" y="2093068"/>
                  <a:ext cx="60120" cy="11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9" name="Input penna 8">
                  <a:extLst>
                    <a:ext uri="{FF2B5EF4-FFF2-40B4-BE49-F238E27FC236}">
                      <a16:creationId xmlns:a16="http://schemas.microsoft.com/office/drawing/2014/main" id="{66FC8684-97E7-3351-ED99-F37ABC90C9B6}"/>
                    </a:ext>
                  </a:extLst>
                </p14:cNvPr>
                <p14:cNvContentPartPr/>
                <p14:nvPr/>
              </p14:nvContentPartPr>
              <p14:xfrm>
                <a:off x="8119203" y="2134108"/>
                <a:ext cx="78120" cy="64080"/>
              </p14:xfrm>
            </p:contentPart>
          </mc:Choice>
          <mc:Fallback>
            <p:pic>
              <p:nvPicPr>
                <p:cNvPr id="9" name="Input penna 8">
                  <a:extLst>
                    <a:ext uri="{FF2B5EF4-FFF2-40B4-BE49-F238E27FC236}">
                      <a16:creationId xmlns:a16="http://schemas.microsoft.com/office/drawing/2014/main" id="{66FC8684-97E7-3351-ED99-F37ABC90C9B6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8108763" y="2123308"/>
                  <a:ext cx="99360" cy="85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8" name="Gruppo 17">
            <a:extLst>
              <a:ext uri="{FF2B5EF4-FFF2-40B4-BE49-F238E27FC236}">
                <a16:creationId xmlns:a16="http://schemas.microsoft.com/office/drawing/2014/main" id="{E481A044-1787-65F4-64E7-C099D9ACB160}"/>
              </a:ext>
            </a:extLst>
          </p:cNvPr>
          <p:cNvGrpSpPr/>
          <p:nvPr/>
        </p:nvGrpSpPr>
        <p:grpSpPr>
          <a:xfrm>
            <a:off x="7949283" y="2308348"/>
            <a:ext cx="492120" cy="172800"/>
            <a:chOff x="7949283" y="2308348"/>
            <a:chExt cx="492120" cy="1728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B22AF8D5-FAA8-16F0-0CDF-67A849EB872A}"/>
                    </a:ext>
                  </a:extLst>
                </p14:cNvPr>
                <p14:cNvContentPartPr/>
                <p14:nvPr/>
              </p14:nvContentPartPr>
              <p14:xfrm>
                <a:off x="7949283" y="2334268"/>
                <a:ext cx="18360" cy="11484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B22AF8D5-FAA8-16F0-0CDF-67A849EB872A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7938483" y="2323828"/>
                  <a:ext cx="39600" cy="13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802E65E1-013C-DF63-741E-5252700055E9}"/>
                    </a:ext>
                  </a:extLst>
                </p14:cNvPr>
                <p14:cNvContentPartPr/>
                <p14:nvPr/>
              </p14:nvContentPartPr>
              <p14:xfrm>
                <a:off x="8018403" y="2396188"/>
                <a:ext cx="78840" cy="41400"/>
              </p14:xfrm>
            </p:contentPart>
          </mc:Choice>
          <mc:Fallback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802E65E1-013C-DF63-741E-5252700055E9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8007603" y="2385388"/>
                  <a:ext cx="100080" cy="6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2B0B7C84-C50E-C63E-9FE3-0473BE99B38B}"/>
                    </a:ext>
                  </a:extLst>
                </p14:cNvPr>
                <p14:cNvContentPartPr/>
                <p14:nvPr/>
              </p14:nvContentPartPr>
              <p14:xfrm>
                <a:off x="8116323" y="2369548"/>
                <a:ext cx="24840" cy="7668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2B0B7C84-C50E-C63E-9FE3-0473BE99B38B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8105523" y="2358748"/>
                  <a:ext cx="46080" cy="97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13" name="Input penna 12">
                  <a:extLst>
                    <a:ext uri="{FF2B5EF4-FFF2-40B4-BE49-F238E27FC236}">
                      <a16:creationId xmlns:a16="http://schemas.microsoft.com/office/drawing/2014/main" id="{D511EF10-E77D-AFE8-0F31-BE51678A93EE}"/>
                    </a:ext>
                  </a:extLst>
                </p14:cNvPr>
                <p14:cNvContentPartPr/>
                <p14:nvPr/>
              </p14:nvContentPartPr>
              <p14:xfrm>
                <a:off x="8202723" y="2308348"/>
                <a:ext cx="59760" cy="149400"/>
              </p14:xfrm>
            </p:contentPart>
          </mc:Choice>
          <mc:Fallback>
            <p:pic>
              <p:nvPicPr>
                <p:cNvPr id="13" name="Input penna 12">
                  <a:extLst>
                    <a:ext uri="{FF2B5EF4-FFF2-40B4-BE49-F238E27FC236}">
                      <a16:creationId xmlns:a16="http://schemas.microsoft.com/office/drawing/2014/main" id="{D511EF10-E77D-AFE8-0F31-BE51678A93EE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8192283" y="2297548"/>
                  <a:ext cx="81000" cy="170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14" name="Input penna 13">
                  <a:extLst>
                    <a:ext uri="{FF2B5EF4-FFF2-40B4-BE49-F238E27FC236}">
                      <a16:creationId xmlns:a16="http://schemas.microsoft.com/office/drawing/2014/main" id="{13CB3349-B206-F1C5-606F-62F25BDD5761}"/>
                    </a:ext>
                  </a:extLst>
                </p14:cNvPr>
                <p14:cNvContentPartPr/>
                <p14:nvPr/>
              </p14:nvContentPartPr>
              <p14:xfrm>
                <a:off x="8290203" y="2346508"/>
                <a:ext cx="24120" cy="90720"/>
              </p14:xfrm>
            </p:contentPart>
          </mc:Choice>
          <mc:Fallback>
            <p:pic>
              <p:nvPicPr>
                <p:cNvPr id="14" name="Input penna 13">
                  <a:extLst>
                    <a:ext uri="{FF2B5EF4-FFF2-40B4-BE49-F238E27FC236}">
                      <a16:creationId xmlns:a16="http://schemas.microsoft.com/office/drawing/2014/main" id="{13CB3349-B206-F1C5-606F-62F25BDD5761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8279403" y="2335708"/>
                  <a:ext cx="45360" cy="11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15" name="Input penna 14">
                  <a:extLst>
                    <a:ext uri="{FF2B5EF4-FFF2-40B4-BE49-F238E27FC236}">
                      <a16:creationId xmlns:a16="http://schemas.microsoft.com/office/drawing/2014/main" id="{786313EC-3872-7DD5-4510-DCAD012151C7}"/>
                    </a:ext>
                  </a:extLst>
                </p14:cNvPr>
                <p14:cNvContentPartPr/>
                <p14:nvPr/>
              </p14:nvContentPartPr>
              <p14:xfrm>
                <a:off x="8337363" y="2389348"/>
                <a:ext cx="31680" cy="66960"/>
              </p14:xfrm>
            </p:contentPart>
          </mc:Choice>
          <mc:Fallback>
            <p:pic>
              <p:nvPicPr>
                <p:cNvPr id="15" name="Input penna 14">
                  <a:extLst>
                    <a:ext uri="{FF2B5EF4-FFF2-40B4-BE49-F238E27FC236}">
                      <a16:creationId xmlns:a16="http://schemas.microsoft.com/office/drawing/2014/main" id="{786313EC-3872-7DD5-4510-DCAD012151C7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8326563" y="2378908"/>
                  <a:ext cx="52920" cy="88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">
              <p14:nvContentPartPr>
                <p14:cNvPr id="16" name="Input penna 15">
                  <a:extLst>
                    <a:ext uri="{FF2B5EF4-FFF2-40B4-BE49-F238E27FC236}">
                      <a16:creationId xmlns:a16="http://schemas.microsoft.com/office/drawing/2014/main" id="{317A9D5F-2DA4-4021-4AAC-D17A684234F4}"/>
                    </a:ext>
                  </a:extLst>
                </p14:cNvPr>
                <p14:cNvContentPartPr/>
                <p14:nvPr/>
              </p14:nvContentPartPr>
              <p14:xfrm>
                <a:off x="8420523" y="2414188"/>
                <a:ext cx="20880" cy="66960"/>
              </p14:xfrm>
            </p:contentPart>
          </mc:Choice>
          <mc:Fallback>
            <p:pic>
              <p:nvPicPr>
                <p:cNvPr id="16" name="Input penna 15">
                  <a:extLst>
                    <a:ext uri="{FF2B5EF4-FFF2-40B4-BE49-F238E27FC236}">
                      <a16:creationId xmlns:a16="http://schemas.microsoft.com/office/drawing/2014/main" id="{317A9D5F-2DA4-4021-4AAC-D17A684234F4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8409723" y="2403748"/>
                  <a:ext cx="42120" cy="882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8" name="Gruppo 37">
            <a:extLst>
              <a:ext uri="{FF2B5EF4-FFF2-40B4-BE49-F238E27FC236}">
                <a16:creationId xmlns:a16="http://schemas.microsoft.com/office/drawing/2014/main" id="{752346EA-EEB3-B30E-8DC5-B4E60BEF5A2D}"/>
              </a:ext>
            </a:extLst>
          </p:cNvPr>
          <p:cNvGrpSpPr/>
          <p:nvPr/>
        </p:nvGrpSpPr>
        <p:grpSpPr>
          <a:xfrm>
            <a:off x="7934523" y="2648548"/>
            <a:ext cx="263160" cy="119880"/>
            <a:chOff x="7934523" y="2648548"/>
            <a:chExt cx="263160" cy="1198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9">
              <p14:nvContentPartPr>
                <p14:cNvPr id="23" name="Input penna 22">
                  <a:extLst>
                    <a:ext uri="{FF2B5EF4-FFF2-40B4-BE49-F238E27FC236}">
                      <a16:creationId xmlns:a16="http://schemas.microsoft.com/office/drawing/2014/main" id="{049EB238-BD85-7613-A65C-E9AF2FB86B26}"/>
                    </a:ext>
                  </a:extLst>
                </p14:cNvPr>
                <p14:cNvContentPartPr/>
                <p14:nvPr/>
              </p14:nvContentPartPr>
              <p14:xfrm>
                <a:off x="7934523" y="2648548"/>
                <a:ext cx="128520" cy="103320"/>
              </p14:xfrm>
            </p:contentPart>
          </mc:Choice>
          <mc:Fallback>
            <p:pic>
              <p:nvPicPr>
                <p:cNvPr id="23" name="Input penna 22">
                  <a:extLst>
                    <a:ext uri="{FF2B5EF4-FFF2-40B4-BE49-F238E27FC236}">
                      <a16:creationId xmlns:a16="http://schemas.microsoft.com/office/drawing/2014/main" id="{049EB238-BD85-7613-A65C-E9AF2FB86B26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7924083" y="2637748"/>
                  <a:ext cx="149760" cy="12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">
              <p14:nvContentPartPr>
                <p14:cNvPr id="24" name="Input penna 23">
                  <a:extLst>
                    <a:ext uri="{FF2B5EF4-FFF2-40B4-BE49-F238E27FC236}">
                      <a16:creationId xmlns:a16="http://schemas.microsoft.com/office/drawing/2014/main" id="{02A4AB45-B83E-B9DD-243A-8D61F20FDE4B}"/>
                    </a:ext>
                  </a:extLst>
                </p14:cNvPr>
                <p14:cNvContentPartPr/>
                <p14:nvPr/>
              </p14:nvContentPartPr>
              <p14:xfrm>
                <a:off x="8067363" y="2684188"/>
                <a:ext cx="36000" cy="45000"/>
              </p14:xfrm>
            </p:contentPart>
          </mc:Choice>
          <mc:Fallback>
            <p:pic>
              <p:nvPicPr>
                <p:cNvPr id="24" name="Input penna 23">
                  <a:extLst>
                    <a:ext uri="{FF2B5EF4-FFF2-40B4-BE49-F238E27FC236}">
                      <a16:creationId xmlns:a16="http://schemas.microsoft.com/office/drawing/2014/main" id="{02A4AB45-B83E-B9DD-243A-8D61F20FDE4B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8056563" y="2673748"/>
                  <a:ext cx="57240" cy="66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">
              <p14:nvContentPartPr>
                <p14:cNvPr id="25" name="Input penna 24">
                  <a:extLst>
                    <a:ext uri="{FF2B5EF4-FFF2-40B4-BE49-F238E27FC236}">
                      <a16:creationId xmlns:a16="http://schemas.microsoft.com/office/drawing/2014/main" id="{5B9F6B2D-FEA7-E912-719B-4028C6AB0F6C}"/>
                    </a:ext>
                  </a:extLst>
                </p14:cNvPr>
                <p14:cNvContentPartPr/>
                <p14:nvPr/>
              </p14:nvContentPartPr>
              <p14:xfrm>
                <a:off x="8164563" y="2662588"/>
                <a:ext cx="33120" cy="105840"/>
              </p14:xfrm>
            </p:contentPart>
          </mc:Choice>
          <mc:Fallback>
            <p:pic>
              <p:nvPicPr>
                <p:cNvPr id="25" name="Input penna 24">
                  <a:extLst>
                    <a:ext uri="{FF2B5EF4-FFF2-40B4-BE49-F238E27FC236}">
                      <a16:creationId xmlns:a16="http://schemas.microsoft.com/office/drawing/2014/main" id="{5B9F6B2D-FEA7-E912-719B-4028C6AB0F6C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8153763" y="2651788"/>
                  <a:ext cx="54360" cy="127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6" name="Gruppo 35">
            <a:extLst>
              <a:ext uri="{FF2B5EF4-FFF2-40B4-BE49-F238E27FC236}">
                <a16:creationId xmlns:a16="http://schemas.microsoft.com/office/drawing/2014/main" id="{E2078EBE-44DF-90C8-DBED-DF5DBBAFC194}"/>
              </a:ext>
            </a:extLst>
          </p:cNvPr>
          <p:cNvGrpSpPr/>
          <p:nvPr/>
        </p:nvGrpSpPr>
        <p:grpSpPr>
          <a:xfrm>
            <a:off x="7920843" y="2881108"/>
            <a:ext cx="241200" cy="113040"/>
            <a:chOff x="7920843" y="2881108"/>
            <a:chExt cx="241200" cy="1130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5">
              <p14:nvContentPartPr>
                <p14:cNvPr id="26" name="Input penna 25">
                  <a:extLst>
                    <a:ext uri="{FF2B5EF4-FFF2-40B4-BE49-F238E27FC236}">
                      <a16:creationId xmlns:a16="http://schemas.microsoft.com/office/drawing/2014/main" id="{57D5A060-0751-D435-A084-BBEBC5B3CEDA}"/>
                    </a:ext>
                  </a:extLst>
                </p14:cNvPr>
                <p14:cNvContentPartPr/>
                <p14:nvPr/>
              </p14:nvContentPartPr>
              <p14:xfrm>
                <a:off x="7920843" y="2912428"/>
                <a:ext cx="103320" cy="80640"/>
              </p14:xfrm>
            </p:contentPart>
          </mc:Choice>
          <mc:Fallback>
            <p:pic>
              <p:nvPicPr>
                <p:cNvPr id="26" name="Input penna 25">
                  <a:extLst>
                    <a:ext uri="{FF2B5EF4-FFF2-40B4-BE49-F238E27FC236}">
                      <a16:creationId xmlns:a16="http://schemas.microsoft.com/office/drawing/2014/main" id="{57D5A060-0751-D435-A084-BBEBC5B3CEDA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7910043" y="2901988"/>
                  <a:ext cx="124560" cy="101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">
              <p14:nvContentPartPr>
                <p14:cNvPr id="27" name="Input penna 26">
                  <a:extLst>
                    <a:ext uri="{FF2B5EF4-FFF2-40B4-BE49-F238E27FC236}">
                      <a16:creationId xmlns:a16="http://schemas.microsoft.com/office/drawing/2014/main" id="{064A8632-0F27-14D1-DE7B-D34A22CB2DBC}"/>
                    </a:ext>
                  </a:extLst>
                </p14:cNvPr>
                <p14:cNvContentPartPr/>
                <p14:nvPr/>
              </p14:nvContentPartPr>
              <p14:xfrm>
                <a:off x="8025963" y="2913868"/>
                <a:ext cx="36000" cy="59760"/>
              </p14:xfrm>
            </p:contentPart>
          </mc:Choice>
          <mc:Fallback>
            <p:pic>
              <p:nvPicPr>
                <p:cNvPr id="27" name="Input penna 26">
                  <a:extLst>
                    <a:ext uri="{FF2B5EF4-FFF2-40B4-BE49-F238E27FC236}">
                      <a16:creationId xmlns:a16="http://schemas.microsoft.com/office/drawing/2014/main" id="{064A8632-0F27-14D1-DE7B-D34A22CB2DBC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8015523" y="2903068"/>
                  <a:ext cx="57240" cy="81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EDF12281-2A9F-87ED-4E0A-3EB348AE489E}"/>
                    </a:ext>
                  </a:extLst>
                </p14:cNvPr>
                <p14:cNvContentPartPr/>
                <p14:nvPr/>
              </p14:nvContentPartPr>
              <p14:xfrm>
                <a:off x="8140083" y="2881108"/>
                <a:ext cx="21960" cy="113040"/>
              </p14:xfrm>
            </p:contentPart>
          </mc:Choice>
          <mc:Fallback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EDF12281-2A9F-87ED-4E0A-3EB348AE489E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8129283" y="2870308"/>
                  <a:ext cx="43200" cy="134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4" name="Gruppo 33">
            <a:extLst>
              <a:ext uri="{FF2B5EF4-FFF2-40B4-BE49-F238E27FC236}">
                <a16:creationId xmlns:a16="http://schemas.microsoft.com/office/drawing/2014/main" id="{954576B3-383A-651D-FE1D-B7B614C08229}"/>
              </a:ext>
            </a:extLst>
          </p:cNvPr>
          <p:cNvGrpSpPr/>
          <p:nvPr/>
        </p:nvGrpSpPr>
        <p:grpSpPr>
          <a:xfrm>
            <a:off x="7935243" y="3157228"/>
            <a:ext cx="421200" cy="138960"/>
            <a:chOff x="7935243" y="3157228"/>
            <a:chExt cx="421200" cy="1389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1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31EEEF7D-9F49-7137-53F5-C8242DA195A4}"/>
                    </a:ext>
                  </a:extLst>
                </p14:cNvPr>
                <p14:cNvContentPartPr/>
                <p14:nvPr/>
              </p14:nvContentPartPr>
              <p14:xfrm>
                <a:off x="7935243" y="3157228"/>
                <a:ext cx="82800" cy="92520"/>
              </p14:xfrm>
            </p:contentPart>
          </mc:Choice>
          <mc:Fallback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31EEEF7D-9F49-7137-53F5-C8242DA195A4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7924803" y="3146788"/>
                  <a:ext cx="104040" cy="11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">
              <p14:nvContentPartPr>
                <p14:cNvPr id="30" name="Input penna 29">
                  <a:extLst>
                    <a:ext uri="{FF2B5EF4-FFF2-40B4-BE49-F238E27FC236}">
                      <a16:creationId xmlns:a16="http://schemas.microsoft.com/office/drawing/2014/main" id="{234E3685-A551-5ECC-D33B-AB6B9942BBAF}"/>
                    </a:ext>
                  </a:extLst>
                </p14:cNvPr>
                <p14:cNvContentPartPr/>
                <p14:nvPr/>
              </p14:nvContentPartPr>
              <p14:xfrm>
                <a:off x="8086083" y="3164428"/>
                <a:ext cx="53280" cy="94320"/>
              </p14:xfrm>
            </p:contentPart>
          </mc:Choice>
          <mc:Fallback>
            <p:pic>
              <p:nvPicPr>
                <p:cNvPr id="30" name="Input penna 29">
                  <a:extLst>
                    <a:ext uri="{FF2B5EF4-FFF2-40B4-BE49-F238E27FC236}">
                      <a16:creationId xmlns:a16="http://schemas.microsoft.com/office/drawing/2014/main" id="{234E3685-A551-5ECC-D33B-AB6B9942BBAF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8075283" y="3153628"/>
                  <a:ext cx="74520" cy="11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8E1F8640-BCAB-A770-C5B5-02FECC938C0E}"/>
                    </a:ext>
                  </a:extLst>
                </p14:cNvPr>
                <p14:cNvContentPartPr/>
                <p14:nvPr/>
              </p14:nvContentPartPr>
              <p14:xfrm>
                <a:off x="8222523" y="3168028"/>
                <a:ext cx="48960" cy="128160"/>
              </p14:xfrm>
            </p:contentPart>
          </mc:Choice>
          <mc:Fallback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8E1F8640-BCAB-A770-C5B5-02FECC938C0E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8212083" y="3157228"/>
                  <a:ext cx="70200" cy="149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45573E03-CA64-352B-15DA-1AA0E86CB686}"/>
                    </a:ext>
                  </a:extLst>
                </p14:cNvPr>
                <p14:cNvContentPartPr/>
                <p14:nvPr/>
              </p14:nvContentPartPr>
              <p14:xfrm>
                <a:off x="8356083" y="3174508"/>
                <a:ext cx="360" cy="71280"/>
              </p14:xfrm>
            </p:contentPart>
          </mc:Choice>
          <mc:Fallback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45573E03-CA64-352B-15DA-1AA0E86CB686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8345283" y="3164068"/>
                  <a:ext cx="21600" cy="925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2" name="Gruppo 51">
            <a:extLst>
              <a:ext uri="{FF2B5EF4-FFF2-40B4-BE49-F238E27FC236}">
                <a16:creationId xmlns:a16="http://schemas.microsoft.com/office/drawing/2014/main" id="{AE8DD79D-9302-D3AB-99D8-7F7DF5170E13}"/>
              </a:ext>
            </a:extLst>
          </p:cNvPr>
          <p:cNvGrpSpPr/>
          <p:nvPr/>
        </p:nvGrpSpPr>
        <p:grpSpPr>
          <a:xfrm>
            <a:off x="8716377" y="1908805"/>
            <a:ext cx="1538280" cy="1460880"/>
            <a:chOff x="8716377" y="1908805"/>
            <a:chExt cx="1538280" cy="14608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9">
              <p14:nvContentPartPr>
                <p14:cNvPr id="39" name="Input penna 38">
                  <a:extLst>
                    <a:ext uri="{FF2B5EF4-FFF2-40B4-BE49-F238E27FC236}">
                      <a16:creationId xmlns:a16="http://schemas.microsoft.com/office/drawing/2014/main" id="{3312F830-F5B9-1C70-D794-46C09DA5A74C}"/>
                    </a:ext>
                  </a:extLst>
                </p14:cNvPr>
                <p14:cNvContentPartPr/>
                <p14:nvPr/>
              </p14:nvContentPartPr>
              <p14:xfrm>
                <a:off x="8716377" y="1908805"/>
                <a:ext cx="393120" cy="1460880"/>
              </p14:xfrm>
            </p:contentPart>
          </mc:Choice>
          <mc:Fallback>
            <p:pic>
              <p:nvPicPr>
                <p:cNvPr id="39" name="Input penna 38">
                  <a:extLst>
                    <a:ext uri="{FF2B5EF4-FFF2-40B4-BE49-F238E27FC236}">
                      <a16:creationId xmlns:a16="http://schemas.microsoft.com/office/drawing/2014/main" id="{3312F830-F5B9-1C70-D794-46C09DA5A74C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8705937" y="1898365"/>
                  <a:ext cx="414360" cy="148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F8124D27-5878-38BA-0113-CBAD451D3AB6}"/>
                    </a:ext>
                  </a:extLst>
                </p14:cNvPr>
                <p14:cNvContentPartPr/>
                <p14:nvPr/>
              </p14:nvContentPartPr>
              <p14:xfrm>
                <a:off x="9320817" y="2419645"/>
                <a:ext cx="197640" cy="11880"/>
              </p14:xfrm>
            </p:contentPart>
          </mc:Choice>
          <mc:Fallback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F8124D27-5878-38BA-0113-CBAD451D3AB6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9310377" y="2409205"/>
                  <a:ext cx="218880" cy="3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761E7621-0DE8-A842-4673-6FF4AD6EF022}"/>
                    </a:ext>
                  </a:extLst>
                </p14:cNvPr>
                <p14:cNvContentPartPr/>
                <p14:nvPr/>
              </p14:nvContentPartPr>
              <p14:xfrm>
                <a:off x="9348177" y="2516485"/>
                <a:ext cx="151200" cy="24120"/>
              </p14:xfrm>
            </p:contentPart>
          </mc:Choice>
          <mc:Fallback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761E7621-0DE8-A842-4673-6FF4AD6EF022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9337737" y="2505685"/>
                  <a:ext cx="172440" cy="4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0D2A86A2-33DA-0837-3C8F-853B20BFEA44}"/>
                    </a:ext>
                  </a:extLst>
                </p14:cNvPr>
                <p14:cNvContentPartPr/>
                <p14:nvPr/>
              </p14:nvContentPartPr>
              <p14:xfrm>
                <a:off x="9376977" y="2595325"/>
                <a:ext cx="107640" cy="133200"/>
              </p14:xfrm>
            </p:contentPart>
          </mc:Choice>
          <mc:Fallback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0D2A86A2-33DA-0837-3C8F-853B20BFEA44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9366537" y="2584885"/>
                  <a:ext cx="128880" cy="154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0BC01515-061D-6881-2A91-E4744F92D801}"/>
                    </a:ext>
                  </a:extLst>
                </p14:cNvPr>
                <p14:cNvContentPartPr/>
                <p14:nvPr/>
              </p14:nvContentPartPr>
              <p14:xfrm>
                <a:off x="9543657" y="2453845"/>
                <a:ext cx="45720" cy="282960"/>
              </p14:xfrm>
            </p:contentPart>
          </mc:Choice>
          <mc:Fallback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0BC01515-061D-6881-2A91-E4744F92D801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9533217" y="2443045"/>
                  <a:ext cx="66960" cy="304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">
              <p14:nvContentPartPr>
                <p14:cNvPr id="44" name="Input penna 43">
                  <a:extLst>
                    <a:ext uri="{FF2B5EF4-FFF2-40B4-BE49-F238E27FC236}">
                      <a16:creationId xmlns:a16="http://schemas.microsoft.com/office/drawing/2014/main" id="{C5CD9162-8AC7-0B55-33D5-183700AB570D}"/>
                    </a:ext>
                  </a:extLst>
                </p14:cNvPr>
                <p14:cNvContentPartPr/>
                <p14:nvPr/>
              </p14:nvContentPartPr>
              <p14:xfrm>
                <a:off x="9552297" y="2656525"/>
                <a:ext cx="76680" cy="20160"/>
              </p14:xfrm>
            </p:contentPart>
          </mc:Choice>
          <mc:Fallback>
            <p:pic>
              <p:nvPicPr>
                <p:cNvPr id="44" name="Input penna 43">
                  <a:extLst>
                    <a:ext uri="{FF2B5EF4-FFF2-40B4-BE49-F238E27FC236}">
                      <a16:creationId xmlns:a16="http://schemas.microsoft.com/office/drawing/2014/main" id="{C5CD9162-8AC7-0B55-33D5-183700AB570D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9541857" y="2646085"/>
                  <a:ext cx="97920" cy="4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">
              <p14:nvContentPartPr>
                <p14:cNvPr id="45" name="Input penna 44">
                  <a:extLst>
                    <a:ext uri="{FF2B5EF4-FFF2-40B4-BE49-F238E27FC236}">
                      <a16:creationId xmlns:a16="http://schemas.microsoft.com/office/drawing/2014/main" id="{40B4DC81-ED74-7A77-466E-EF25134A2D60}"/>
                    </a:ext>
                  </a:extLst>
                </p14:cNvPr>
                <p14:cNvContentPartPr/>
                <p14:nvPr/>
              </p14:nvContentPartPr>
              <p14:xfrm>
                <a:off x="9650217" y="2487685"/>
                <a:ext cx="60840" cy="232200"/>
              </p14:xfrm>
            </p:contentPart>
          </mc:Choice>
          <mc:Fallback>
            <p:pic>
              <p:nvPicPr>
                <p:cNvPr id="45" name="Input penna 44">
                  <a:extLst>
                    <a:ext uri="{FF2B5EF4-FFF2-40B4-BE49-F238E27FC236}">
                      <a16:creationId xmlns:a16="http://schemas.microsoft.com/office/drawing/2014/main" id="{40B4DC81-ED74-7A77-466E-EF25134A2D60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9639417" y="2476885"/>
                  <a:ext cx="82080" cy="253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">
              <p14:nvContentPartPr>
                <p14:cNvPr id="46" name="Input penna 45">
                  <a:extLst>
                    <a:ext uri="{FF2B5EF4-FFF2-40B4-BE49-F238E27FC236}">
                      <a16:creationId xmlns:a16="http://schemas.microsoft.com/office/drawing/2014/main" id="{FA4FAF08-A67F-2ACC-B24C-AC6687F0DEF0}"/>
                    </a:ext>
                  </a:extLst>
                </p14:cNvPr>
                <p14:cNvContentPartPr/>
                <p14:nvPr/>
              </p14:nvContentPartPr>
              <p14:xfrm>
                <a:off x="9866577" y="2507485"/>
                <a:ext cx="86400" cy="130320"/>
              </p14:xfrm>
            </p:contentPart>
          </mc:Choice>
          <mc:Fallback>
            <p:pic>
              <p:nvPicPr>
                <p:cNvPr id="46" name="Input penna 45">
                  <a:extLst>
                    <a:ext uri="{FF2B5EF4-FFF2-40B4-BE49-F238E27FC236}">
                      <a16:creationId xmlns:a16="http://schemas.microsoft.com/office/drawing/2014/main" id="{FA4FAF08-A67F-2ACC-B24C-AC6687F0DEF0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9856137" y="2496685"/>
                  <a:ext cx="107640" cy="15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">
              <p14:nvContentPartPr>
                <p14:cNvPr id="47" name="Input penna 46">
                  <a:extLst>
                    <a:ext uri="{FF2B5EF4-FFF2-40B4-BE49-F238E27FC236}">
                      <a16:creationId xmlns:a16="http://schemas.microsoft.com/office/drawing/2014/main" id="{D8089E46-BC77-95F3-033D-72D0376A78EE}"/>
                    </a:ext>
                  </a:extLst>
                </p14:cNvPr>
                <p14:cNvContentPartPr/>
                <p14:nvPr/>
              </p14:nvContentPartPr>
              <p14:xfrm>
                <a:off x="9849657" y="2639605"/>
                <a:ext cx="29520" cy="97920"/>
              </p14:xfrm>
            </p:contentPart>
          </mc:Choice>
          <mc:Fallback>
            <p:pic>
              <p:nvPicPr>
                <p:cNvPr id="47" name="Input penna 46">
                  <a:extLst>
                    <a:ext uri="{FF2B5EF4-FFF2-40B4-BE49-F238E27FC236}">
                      <a16:creationId xmlns:a16="http://schemas.microsoft.com/office/drawing/2014/main" id="{D8089E46-BC77-95F3-033D-72D0376A78EE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9839217" y="2628805"/>
                  <a:ext cx="50760" cy="11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">
              <p14:nvContentPartPr>
                <p14:cNvPr id="48" name="Input penna 47">
                  <a:extLst>
                    <a:ext uri="{FF2B5EF4-FFF2-40B4-BE49-F238E27FC236}">
                      <a16:creationId xmlns:a16="http://schemas.microsoft.com/office/drawing/2014/main" id="{8F5E4271-FF24-2E99-CAF0-9B59AD8F4888}"/>
                    </a:ext>
                  </a:extLst>
                </p14:cNvPr>
                <p14:cNvContentPartPr/>
                <p14:nvPr/>
              </p14:nvContentPartPr>
              <p14:xfrm>
                <a:off x="9925977" y="2678485"/>
                <a:ext cx="21960" cy="89280"/>
              </p14:xfrm>
            </p:contentPart>
          </mc:Choice>
          <mc:Fallback>
            <p:pic>
              <p:nvPicPr>
                <p:cNvPr id="48" name="Input penna 47">
                  <a:extLst>
                    <a:ext uri="{FF2B5EF4-FFF2-40B4-BE49-F238E27FC236}">
                      <a16:creationId xmlns:a16="http://schemas.microsoft.com/office/drawing/2014/main" id="{8F5E4271-FF24-2E99-CAF0-9B59AD8F4888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9915177" y="2667685"/>
                  <a:ext cx="43200" cy="11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9">
              <p14:nvContentPartPr>
                <p14:cNvPr id="49" name="Input penna 48">
                  <a:extLst>
                    <a:ext uri="{FF2B5EF4-FFF2-40B4-BE49-F238E27FC236}">
                      <a16:creationId xmlns:a16="http://schemas.microsoft.com/office/drawing/2014/main" id="{8C614513-4AB7-CC92-F573-A386FFDFE641}"/>
                    </a:ext>
                  </a:extLst>
                </p14:cNvPr>
                <p14:cNvContentPartPr/>
                <p14:nvPr/>
              </p14:nvContentPartPr>
              <p14:xfrm>
                <a:off x="9738057" y="2796205"/>
                <a:ext cx="359640" cy="24480"/>
              </p14:xfrm>
            </p:contentPart>
          </mc:Choice>
          <mc:Fallback>
            <p:pic>
              <p:nvPicPr>
                <p:cNvPr id="49" name="Input penna 48">
                  <a:extLst>
                    <a:ext uri="{FF2B5EF4-FFF2-40B4-BE49-F238E27FC236}">
                      <a16:creationId xmlns:a16="http://schemas.microsoft.com/office/drawing/2014/main" id="{8C614513-4AB7-CC92-F573-A386FFDFE641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9727257" y="2785765"/>
                  <a:ext cx="380880" cy="4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1">
              <p14:nvContentPartPr>
                <p14:cNvPr id="50" name="Input penna 49">
                  <a:extLst>
                    <a:ext uri="{FF2B5EF4-FFF2-40B4-BE49-F238E27FC236}">
                      <a16:creationId xmlns:a16="http://schemas.microsoft.com/office/drawing/2014/main" id="{15EF437F-4C6C-DBA8-027A-F830D3F0577E}"/>
                    </a:ext>
                  </a:extLst>
                </p14:cNvPr>
                <p14:cNvContentPartPr/>
                <p14:nvPr/>
              </p14:nvContentPartPr>
              <p14:xfrm>
                <a:off x="9200577" y="2294365"/>
                <a:ext cx="1054080" cy="733320"/>
              </p14:xfrm>
            </p:contentPart>
          </mc:Choice>
          <mc:Fallback>
            <p:pic>
              <p:nvPicPr>
                <p:cNvPr id="50" name="Input penna 49">
                  <a:extLst>
                    <a:ext uri="{FF2B5EF4-FFF2-40B4-BE49-F238E27FC236}">
                      <a16:creationId xmlns:a16="http://schemas.microsoft.com/office/drawing/2014/main" id="{15EF437F-4C6C-DBA8-027A-F830D3F0577E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9189777" y="2283925"/>
                  <a:ext cx="1075320" cy="75456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25440015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B5207B-1293-7E35-40F6-8D67420599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TextBox 3">
            <a:extLst>
              <a:ext uri="{FF2B5EF4-FFF2-40B4-BE49-F238E27FC236}">
                <a16:creationId xmlns:a16="http://schemas.microsoft.com/office/drawing/2014/main" id="{89A7E0D1-4418-E5E3-86A8-5B3CE8E06FE5}"/>
              </a:ext>
            </a:extLst>
          </p:cNvPr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18" name="TextBox 5">
            <a:extLst>
              <a:ext uri="{FF2B5EF4-FFF2-40B4-BE49-F238E27FC236}">
                <a16:creationId xmlns:a16="http://schemas.microsoft.com/office/drawing/2014/main" id="{1127D5CB-126C-92B0-C7EC-678B1EDC5001}"/>
              </a:ext>
            </a:extLst>
          </p:cNvPr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32" name="그룹 12">
            <a:extLst>
              <a:ext uri="{FF2B5EF4-FFF2-40B4-BE49-F238E27FC236}">
                <a16:creationId xmlns:a16="http://schemas.microsoft.com/office/drawing/2014/main" id="{E1460308-178A-C429-7D8B-9CC23827C397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19" name="직사각형 13">
              <a:extLst>
                <a:ext uri="{FF2B5EF4-FFF2-40B4-BE49-F238E27FC236}">
                  <a16:creationId xmlns:a16="http://schemas.microsoft.com/office/drawing/2014/main" id="{09952310-E8C8-B103-BC32-56B106473575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" name="직사각형 14">
              <a:extLst>
                <a:ext uri="{FF2B5EF4-FFF2-40B4-BE49-F238E27FC236}">
                  <a16:creationId xmlns:a16="http://schemas.microsoft.com/office/drawing/2014/main" id="{59422619-D330-368A-BA1F-2811C17A9597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" name="직사각형 15">
              <a:extLst>
                <a:ext uri="{FF2B5EF4-FFF2-40B4-BE49-F238E27FC236}">
                  <a16:creationId xmlns:a16="http://schemas.microsoft.com/office/drawing/2014/main" id="{A121B0E8-E8E4-609B-D0B4-E77397051E29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" name="직사각형 16">
              <a:extLst>
                <a:ext uri="{FF2B5EF4-FFF2-40B4-BE49-F238E27FC236}">
                  <a16:creationId xmlns:a16="http://schemas.microsoft.com/office/drawing/2014/main" id="{16439940-073D-230E-FBDE-647353F84687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" name="직사각형 17">
              <a:extLst>
                <a:ext uri="{FF2B5EF4-FFF2-40B4-BE49-F238E27FC236}">
                  <a16:creationId xmlns:a16="http://schemas.microsoft.com/office/drawing/2014/main" id="{3C9E2274-CB2D-F4B1-7A37-BA5F397D116C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4" name="직사각형 18">
              <a:extLst>
                <a:ext uri="{FF2B5EF4-FFF2-40B4-BE49-F238E27FC236}">
                  <a16:creationId xmlns:a16="http://schemas.microsoft.com/office/drawing/2014/main" id="{9DF4B238-0E65-E75E-8E2C-274E64F599B6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" name="직사각형 19">
              <a:extLst>
                <a:ext uri="{FF2B5EF4-FFF2-40B4-BE49-F238E27FC236}">
                  <a16:creationId xmlns:a16="http://schemas.microsoft.com/office/drawing/2014/main" id="{C456B345-CA5D-7C64-DE3D-6A299E9A6B1D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" name="직사각형 20">
              <a:extLst>
                <a:ext uri="{FF2B5EF4-FFF2-40B4-BE49-F238E27FC236}">
                  <a16:creationId xmlns:a16="http://schemas.microsoft.com/office/drawing/2014/main" id="{8ECE86D7-706B-34D4-C8EA-CC48488A1EA4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7" name="직사각형 21">
              <a:extLst>
                <a:ext uri="{FF2B5EF4-FFF2-40B4-BE49-F238E27FC236}">
                  <a16:creationId xmlns:a16="http://schemas.microsoft.com/office/drawing/2014/main" id="{3860BCE7-C2CC-CCD7-1A44-18C75CB825DE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" name="직사각형 22">
              <a:extLst>
                <a:ext uri="{FF2B5EF4-FFF2-40B4-BE49-F238E27FC236}">
                  <a16:creationId xmlns:a16="http://schemas.microsoft.com/office/drawing/2014/main" id="{2B2A5989-8846-BF94-6680-95CFD9818D50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" name="직사각형 23">
              <a:extLst>
                <a:ext uri="{FF2B5EF4-FFF2-40B4-BE49-F238E27FC236}">
                  <a16:creationId xmlns:a16="http://schemas.microsoft.com/office/drawing/2014/main" id="{C6CE436D-CE37-314D-E297-512F5E6E97DC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0" name="직사각형 24">
              <a:extLst>
                <a:ext uri="{FF2B5EF4-FFF2-40B4-BE49-F238E27FC236}">
                  <a16:creationId xmlns:a16="http://schemas.microsoft.com/office/drawing/2014/main" id="{049EA959-5F7E-FF82-6177-176D77CF66F2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" name="직사각형 25">
              <a:extLst>
                <a:ext uri="{FF2B5EF4-FFF2-40B4-BE49-F238E27FC236}">
                  <a16:creationId xmlns:a16="http://schemas.microsoft.com/office/drawing/2014/main" id="{9FAC14B5-EF99-D209-5FD6-19C3906D3F58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33" name="그림 42" descr="그림 42">
            <a:extLst>
              <a:ext uri="{FF2B5EF4-FFF2-40B4-BE49-F238E27FC236}">
                <a16:creationId xmlns:a16="http://schemas.microsoft.com/office/drawing/2014/main" id="{DA0168B1-9E9D-39D9-E7CA-C33DE15518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47" name="그룹 44">
            <a:extLst>
              <a:ext uri="{FF2B5EF4-FFF2-40B4-BE49-F238E27FC236}">
                <a16:creationId xmlns:a16="http://schemas.microsoft.com/office/drawing/2014/main" id="{937F08CC-F789-5005-A06E-C54E961F6A0F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34" name="직사각형 45">
              <a:extLst>
                <a:ext uri="{FF2B5EF4-FFF2-40B4-BE49-F238E27FC236}">
                  <a16:creationId xmlns:a16="http://schemas.microsoft.com/office/drawing/2014/main" id="{0D1ED534-6B5B-29B2-9C0D-01D993E5333E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" name="직사각형 46">
              <a:extLst>
                <a:ext uri="{FF2B5EF4-FFF2-40B4-BE49-F238E27FC236}">
                  <a16:creationId xmlns:a16="http://schemas.microsoft.com/office/drawing/2014/main" id="{C0AA6C34-1B1A-1924-C879-11AEE98187C7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6" name="직사각형 47">
              <a:extLst>
                <a:ext uri="{FF2B5EF4-FFF2-40B4-BE49-F238E27FC236}">
                  <a16:creationId xmlns:a16="http://schemas.microsoft.com/office/drawing/2014/main" id="{8F23FB08-2C66-B582-5537-0514DD88D781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" name="직사각형 48">
              <a:extLst>
                <a:ext uri="{FF2B5EF4-FFF2-40B4-BE49-F238E27FC236}">
                  <a16:creationId xmlns:a16="http://schemas.microsoft.com/office/drawing/2014/main" id="{2174B7AD-0C64-6C62-45CD-73392CC4C6DE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" name="직사각형 49">
              <a:extLst>
                <a:ext uri="{FF2B5EF4-FFF2-40B4-BE49-F238E27FC236}">
                  <a16:creationId xmlns:a16="http://schemas.microsoft.com/office/drawing/2014/main" id="{E242A52B-D769-EAF7-E272-7450CC65A47C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" name="직사각형 50">
              <a:extLst>
                <a:ext uri="{FF2B5EF4-FFF2-40B4-BE49-F238E27FC236}">
                  <a16:creationId xmlns:a16="http://schemas.microsoft.com/office/drawing/2014/main" id="{5A4A839B-2B87-9697-FB60-92302F6E5727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0" name="직사각형 51">
              <a:extLst>
                <a:ext uri="{FF2B5EF4-FFF2-40B4-BE49-F238E27FC236}">
                  <a16:creationId xmlns:a16="http://schemas.microsoft.com/office/drawing/2014/main" id="{CFC20C63-7AD3-EE73-80CD-9683D8A75C29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" name="직사각형 52">
              <a:extLst>
                <a:ext uri="{FF2B5EF4-FFF2-40B4-BE49-F238E27FC236}">
                  <a16:creationId xmlns:a16="http://schemas.microsoft.com/office/drawing/2014/main" id="{ED521B14-D822-C07E-F62E-913796C055E4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" name="직사각형 53">
              <a:extLst>
                <a:ext uri="{FF2B5EF4-FFF2-40B4-BE49-F238E27FC236}">
                  <a16:creationId xmlns:a16="http://schemas.microsoft.com/office/drawing/2014/main" id="{6A031720-35F8-F5F2-B9D1-CD18FE305AE9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3" name="직사각형 54">
              <a:extLst>
                <a:ext uri="{FF2B5EF4-FFF2-40B4-BE49-F238E27FC236}">
                  <a16:creationId xmlns:a16="http://schemas.microsoft.com/office/drawing/2014/main" id="{76CC2EAB-6EDF-E7D9-6E9F-811E10F8C6AE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" name="직사각형 55">
              <a:extLst>
                <a:ext uri="{FF2B5EF4-FFF2-40B4-BE49-F238E27FC236}">
                  <a16:creationId xmlns:a16="http://schemas.microsoft.com/office/drawing/2014/main" id="{6C7BA1F7-9F8B-BB41-3247-F18D1E8E77F9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" name="직사각형 56">
              <a:extLst>
                <a:ext uri="{FF2B5EF4-FFF2-40B4-BE49-F238E27FC236}">
                  <a16:creationId xmlns:a16="http://schemas.microsoft.com/office/drawing/2014/main" id="{4640EDAF-418F-3205-1740-AE52C42BC123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6" name="직사각형 57">
              <a:extLst>
                <a:ext uri="{FF2B5EF4-FFF2-40B4-BE49-F238E27FC236}">
                  <a16:creationId xmlns:a16="http://schemas.microsoft.com/office/drawing/2014/main" id="{BA90C03F-115D-8F7C-EF93-C75E7530619C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48" name="Testo">
            <a:extLst>
              <a:ext uri="{FF2B5EF4-FFF2-40B4-BE49-F238E27FC236}">
                <a16:creationId xmlns:a16="http://schemas.microsoft.com/office/drawing/2014/main" id="{8D073F4C-67E3-73E7-0304-FEEAD669C11A}"/>
              </a:ext>
            </a:extLst>
          </p:cNvPr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49" name="그림 5" descr="그림 5">
            <a:extLst>
              <a:ext uri="{FF2B5EF4-FFF2-40B4-BE49-F238E27FC236}">
                <a16:creationId xmlns:a16="http://schemas.microsoft.com/office/drawing/2014/main" id="{D90A1828-3787-F5E2-36C4-F5CFCED10D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81" y="12988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63" name="그룹 28">
            <a:extLst>
              <a:ext uri="{FF2B5EF4-FFF2-40B4-BE49-F238E27FC236}">
                <a16:creationId xmlns:a16="http://schemas.microsoft.com/office/drawing/2014/main" id="{3C3DFEEB-E794-707F-2CF6-088896C5D198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50" name="직사각형 29">
              <a:extLst>
                <a:ext uri="{FF2B5EF4-FFF2-40B4-BE49-F238E27FC236}">
                  <a16:creationId xmlns:a16="http://schemas.microsoft.com/office/drawing/2014/main" id="{2D7AAC4A-2B63-C763-D82B-E36818D83561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" name="직사각형 30">
              <a:extLst>
                <a:ext uri="{FF2B5EF4-FFF2-40B4-BE49-F238E27FC236}">
                  <a16:creationId xmlns:a16="http://schemas.microsoft.com/office/drawing/2014/main" id="{E1EFB975-8CF2-3BE0-10B3-69882AFA625C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2" name="직사각형 31">
              <a:extLst>
                <a:ext uri="{FF2B5EF4-FFF2-40B4-BE49-F238E27FC236}">
                  <a16:creationId xmlns:a16="http://schemas.microsoft.com/office/drawing/2014/main" id="{991F1139-6381-CB65-3D41-C28B57BBB737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" name="직사각형 32">
              <a:extLst>
                <a:ext uri="{FF2B5EF4-FFF2-40B4-BE49-F238E27FC236}">
                  <a16:creationId xmlns:a16="http://schemas.microsoft.com/office/drawing/2014/main" id="{99281634-430D-E7F2-F454-BD1083A03F5C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" name="직사각형 33">
              <a:extLst>
                <a:ext uri="{FF2B5EF4-FFF2-40B4-BE49-F238E27FC236}">
                  <a16:creationId xmlns:a16="http://schemas.microsoft.com/office/drawing/2014/main" id="{905E59AF-F1B0-A0AF-0C57-F303BD6EC245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5" name="직사각형 34">
              <a:extLst>
                <a:ext uri="{FF2B5EF4-FFF2-40B4-BE49-F238E27FC236}">
                  <a16:creationId xmlns:a16="http://schemas.microsoft.com/office/drawing/2014/main" id="{54B1DC18-E81C-DA5E-37F1-784CA3B35491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" name="직사각형 35">
              <a:extLst>
                <a:ext uri="{FF2B5EF4-FFF2-40B4-BE49-F238E27FC236}">
                  <a16:creationId xmlns:a16="http://schemas.microsoft.com/office/drawing/2014/main" id="{551B32E3-6D55-E5CB-9103-203B8BBCF850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" name="직사각형 36">
              <a:extLst>
                <a:ext uri="{FF2B5EF4-FFF2-40B4-BE49-F238E27FC236}">
                  <a16:creationId xmlns:a16="http://schemas.microsoft.com/office/drawing/2014/main" id="{B182C1C0-5506-B862-9653-956B186050FE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" name="직사각형 37">
              <a:extLst>
                <a:ext uri="{FF2B5EF4-FFF2-40B4-BE49-F238E27FC236}">
                  <a16:creationId xmlns:a16="http://schemas.microsoft.com/office/drawing/2014/main" id="{75FAD119-0119-2518-EF38-5A5D16C7F962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" name="직사각형 38">
              <a:extLst>
                <a:ext uri="{FF2B5EF4-FFF2-40B4-BE49-F238E27FC236}">
                  <a16:creationId xmlns:a16="http://schemas.microsoft.com/office/drawing/2014/main" id="{E28EF2EB-4BE4-5F64-1FFE-748701DBCBF7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" name="직사각형 39">
              <a:extLst>
                <a:ext uri="{FF2B5EF4-FFF2-40B4-BE49-F238E27FC236}">
                  <a16:creationId xmlns:a16="http://schemas.microsoft.com/office/drawing/2014/main" id="{325E380E-C2EF-496A-1BF6-ED22D9285CAE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" name="직사각형 40">
              <a:extLst>
                <a:ext uri="{FF2B5EF4-FFF2-40B4-BE49-F238E27FC236}">
                  <a16:creationId xmlns:a16="http://schemas.microsoft.com/office/drawing/2014/main" id="{0F073B01-EA2A-508D-7907-2C32C1C03F29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2" name="직사각형 41">
              <a:extLst>
                <a:ext uri="{FF2B5EF4-FFF2-40B4-BE49-F238E27FC236}">
                  <a16:creationId xmlns:a16="http://schemas.microsoft.com/office/drawing/2014/main" id="{FA742131-5391-904D-77B1-3E1661C07D61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77" name="그룹 43">
            <a:extLst>
              <a:ext uri="{FF2B5EF4-FFF2-40B4-BE49-F238E27FC236}">
                <a16:creationId xmlns:a16="http://schemas.microsoft.com/office/drawing/2014/main" id="{B49D8773-F4CA-1FC9-C28C-E42F2F7C0EA1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64" name="직사각형 44">
              <a:extLst>
                <a:ext uri="{FF2B5EF4-FFF2-40B4-BE49-F238E27FC236}">
                  <a16:creationId xmlns:a16="http://schemas.microsoft.com/office/drawing/2014/main" id="{25527108-D2DF-8081-FA8B-49ECC9293D8D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5" name="직사각형 45">
              <a:extLst>
                <a:ext uri="{FF2B5EF4-FFF2-40B4-BE49-F238E27FC236}">
                  <a16:creationId xmlns:a16="http://schemas.microsoft.com/office/drawing/2014/main" id="{0D8A8A24-CE2D-53F2-395B-93FCC9D77467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" name="직사각형 46">
              <a:extLst>
                <a:ext uri="{FF2B5EF4-FFF2-40B4-BE49-F238E27FC236}">
                  <a16:creationId xmlns:a16="http://schemas.microsoft.com/office/drawing/2014/main" id="{04E51023-F0D5-5ED3-12DA-A7ED108B5E6D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" name="직사각형 47">
              <a:extLst>
                <a:ext uri="{FF2B5EF4-FFF2-40B4-BE49-F238E27FC236}">
                  <a16:creationId xmlns:a16="http://schemas.microsoft.com/office/drawing/2014/main" id="{03EBC274-662E-3D4A-16E8-16B2C9AE7A2F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8" name="직사각형 48">
              <a:extLst>
                <a:ext uri="{FF2B5EF4-FFF2-40B4-BE49-F238E27FC236}">
                  <a16:creationId xmlns:a16="http://schemas.microsoft.com/office/drawing/2014/main" id="{E414AA67-2694-4E01-619D-368CC99497EF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" name="직사각형 49">
              <a:extLst>
                <a:ext uri="{FF2B5EF4-FFF2-40B4-BE49-F238E27FC236}">
                  <a16:creationId xmlns:a16="http://schemas.microsoft.com/office/drawing/2014/main" id="{5B0CAE6A-482C-320B-FBD0-4257B53B4B99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" name="직사각형 50">
              <a:extLst>
                <a:ext uri="{FF2B5EF4-FFF2-40B4-BE49-F238E27FC236}">
                  <a16:creationId xmlns:a16="http://schemas.microsoft.com/office/drawing/2014/main" id="{D4453144-5631-9252-957F-BB31203DD7DA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1" name="직사각형 51">
              <a:extLst>
                <a:ext uri="{FF2B5EF4-FFF2-40B4-BE49-F238E27FC236}">
                  <a16:creationId xmlns:a16="http://schemas.microsoft.com/office/drawing/2014/main" id="{001FC8B4-3BD1-BBAC-5990-6282A30B9A21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" name="직사각형 52">
              <a:extLst>
                <a:ext uri="{FF2B5EF4-FFF2-40B4-BE49-F238E27FC236}">
                  <a16:creationId xmlns:a16="http://schemas.microsoft.com/office/drawing/2014/main" id="{31A6DE1B-1ADF-CA48-7C40-8E9C0DEF1FCA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" name="직사각형 53">
              <a:extLst>
                <a:ext uri="{FF2B5EF4-FFF2-40B4-BE49-F238E27FC236}">
                  <a16:creationId xmlns:a16="http://schemas.microsoft.com/office/drawing/2014/main" id="{EBC32BAB-5813-9B8B-6DB1-B89C517DCA49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4" name="직사각형 54">
              <a:extLst>
                <a:ext uri="{FF2B5EF4-FFF2-40B4-BE49-F238E27FC236}">
                  <a16:creationId xmlns:a16="http://schemas.microsoft.com/office/drawing/2014/main" id="{CAEFF78A-31E7-35B6-F3EC-ADB6D0A84229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" name="직사각형 55">
              <a:extLst>
                <a:ext uri="{FF2B5EF4-FFF2-40B4-BE49-F238E27FC236}">
                  <a16:creationId xmlns:a16="http://schemas.microsoft.com/office/drawing/2014/main" id="{5B7463E6-EDC7-76E5-6EB1-34E70B839B8A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6" name="직사각형 56">
              <a:extLst>
                <a:ext uri="{FF2B5EF4-FFF2-40B4-BE49-F238E27FC236}">
                  <a16:creationId xmlns:a16="http://schemas.microsoft.com/office/drawing/2014/main" id="{2A5E2216-65A3-940B-E174-79C3BC18AF94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79" name="Capitolo 1…">
            <a:extLst>
              <a:ext uri="{FF2B5EF4-FFF2-40B4-BE49-F238E27FC236}">
                <a16:creationId xmlns:a16="http://schemas.microsoft.com/office/drawing/2014/main" id="{E04C1196-5AE1-850A-1EC0-2811C89DEB8B}"/>
              </a:ext>
            </a:extLst>
          </p:cNvPr>
          <p:cNvSpPr txBox="1"/>
          <p:nvPr/>
        </p:nvSpPr>
        <p:spPr>
          <a:xfrm>
            <a:off x="6049802" y="441799"/>
            <a:ext cx="92396" cy="5693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3100"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endParaRPr dirty="0"/>
          </a:p>
        </p:txBody>
      </p:sp>
      <p:pic>
        <p:nvPicPr>
          <p:cNvPr id="3" name="Immagine 2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AFA2BCC8-5538-4ADE-F3F5-6B11C63DE1B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4450" y="1981200"/>
            <a:ext cx="4483100" cy="2895600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2" name="Input penna 1">
                <a:extLst>
                  <a:ext uri="{FF2B5EF4-FFF2-40B4-BE49-F238E27FC236}">
                    <a16:creationId xmlns:a16="http://schemas.microsoft.com/office/drawing/2014/main" id="{AE4F90E6-6067-1FC5-E1DF-A526DEC88127}"/>
                  </a:ext>
                </a:extLst>
              </p14:cNvPr>
              <p14:cNvContentPartPr/>
              <p14:nvPr/>
            </p14:nvContentPartPr>
            <p14:xfrm>
              <a:off x="5959383" y="4780298"/>
              <a:ext cx="579240" cy="63360"/>
            </p14:xfrm>
          </p:contentPart>
        </mc:Choice>
        <mc:Fallback>
          <p:pic>
            <p:nvPicPr>
              <p:cNvPr id="2" name="Input penna 1">
                <a:extLst>
                  <a:ext uri="{FF2B5EF4-FFF2-40B4-BE49-F238E27FC236}">
                    <a16:creationId xmlns:a16="http://schemas.microsoft.com/office/drawing/2014/main" id="{AE4F90E6-6067-1FC5-E1DF-A526DEC88127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948943" y="4769858"/>
                <a:ext cx="600480" cy="84600"/>
              </a:xfrm>
              <a:prstGeom prst="rect">
                <a:avLst/>
              </a:prstGeom>
            </p:spPr>
          </p:pic>
        </mc:Fallback>
      </mc:AlternateContent>
      <p:grpSp>
        <p:nvGrpSpPr>
          <p:cNvPr id="36" name="Gruppo 35">
            <a:extLst>
              <a:ext uri="{FF2B5EF4-FFF2-40B4-BE49-F238E27FC236}">
                <a16:creationId xmlns:a16="http://schemas.microsoft.com/office/drawing/2014/main" id="{D0922BD9-693A-A0AD-F3C4-BE36B3FC6A9F}"/>
              </a:ext>
            </a:extLst>
          </p:cNvPr>
          <p:cNvGrpSpPr/>
          <p:nvPr/>
        </p:nvGrpSpPr>
        <p:grpSpPr>
          <a:xfrm>
            <a:off x="5785527" y="5134484"/>
            <a:ext cx="684360" cy="315720"/>
            <a:chOff x="5785527" y="5134484"/>
            <a:chExt cx="684360" cy="3157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4" name="Input penna 3">
                  <a:extLst>
                    <a:ext uri="{FF2B5EF4-FFF2-40B4-BE49-F238E27FC236}">
                      <a16:creationId xmlns:a16="http://schemas.microsoft.com/office/drawing/2014/main" id="{EF762C70-1FA5-B5F1-C9AA-2784AF752737}"/>
                    </a:ext>
                  </a:extLst>
                </p14:cNvPr>
                <p14:cNvContentPartPr/>
                <p14:nvPr/>
              </p14:nvContentPartPr>
              <p14:xfrm>
                <a:off x="5889927" y="5145644"/>
                <a:ext cx="7200" cy="304560"/>
              </p14:xfrm>
            </p:contentPart>
          </mc:Choice>
          <mc:Fallback>
            <p:pic>
              <p:nvPicPr>
                <p:cNvPr id="4" name="Input penna 3">
                  <a:extLst>
                    <a:ext uri="{FF2B5EF4-FFF2-40B4-BE49-F238E27FC236}">
                      <a16:creationId xmlns:a16="http://schemas.microsoft.com/office/drawing/2014/main" id="{EF762C70-1FA5-B5F1-C9AA-2784AF752737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5879487" y="5134844"/>
                  <a:ext cx="28440" cy="325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5" name="Input penna 4">
                  <a:extLst>
                    <a:ext uri="{FF2B5EF4-FFF2-40B4-BE49-F238E27FC236}">
                      <a16:creationId xmlns:a16="http://schemas.microsoft.com/office/drawing/2014/main" id="{8C330DB4-71F3-AD47-FFC7-5A90DC79ECC8}"/>
                    </a:ext>
                  </a:extLst>
                </p14:cNvPr>
                <p14:cNvContentPartPr/>
                <p14:nvPr/>
              </p14:nvContentPartPr>
              <p14:xfrm>
                <a:off x="5785527" y="5285684"/>
                <a:ext cx="267840" cy="17640"/>
              </p14:xfrm>
            </p:contentPart>
          </mc:Choice>
          <mc:Fallback>
            <p:pic>
              <p:nvPicPr>
                <p:cNvPr id="5" name="Input penna 4">
                  <a:extLst>
                    <a:ext uri="{FF2B5EF4-FFF2-40B4-BE49-F238E27FC236}">
                      <a16:creationId xmlns:a16="http://schemas.microsoft.com/office/drawing/2014/main" id="{8C330DB4-71F3-AD47-FFC7-5A90DC79ECC8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5774727" y="5275244"/>
                  <a:ext cx="289080" cy="3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6" name="Input penna 5">
                  <a:extLst>
                    <a:ext uri="{FF2B5EF4-FFF2-40B4-BE49-F238E27FC236}">
                      <a16:creationId xmlns:a16="http://schemas.microsoft.com/office/drawing/2014/main" id="{47D9A7A4-0D78-F098-5FA5-55B0410F22E6}"/>
                    </a:ext>
                  </a:extLst>
                </p14:cNvPr>
                <p14:cNvContentPartPr/>
                <p14:nvPr/>
              </p14:nvContentPartPr>
              <p14:xfrm>
                <a:off x="6214287" y="5134484"/>
                <a:ext cx="145800" cy="191520"/>
              </p14:xfrm>
            </p:contentPart>
          </mc:Choice>
          <mc:Fallback>
            <p:pic>
              <p:nvPicPr>
                <p:cNvPr id="6" name="Input penna 5">
                  <a:extLst>
                    <a:ext uri="{FF2B5EF4-FFF2-40B4-BE49-F238E27FC236}">
                      <a16:creationId xmlns:a16="http://schemas.microsoft.com/office/drawing/2014/main" id="{47D9A7A4-0D78-F098-5FA5-55B0410F22E6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6203487" y="5124044"/>
                  <a:ext cx="167040" cy="21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F1BF6BDD-7A84-D1EF-ABE4-26AB6A7931B4}"/>
                    </a:ext>
                  </a:extLst>
                </p14:cNvPr>
                <p14:cNvContentPartPr/>
                <p14:nvPr/>
              </p14:nvContentPartPr>
              <p14:xfrm>
                <a:off x="6265047" y="5283884"/>
                <a:ext cx="15840" cy="120960"/>
              </p14:xfrm>
            </p:contentPart>
          </mc:Choice>
          <mc:Fallback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F1BF6BDD-7A84-D1EF-ABE4-26AB6A7931B4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6254607" y="5273084"/>
                  <a:ext cx="37080" cy="14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8" name="Input penna 7">
                  <a:extLst>
                    <a:ext uri="{FF2B5EF4-FFF2-40B4-BE49-F238E27FC236}">
                      <a16:creationId xmlns:a16="http://schemas.microsoft.com/office/drawing/2014/main" id="{3FDE44F4-CECD-0A41-0280-37649F76FC1B}"/>
                    </a:ext>
                  </a:extLst>
                </p14:cNvPr>
                <p14:cNvContentPartPr/>
                <p14:nvPr/>
              </p14:nvContentPartPr>
              <p14:xfrm>
                <a:off x="6189447" y="5367404"/>
                <a:ext cx="280440" cy="52560"/>
              </p14:xfrm>
            </p:contentPart>
          </mc:Choice>
          <mc:Fallback>
            <p:pic>
              <p:nvPicPr>
                <p:cNvPr id="8" name="Input penna 7">
                  <a:extLst>
                    <a:ext uri="{FF2B5EF4-FFF2-40B4-BE49-F238E27FC236}">
                      <a16:creationId xmlns:a16="http://schemas.microsoft.com/office/drawing/2014/main" id="{3FDE44F4-CECD-0A41-0280-37649F76FC1B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6179007" y="5356604"/>
                  <a:ext cx="301680" cy="73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4" name="Gruppo 33">
            <a:extLst>
              <a:ext uri="{FF2B5EF4-FFF2-40B4-BE49-F238E27FC236}">
                <a16:creationId xmlns:a16="http://schemas.microsoft.com/office/drawing/2014/main" id="{D14B6F20-3429-613B-770E-4179781F62E4}"/>
              </a:ext>
            </a:extLst>
          </p:cNvPr>
          <p:cNvGrpSpPr/>
          <p:nvPr/>
        </p:nvGrpSpPr>
        <p:grpSpPr>
          <a:xfrm>
            <a:off x="6837807" y="5095604"/>
            <a:ext cx="879480" cy="409680"/>
            <a:chOff x="6837807" y="5095604"/>
            <a:chExt cx="879480" cy="4096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9" name="Input penna 8">
                  <a:extLst>
                    <a:ext uri="{FF2B5EF4-FFF2-40B4-BE49-F238E27FC236}">
                      <a16:creationId xmlns:a16="http://schemas.microsoft.com/office/drawing/2014/main" id="{CACE4E01-456A-1153-E5A5-400E49ABC543}"/>
                    </a:ext>
                  </a:extLst>
                </p14:cNvPr>
                <p14:cNvContentPartPr/>
                <p14:nvPr/>
              </p14:nvContentPartPr>
              <p14:xfrm>
                <a:off x="6837807" y="5095604"/>
                <a:ext cx="79560" cy="197640"/>
              </p14:xfrm>
            </p:contentPart>
          </mc:Choice>
          <mc:Fallback>
            <p:pic>
              <p:nvPicPr>
                <p:cNvPr id="9" name="Input penna 8">
                  <a:extLst>
                    <a:ext uri="{FF2B5EF4-FFF2-40B4-BE49-F238E27FC236}">
                      <a16:creationId xmlns:a16="http://schemas.microsoft.com/office/drawing/2014/main" id="{CACE4E01-456A-1153-E5A5-400E49ABC543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6827367" y="5084804"/>
                  <a:ext cx="100800" cy="21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93B74240-E7E3-6F1B-189A-11A426DD699F}"/>
                    </a:ext>
                  </a:extLst>
                </p14:cNvPr>
                <p14:cNvContentPartPr/>
                <p14:nvPr/>
              </p14:nvContentPartPr>
              <p14:xfrm>
                <a:off x="6864807" y="5200004"/>
                <a:ext cx="114120" cy="10692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93B74240-E7E3-6F1B-189A-11A426DD699F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6854007" y="5189564"/>
                  <a:ext cx="135360" cy="12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14BC8D85-FDAC-7E12-766F-3C4F5015F77F}"/>
                    </a:ext>
                  </a:extLst>
                </p14:cNvPr>
                <p14:cNvContentPartPr/>
                <p14:nvPr/>
              </p14:nvContentPartPr>
              <p14:xfrm>
                <a:off x="7037607" y="5124044"/>
                <a:ext cx="34560" cy="237960"/>
              </p14:xfrm>
            </p:contentPart>
          </mc:Choice>
          <mc:Fallback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14BC8D85-FDAC-7E12-766F-3C4F5015F77F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7027167" y="5113604"/>
                  <a:ext cx="55800" cy="259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A0290F8E-E1A3-6C1F-8CE2-BB6B03ADC2C2}"/>
                    </a:ext>
                  </a:extLst>
                </p14:cNvPr>
                <p14:cNvContentPartPr/>
                <p14:nvPr/>
              </p14:nvContentPartPr>
              <p14:xfrm>
                <a:off x="6852567" y="5368124"/>
                <a:ext cx="190440" cy="576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A0290F8E-E1A3-6C1F-8CE2-BB6B03ADC2C2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6842127" y="5357324"/>
                  <a:ext cx="211680" cy="2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13" name="Input penna 12">
                  <a:extLst>
                    <a:ext uri="{FF2B5EF4-FFF2-40B4-BE49-F238E27FC236}">
                      <a16:creationId xmlns:a16="http://schemas.microsoft.com/office/drawing/2014/main" id="{FAB9E9BA-092B-D585-D8B8-10C9AF52BD34}"/>
                    </a:ext>
                  </a:extLst>
                </p14:cNvPr>
                <p14:cNvContentPartPr/>
                <p14:nvPr/>
              </p14:nvContentPartPr>
              <p14:xfrm>
                <a:off x="6889647" y="5361644"/>
                <a:ext cx="55440" cy="126000"/>
              </p14:xfrm>
            </p:contentPart>
          </mc:Choice>
          <mc:Fallback>
            <p:pic>
              <p:nvPicPr>
                <p:cNvPr id="13" name="Input penna 12">
                  <a:extLst>
                    <a:ext uri="{FF2B5EF4-FFF2-40B4-BE49-F238E27FC236}">
                      <a16:creationId xmlns:a16="http://schemas.microsoft.com/office/drawing/2014/main" id="{FAB9E9BA-092B-D585-D8B8-10C9AF52BD34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6878847" y="5351204"/>
                  <a:ext cx="76680" cy="147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">
              <p14:nvContentPartPr>
                <p14:cNvPr id="14" name="Input penna 13">
                  <a:extLst>
                    <a:ext uri="{FF2B5EF4-FFF2-40B4-BE49-F238E27FC236}">
                      <a16:creationId xmlns:a16="http://schemas.microsoft.com/office/drawing/2014/main" id="{0FF6CB29-26C2-1D2C-4FCD-1F25428041F8}"/>
                    </a:ext>
                  </a:extLst>
                </p14:cNvPr>
                <p14:cNvContentPartPr/>
                <p14:nvPr/>
              </p14:nvContentPartPr>
              <p14:xfrm>
                <a:off x="6945087" y="5405564"/>
                <a:ext cx="12960" cy="60480"/>
              </p14:xfrm>
            </p:contentPart>
          </mc:Choice>
          <mc:Fallback>
            <p:pic>
              <p:nvPicPr>
                <p:cNvPr id="14" name="Input penna 13">
                  <a:extLst>
                    <a:ext uri="{FF2B5EF4-FFF2-40B4-BE49-F238E27FC236}">
                      <a16:creationId xmlns:a16="http://schemas.microsoft.com/office/drawing/2014/main" id="{0FF6CB29-26C2-1D2C-4FCD-1F25428041F8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6934647" y="5395124"/>
                  <a:ext cx="34200" cy="81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">
              <p14:nvContentPartPr>
                <p14:cNvPr id="15" name="Input penna 14">
                  <a:extLst>
                    <a:ext uri="{FF2B5EF4-FFF2-40B4-BE49-F238E27FC236}">
                      <a16:creationId xmlns:a16="http://schemas.microsoft.com/office/drawing/2014/main" id="{59C074AC-7432-91D9-86B2-3863E157F6B8}"/>
                    </a:ext>
                  </a:extLst>
                </p14:cNvPr>
                <p14:cNvContentPartPr/>
                <p14:nvPr/>
              </p14:nvContentPartPr>
              <p14:xfrm>
                <a:off x="6875607" y="5466404"/>
                <a:ext cx="183240" cy="38880"/>
              </p14:xfrm>
            </p:contentPart>
          </mc:Choice>
          <mc:Fallback>
            <p:pic>
              <p:nvPicPr>
                <p:cNvPr id="15" name="Input penna 14">
                  <a:extLst>
                    <a:ext uri="{FF2B5EF4-FFF2-40B4-BE49-F238E27FC236}">
                      <a16:creationId xmlns:a16="http://schemas.microsoft.com/office/drawing/2014/main" id="{59C074AC-7432-91D9-86B2-3863E157F6B8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6864807" y="5455604"/>
                  <a:ext cx="204480" cy="6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">
              <p14:nvContentPartPr>
                <p14:cNvPr id="16" name="Input penna 15">
                  <a:extLst>
                    <a:ext uri="{FF2B5EF4-FFF2-40B4-BE49-F238E27FC236}">
                      <a16:creationId xmlns:a16="http://schemas.microsoft.com/office/drawing/2014/main" id="{241C21D0-011F-616B-A1F9-5A2E6B1F4AD3}"/>
                    </a:ext>
                  </a:extLst>
                </p14:cNvPr>
                <p14:cNvContentPartPr/>
                <p14:nvPr/>
              </p14:nvContentPartPr>
              <p14:xfrm>
                <a:off x="7180887" y="5205044"/>
                <a:ext cx="62640" cy="129240"/>
              </p14:xfrm>
            </p:contentPart>
          </mc:Choice>
          <mc:Fallback>
            <p:pic>
              <p:nvPicPr>
                <p:cNvPr id="16" name="Input penna 15">
                  <a:extLst>
                    <a:ext uri="{FF2B5EF4-FFF2-40B4-BE49-F238E27FC236}">
                      <a16:creationId xmlns:a16="http://schemas.microsoft.com/office/drawing/2014/main" id="{241C21D0-011F-616B-A1F9-5A2E6B1F4AD3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7170447" y="5194244"/>
                  <a:ext cx="83880" cy="15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">
              <p14:nvContentPartPr>
                <p14:cNvPr id="17" name="Input penna 16">
                  <a:extLst>
                    <a:ext uri="{FF2B5EF4-FFF2-40B4-BE49-F238E27FC236}">
                      <a16:creationId xmlns:a16="http://schemas.microsoft.com/office/drawing/2014/main" id="{3ADE1054-23F0-5CEB-44DF-7B7A4855C9D0}"/>
                    </a:ext>
                  </a:extLst>
                </p14:cNvPr>
                <p14:cNvContentPartPr/>
                <p14:nvPr/>
              </p14:nvContentPartPr>
              <p14:xfrm>
                <a:off x="7268727" y="5288564"/>
                <a:ext cx="111600" cy="27720"/>
              </p14:xfrm>
            </p:contentPart>
          </mc:Choice>
          <mc:Fallback>
            <p:pic>
              <p:nvPicPr>
                <p:cNvPr id="17" name="Input penna 16">
                  <a:extLst>
                    <a:ext uri="{FF2B5EF4-FFF2-40B4-BE49-F238E27FC236}">
                      <a16:creationId xmlns:a16="http://schemas.microsoft.com/office/drawing/2014/main" id="{3ADE1054-23F0-5CEB-44DF-7B7A4855C9D0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7258287" y="5278124"/>
                  <a:ext cx="132840" cy="4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">
              <p14:nvContentPartPr>
                <p14:cNvPr id="18" name="Input penna 17">
                  <a:extLst>
                    <a:ext uri="{FF2B5EF4-FFF2-40B4-BE49-F238E27FC236}">
                      <a16:creationId xmlns:a16="http://schemas.microsoft.com/office/drawing/2014/main" id="{01AA6D1A-C555-E4DF-D23C-EDFAE01ACFFD}"/>
                    </a:ext>
                  </a:extLst>
                </p14:cNvPr>
                <p14:cNvContentPartPr/>
                <p14:nvPr/>
              </p14:nvContentPartPr>
              <p14:xfrm>
                <a:off x="7359447" y="5192444"/>
                <a:ext cx="51120" cy="192600"/>
              </p14:xfrm>
            </p:contentPart>
          </mc:Choice>
          <mc:Fallback>
            <p:pic>
              <p:nvPicPr>
                <p:cNvPr id="18" name="Input penna 17">
                  <a:extLst>
                    <a:ext uri="{FF2B5EF4-FFF2-40B4-BE49-F238E27FC236}">
                      <a16:creationId xmlns:a16="http://schemas.microsoft.com/office/drawing/2014/main" id="{01AA6D1A-C555-E4DF-D23C-EDFAE01ACFFD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7349007" y="5181644"/>
                  <a:ext cx="72360" cy="21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">
              <p14:nvContentPartPr>
                <p14:cNvPr id="19" name="Input penna 18">
                  <a:extLst>
                    <a:ext uri="{FF2B5EF4-FFF2-40B4-BE49-F238E27FC236}">
                      <a16:creationId xmlns:a16="http://schemas.microsoft.com/office/drawing/2014/main" id="{EB18D121-49C3-6F8E-F141-1AF68B6F0503}"/>
                    </a:ext>
                  </a:extLst>
                </p14:cNvPr>
                <p14:cNvContentPartPr/>
                <p14:nvPr/>
              </p14:nvContentPartPr>
              <p14:xfrm>
                <a:off x="7537287" y="5199284"/>
                <a:ext cx="114120" cy="127800"/>
              </p14:xfrm>
            </p:contentPart>
          </mc:Choice>
          <mc:Fallback>
            <p:pic>
              <p:nvPicPr>
                <p:cNvPr id="19" name="Input penna 18">
                  <a:extLst>
                    <a:ext uri="{FF2B5EF4-FFF2-40B4-BE49-F238E27FC236}">
                      <a16:creationId xmlns:a16="http://schemas.microsoft.com/office/drawing/2014/main" id="{EB18D121-49C3-6F8E-F141-1AF68B6F0503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7526847" y="5188844"/>
                  <a:ext cx="135360" cy="149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">
              <p14:nvContentPartPr>
                <p14:cNvPr id="20" name="Input penna 19">
                  <a:extLst>
                    <a:ext uri="{FF2B5EF4-FFF2-40B4-BE49-F238E27FC236}">
                      <a16:creationId xmlns:a16="http://schemas.microsoft.com/office/drawing/2014/main" id="{126E3045-E518-510F-C174-3720B80B6A2C}"/>
                    </a:ext>
                  </a:extLst>
                </p14:cNvPr>
                <p14:cNvContentPartPr/>
                <p14:nvPr/>
              </p14:nvContentPartPr>
              <p14:xfrm>
                <a:off x="7515327" y="5336804"/>
                <a:ext cx="18000" cy="106200"/>
              </p14:xfrm>
            </p:contentPart>
          </mc:Choice>
          <mc:Fallback>
            <p:pic>
              <p:nvPicPr>
                <p:cNvPr id="20" name="Input penna 19">
                  <a:extLst>
                    <a:ext uri="{FF2B5EF4-FFF2-40B4-BE49-F238E27FC236}">
                      <a16:creationId xmlns:a16="http://schemas.microsoft.com/office/drawing/2014/main" id="{126E3045-E518-510F-C174-3720B80B6A2C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7504527" y="5326004"/>
                  <a:ext cx="39240" cy="12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">
              <p14:nvContentPartPr>
                <p14:cNvPr id="21" name="Input penna 20">
                  <a:extLst>
                    <a:ext uri="{FF2B5EF4-FFF2-40B4-BE49-F238E27FC236}">
                      <a16:creationId xmlns:a16="http://schemas.microsoft.com/office/drawing/2014/main" id="{16599DAB-3B38-85B3-79DE-D425146EF71E}"/>
                    </a:ext>
                  </a:extLst>
                </p14:cNvPr>
                <p14:cNvContentPartPr/>
                <p14:nvPr/>
              </p14:nvContentPartPr>
              <p14:xfrm>
                <a:off x="7575447" y="5357684"/>
                <a:ext cx="33120" cy="88200"/>
              </p14:xfrm>
            </p:contentPart>
          </mc:Choice>
          <mc:Fallback>
            <p:pic>
              <p:nvPicPr>
                <p:cNvPr id="21" name="Input penna 20">
                  <a:extLst>
                    <a:ext uri="{FF2B5EF4-FFF2-40B4-BE49-F238E27FC236}">
                      <a16:creationId xmlns:a16="http://schemas.microsoft.com/office/drawing/2014/main" id="{16599DAB-3B38-85B3-79DE-D425146EF71E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7565007" y="5346884"/>
                  <a:ext cx="54360" cy="10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">
              <p14:nvContentPartPr>
                <p14:cNvPr id="22" name="Input penna 21">
                  <a:extLst>
                    <a:ext uri="{FF2B5EF4-FFF2-40B4-BE49-F238E27FC236}">
                      <a16:creationId xmlns:a16="http://schemas.microsoft.com/office/drawing/2014/main" id="{BB79D320-FD09-E3F0-57D5-EB2C71045110}"/>
                    </a:ext>
                  </a:extLst>
                </p14:cNvPr>
                <p14:cNvContentPartPr/>
                <p14:nvPr/>
              </p14:nvContentPartPr>
              <p14:xfrm>
                <a:off x="7436127" y="5468564"/>
                <a:ext cx="281160" cy="6480"/>
              </p14:xfrm>
            </p:contentPart>
          </mc:Choice>
          <mc:Fallback>
            <p:pic>
              <p:nvPicPr>
                <p:cNvPr id="22" name="Input penna 21">
                  <a:extLst>
                    <a:ext uri="{FF2B5EF4-FFF2-40B4-BE49-F238E27FC236}">
                      <a16:creationId xmlns:a16="http://schemas.microsoft.com/office/drawing/2014/main" id="{BB79D320-FD09-E3F0-57D5-EB2C71045110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7425687" y="5457764"/>
                  <a:ext cx="302400" cy="277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45">
            <p14:nvContentPartPr>
              <p14:cNvPr id="23" name="Input penna 22">
                <a:extLst>
                  <a:ext uri="{FF2B5EF4-FFF2-40B4-BE49-F238E27FC236}">
                    <a16:creationId xmlns:a16="http://schemas.microsoft.com/office/drawing/2014/main" id="{E62599C8-3810-F15D-6D25-6E5C3D197241}"/>
                  </a:ext>
                </a:extLst>
              </p14:cNvPr>
              <p14:cNvContentPartPr/>
              <p14:nvPr/>
            </p14:nvContentPartPr>
            <p14:xfrm>
              <a:off x="8036629" y="5189836"/>
              <a:ext cx="118800" cy="15840"/>
            </p14:xfrm>
          </p:contentPart>
        </mc:Choice>
        <mc:Fallback>
          <p:pic>
            <p:nvPicPr>
              <p:cNvPr id="23" name="Input penna 22">
                <a:extLst>
                  <a:ext uri="{FF2B5EF4-FFF2-40B4-BE49-F238E27FC236}">
                    <a16:creationId xmlns:a16="http://schemas.microsoft.com/office/drawing/2014/main" id="{E62599C8-3810-F15D-6D25-6E5C3D197241}"/>
                  </a:ext>
                </a:extLst>
              </p:cNvPr>
              <p:cNvPicPr/>
              <p:nvPr/>
            </p:nvPicPr>
            <p:blipFill>
              <a:blip r:embed="rId46"/>
              <a:stretch>
                <a:fillRect/>
              </a:stretch>
            </p:blipFill>
            <p:spPr>
              <a:xfrm>
                <a:off x="8025829" y="5179036"/>
                <a:ext cx="140040" cy="37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7">
            <p14:nvContentPartPr>
              <p14:cNvPr id="24" name="Input penna 23">
                <a:extLst>
                  <a:ext uri="{FF2B5EF4-FFF2-40B4-BE49-F238E27FC236}">
                    <a16:creationId xmlns:a16="http://schemas.microsoft.com/office/drawing/2014/main" id="{428794FC-04B0-5087-A8D3-49D983EBCF03}"/>
                  </a:ext>
                </a:extLst>
              </p14:cNvPr>
              <p14:cNvContentPartPr/>
              <p14:nvPr/>
            </p14:nvContentPartPr>
            <p14:xfrm>
              <a:off x="8012869" y="5324116"/>
              <a:ext cx="201240" cy="19080"/>
            </p14:xfrm>
          </p:contentPart>
        </mc:Choice>
        <mc:Fallback>
          <p:pic>
            <p:nvPicPr>
              <p:cNvPr id="24" name="Input penna 23">
                <a:extLst>
                  <a:ext uri="{FF2B5EF4-FFF2-40B4-BE49-F238E27FC236}">
                    <a16:creationId xmlns:a16="http://schemas.microsoft.com/office/drawing/2014/main" id="{428794FC-04B0-5087-A8D3-49D983EBCF03}"/>
                  </a:ext>
                </a:extLst>
              </p:cNvPr>
              <p:cNvPicPr/>
              <p:nvPr/>
            </p:nvPicPr>
            <p:blipFill>
              <a:blip r:embed="rId48"/>
              <a:stretch>
                <a:fillRect/>
              </a:stretch>
            </p:blipFill>
            <p:spPr>
              <a:xfrm>
                <a:off x="8002429" y="5313676"/>
                <a:ext cx="222480" cy="40320"/>
              </a:xfrm>
              <a:prstGeom prst="rect">
                <a:avLst/>
              </a:prstGeom>
            </p:spPr>
          </p:pic>
        </mc:Fallback>
      </mc:AlternateContent>
      <p:grpSp>
        <p:nvGrpSpPr>
          <p:cNvPr id="32" name="Gruppo 31">
            <a:extLst>
              <a:ext uri="{FF2B5EF4-FFF2-40B4-BE49-F238E27FC236}">
                <a16:creationId xmlns:a16="http://schemas.microsoft.com/office/drawing/2014/main" id="{17DF7B41-53F8-FE2C-7DD4-2D0E9BA56622}"/>
              </a:ext>
            </a:extLst>
          </p:cNvPr>
          <p:cNvGrpSpPr/>
          <p:nvPr/>
        </p:nvGrpSpPr>
        <p:grpSpPr>
          <a:xfrm>
            <a:off x="8423629" y="5053756"/>
            <a:ext cx="1217520" cy="382680"/>
            <a:chOff x="8423629" y="5053756"/>
            <a:chExt cx="1217520" cy="3826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9">
              <p14:nvContentPartPr>
                <p14:cNvPr id="25" name="Input penna 24">
                  <a:extLst>
                    <a:ext uri="{FF2B5EF4-FFF2-40B4-BE49-F238E27FC236}">
                      <a16:creationId xmlns:a16="http://schemas.microsoft.com/office/drawing/2014/main" id="{9DBB4B24-4BF7-3DD1-9CE2-45B35DE476F4}"/>
                    </a:ext>
                  </a:extLst>
                </p14:cNvPr>
                <p14:cNvContentPartPr/>
                <p14:nvPr/>
              </p14:nvContentPartPr>
              <p14:xfrm>
                <a:off x="8423629" y="5053756"/>
                <a:ext cx="253080" cy="382680"/>
              </p14:xfrm>
            </p:contentPart>
          </mc:Choice>
          <mc:Fallback>
            <p:pic>
              <p:nvPicPr>
                <p:cNvPr id="25" name="Input penna 24">
                  <a:extLst>
                    <a:ext uri="{FF2B5EF4-FFF2-40B4-BE49-F238E27FC236}">
                      <a16:creationId xmlns:a16="http://schemas.microsoft.com/office/drawing/2014/main" id="{9DBB4B24-4BF7-3DD1-9CE2-45B35DE476F4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8412829" y="5042956"/>
                  <a:ext cx="274320" cy="40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">
              <p14:nvContentPartPr>
                <p14:cNvPr id="26" name="Input penna 25">
                  <a:extLst>
                    <a:ext uri="{FF2B5EF4-FFF2-40B4-BE49-F238E27FC236}">
                      <a16:creationId xmlns:a16="http://schemas.microsoft.com/office/drawing/2014/main" id="{AA27A08B-1B04-C1F2-6102-5C1D99309294}"/>
                    </a:ext>
                  </a:extLst>
                </p14:cNvPr>
                <p14:cNvContentPartPr/>
                <p14:nvPr/>
              </p14:nvContentPartPr>
              <p14:xfrm>
                <a:off x="8693629" y="5131516"/>
                <a:ext cx="202320" cy="246960"/>
              </p14:xfrm>
            </p:contentPart>
          </mc:Choice>
          <mc:Fallback>
            <p:pic>
              <p:nvPicPr>
                <p:cNvPr id="26" name="Input penna 25">
                  <a:extLst>
                    <a:ext uri="{FF2B5EF4-FFF2-40B4-BE49-F238E27FC236}">
                      <a16:creationId xmlns:a16="http://schemas.microsoft.com/office/drawing/2014/main" id="{AA27A08B-1B04-C1F2-6102-5C1D99309294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8683189" y="5121076"/>
                  <a:ext cx="223560" cy="268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">
              <p14:nvContentPartPr>
                <p14:cNvPr id="27" name="Input penna 26">
                  <a:extLst>
                    <a:ext uri="{FF2B5EF4-FFF2-40B4-BE49-F238E27FC236}">
                      <a16:creationId xmlns:a16="http://schemas.microsoft.com/office/drawing/2014/main" id="{7B86A961-69C9-9A36-9EED-54D726DC46FC}"/>
                    </a:ext>
                  </a:extLst>
                </p14:cNvPr>
                <p14:cNvContentPartPr/>
                <p14:nvPr/>
              </p14:nvContentPartPr>
              <p14:xfrm>
                <a:off x="8987749" y="5143756"/>
                <a:ext cx="230040" cy="263880"/>
              </p14:xfrm>
            </p:contentPart>
          </mc:Choice>
          <mc:Fallback>
            <p:pic>
              <p:nvPicPr>
                <p:cNvPr id="27" name="Input penna 26">
                  <a:extLst>
                    <a:ext uri="{FF2B5EF4-FFF2-40B4-BE49-F238E27FC236}">
                      <a16:creationId xmlns:a16="http://schemas.microsoft.com/office/drawing/2014/main" id="{7B86A961-69C9-9A36-9EED-54D726DC46FC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8977309" y="5132956"/>
                  <a:ext cx="251280" cy="285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6F12E316-53A9-5B99-B68F-B8FC1D0F1635}"/>
                    </a:ext>
                  </a:extLst>
                </p14:cNvPr>
                <p14:cNvContentPartPr/>
                <p14:nvPr/>
              </p14:nvContentPartPr>
              <p14:xfrm>
                <a:off x="9198709" y="5188396"/>
                <a:ext cx="157680" cy="207360"/>
              </p14:xfrm>
            </p:contentPart>
          </mc:Choice>
          <mc:Fallback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6F12E316-53A9-5B99-B68F-B8FC1D0F1635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9188269" y="5177596"/>
                  <a:ext cx="178920" cy="22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6FE19288-328E-7980-7C47-904299669F13}"/>
                    </a:ext>
                  </a:extLst>
                </p14:cNvPr>
                <p14:cNvContentPartPr/>
                <p14:nvPr/>
              </p14:nvContentPartPr>
              <p14:xfrm>
                <a:off x="9406429" y="5221156"/>
                <a:ext cx="30600" cy="159840"/>
              </p14:xfrm>
            </p:contentPart>
          </mc:Choice>
          <mc:Fallback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6FE19288-328E-7980-7C47-904299669F13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9395989" y="5210356"/>
                  <a:ext cx="51840" cy="181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">
              <p14:nvContentPartPr>
                <p14:cNvPr id="30" name="Input penna 29">
                  <a:extLst>
                    <a:ext uri="{FF2B5EF4-FFF2-40B4-BE49-F238E27FC236}">
                      <a16:creationId xmlns:a16="http://schemas.microsoft.com/office/drawing/2014/main" id="{F42430D0-10E2-08FA-9526-C5F23DC2EEA7}"/>
                    </a:ext>
                  </a:extLst>
                </p14:cNvPr>
                <p14:cNvContentPartPr/>
                <p14:nvPr/>
              </p14:nvContentPartPr>
              <p14:xfrm>
                <a:off x="9507589" y="5215396"/>
                <a:ext cx="133560" cy="201240"/>
              </p14:xfrm>
            </p:contentPart>
          </mc:Choice>
          <mc:Fallback>
            <p:pic>
              <p:nvPicPr>
                <p:cNvPr id="30" name="Input penna 29">
                  <a:extLst>
                    <a:ext uri="{FF2B5EF4-FFF2-40B4-BE49-F238E27FC236}">
                      <a16:creationId xmlns:a16="http://schemas.microsoft.com/office/drawing/2014/main" id="{F42430D0-10E2-08FA-9526-C5F23DC2EEA7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9497149" y="5204956"/>
                  <a:ext cx="154800" cy="222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98" name="Gruppo 197">
            <a:extLst>
              <a:ext uri="{FF2B5EF4-FFF2-40B4-BE49-F238E27FC236}">
                <a16:creationId xmlns:a16="http://schemas.microsoft.com/office/drawing/2014/main" id="{8DADAAE9-9D36-51E3-1299-234516BF35B6}"/>
              </a:ext>
            </a:extLst>
          </p:cNvPr>
          <p:cNvGrpSpPr/>
          <p:nvPr/>
        </p:nvGrpSpPr>
        <p:grpSpPr>
          <a:xfrm>
            <a:off x="285807" y="315916"/>
            <a:ext cx="199800" cy="269280"/>
            <a:chOff x="285807" y="315916"/>
            <a:chExt cx="199800" cy="2692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1">
              <p14:nvContentPartPr>
                <p14:cNvPr id="39" name="Input penna 38">
                  <a:extLst>
                    <a:ext uri="{FF2B5EF4-FFF2-40B4-BE49-F238E27FC236}">
                      <a16:creationId xmlns:a16="http://schemas.microsoft.com/office/drawing/2014/main" id="{A94F53AB-A75E-8B23-A2D4-10AE9686C255}"/>
                    </a:ext>
                  </a:extLst>
                </p14:cNvPr>
                <p14:cNvContentPartPr/>
                <p14:nvPr/>
              </p14:nvContentPartPr>
              <p14:xfrm>
                <a:off x="285807" y="315916"/>
                <a:ext cx="138240" cy="269280"/>
              </p14:xfrm>
            </p:contentPart>
          </mc:Choice>
          <mc:Fallback>
            <p:pic>
              <p:nvPicPr>
                <p:cNvPr id="39" name="Input penna 38">
                  <a:extLst>
                    <a:ext uri="{FF2B5EF4-FFF2-40B4-BE49-F238E27FC236}">
                      <a16:creationId xmlns:a16="http://schemas.microsoft.com/office/drawing/2014/main" id="{A94F53AB-A75E-8B23-A2D4-10AE9686C255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275007" y="305116"/>
                  <a:ext cx="159480" cy="29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9E947AEF-6EB9-D6F1-39A9-8BA2155807C5}"/>
                    </a:ext>
                  </a:extLst>
                </p14:cNvPr>
                <p14:cNvContentPartPr/>
                <p14:nvPr/>
              </p14:nvContentPartPr>
              <p14:xfrm>
                <a:off x="452487" y="409156"/>
                <a:ext cx="33120" cy="155880"/>
              </p14:xfrm>
            </p:contentPart>
          </mc:Choice>
          <mc:Fallback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9E947AEF-6EB9-D6F1-39A9-8BA2155807C5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442047" y="398716"/>
                  <a:ext cx="54360" cy="1771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96" name="Gruppo 195">
            <a:extLst>
              <a:ext uri="{FF2B5EF4-FFF2-40B4-BE49-F238E27FC236}">
                <a16:creationId xmlns:a16="http://schemas.microsoft.com/office/drawing/2014/main" id="{42CFC545-6217-F6F9-F845-06FF156F6C8E}"/>
              </a:ext>
            </a:extLst>
          </p:cNvPr>
          <p:cNvGrpSpPr/>
          <p:nvPr/>
        </p:nvGrpSpPr>
        <p:grpSpPr>
          <a:xfrm>
            <a:off x="828327" y="324196"/>
            <a:ext cx="651600" cy="334080"/>
            <a:chOff x="828327" y="324196"/>
            <a:chExt cx="651600" cy="3340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5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3A91FAFC-F65A-08FE-6BDE-9118B3B7A9EA}"/>
                    </a:ext>
                  </a:extLst>
                </p14:cNvPr>
                <p14:cNvContentPartPr/>
                <p14:nvPr/>
              </p14:nvContentPartPr>
              <p14:xfrm>
                <a:off x="828327" y="363796"/>
                <a:ext cx="130320" cy="294480"/>
              </p14:xfrm>
            </p:contentPart>
          </mc:Choice>
          <mc:Fallback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3A91FAFC-F65A-08FE-6BDE-9118B3B7A9EA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817887" y="353356"/>
                  <a:ext cx="151560" cy="31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26A117E2-0B77-BB6F-197B-2DB402E77339}"/>
                    </a:ext>
                  </a:extLst>
                </p14:cNvPr>
                <p14:cNvContentPartPr/>
                <p14:nvPr/>
              </p14:nvContentPartPr>
              <p14:xfrm>
                <a:off x="972327" y="430756"/>
                <a:ext cx="124200" cy="93600"/>
              </p14:xfrm>
            </p:contentPart>
          </mc:Choice>
          <mc:Fallback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26A117E2-0B77-BB6F-197B-2DB402E77339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961887" y="420316"/>
                  <a:ext cx="145440" cy="11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9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E85ADD6D-E3FA-E59B-F92F-735DE96C74CC}"/>
                    </a:ext>
                  </a:extLst>
                </p14:cNvPr>
                <p14:cNvContentPartPr/>
                <p14:nvPr/>
              </p14:nvContentPartPr>
              <p14:xfrm>
                <a:off x="1148727" y="418876"/>
                <a:ext cx="63360" cy="96480"/>
              </p14:xfrm>
            </p:contentPart>
          </mc:Choice>
          <mc:Fallback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E85ADD6D-E3FA-E59B-F92F-735DE96C74CC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1137927" y="408436"/>
                  <a:ext cx="84600" cy="11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1">
              <p14:nvContentPartPr>
                <p14:cNvPr id="44" name="Input penna 43">
                  <a:extLst>
                    <a:ext uri="{FF2B5EF4-FFF2-40B4-BE49-F238E27FC236}">
                      <a16:creationId xmlns:a16="http://schemas.microsoft.com/office/drawing/2014/main" id="{18A70136-FCE3-8855-064B-36DC6C86C0AE}"/>
                    </a:ext>
                  </a:extLst>
                </p14:cNvPr>
                <p14:cNvContentPartPr/>
                <p14:nvPr/>
              </p14:nvContentPartPr>
              <p14:xfrm>
                <a:off x="1284447" y="324196"/>
                <a:ext cx="15120" cy="141840"/>
              </p14:xfrm>
            </p:contentPart>
          </mc:Choice>
          <mc:Fallback>
            <p:pic>
              <p:nvPicPr>
                <p:cNvPr id="44" name="Input penna 43">
                  <a:extLst>
                    <a:ext uri="{FF2B5EF4-FFF2-40B4-BE49-F238E27FC236}">
                      <a16:creationId xmlns:a16="http://schemas.microsoft.com/office/drawing/2014/main" id="{18A70136-FCE3-8855-064B-36DC6C86C0AE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1274007" y="313396"/>
                  <a:ext cx="36360" cy="163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3">
              <p14:nvContentPartPr>
                <p14:cNvPr id="45" name="Input penna 44">
                  <a:extLst>
                    <a:ext uri="{FF2B5EF4-FFF2-40B4-BE49-F238E27FC236}">
                      <a16:creationId xmlns:a16="http://schemas.microsoft.com/office/drawing/2014/main" id="{BCD2E57C-192F-04F2-B86D-6743FE1976F2}"/>
                    </a:ext>
                  </a:extLst>
                </p14:cNvPr>
                <p14:cNvContentPartPr/>
                <p14:nvPr/>
              </p14:nvContentPartPr>
              <p14:xfrm>
                <a:off x="1285167" y="458116"/>
                <a:ext cx="38520" cy="8640"/>
              </p14:xfrm>
            </p:contentPart>
          </mc:Choice>
          <mc:Fallback>
            <p:pic>
              <p:nvPicPr>
                <p:cNvPr id="45" name="Input penna 44">
                  <a:extLst>
                    <a:ext uri="{FF2B5EF4-FFF2-40B4-BE49-F238E27FC236}">
                      <a16:creationId xmlns:a16="http://schemas.microsoft.com/office/drawing/2014/main" id="{BCD2E57C-192F-04F2-B86D-6743FE1976F2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1274727" y="447316"/>
                  <a:ext cx="59760" cy="2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5">
              <p14:nvContentPartPr>
                <p14:cNvPr id="46" name="Input penna 45">
                  <a:extLst>
                    <a:ext uri="{FF2B5EF4-FFF2-40B4-BE49-F238E27FC236}">
                      <a16:creationId xmlns:a16="http://schemas.microsoft.com/office/drawing/2014/main" id="{91512D68-4BFF-0CEC-8DC4-4C60137E85A3}"/>
                    </a:ext>
                  </a:extLst>
                </p14:cNvPr>
                <p14:cNvContentPartPr/>
                <p14:nvPr/>
              </p14:nvContentPartPr>
              <p14:xfrm>
                <a:off x="1389927" y="428596"/>
                <a:ext cx="90000" cy="117000"/>
              </p14:xfrm>
            </p:contentPart>
          </mc:Choice>
          <mc:Fallback>
            <p:pic>
              <p:nvPicPr>
                <p:cNvPr id="46" name="Input penna 45">
                  <a:extLst>
                    <a:ext uri="{FF2B5EF4-FFF2-40B4-BE49-F238E27FC236}">
                      <a16:creationId xmlns:a16="http://schemas.microsoft.com/office/drawing/2014/main" id="{91512D68-4BFF-0CEC-8DC4-4C60137E85A3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1379487" y="418156"/>
                  <a:ext cx="111240" cy="1382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94" name="Gruppo 193">
            <a:extLst>
              <a:ext uri="{FF2B5EF4-FFF2-40B4-BE49-F238E27FC236}">
                <a16:creationId xmlns:a16="http://schemas.microsoft.com/office/drawing/2014/main" id="{2F1DF1F7-B334-8801-A185-A3B9049B991B}"/>
              </a:ext>
            </a:extLst>
          </p:cNvPr>
          <p:cNvGrpSpPr/>
          <p:nvPr/>
        </p:nvGrpSpPr>
        <p:grpSpPr>
          <a:xfrm>
            <a:off x="1967007" y="360916"/>
            <a:ext cx="884880" cy="244440"/>
            <a:chOff x="1967007" y="360916"/>
            <a:chExt cx="884880" cy="2444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7">
              <p14:nvContentPartPr>
                <p14:cNvPr id="47" name="Input penna 46">
                  <a:extLst>
                    <a:ext uri="{FF2B5EF4-FFF2-40B4-BE49-F238E27FC236}">
                      <a16:creationId xmlns:a16="http://schemas.microsoft.com/office/drawing/2014/main" id="{9B535146-C854-ADF7-E68F-4D75F15984BB}"/>
                    </a:ext>
                  </a:extLst>
                </p14:cNvPr>
                <p14:cNvContentPartPr/>
                <p14:nvPr/>
              </p14:nvContentPartPr>
              <p14:xfrm>
                <a:off x="1967007" y="360916"/>
                <a:ext cx="97560" cy="223560"/>
              </p14:xfrm>
            </p:contentPart>
          </mc:Choice>
          <mc:Fallback>
            <p:pic>
              <p:nvPicPr>
                <p:cNvPr id="47" name="Input penna 46">
                  <a:extLst>
                    <a:ext uri="{FF2B5EF4-FFF2-40B4-BE49-F238E27FC236}">
                      <a16:creationId xmlns:a16="http://schemas.microsoft.com/office/drawing/2014/main" id="{9B535146-C854-ADF7-E68F-4D75F15984BB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1956567" y="350476"/>
                  <a:ext cx="118800" cy="24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9">
              <p14:nvContentPartPr>
                <p14:cNvPr id="48" name="Input penna 47">
                  <a:extLst>
                    <a:ext uri="{FF2B5EF4-FFF2-40B4-BE49-F238E27FC236}">
                      <a16:creationId xmlns:a16="http://schemas.microsoft.com/office/drawing/2014/main" id="{8BE8DD0F-6542-DDFE-FDB3-FA8797866D4D}"/>
                    </a:ext>
                  </a:extLst>
                </p14:cNvPr>
                <p14:cNvContentPartPr/>
                <p14:nvPr/>
              </p14:nvContentPartPr>
              <p14:xfrm>
                <a:off x="2129007" y="412396"/>
                <a:ext cx="125280" cy="145440"/>
              </p14:xfrm>
            </p:contentPart>
          </mc:Choice>
          <mc:Fallback>
            <p:pic>
              <p:nvPicPr>
                <p:cNvPr id="48" name="Input penna 47">
                  <a:extLst>
                    <a:ext uri="{FF2B5EF4-FFF2-40B4-BE49-F238E27FC236}">
                      <a16:creationId xmlns:a16="http://schemas.microsoft.com/office/drawing/2014/main" id="{8BE8DD0F-6542-DDFE-FDB3-FA8797866D4D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2118567" y="401596"/>
                  <a:ext cx="146520" cy="166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1">
              <p14:nvContentPartPr>
                <p14:cNvPr id="49" name="Input penna 48">
                  <a:extLst>
                    <a:ext uri="{FF2B5EF4-FFF2-40B4-BE49-F238E27FC236}">
                      <a16:creationId xmlns:a16="http://schemas.microsoft.com/office/drawing/2014/main" id="{A3CC5AB6-E3D0-CF79-E732-46CE0A5BC450}"/>
                    </a:ext>
                  </a:extLst>
                </p14:cNvPr>
                <p14:cNvContentPartPr/>
                <p14:nvPr/>
              </p14:nvContentPartPr>
              <p14:xfrm>
                <a:off x="2314407" y="404836"/>
                <a:ext cx="131760" cy="166320"/>
              </p14:xfrm>
            </p:contentPart>
          </mc:Choice>
          <mc:Fallback>
            <p:pic>
              <p:nvPicPr>
                <p:cNvPr id="49" name="Input penna 48">
                  <a:extLst>
                    <a:ext uri="{FF2B5EF4-FFF2-40B4-BE49-F238E27FC236}">
                      <a16:creationId xmlns:a16="http://schemas.microsoft.com/office/drawing/2014/main" id="{A3CC5AB6-E3D0-CF79-E732-46CE0A5BC450}"/>
                    </a:ext>
                  </a:extLst>
                </p:cNvPr>
                <p:cNvPicPr/>
                <p:nvPr/>
              </p:nvPicPr>
              <p:blipFill>
                <a:blip r:embed="rId82"/>
                <a:stretch>
                  <a:fillRect/>
                </a:stretch>
              </p:blipFill>
              <p:spPr>
                <a:xfrm>
                  <a:off x="2303607" y="394396"/>
                  <a:ext cx="153000" cy="187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3">
              <p14:nvContentPartPr>
                <p14:cNvPr id="50" name="Input penna 49">
                  <a:extLst>
                    <a:ext uri="{FF2B5EF4-FFF2-40B4-BE49-F238E27FC236}">
                      <a16:creationId xmlns:a16="http://schemas.microsoft.com/office/drawing/2014/main" id="{00F3392D-B136-88FD-9E82-F6518A97E3C7}"/>
                    </a:ext>
                  </a:extLst>
                </p14:cNvPr>
                <p14:cNvContentPartPr/>
                <p14:nvPr/>
              </p14:nvContentPartPr>
              <p14:xfrm>
                <a:off x="2476407" y="401596"/>
                <a:ext cx="116280" cy="203760"/>
              </p14:xfrm>
            </p:contentPart>
          </mc:Choice>
          <mc:Fallback>
            <p:pic>
              <p:nvPicPr>
                <p:cNvPr id="50" name="Input penna 49">
                  <a:extLst>
                    <a:ext uri="{FF2B5EF4-FFF2-40B4-BE49-F238E27FC236}">
                      <a16:creationId xmlns:a16="http://schemas.microsoft.com/office/drawing/2014/main" id="{00F3392D-B136-88FD-9E82-F6518A97E3C7}"/>
                    </a:ext>
                  </a:extLst>
                </p:cNvPr>
                <p:cNvPicPr/>
                <p:nvPr/>
              </p:nvPicPr>
              <p:blipFill>
                <a:blip r:embed="rId84"/>
                <a:stretch>
                  <a:fillRect/>
                </a:stretch>
              </p:blipFill>
              <p:spPr>
                <a:xfrm>
                  <a:off x="2465967" y="390796"/>
                  <a:ext cx="137520" cy="22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5">
              <p14:nvContentPartPr>
                <p14:cNvPr id="51" name="Input penna 50">
                  <a:extLst>
                    <a:ext uri="{FF2B5EF4-FFF2-40B4-BE49-F238E27FC236}">
                      <a16:creationId xmlns:a16="http://schemas.microsoft.com/office/drawing/2014/main" id="{42BEC9F5-6769-4465-7BC4-52F9E6FB6AA1}"/>
                    </a:ext>
                  </a:extLst>
                </p14:cNvPr>
                <p14:cNvContentPartPr/>
                <p14:nvPr/>
              </p14:nvContentPartPr>
              <p14:xfrm>
                <a:off x="2663247" y="427156"/>
                <a:ext cx="77400" cy="100800"/>
              </p14:xfrm>
            </p:contentPart>
          </mc:Choice>
          <mc:Fallback>
            <p:pic>
              <p:nvPicPr>
                <p:cNvPr id="51" name="Input penna 50">
                  <a:extLst>
                    <a:ext uri="{FF2B5EF4-FFF2-40B4-BE49-F238E27FC236}">
                      <a16:creationId xmlns:a16="http://schemas.microsoft.com/office/drawing/2014/main" id="{42BEC9F5-6769-4465-7BC4-52F9E6FB6AA1}"/>
                    </a:ext>
                  </a:extLst>
                </p:cNvPr>
                <p:cNvPicPr/>
                <p:nvPr/>
              </p:nvPicPr>
              <p:blipFill>
                <a:blip r:embed="rId86"/>
                <a:stretch>
                  <a:fillRect/>
                </a:stretch>
              </p:blipFill>
              <p:spPr>
                <a:xfrm>
                  <a:off x="2652807" y="416716"/>
                  <a:ext cx="98640" cy="12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7">
              <p14:nvContentPartPr>
                <p14:cNvPr id="52" name="Input penna 51">
                  <a:extLst>
                    <a:ext uri="{FF2B5EF4-FFF2-40B4-BE49-F238E27FC236}">
                      <a16:creationId xmlns:a16="http://schemas.microsoft.com/office/drawing/2014/main" id="{F2292F13-AB4C-C29B-731C-C93EED5ACBAA}"/>
                    </a:ext>
                  </a:extLst>
                </p14:cNvPr>
                <p14:cNvContentPartPr/>
                <p14:nvPr/>
              </p14:nvContentPartPr>
              <p14:xfrm>
                <a:off x="2776287" y="422116"/>
                <a:ext cx="75600" cy="127080"/>
              </p14:xfrm>
            </p:contentPart>
          </mc:Choice>
          <mc:Fallback>
            <p:pic>
              <p:nvPicPr>
                <p:cNvPr id="52" name="Input penna 51">
                  <a:extLst>
                    <a:ext uri="{FF2B5EF4-FFF2-40B4-BE49-F238E27FC236}">
                      <a16:creationId xmlns:a16="http://schemas.microsoft.com/office/drawing/2014/main" id="{F2292F13-AB4C-C29B-731C-C93EED5ACBAA}"/>
                    </a:ext>
                  </a:extLst>
                </p:cNvPr>
                <p:cNvPicPr/>
                <p:nvPr/>
              </p:nvPicPr>
              <p:blipFill>
                <a:blip r:embed="rId88"/>
                <a:stretch>
                  <a:fillRect/>
                </a:stretch>
              </p:blipFill>
              <p:spPr>
                <a:xfrm>
                  <a:off x="2765487" y="411316"/>
                  <a:ext cx="96840" cy="148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92" name="Gruppo 191">
            <a:extLst>
              <a:ext uri="{FF2B5EF4-FFF2-40B4-BE49-F238E27FC236}">
                <a16:creationId xmlns:a16="http://schemas.microsoft.com/office/drawing/2014/main" id="{592046E6-8825-700E-66AA-8533BA5E02EB}"/>
              </a:ext>
            </a:extLst>
          </p:cNvPr>
          <p:cNvGrpSpPr/>
          <p:nvPr/>
        </p:nvGrpSpPr>
        <p:grpSpPr>
          <a:xfrm>
            <a:off x="3411196" y="281815"/>
            <a:ext cx="438480" cy="281160"/>
            <a:chOff x="3411196" y="281815"/>
            <a:chExt cx="438480" cy="2811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9">
              <p14:nvContentPartPr>
                <p14:cNvPr id="53" name="Input penna 52">
                  <a:extLst>
                    <a:ext uri="{FF2B5EF4-FFF2-40B4-BE49-F238E27FC236}">
                      <a16:creationId xmlns:a16="http://schemas.microsoft.com/office/drawing/2014/main" id="{AB73F30A-8019-CF8A-4233-84E4A9D4AE32}"/>
                    </a:ext>
                  </a:extLst>
                </p14:cNvPr>
                <p14:cNvContentPartPr/>
                <p14:nvPr/>
              </p14:nvContentPartPr>
              <p14:xfrm>
                <a:off x="3411196" y="281815"/>
                <a:ext cx="162000" cy="268560"/>
              </p14:xfrm>
            </p:contentPart>
          </mc:Choice>
          <mc:Fallback>
            <p:pic>
              <p:nvPicPr>
                <p:cNvPr id="53" name="Input penna 52">
                  <a:extLst>
                    <a:ext uri="{FF2B5EF4-FFF2-40B4-BE49-F238E27FC236}">
                      <a16:creationId xmlns:a16="http://schemas.microsoft.com/office/drawing/2014/main" id="{AB73F30A-8019-CF8A-4233-84E4A9D4AE32}"/>
                    </a:ext>
                  </a:extLst>
                </p:cNvPr>
                <p:cNvPicPr/>
                <p:nvPr/>
              </p:nvPicPr>
              <p:blipFill>
                <a:blip r:embed="rId90"/>
                <a:stretch>
                  <a:fillRect/>
                </a:stretch>
              </p:blipFill>
              <p:spPr>
                <a:xfrm>
                  <a:off x="3400756" y="271015"/>
                  <a:ext cx="183240" cy="28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1">
              <p14:nvContentPartPr>
                <p14:cNvPr id="54" name="Input penna 53">
                  <a:extLst>
                    <a:ext uri="{FF2B5EF4-FFF2-40B4-BE49-F238E27FC236}">
                      <a16:creationId xmlns:a16="http://schemas.microsoft.com/office/drawing/2014/main" id="{B340DE50-98A5-67D5-575E-406570FD9A47}"/>
                    </a:ext>
                  </a:extLst>
                </p14:cNvPr>
                <p14:cNvContentPartPr/>
                <p14:nvPr/>
              </p14:nvContentPartPr>
              <p14:xfrm>
                <a:off x="3650596" y="454615"/>
                <a:ext cx="104760" cy="90360"/>
              </p14:xfrm>
            </p:contentPart>
          </mc:Choice>
          <mc:Fallback>
            <p:pic>
              <p:nvPicPr>
                <p:cNvPr id="54" name="Input penna 53">
                  <a:extLst>
                    <a:ext uri="{FF2B5EF4-FFF2-40B4-BE49-F238E27FC236}">
                      <a16:creationId xmlns:a16="http://schemas.microsoft.com/office/drawing/2014/main" id="{B340DE50-98A5-67D5-575E-406570FD9A47}"/>
                    </a:ext>
                  </a:extLst>
                </p:cNvPr>
                <p:cNvPicPr/>
                <p:nvPr/>
              </p:nvPicPr>
              <p:blipFill>
                <a:blip r:embed="rId92"/>
                <a:stretch>
                  <a:fillRect/>
                </a:stretch>
              </p:blipFill>
              <p:spPr>
                <a:xfrm>
                  <a:off x="3639796" y="444175"/>
                  <a:ext cx="126000" cy="11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3">
              <p14:nvContentPartPr>
                <p14:cNvPr id="55" name="Input penna 54">
                  <a:extLst>
                    <a:ext uri="{FF2B5EF4-FFF2-40B4-BE49-F238E27FC236}">
                      <a16:creationId xmlns:a16="http://schemas.microsoft.com/office/drawing/2014/main" id="{C4A6DA89-1C1B-B8AD-6F6B-6EFF29200182}"/>
                    </a:ext>
                  </a:extLst>
                </p14:cNvPr>
                <p14:cNvContentPartPr/>
                <p14:nvPr/>
              </p14:nvContentPartPr>
              <p14:xfrm>
                <a:off x="3820516" y="483775"/>
                <a:ext cx="29160" cy="79200"/>
              </p14:xfrm>
            </p:contentPart>
          </mc:Choice>
          <mc:Fallback>
            <p:pic>
              <p:nvPicPr>
                <p:cNvPr id="55" name="Input penna 54">
                  <a:extLst>
                    <a:ext uri="{FF2B5EF4-FFF2-40B4-BE49-F238E27FC236}">
                      <a16:creationId xmlns:a16="http://schemas.microsoft.com/office/drawing/2014/main" id="{C4A6DA89-1C1B-B8AD-6F6B-6EFF29200182}"/>
                    </a:ext>
                  </a:extLst>
                </p:cNvPr>
                <p:cNvPicPr/>
                <p:nvPr/>
              </p:nvPicPr>
              <p:blipFill>
                <a:blip r:embed="rId94"/>
                <a:stretch>
                  <a:fillRect/>
                </a:stretch>
              </p:blipFill>
              <p:spPr>
                <a:xfrm>
                  <a:off x="3810076" y="473335"/>
                  <a:ext cx="50400" cy="100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2" name="Gruppo 61">
            <a:extLst>
              <a:ext uri="{FF2B5EF4-FFF2-40B4-BE49-F238E27FC236}">
                <a16:creationId xmlns:a16="http://schemas.microsoft.com/office/drawing/2014/main" id="{64C5921B-1D31-BE0F-8EC0-A0FC0ECB3914}"/>
              </a:ext>
            </a:extLst>
          </p:cNvPr>
          <p:cNvGrpSpPr/>
          <p:nvPr/>
        </p:nvGrpSpPr>
        <p:grpSpPr>
          <a:xfrm>
            <a:off x="4240636" y="297655"/>
            <a:ext cx="523440" cy="250200"/>
            <a:chOff x="4240636" y="297655"/>
            <a:chExt cx="523440" cy="2502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5">
              <p14:nvContentPartPr>
                <p14:cNvPr id="56" name="Input penna 55">
                  <a:extLst>
                    <a:ext uri="{FF2B5EF4-FFF2-40B4-BE49-F238E27FC236}">
                      <a16:creationId xmlns:a16="http://schemas.microsoft.com/office/drawing/2014/main" id="{93BECA18-9BBD-D138-5042-B5790C1126A0}"/>
                    </a:ext>
                  </a:extLst>
                </p14:cNvPr>
                <p14:cNvContentPartPr/>
                <p14:nvPr/>
              </p14:nvContentPartPr>
              <p14:xfrm>
                <a:off x="4240636" y="426175"/>
                <a:ext cx="165960" cy="121680"/>
              </p14:xfrm>
            </p:contentPart>
          </mc:Choice>
          <mc:Fallback>
            <p:pic>
              <p:nvPicPr>
                <p:cNvPr id="56" name="Input penna 55">
                  <a:extLst>
                    <a:ext uri="{FF2B5EF4-FFF2-40B4-BE49-F238E27FC236}">
                      <a16:creationId xmlns:a16="http://schemas.microsoft.com/office/drawing/2014/main" id="{93BECA18-9BBD-D138-5042-B5790C1126A0}"/>
                    </a:ext>
                  </a:extLst>
                </p:cNvPr>
                <p:cNvPicPr/>
                <p:nvPr/>
              </p:nvPicPr>
              <p:blipFill>
                <a:blip r:embed="rId96"/>
                <a:stretch>
                  <a:fillRect/>
                </a:stretch>
              </p:blipFill>
              <p:spPr>
                <a:xfrm>
                  <a:off x="4230196" y="415375"/>
                  <a:ext cx="187200" cy="14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7">
              <p14:nvContentPartPr>
                <p14:cNvPr id="57" name="Input penna 56">
                  <a:extLst>
                    <a:ext uri="{FF2B5EF4-FFF2-40B4-BE49-F238E27FC236}">
                      <a16:creationId xmlns:a16="http://schemas.microsoft.com/office/drawing/2014/main" id="{305A6AAA-24A5-0391-4404-20372AE498F4}"/>
                    </a:ext>
                  </a:extLst>
                </p14:cNvPr>
                <p14:cNvContentPartPr/>
                <p14:nvPr/>
              </p14:nvContentPartPr>
              <p14:xfrm>
                <a:off x="4384276" y="421135"/>
                <a:ext cx="92880" cy="108720"/>
              </p14:xfrm>
            </p:contentPart>
          </mc:Choice>
          <mc:Fallback>
            <p:pic>
              <p:nvPicPr>
                <p:cNvPr id="57" name="Input penna 56">
                  <a:extLst>
                    <a:ext uri="{FF2B5EF4-FFF2-40B4-BE49-F238E27FC236}">
                      <a16:creationId xmlns:a16="http://schemas.microsoft.com/office/drawing/2014/main" id="{305A6AAA-24A5-0391-4404-20372AE498F4}"/>
                    </a:ext>
                  </a:extLst>
                </p:cNvPr>
                <p:cNvPicPr/>
                <p:nvPr/>
              </p:nvPicPr>
              <p:blipFill>
                <a:blip r:embed="rId98"/>
                <a:stretch>
                  <a:fillRect/>
                </a:stretch>
              </p:blipFill>
              <p:spPr>
                <a:xfrm>
                  <a:off x="4373476" y="410695"/>
                  <a:ext cx="114120" cy="12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9">
              <p14:nvContentPartPr>
                <p14:cNvPr id="58" name="Input penna 57">
                  <a:extLst>
                    <a:ext uri="{FF2B5EF4-FFF2-40B4-BE49-F238E27FC236}">
                      <a16:creationId xmlns:a16="http://schemas.microsoft.com/office/drawing/2014/main" id="{EE7A1672-47D0-1450-62ED-6E4596FBA9DB}"/>
                    </a:ext>
                  </a:extLst>
                </p14:cNvPr>
                <p14:cNvContentPartPr/>
                <p14:nvPr/>
              </p14:nvContentPartPr>
              <p14:xfrm>
                <a:off x="4534756" y="416455"/>
                <a:ext cx="72720" cy="116640"/>
              </p14:xfrm>
            </p:contentPart>
          </mc:Choice>
          <mc:Fallback>
            <p:pic>
              <p:nvPicPr>
                <p:cNvPr id="58" name="Input penna 57">
                  <a:extLst>
                    <a:ext uri="{FF2B5EF4-FFF2-40B4-BE49-F238E27FC236}">
                      <a16:creationId xmlns:a16="http://schemas.microsoft.com/office/drawing/2014/main" id="{EE7A1672-47D0-1450-62ED-6E4596FBA9DB}"/>
                    </a:ext>
                  </a:extLst>
                </p:cNvPr>
                <p:cNvPicPr/>
                <p:nvPr/>
              </p:nvPicPr>
              <p:blipFill>
                <a:blip r:embed="rId100"/>
                <a:stretch>
                  <a:fillRect/>
                </a:stretch>
              </p:blipFill>
              <p:spPr>
                <a:xfrm>
                  <a:off x="4524316" y="405655"/>
                  <a:ext cx="93960" cy="137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1">
              <p14:nvContentPartPr>
                <p14:cNvPr id="59" name="Input penna 58">
                  <a:extLst>
                    <a:ext uri="{FF2B5EF4-FFF2-40B4-BE49-F238E27FC236}">
                      <a16:creationId xmlns:a16="http://schemas.microsoft.com/office/drawing/2014/main" id="{ED501033-5CE3-94FF-587F-973BDF0C5EC5}"/>
                    </a:ext>
                  </a:extLst>
                </p14:cNvPr>
                <p14:cNvContentPartPr/>
                <p14:nvPr/>
              </p14:nvContentPartPr>
              <p14:xfrm>
                <a:off x="4617196" y="297655"/>
                <a:ext cx="80640" cy="224280"/>
              </p14:xfrm>
            </p:contentPart>
          </mc:Choice>
          <mc:Fallback>
            <p:pic>
              <p:nvPicPr>
                <p:cNvPr id="59" name="Input penna 58">
                  <a:extLst>
                    <a:ext uri="{FF2B5EF4-FFF2-40B4-BE49-F238E27FC236}">
                      <a16:creationId xmlns:a16="http://schemas.microsoft.com/office/drawing/2014/main" id="{ED501033-5CE3-94FF-587F-973BDF0C5EC5}"/>
                    </a:ext>
                  </a:extLst>
                </p:cNvPr>
                <p:cNvPicPr/>
                <p:nvPr/>
              </p:nvPicPr>
              <p:blipFill>
                <a:blip r:embed="rId102"/>
                <a:stretch>
                  <a:fillRect/>
                </a:stretch>
              </p:blipFill>
              <p:spPr>
                <a:xfrm>
                  <a:off x="4606756" y="287215"/>
                  <a:ext cx="101880" cy="245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3">
              <p14:nvContentPartPr>
                <p14:cNvPr id="60" name="Input penna 59">
                  <a:extLst>
                    <a:ext uri="{FF2B5EF4-FFF2-40B4-BE49-F238E27FC236}">
                      <a16:creationId xmlns:a16="http://schemas.microsoft.com/office/drawing/2014/main" id="{3F9EFAB8-6C88-E0FC-9DE3-C22FEDEE8B0A}"/>
                    </a:ext>
                  </a:extLst>
                </p14:cNvPr>
                <p14:cNvContentPartPr/>
                <p14:nvPr/>
              </p14:nvContentPartPr>
              <p14:xfrm>
                <a:off x="4756516" y="444895"/>
                <a:ext cx="7560" cy="83160"/>
              </p14:xfrm>
            </p:contentPart>
          </mc:Choice>
          <mc:Fallback>
            <p:pic>
              <p:nvPicPr>
                <p:cNvPr id="60" name="Input penna 59">
                  <a:extLst>
                    <a:ext uri="{FF2B5EF4-FFF2-40B4-BE49-F238E27FC236}">
                      <a16:creationId xmlns:a16="http://schemas.microsoft.com/office/drawing/2014/main" id="{3F9EFAB8-6C88-E0FC-9DE3-C22FEDEE8B0A}"/>
                    </a:ext>
                  </a:extLst>
                </p:cNvPr>
                <p:cNvPicPr/>
                <p:nvPr/>
              </p:nvPicPr>
              <p:blipFill>
                <a:blip r:embed="rId104"/>
                <a:stretch>
                  <a:fillRect/>
                </a:stretch>
              </p:blipFill>
              <p:spPr>
                <a:xfrm>
                  <a:off x="4746076" y="434095"/>
                  <a:ext cx="28800" cy="1044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16" name="Gruppo 215">
            <a:extLst>
              <a:ext uri="{FF2B5EF4-FFF2-40B4-BE49-F238E27FC236}">
                <a16:creationId xmlns:a16="http://schemas.microsoft.com/office/drawing/2014/main" id="{39C3C06C-B347-C6F2-0969-B132F6C73880}"/>
              </a:ext>
            </a:extLst>
          </p:cNvPr>
          <p:cNvGrpSpPr/>
          <p:nvPr/>
        </p:nvGrpSpPr>
        <p:grpSpPr>
          <a:xfrm>
            <a:off x="5141062" y="272204"/>
            <a:ext cx="470160" cy="263160"/>
            <a:chOff x="5141062" y="272204"/>
            <a:chExt cx="470160" cy="2631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05">
              <p14:nvContentPartPr>
                <p14:cNvPr id="199" name="Input penna 198">
                  <a:extLst>
                    <a:ext uri="{FF2B5EF4-FFF2-40B4-BE49-F238E27FC236}">
                      <a16:creationId xmlns:a16="http://schemas.microsoft.com/office/drawing/2014/main" id="{0940A32C-7F7E-5FE6-5558-67DA90C84284}"/>
                    </a:ext>
                  </a:extLst>
                </p14:cNvPr>
                <p14:cNvContentPartPr/>
                <p14:nvPr/>
              </p14:nvContentPartPr>
              <p14:xfrm>
                <a:off x="5141062" y="399284"/>
                <a:ext cx="92160" cy="119520"/>
              </p14:xfrm>
            </p:contentPart>
          </mc:Choice>
          <mc:Fallback>
            <p:pic>
              <p:nvPicPr>
                <p:cNvPr id="199" name="Input penna 198">
                  <a:extLst>
                    <a:ext uri="{FF2B5EF4-FFF2-40B4-BE49-F238E27FC236}">
                      <a16:creationId xmlns:a16="http://schemas.microsoft.com/office/drawing/2014/main" id="{0940A32C-7F7E-5FE6-5558-67DA90C84284}"/>
                    </a:ext>
                  </a:extLst>
                </p:cNvPr>
                <p:cNvPicPr/>
                <p:nvPr/>
              </p:nvPicPr>
              <p:blipFill>
                <a:blip r:embed="rId106"/>
                <a:stretch>
                  <a:fillRect/>
                </a:stretch>
              </p:blipFill>
              <p:spPr>
                <a:xfrm>
                  <a:off x="5130622" y="388484"/>
                  <a:ext cx="113400" cy="14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7">
              <p14:nvContentPartPr>
                <p14:cNvPr id="200" name="Input penna 199">
                  <a:extLst>
                    <a:ext uri="{FF2B5EF4-FFF2-40B4-BE49-F238E27FC236}">
                      <a16:creationId xmlns:a16="http://schemas.microsoft.com/office/drawing/2014/main" id="{70BDBBEB-9ED5-1198-7ACA-49954715C855}"/>
                    </a:ext>
                  </a:extLst>
                </p14:cNvPr>
                <p14:cNvContentPartPr/>
                <p14:nvPr/>
              </p14:nvContentPartPr>
              <p14:xfrm>
                <a:off x="5274622" y="272204"/>
                <a:ext cx="60120" cy="263160"/>
              </p14:xfrm>
            </p:contentPart>
          </mc:Choice>
          <mc:Fallback>
            <p:pic>
              <p:nvPicPr>
                <p:cNvPr id="200" name="Input penna 199">
                  <a:extLst>
                    <a:ext uri="{FF2B5EF4-FFF2-40B4-BE49-F238E27FC236}">
                      <a16:creationId xmlns:a16="http://schemas.microsoft.com/office/drawing/2014/main" id="{70BDBBEB-9ED5-1198-7ACA-49954715C855}"/>
                    </a:ext>
                  </a:extLst>
                </p:cNvPr>
                <p:cNvPicPr/>
                <p:nvPr/>
              </p:nvPicPr>
              <p:blipFill>
                <a:blip r:embed="rId108"/>
                <a:stretch>
                  <a:fillRect/>
                </a:stretch>
              </p:blipFill>
              <p:spPr>
                <a:xfrm>
                  <a:off x="5263822" y="261764"/>
                  <a:ext cx="81360" cy="284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9">
              <p14:nvContentPartPr>
                <p14:cNvPr id="201" name="Input penna 200">
                  <a:extLst>
                    <a:ext uri="{FF2B5EF4-FFF2-40B4-BE49-F238E27FC236}">
                      <a16:creationId xmlns:a16="http://schemas.microsoft.com/office/drawing/2014/main" id="{0F3F0533-7AC6-0210-2205-696CC6795078}"/>
                    </a:ext>
                  </a:extLst>
                </p14:cNvPr>
                <p14:cNvContentPartPr/>
                <p14:nvPr/>
              </p14:nvContentPartPr>
              <p14:xfrm>
                <a:off x="5397382" y="333044"/>
                <a:ext cx="27360" cy="190080"/>
              </p14:xfrm>
            </p:contentPart>
          </mc:Choice>
          <mc:Fallback>
            <p:pic>
              <p:nvPicPr>
                <p:cNvPr id="201" name="Input penna 200">
                  <a:extLst>
                    <a:ext uri="{FF2B5EF4-FFF2-40B4-BE49-F238E27FC236}">
                      <a16:creationId xmlns:a16="http://schemas.microsoft.com/office/drawing/2014/main" id="{0F3F0533-7AC6-0210-2205-696CC6795078}"/>
                    </a:ext>
                  </a:extLst>
                </p:cNvPr>
                <p:cNvPicPr/>
                <p:nvPr/>
              </p:nvPicPr>
              <p:blipFill>
                <a:blip r:embed="rId110"/>
                <a:stretch>
                  <a:fillRect/>
                </a:stretch>
              </p:blipFill>
              <p:spPr>
                <a:xfrm>
                  <a:off x="5386942" y="322244"/>
                  <a:ext cx="48600" cy="21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1">
              <p14:nvContentPartPr>
                <p14:cNvPr id="202" name="Input penna 201">
                  <a:extLst>
                    <a:ext uri="{FF2B5EF4-FFF2-40B4-BE49-F238E27FC236}">
                      <a16:creationId xmlns:a16="http://schemas.microsoft.com/office/drawing/2014/main" id="{E1EA6279-78F1-146A-CCFA-285B3C02BD91}"/>
                    </a:ext>
                  </a:extLst>
                </p14:cNvPr>
                <p14:cNvContentPartPr/>
                <p14:nvPr/>
              </p14:nvContentPartPr>
              <p14:xfrm>
                <a:off x="5519062" y="284084"/>
                <a:ext cx="92160" cy="91080"/>
              </p14:xfrm>
            </p:contentPart>
          </mc:Choice>
          <mc:Fallback>
            <p:pic>
              <p:nvPicPr>
                <p:cNvPr id="202" name="Input penna 201">
                  <a:extLst>
                    <a:ext uri="{FF2B5EF4-FFF2-40B4-BE49-F238E27FC236}">
                      <a16:creationId xmlns:a16="http://schemas.microsoft.com/office/drawing/2014/main" id="{E1EA6279-78F1-146A-CCFA-285B3C02BD91}"/>
                    </a:ext>
                  </a:extLst>
                </p:cNvPr>
                <p:cNvPicPr/>
                <p:nvPr/>
              </p:nvPicPr>
              <p:blipFill>
                <a:blip r:embed="rId112"/>
                <a:stretch>
                  <a:fillRect/>
                </a:stretch>
              </p:blipFill>
              <p:spPr>
                <a:xfrm>
                  <a:off x="5508262" y="273644"/>
                  <a:ext cx="113400" cy="112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14" name="Gruppo 213">
            <a:extLst>
              <a:ext uri="{FF2B5EF4-FFF2-40B4-BE49-F238E27FC236}">
                <a16:creationId xmlns:a16="http://schemas.microsoft.com/office/drawing/2014/main" id="{45FBF276-9007-0A00-EBDE-DCBC1978002B}"/>
              </a:ext>
            </a:extLst>
          </p:cNvPr>
          <p:cNvGrpSpPr/>
          <p:nvPr/>
        </p:nvGrpSpPr>
        <p:grpSpPr>
          <a:xfrm>
            <a:off x="5777542" y="268244"/>
            <a:ext cx="807840" cy="267480"/>
            <a:chOff x="5777542" y="268244"/>
            <a:chExt cx="807840" cy="2674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13">
              <p14:nvContentPartPr>
                <p14:cNvPr id="203" name="Input penna 202">
                  <a:extLst>
                    <a:ext uri="{FF2B5EF4-FFF2-40B4-BE49-F238E27FC236}">
                      <a16:creationId xmlns:a16="http://schemas.microsoft.com/office/drawing/2014/main" id="{D56BC255-4411-E567-2459-B37D6C030972}"/>
                    </a:ext>
                  </a:extLst>
                </p14:cNvPr>
                <p14:cNvContentPartPr/>
                <p14:nvPr/>
              </p14:nvContentPartPr>
              <p14:xfrm>
                <a:off x="5777542" y="383804"/>
                <a:ext cx="19800" cy="118800"/>
              </p14:xfrm>
            </p:contentPart>
          </mc:Choice>
          <mc:Fallback>
            <p:pic>
              <p:nvPicPr>
                <p:cNvPr id="203" name="Input penna 202">
                  <a:extLst>
                    <a:ext uri="{FF2B5EF4-FFF2-40B4-BE49-F238E27FC236}">
                      <a16:creationId xmlns:a16="http://schemas.microsoft.com/office/drawing/2014/main" id="{D56BC255-4411-E567-2459-B37D6C030972}"/>
                    </a:ext>
                  </a:extLst>
                </p:cNvPr>
                <p:cNvPicPr/>
                <p:nvPr/>
              </p:nvPicPr>
              <p:blipFill>
                <a:blip r:embed="rId114"/>
                <a:stretch>
                  <a:fillRect/>
                </a:stretch>
              </p:blipFill>
              <p:spPr>
                <a:xfrm>
                  <a:off x="5767102" y="373364"/>
                  <a:ext cx="41040" cy="14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5">
              <p14:nvContentPartPr>
                <p14:cNvPr id="204" name="Input penna 203">
                  <a:extLst>
                    <a:ext uri="{FF2B5EF4-FFF2-40B4-BE49-F238E27FC236}">
                      <a16:creationId xmlns:a16="http://schemas.microsoft.com/office/drawing/2014/main" id="{104EE0F2-BCF6-0F3D-0A20-FA75B11D1865}"/>
                    </a:ext>
                  </a:extLst>
                </p14:cNvPr>
                <p14:cNvContentPartPr/>
                <p14:nvPr/>
              </p14:nvContentPartPr>
              <p14:xfrm>
                <a:off x="5822902" y="397844"/>
                <a:ext cx="137520" cy="106920"/>
              </p14:xfrm>
            </p:contentPart>
          </mc:Choice>
          <mc:Fallback>
            <p:pic>
              <p:nvPicPr>
                <p:cNvPr id="204" name="Input penna 203">
                  <a:extLst>
                    <a:ext uri="{FF2B5EF4-FFF2-40B4-BE49-F238E27FC236}">
                      <a16:creationId xmlns:a16="http://schemas.microsoft.com/office/drawing/2014/main" id="{104EE0F2-BCF6-0F3D-0A20-FA75B11D1865}"/>
                    </a:ext>
                  </a:extLst>
                </p:cNvPr>
                <p:cNvPicPr/>
                <p:nvPr/>
              </p:nvPicPr>
              <p:blipFill>
                <a:blip r:embed="rId116"/>
                <a:stretch>
                  <a:fillRect/>
                </a:stretch>
              </p:blipFill>
              <p:spPr>
                <a:xfrm>
                  <a:off x="5812102" y="387044"/>
                  <a:ext cx="158760" cy="12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7">
              <p14:nvContentPartPr>
                <p14:cNvPr id="205" name="Input penna 204">
                  <a:extLst>
                    <a:ext uri="{FF2B5EF4-FFF2-40B4-BE49-F238E27FC236}">
                      <a16:creationId xmlns:a16="http://schemas.microsoft.com/office/drawing/2014/main" id="{D5CE8A4E-5A10-62F2-0F09-291A0DF1A61C}"/>
                    </a:ext>
                  </a:extLst>
                </p14:cNvPr>
                <p14:cNvContentPartPr/>
                <p14:nvPr/>
              </p14:nvContentPartPr>
              <p14:xfrm>
                <a:off x="6020182" y="268244"/>
                <a:ext cx="33840" cy="228960"/>
              </p14:xfrm>
            </p:contentPart>
          </mc:Choice>
          <mc:Fallback>
            <p:pic>
              <p:nvPicPr>
                <p:cNvPr id="205" name="Input penna 204">
                  <a:extLst>
                    <a:ext uri="{FF2B5EF4-FFF2-40B4-BE49-F238E27FC236}">
                      <a16:creationId xmlns:a16="http://schemas.microsoft.com/office/drawing/2014/main" id="{D5CE8A4E-5A10-62F2-0F09-291A0DF1A61C}"/>
                    </a:ext>
                  </a:extLst>
                </p:cNvPr>
                <p:cNvPicPr/>
                <p:nvPr/>
              </p:nvPicPr>
              <p:blipFill>
                <a:blip r:embed="rId118"/>
                <a:stretch>
                  <a:fillRect/>
                </a:stretch>
              </p:blipFill>
              <p:spPr>
                <a:xfrm>
                  <a:off x="6009382" y="257444"/>
                  <a:ext cx="55080" cy="250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9">
              <p14:nvContentPartPr>
                <p14:cNvPr id="206" name="Input penna 205">
                  <a:extLst>
                    <a:ext uri="{FF2B5EF4-FFF2-40B4-BE49-F238E27FC236}">
                      <a16:creationId xmlns:a16="http://schemas.microsoft.com/office/drawing/2014/main" id="{52DE12F7-317D-577B-D419-F9A2F070AF80}"/>
                    </a:ext>
                  </a:extLst>
                </p14:cNvPr>
                <p14:cNvContentPartPr/>
                <p14:nvPr/>
              </p14:nvContentPartPr>
              <p14:xfrm>
                <a:off x="6009382" y="339884"/>
                <a:ext cx="72000" cy="28080"/>
              </p14:xfrm>
            </p:contentPart>
          </mc:Choice>
          <mc:Fallback>
            <p:pic>
              <p:nvPicPr>
                <p:cNvPr id="206" name="Input penna 205">
                  <a:extLst>
                    <a:ext uri="{FF2B5EF4-FFF2-40B4-BE49-F238E27FC236}">
                      <a16:creationId xmlns:a16="http://schemas.microsoft.com/office/drawing/2014/main" id="{52DE12F7-317D-577B-D419-F9A2F070AF80}"/>
                    </a:ext>
                  </a:extLst>
                </p:cNvPr>
                <p:cNvPicPr/>
                <p:nvPr/>
              </p:nvPicPr>
              <p:blipFill>
                <a:blip r:embed="rId120"/>
                <a:stretch>
                  <a:fillRect/>
                </a:stretch>
              </p:blipFill>
              <p:spPr>
                <a:xfrm>
                  <a:off x="5998942" y="329444"/>
                  <a:ext cx="93240" cy="4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1">
              <p14:nvContentPartPr>
                <p14:cNvPr id="207" name="Input penna 206">
                  <a:extLst>
                    <a:ext uri="{FF2B5EF4-FFF2-40B4-BE49-F238E27FC236}">
                      <a16:creationId xmlns:a16="http://schemas.microsoft.com/office/drawing/2014/main" id="{1CC7980D-1829-CEA3-1CD6-F1A55CA7B50D}"/>
                    </a:ext>
                  </a:extLst>
                </p14:cNvPr>
                <p14:cNvContentPartPr/>
                <p14:nvPr/>
              </p14:nvContentPartPr>
              <p14:xfrm>
                <a:off x="6113782" y="388124"/>
                <a:ext cx="11880" cy="97920"/>
              </p14:xfrm>
            </p:contentPart>
          </mc:Choice>
          <mc:Fallback>
            <p:pic>
              <p:nvPicPr>
                <p:cNvPr id="207" name="Input penna 206">
                  <a:extLst>
                    <a:ext uri="{FF2B5EF4-FFF2-40B4-BE49-F238E27FC236}">
                      <a16:creationId xmlns:a16="http://schemas.microsoft.com/office/drawing/2014/main" id="{1CC7980D-1829-CEA3-1CD6-F1A55CA7B50D}"/>
                    </a:ext>
                  </a:extLst>
                </p:cNvPr>
                <p:cNvPicPr/>
                <p:nvPr/>
              </p:nvPicPr>
              <p:blipFill>
                <a:blip r:embed="rId122"/>
                <a:stretch>
                  <a:fillRect/>
                </a:stretch>
              </p:blipFill>
              <p:spPr>
                <a:xfrm>
                  <a:off x="6103342" y="377324"/>
                  <a:ext cx="33120" cy="11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3">
              <p14:nvContentPartPr>
                <p14:cNvPr id="208" name="Input penna 207">
                  <a:extLst>
                    <a:ext uri="{FF2B5EF4-FFF2-40B4-BE49-F238E27FC236}">
                      <a16:creationId xmlns:a16="http://schemas.microsoft.com/office/drawing/2014/main" id="{65A3EE0F-B757-09ED-D65E-E0088730B912}"/>
                    </a:ext>
                  </a:extLst>
                </p14:cNvPr>
                <p14:cNvContentPartPr/>
                <p14:nvPr/>
              </p14:nvContentPartPr>
              <p14:xfrm>
                <a:off x="6166342" y="401804"/>
                <a:ext cx="75240" cy="90360"/>
              </p14:xfrm>
            </p:contentPart>
          </mc:Choice>
          <mc:Fallback>
            <p:pic>
              <p:nvPicPr>
                <p:cNvPr id="208" name="Input penna 207">
                  <a:extLst>
                    <a:ext uri="{FF2B5EF4-FFF2-40B4-BE49-F238E27FC236}">
                      <a16:creationId xmlns:a16="http://schemas.microsoft.com/office/drawing/2014/main" id="{65A3EE0F-B757-09ED-D65E-E0088730B912}"/>
                    </a:ext>
                  </a:extLst>
                </p:cNvPr>
                <p:cNvPicPr/>
                <p:nvPr/>
              </p:nvPicPr>
              <p:blipFill>
                <a:blip r:embed="rId124"/>
                <a:stretch>
                  <a:fillRect/>
                </a:stretch>
              </p:blipFill>
              <p:spPr>
                <a:xfrm>
                  <a:off x="6155542" y="391364"/>
                  <a:ext cx="96480" cy="11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5">
              <p14:nvContentPartPr>
                <p14:cNvPr id="209" name="Input penna 208">
                  <a:extLst>
                    <a:ext uri="{FF2B5EF4-FFF2-40B4-BE49-F238E27FC236}">
                      <a16:creationId xmlns:a16="http://schemas.microsoft.com/office/drawing/2014/main" id="{913335F1-75A3-DBF1-6225-522E61955C90}"/>
                    </a:ext>
                  </a:extLst>
                </p14:cNvPr>
                <p14:cNvContentPartPr/>
                <p14:nvPr/>
              </p14:nvContentPartPr>
              <p14:xfrm>
                <a:off x="6302062" y="408284"/>
                <a:ext cx="17640" cy="89640"/>
              </p14:xfrm>
            </p:contentPart>
          </mc:Choice>
          <mc:Fallback>
            <p:pic>
              <p:nvPicPr>
                <p:cNvPr id="209" name="Input penna 208">
                  <a:extLst>
                    <a:ext uri="{FF2B5EF4-FFF2-40B4-BE49-F238E27FC236}">
                      <a16:creationId xmlns:a16="http://schemas.microsoft.com/office/drawing/2014/main" id="{913335F1-75A3-DBF1-6225-522E61955C90}"/>
                    </a:ext>
                  </a:extLst>
                </p:cNvPr>
                <p:cNvPicPr/>
                <p:nvPr/>
              </p:nvPicPr>
              <p:blipFill>
                <a:blip r:embed="rId126"/>
                <a:stretch>
                  <a:fillRect/>
                </a:stretch>
              </p:blipFill>
              <p:spPr>
                <a:xfrm>
                  <a:off x="6291622" y="397484"/>
                  <a:ext cx="38880" cy="11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7">
              <p14:nvContentPartPr>
                <p14:cNvPr id="210" name="Input penna 209">
                  <a:extLst>
                    <a:ext uri="{FF2B5EF4-FFF2-40B4-BE49-F238E27FC236}">
                      <a16:creationId xmlns:a16="http://schemas.microsoft.com/office/drawing/2014/main" id="{7CEE5BB3-4EE1-2679-FFC2-73F0C2D0D550}"/>
                    </a:ext>
                  </a:extLst>
                </p14:cNvPr>
                <p14:cNvContentPartPr/>
                <p14:nvPr/>
              </p14:nvContentPartPr>
              <p14:xfrm>
                <a:off x="6375862" y="280124"/>
                <a:ext cx="50040" cy="216360"/>
              </p14:xfrm>
            </p:contentPart>
          </mc:Choice>
          <mc:Fallback>
            <p:pic>
              <p:nvPicPr>
                <p:cNvPr id="210" name="Input penna 209">
                  <a:extLst>
                    <a:ext uri="{FF2B5EF4-FFF2-40B4-BE49-F238E27FC236}">
                      <a16:creationId xmlns:a16="http://schemas.microsoft.com/office/drawing/2014/main" id="{7CEE5BB3-4EE1-2679-FFC2-73F0C2D0D550}"/>
                    </a:ext>
                  </a:extLst>
                </p:cNvPr>
                <p:cNvPicPr/>
                <p:nvPr/>
              </p:nvPicPr>
              <p:blipFill>
                <a:blip r:embed="rId128"/>
                <a:stretch>
                  <a:fillRect/>
                </a:stretch>
              </p:blipFill>
              <p:spPr>
                <a:xfrm>
                  <a:off x="6365422" y="269324"/>
                  <a:ext cx="71280" cy="237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9">
              <p14:nvContentPartPr>
                <p14:cNvPr id="211" name="Input penna 210">
                  <a:extLst>
                    <a:ext uri="{FF2B5EF4-FFF2-40B4-BE49-F238E27FC236}">
                      <a16:creationId xmlns:a16="http://schemas.microsoft.com/office/drawing/2014/main" id="{6F1B3F76-CA8F-CE57-5F5C-DDAF9F778A48}"/>
                    </a:ext>
                  </a:extLst>
                </p14:cNvPr>
                <p14:cNvContentPartPr/>
                <p14:nvPr/>
              </p14:nvContentPartPr>
              <p14:xfrm>
                <a:off x="6402862" y="409004"/>
                <a:ext cx="74880" cy="19080"/>
              </p14:xfrm>
            </p:contentPart>
          </mc:Choice>
          <mc:Fallback>
            <p:pic>
              <p:nvPicPr>
                <p:cNvPr id="211" name="Input penna 210">
                  <a:extLst>
                    <a:ext uri="{FF2B5EF4-FFF2-40B4-BE49-F238E27FC236}">
                      <a16:creationId xmlns:a16="http://schemas.microsoft.com/office/drawing/2014/main" id="{6F1B3F76-CA8F-CE57-5F5C-DDAF9F778A48}"/>
                    </a:ext>
                  </a:extLst>
                </p:cNvPr>
                <p:cNvPicPr/>
                <p:nvPr/>
              </p:nvPicPr>
              <p:blipFill>
                <a:blip r:embed="rId130"/>
                <a:stretch>
                  <a:fillRect/>
                </a:stretch>
              </p:blipFill>
              <p:spPr>
                <a:xfrm>
                  <a:off x="6392062" y="398204"/>
                  <a:ext cx="96120" cy="4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1">
              <p14:nvContentPartPr>
                <p14:cNvPr id="212" name="Input penna 211">
                  <a:extLst>
                    <a:ext uri="{FF2B5EF4-FFF2-40B4-BE49-F238E27FC236}">
                      <a16:creationId xmlns:a16="http://schemas.microsoft.com/office/drawing/2014/main" id="{17FA6A7F-360E-AC3F-FBDF-F41BE536E3D7}"/>
                    </a:ext>
                  </a:extLst>
                </p14:cNvPr>
                <p14:cNvContentPartPr/>
                <p14:nvPr/>
              </p14:nvContentPartPr>
              <p14:xfrm>
                <a:off x="6511222" y="430604"/>
                <a:ext cx="74160" cy="105120"/>
              </p14:xfrm>
            </p:contentPart>
          </mc:Choice>
          <mc:Fallback>
            <p:pic>
              <p:nvPicPr>
                <p:cNvPr id="212" name="Input penna 211">
                  <a:extLst>
                    <a:ext uri="{FF2B5EF4-FFF2-40B4-BE49-F238E27FC236}">
                      <a16:creationId xmlns:a16="http://schemas.microsoft.com/office/drawing/2014/main" id="{17FA6A7F-360E-AC3F-FBDF-F41BE536E3D7}"/>
                    </a:ext>
                  </a:extLst>
                </p:cNvPr>
                <p:cNvPicPr/>
                <p:nvPr/>
              </p:nvPicPr>
              <p:blipFill>
                <a:blip r:embed="rId132"/>
                <a:stretch>
                  <a:fillRect/>
                </a:stretch>
              </p:blipFill>
              <p:spPr>
                <a:xfrm>
                  <a:off x="6500782" y="419804"/>
                  <a:ext cx="95400" cy="126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93" name="Gruppo 292">
            <a:extLst>
              <a:ext uri="{FF2B5EF4-FFF2-40B4-BE49-F238E27FC236}">
                <a16:creationId xmlns:a16="http://schemas.microsoft.com/office/drawing/2014/main" id="{EE99FA30-5E28-DA91-66F3-57AE42438ED7}"/>
              </a:ext>
            </a:extLst>
          </p:cNvPr>
          <p:cNvGrpSpPr/>
          <p:nvPr/>
        </p:nvGrpSpPr>
        <p:grpSpPr>
          <a:xfrm>
            <a:off x="231447" y="1050884"/>
            <a:ext cx="266760" cy="168840"/>
            <a:chOff x="231447" y="1050884"/>
            <a:chExt cx="266760" cy="168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33">
              <p14:nvContentPartPr>
                <p14:cNvPr id="278" name="Input penna 277">
                  <a:extLst>
                    <a:ext uri="{FF2B5EF4-FFF2-40B4-BE49-F238E27FC236}">
                      <a16:creationId xmlns:a16="http://schemas.microsoft.com/office/drawing/2014/main" id="{EF7DE37A-7507-CAA4-624C-DF10DEDB42B0}"/>
                    </a:ext>
                  </a:extLst>
                </p14:cNvPr>
                <p14:cNvContentPartPr/>
                <p14:nvPr/>
              </p14:nvContentPartPr>
              <p14:xfrm>
                <a:off x="231447" y="1121444"/>
                <a:ext cx="177120" cy="56160"/>
              </p14:xfrm>
            </p:contentPart>
          </mc:Choice>
          <mc:Fallback>
            <p:pic>
              <p:nvPicPr>
                <p:cNvPr id="278" name="Input penna 277">
                  <a:extLst>
                    <a:ext uri="{FF2B5EF4-FFF2-40B4-BE49-F238E27FC236}">
                      <a16:creationId xmlns:a16="http://schemas.microsoft.com/office/drawing/2014/main" id="{EF7DE37A-7507-CAA4-624C-DF10DEDB42B0}"/>
                    </a:ext>
                  </a:extLst>
                </p:cNvPr>
                <p:cNvPicPr/>
                <p:nvPr/>
              </p:nvPicPr>
              <p:blipFill>
                <a:blip r:embed="rId134"/>
                <a:stretch>
                  <a:fillRect/>
                </a:stretch>
              </p:blipFill>
              <p:spPr>
                <a:xfrm>
                  <a:off x="221007" y="1110644"/>
                  <a:ext cx="198360" cy="77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5">
              <p14:nvContentPartPr>
                <p14:cNvPr id="280" name="Input penna 279">
                  <a:extLst>
                    <a:ext uri="{FF2B5EF4-FFF2-40B4-BE49-F238E27FC236}">
                      <a16:creationId xmlns:a16="http://schemas.microsoft.com/office/drawing/2014/main" id="{607488E9-1768-965E-74A5-D5FFA37D8302}"/>
                    </a:ext>
                  </a:extLst>
                </p14:cNvPr>
                <p14:cNvContentPartPr/>
                <p14:nvPr/>
              </p14:nvContentPartPr>
              <p14:xfrm>
                <a:off x="422967" y="1050884"/>
                <a:ext cx="75240" cy="168840"/>
              </p14:xfrm>
            </p:contentPart>
          </mc:Choice>
          <mc:Fallback>
            <p:pic>
              <p:nvPicPr>
                <p:cNvPr id="280" name="Input penna 279">
                  <a:extLst>
                    <a:ext uri="{FF2B5EF4-FFF2-40B4-BE49-F238E27FC236}">
                      <a16:creationId xmlns:a16="http://schemas.microsoft.com/office/drawing/2014/main" id="{607488E9-1768-965E-74A5-D5FFA37D8302}"/>
                    </a:ext>
                  </a:extLst>
                </p:cNvPr>
                <p:cNvPicPr/>
                <p:nvPr/>
              </p:nvPicPr>
              <p:blipFill>
                <a:blip r:embed="rId136"/>
                <a:stretch>
                  <a:fillRect/>
                </a:stretch>
              </p:blipFill>
              <p:spPr>
                <a:xfrm>
                  <a:off x="412527" y="1040444"/>
                  <a:ext cx="96480" cy="190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91" name="Gruppo 290">
            <a:extLst>
              <a:ext uri="{FF2B5EF4-FFF2-40B4-BE49-F238E27FC236}">
                <a16:creationId xmlns:a16="http://schemas.microsoft.com/office/drawing/2014/main" id="{CB74A3AA-589E-5CE1-1CB7-BE8F97C7C7D7}"/>
              </a:ext>
            </a:extLst>
          </p:cNvPr>
          <p:cNvGrpSpPr/>
          <p:nvPr/>
        </p:nvGrpSpPr>
        <p:grpSpPr>
          <a:xfrm>
            <a:off x="823647" y="987524"/>
            <a:ext cx="973080" cy="481320"/>
            <a:chOff x="823647" y="987524"/>
            <a:chExt cx="973080" cy="4813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37">
              <p14:nvContentPartPr>
                <p14:cNvPr id="281" name="Input penna 280">
                  <a:extLst>
                    <a:ext uri="{FF2B5EF4-FFF2-40B4-BE49-F238E27FC236}">
                      <a16:creationId xmlns:a16="http://schemas.microsoft.com/office/drawing/2014/main" id="{EEEC0208-C286-92E3-B856-BDC1DA3CC527}"/>
                    </a:ext>
                  </a:extLst>
                </p14:cNvPr>
                <p14:cNvContentPartPr/>
                <p14:nvPr/>
              </p14:nvContentPartPr>
              <p14:xfrm>
                <a:off x="823647" y="1032884"/>
                <a:ext cx="151920" cy="229680"/>
              </p14:xfrm>
            </p:contentPart>
          </mc:Choice>
          <mc:Fallback>
            <p:pic>
              <p:nvPicPr>
                <p:cNvPr id="281" name="Input penna 280">
                  <a:extLst>
                    <a:ext uri="{FF2B5EF4-FFF2-40B4-BE49-F238E27FC236}">
                      <a16:creationId xmlns:a16="http://schemas.microsoft.com/office/drawing/2014/main" id="{EEEC0208-C286-92E3-B856-BDC1DA3CC527}"/>
                    </a:ext>
                  </a:extLst>
                </p:cNvPr>
                <p:cNvPicPr/>
                <p:nvPr/>
              </p:nvPicPr>
              <p:blipFill>
                <a:blip r:embed="rId138"/>
                <a:stretch>
                  <a:fillRect/>
                </a:stretch>
              </p:blipFill>
              <p:spPr>
                <a:xfrm>
                  <a:off x="813207" y="1022084"/>
                  <a:ext cx="173160" cy="250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9">
              <p14:nvContentPartPr>
                <p14:cNvPr id="282" name="Input penna 281">
                  <a:extLst>
                    <a:ext uri="{FF2B5EF4-FFF2-40B4-BE49-F238E27FC236}">
                      <a16:creationId xmlns:a16="http://schemas.microsoft.com/office/drawing/2014/main" id="{8AF78CBE-9116-2DFB-E7FC-2C4EAC972085}"/>
                    </a:ext>
                  </a:extLst>
                </p14:cNvPr>
                <p14:cNvContentPartPr/>
                <p14:nvPr/>
              </p14:nvContentPartPr>
              <p14:xfrm>
                <a:off x="1009407" y="1132604"/>
                <a:ext cx="110160" cy="30240"/>
              </p14:xfrm>
            </p:contentPart>
          </mc:Choice>
          <mc:Fallback>
            <p:pic>
              <p:nvPicPr>
                <p:cNvPr id="282" name="Input penna 281">
                  <a:extLst>
                    <a:ext uri="{FF2B5EF4-FFF2-40B4-BE49-F238E27FC236}">
                      <a16:creationId xmlns:a16="http://schemas.microsoft.com/office/drawing/2014/main" id="{8AF78CBE-9116-2DFB-E7FC-2C4EAC972085}"/>
                    </a:ext>
                  </a:extLst>
                </p:cNvPr>
                <p:cNvPicPr/>
                <p:nvPr/>
              </p:nvPicPr>
              <p:blipFill>
                <a:blip r:embed="rId140"/>
                <a:stretch>
                  <a:fillRect/>
                </a:stretch>
              </p:blipFill>
              <p:spPr>
                <a:xfrm>
                  <a:off x="998607" y="1121804"/>
                  <a:ext cx="131400" cy="51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1">
              <p14:nvContentPartPr>
                <p14:cNvPr id="283" name="Input penna 282">
                  <a:extLst>
                    <a:ext uri="{FF2B5EF4-FFF2-40B4-BE49-F238E27FC236}">
                      <a16:creationId xmlns:a16="http://schemas.microsoft.com/office/drawing/2014/main" id="{F4B88E7F-0BD3-0F9C-4C1E-DBD1CD153710}"/>
                    </a:ext>
                  </a:extLst>
                </p14:cNvPr>
                <p14:cNvContentPartPr/>
                <p14:nvPr/>
              </p14:nvContentPartPr>
              <p14:xfrm>
                <a:off x="1134687" y="1066364"/>
                <a:ext cx="4320" cy="155160"/>
              </p14:xfrm>
            </p:contentPart>
          </mc:Choice>
          <mc:Fallback>
            <p:pic>
              <p:nvPicPr>
                <p:cNvPr id="283" name="Input penna 282">
                  <a:extLst>
                    <a:ext uri="{FF2B5EF4-FFF2-40B4-BE49-F238E27FC236}">
                      <a16:creationId xmlns:a16="http://schemas.microsoft.com/office/drawing/2014/main" id="{F4B88E7F-0BD3-0F9C-4C1E-DBD1CD153710}"/>
                    </a:ext>
                  </a:extLst>
                </p:cNvPr>
                <p:cNvPicPr/>
                <p:nvPr/>
              </p:nvPicPr>
              <p:blipFill>
                <a:blip r:embed="rId142"/>
                <a:stretch>
                  <a:fillRect/>
                </a:stretch>
              </p:blipFill>
              <p:spPr>
                <a:xfrm>
                  <a:off x="1123887" y="1055564"/>
                  <a:ext cx="25560" cy="176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3">
              <p14:nvContentPartPr>
                <p14:cNvPr id="284" name="Input penna 283">
                  <a:extLst>
                    <a:ext uri="{FF2B5EF4-FFF2-40B4-BE49-F238E27FC236}">
                      <a16:creationId xmlns:a16="http://schemas.microsoft.com/office/drawing/2014/main" id="{1A8FF961-D5F0-9E03-4CCD-3A93530DDEE6}"/>
                    </a:ext>
                  </a:extLst>
                </p14:cNvPr>
                <p14:cNvContentPartPr/>
                <p14:nvPr/>
              </p14:nvContentPartPr>
              <p14:xfrm>
                <a:off x="930927" y="1309724"/>
                <a:ext cx="257760" cy="159120"/>
              </p14:xfrm>
            </p:contentPart>
          </mc:Choice>
          <mc:Fallback>
            <p:pic>
              <p:nvPicPr>
                <p:cNvPr id="284" name="Input penna 283">
                  <a:extLst>
                    <a:ext uri="{FF2B5EF4-FFF2-40B4-BE49-F238E27FC236}">
                      <a16:creationId xmlns:a16="http://schemas.microsoft.com/office/drawing/2014/main" id="{1A8FF961-D5F0-9E03-4CCD-3A93530DDEE6}"/>
                    </a:ext>
                  </a:extLst>
                </p:cNvPr>
                <p:cNvPicPr/>
                <p:nvPr/>
              </p:nvPicPr>
              <p:blipFill>
                <a:blip r:embed="rId144"/>
                <a:stretch>
                  <a:fillRect/>
                </a:stretch>
              </p:blipFill>
              <p:spPr>
                <a:xfrm>
                  <a:off x="920127" y="1298924"/>
                  <a:ext cx="279000" cy="180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5">
              <p14:nvContentPartPr>
                <p14:cNvPr id="285" name="Input penna 284">
                  <a:extLst>
                    <a:ext uri="{FF2B5EF4-FFF2-40B4-BE49-F238E27FC236}">
                      <a16:creationId xmlns:a16="http://schemas.microsoft.com/office/drawing/2014/main" id="{6E5AFC98-BE5A-BCF6-F859-916CA14524FD}"/>
                    </a:ext>
                  </a:extLst>
                </p14:cNvPr>
                <p14:cNvContentPartPr/>
                <p14:nvPr/>
              </p14:nvContentPartPr>
              <p14:xfrm>
                <a:off x="1281927" y="1073204"/>
                <a:ext cx="153360" cy="16920"/>
              </p14:xfrm>
            </p:contentPart>
          </mc:Choice>
          <mc:Fallback>
            <p:pic>
              <p:nvPicPr>
                <p:cNvPr id="285" name="Input penna 284">
                  <a:extLst>
                    <a:ext uri="{FF2B5EF4-FFF2-40B4-BE49-F238E27FC236}">
                      <a16:creationId xmlns:a16="http://schemas.microsoft.com/office/drawing/2014/main" id="{6E5AFC98-BE5A-BCF6-F859-916CA14524FD}"/>
                    </a:ext>
                  </a:extLst>
                </p:cNvPr>
                <p:cNvPicPr/>
                <p:nvPr/>
              </p:nvPicPr>
              <p:blipFill>
                <a:blip r:embed="rId146"/>
                <a:stretch>
                  <a:fillRect/>
                </a:stretch>
              </p:blipFill>
              <p:spPr>
                <a:xfrm>
                  <a:off x="1271487" y="1062764"/>
                  <a:ext cx="174600" cy="3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7">
              <p14:nvContentPartPr>
                <p14:cNvPr id="286" name="Input penna 285">
                  <a:extLst>
                    <a:ext uri="{FF2B5EF4-FFF2-40B4-BE49-F238E27FC236}">
                      <a16:creationId xmlns:a16="http://schemas.microsoft.com/office/drawing/2014/main" id="{62792172-789D-8930-759D-2413D7858265}"/>
                    </a:ext>
                  </a:extLst>
                </p14:cNvPr>
                <p14:cNvContentPartPr/>
                <p14:nvPr/>
              </p14:nvContentPartPr>
              <p14:xfrm>
                <a:off x="1283367" y="1058804"/>
                <a:ext cx="177120" cy="248400"/>
              </p14:xfrm>
            </p:contentPart>
          </mc:Choice>
          <mc:Fallback>
            <p:pic>
              <p:nvPicPr>
                <p:cNvPr id="286" name="Input penna 285">
                  <a:extLst>
                    <a:ext uri="{FF2B5EF4-FFF2-40B4-BE49-F238E27FC236}">
                      <a16:creationId xmlns:a16="http://schemas.microsoft.com/office/drawing/2014/main" id="{62792172-789D-8930-759D-2413D7858265}"/>
                    </a:ext>
                  </a:extLst>
                </p:cNvPr>
                <p:cNvPicPr/>
                <p:nvPr/>
              </p:nvPicPr>
              <p:blipFill>
                <a:blip r:embed="rId148"/>
                <a:stretch>
                  <a:fillRect/>
                </a:stretch>
              </p:blipFill>
              <p:spPr>
                <a:xfrm>
                  <a:off x="1272567" y="1048004"/>
                  <a:ext cx="198360" cy="269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9">
              <p14:nvContentPartPr>
                <p14:cNvPr id="287" name="Input penna 286">
                  <a:extLst>
                    <a:ext uri="{FF2B5EF4-FFF2-40B4-BE49-F238E27FC236}">
                      <a16:creationId xmlns:a16="http://schemas.microsoft.com/office/drawing/2014/main" id="{AE05467C-75A9-4D24-795D-8D324DEB45B7}"/>
                    </a:ext>
                  </a:extLst>
                </p14:cNvPr>
                <p14:cNvContentPartPr/>
                <p14:nvPr/>
              </p14:nvContentPartPr>
              <p14:xfrm>
                <a:off x="1542567" y="1104524"/>
                <a:ext cx="4320" cy="190800"/>
              </p14:xfrm>
            </p:contentPart>
          </mc:Choice>
          <mc:Fallback>
            <p:pic>
              <p:nvPicPr>
                <p:cNvPr id="287" name="Input penna 286">
                  <a:extLst>
                    <a:ext uri="{FF2B5EF4-FFF2-40B4-BE49-F238E27FC236}">
                      <a16:creationId xmlns:a16="http://schemas.microsoft.com/office/drawing/2014/main" id="{AE05467C-75A9-4D24-795D-8D324DEB45B7}"/>
                    </a:ext>
                  </a:extLst>
                </p:cNvPr>
                <p:cNvPicPr/>
                <p:nvPr/>
              </p:nvPicPr>
              <p:blipFill>
                <a:blip r:embed="rId150"/>
                <a:stretch>
                  <a:fillRect/>
                </a:stretch>
              </p:blipFill>
              <p:spPr>
                <a:xfrm>
                  <a:off x="1531767" y="1094084"/>
                  <a:ext cx="25560" cy="21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1">
              <p14:nvContentPartPr>
                <p14:cNvPr id="288" name="Input penna 287">
                  <a:extLst>
                    <a:ext uri="{FF2B5EF4-FFF2-40B4-BE49-F238E27FC236}">
                      <a16:creationId xmlns:a16="http://schemas.microsoft.com/office/drawing/2014/main" id="{269BEF74-17BE-AD45-DCFC-EA71038500B4}"/>
                    </a:ext>
                  </a:extLst>
                </p14:cNvPr>
                <p14:cNvContentPartPr/>
                <p14:nvPr/>
              </p14:nvContentPartPr>
              <p14:xfrm>
                <a:off x="1550487" y="1207844"/>
                <a:ext cx="246240" cy="45720"/>
              </p14:xfrm>
            </p:contentPart>
          </mc:Choice>
          <mc:Fallback>
            <p:pic>
              <p:nvPicPr>
                <p:cNvPr id="288" name="Input penna 287">
                  <a:extLst>
                    <a:ext uri="{FF2B5EF4-FFF2-40B4-BE49-F238E27FC236}">
                      <a16:creationId xmlns:a16="http://schemas.microsoft.com/office/drawing/2014/main" id="{269BEF74-17BE-AD45-DCFC-EA71038500B4}"/>
                    </a:ext>
                  </a:extLst>
                </p:cNvPr>
                <p:cNvPicPr/>
                <p:nvPr/>
              </p:nvPicPr>
              <p:blipFill>
                <a:blip r:embed="rId152"/>
                <a:stretch>
                  <a:fillRect/>
                </a:stretch>
              </p:blipFill>
              <p:spPr>
                <a:xfrm>
                  <a:off x="1540047" y="1197404"/>
                  <a:ext cx="267480" cy="66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3">
              <p14:nvContentPartPr>
                <p14:cNvPr id="289" name="Input penna 288">
                  <a:extLst>
                    <a:ext uri="{FF2B5EF4-FFF2-40B4-BE49-F238E27FC236}">
                      <a16:creationId xmlns:a16="http://schemas.microsoft.com/office/drawing/2014/main" id="{01586A48-7A97-4E1F-CEC4-3397371446FF}"/>
                    </a:ext>
                  </a:extLst>
                </p14:cNvPr>
                <p14:cNvContentPartPr/>
                <p14:nvPr/>
              </p14:nvContentPartPr>
              <p14:xfrm>
                <a:off x="1356807" y="987524"/>
                <a:ext cx="228240" cy="475200"/>
              </p14:xfrm>
            </p:contentPart>
          </mc:Choice>
          <mc:Fallback>
            <p:pic>
              <p:nvPicPr>
                <p:cNvPr id="289" name="Input penna 288">
                  <a:extLst>
                    <a:ext uri="{FF2B5EF4-FFF2-40B4-BE49-F238E27FC236}">
                      <a16:creationId xmlns:a16="http://schemas.microsoft.com/office/drawing/2014/main" id="{01586A48-7A97-4E1F-CEC4-3397371446FF}"/>
                    </a:ext>
                  </a:extLst>
                </p:cNvPr>
                <p:cNvPicPr/>
                <p:nvPr/>
              </p:nvPicPr>
              <p:blipFill>
                <a:blip r:embed="rId154"/>
                <a:stretch>
                  <a:fillRect/>
                </a:stretch>
              </p:blipFill>
              <p:spPr>
                <a:xfrm>
                  <a:off x="1346367" y="976724"/>
                  <a:ext cx="249480" cy="496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97" name="Gruppo 296">
            <a:extLst>
              <a:ext uri="{FF2B5EF4-FFF2-40B4-BE49-F238E27FC236}">
                <a16:creationId xmlns:a16="http://schemas.microsoft.com/office/drawing/2014/main" id="{3E3E80B1-669B-8E3D-4ED4-E395C476E600}"/>
              </a:ext>
            </a:extLst>
          </p:cNvPr>
          <p:cNvGrpSpPr/>
          <p:nvPr/>
        </p:nvGrpSpPr>
        <p:grpSpPr>
          <a:xfrm>
            <a:off x="2180487" y="1128284"/>
            <a:ext cx="170640" cy="107640"/>
            <a:chOff x="2180487" y="1128284"/>
            <a:chExt cx="170640" cy="1076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55">
              <p14:nvContentPartPr>
                <p14:cNvPr id="294" name="Input penna 293">
                  <a:extLst>
                    <a:ext uri="{FF2B5EF4-FFF2-40B4-BE49-F238E27FC236}">
                      <a16:creationId xmlns:a16="http://schemas.microsoft.com/office/drawing/2014/main" id="{B13F516F-57A7-5964-F924-D87E02040759}"/>
                    </a:ext>
                  </a:extLst>
                </p14:cNvPr>
                <p14:cNvContentPartPr/>
                <p14:nvPr/>
              </p14:nvContentPartPr>
              <p14:xfrm>
                <a:off x="2180487" y="1153484"/>
                <a:ext cx="128160" cy="8640"/>
              </p14:xfrm>
            </p:contentPart>
          </mc:Choice>
          <mc:Fallback>
            <p:pic>
              <p:nvPicPr>
                <p:cNvPr id="294" name="Input penna 293">
                  <a:extLst>
                    <a:ext uri="{FF2B5EF4-FFF2-40B4-BE49-F238E27FC236}">
                      <a16:creationId xmlns:a16="http://schemas.microsoft.com/office/drawing/2014/main" id="{B13F516F-57A7-5964-F924-D87E02040759}"/>
                    </a:ext>
                  </a:extLst>
                </p:cNvPr>
                <p:cNvPicPr/>
                <p:nvPr/>
              </p:nvPicPr>
              <p:blipFill>
                <a:blip r:embed="rId156"/>
                <a:stretch>
                  <a:fillRect/>
                </a:stretch>
              </p:blipFill>
              <p:spPr>
                <a:xfrm>
                  <a:off x="2169687" y="1142684"/>
                  <a:ext cx="149400" cy="2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7">
              <p14:nvContentPartPr>
                <p14:cNvPr id="295" name="Input penna 294">
                  <a:extLst>
                    <a:ext uri="{FF2B5EF4-FFF2-40B4-BE49-F238E27FC236}">
                      <a16:creationId xmlns:a16="http://schemas.microsoft.com/office/drawing/2014/main" id="{A9FDC5F5-271A-2A9C-4535-B5C8A0044BA0}"/>
                    </a:ext>
                  </a:extLst>
                </p14:cNvPr>
                <p14:cNvContentPartPr/>
                <p14:nvPr/>
              </p14:nvContentPartPr>
              <p14:xfrm>
                <a:off x="2310447" y="1128284"/>
                <a:ext cx="40680" cy="107640"/>
              </p14:xfrm>
            </p:contentPart>
          </mc:Choice>
          <mc:Fallback>
            <p:pic>
              <p:nvPicPr>
                <p:cNvPr id="295" name="Input penna 294">
                  <a:extLst>
                    <a:ext uri="{FF2B5EF4-FFF2-40B4-BE49-F238E27FC236}">
                      <a16:creationId xmlns:a16="http://schemas.microsoft.com/office/drawing/2014/main" id="{A9FDC5F5-271A-2A9C-4535-B5C8A0044BA0}"/>
                    </a:ext>
                  </a:extLst>
                </p:cNvPr>
                <p:cNvPicPr/>
                <p:nvPr/>
              </p:nvPicPr>
              <p:blipFill>
                <a:blip r:embed="rId158"/>
                <a:stretch>
                  <a:fillRect/>
                </a:stretch>
              </p:blipFill>
              <p:spPr>
                <a:xfrm>
                  <a:off x="2299647" y="1117484"/>
                  <a:ext cx="61920" cy="1288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25" name="Gruppo 324">
            <a:extLst>
              <a:ext uri="{FF2B5EF4-FFF2-40B4-BE49-F238E27FC236}">
                <a16:creationId xmlns:a16="http://schemas.microsoft.com/office/drawing/2014/main" id="{563924C6-D40F-C364-80DC-7F7E497BAF6C}"/>
              </a:ext>
            </a:extLst>
          </p:cNvPr>
          <p:cNvGrpSpPr/>
          <p:nvPr/>
        </p:nvGrpSpPr>
        <p:grpSpPr>
          <a:xfrm>
            <a:off x="2699607" y="906524"/>
            <a:ext cx="969840" cy="261720"/>
            <a:chOff x="2699607" y="906524"/>
            <a:chExt cx="969840" cy="2617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59">
              <p14:nvContentPartPr>
                <p14:cNvPr id="298" name="Input penna 297">
                  <a:extLst>
                    <a:ext uri="{FF2B5EF4-FFF2-40B4-BE49-F238E27FC236}">
                      <a16:creationId xmlns:a16="http://schemas.microsoft.com/office/drawing/2014/main" id="{4989E525-0285-066D-080B-059873C03C0D}"/>
                    </a:ext>
                  </a:extLst>
                </p14:cNvPr>
                <p14:cNvContentPartPr/>
                <p14:nvPr/>
              </p14:nvContentPartPr>
              <p14:xfrm>
                <a:off x="2699607" y="949364"/>
                <a:ext cx="201960" cy="193680"/>
              </p14:xfrm>
            </p:contentPart>
          </mc:Choice>
          <mc:Fallback>
            <p:pic>
              <p:nvPicPr>
                <p:cNvPr id="298" name="Input penna 297">
                  <a:extLst>
                    <a:ext uri="{FF2B5EF4-FFF2-40B4-BE49-F238E27FC236}">
                      <a16:creationId xmlns:a16="http://schemas.microsoft.com/office/drawing/2014/main" id="{4989E525-0285-066D-080B-059873C03C0D}"/>
                    </a:ext>
                  </a:extLst>
                </p:cNvPr>
                <p:cNvPicPr/>
                <p:nvPr/>
              </p:nvPicPr>
              <p:blipFill>
                <a:blip r:embed="rId160"/>
                <a:stretch>
                  <a:fillRect/>
                </a:stretch>
              </p:blipFill>
              <p:spPr>
                <a:xfrm>
                  <a:off x="2688807" y="938564"/>
                  <a:ext cx="223200" cy="21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1">
              <p14:nvContentPartPr>
                <p14:cNvPr id="299" name="Input penna 298">
                  <a:extLst>
                    <a:ext uri="{FF2B5EF4-FFF2-40B4-BE49-F238E27FC236}">
                      <a16:creationId xmlns:a16="http://schemas.microsoft.com/office/drawing/2014/main" id="{534BBB2D-44ED-2B2B-F814-B5938A1CB427}"/>
                    </a:ext>
                  </a:extLst>
                </p14:cNvPr>
                <p14:cNvContentPartPr/>
                <p14:nvPr/>
              </p14:nvContentPartPr>
              <p14:xfrm>
                <a:off x="2928567" y="989684"/>
                <a:ext cx="87120" cy="97920"/>
              </p14:xfrm>
            </p:contentPart>
          </mc:Choice>
          <mc:Fallback>
            <p:pic>
              <p:nvPicPr>
                <p:cNvPr id="299" name="Input penna 298">
                  <a:extLst>
                    <a:ext uri="{FF2B5EF4-FFF2-40B4-BE49-F238E27FC236}">
                      <a16:creationId xmlns:a16="http://schemas.microsoft.com/office/drawing/2014/main" id="{534BBB2D-44ED-2B2B-F814-B5938A1CB427}"/>
                    </a:ext>
                  </a:extLst>
                </p:cNvPr>
                <p:cNvPicPr/>
                <p:nvPr/>
              </p:nvPicPr>
              <p:blipFill>
                <a:blip r:embed="rId162"/>
                <a:stretch>
                  <a:fillRect/>
                </a:stretch>
              </p:blipFill>
              <p:spPr>
                <a:xfrm>
                  <a:off x="2918127" y="978884"/>
                  <a:ext cx="108360" cy="11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3">
              <p14:nvContentPartPr>
                <p14:cNvPr id="300" name="Input penna 299">
                  <a:extLst>
                    <a:ext uri="{FF2B5EF4-FFF2-40B4-BE49-F238E27FC236}">
                      <a16:creationId xmlns:a16="http://schemas.microsoft.com/office/drawing/2014/main" id="{7919C4E5-0619-69E3-64A5-D295D9E43FE9}"/>
                    </a:ext>
                  </a:extLst>
                </p14:cNvPr>
                <p14:cNvContentPartPr/>
                <p14:nvPr/>
              </p14:nvContentPartPr>
              <p14:xfrm>
                <a:off x="3070047" y="1019564"/>
                <a:ext cx="71280" cy="128520"/>
              </p14:xfrm>
            </p:contentPart>
          </mc:Choice>
          <mc:Fallback>
            <p:pic>
              <p:nvPicPr>
                <p:cNvPr id="300" name="Input penna 299">
                  <a:extLst>
                    <a:ext uri="{FF2B5EF4-FFF2-40B4-BE49-F238E27FC236}">
                      <a16:creationId xmlns:a16="http://schemas.microsoft.com/office/drawing/2014/main" id="{7919C4E5-0619-69E3-64A5-D295D9E43FE9}"/>
                    </a:ext>
                  </a:extLst>
                </p:cNvPr>
                <p:cNvPicPr/>
                <p:nvPr/>
              </p:nvPicPr>
              <p:blipFill>
                <a:blip r:embed="rId164"/>
                <a:stretch>
                  <a:fillRect/>
                </a:stretch>
              </p:blipFill>
              <p:spPr>
                <a:xfrm>
                  <a:off x="3059247" y="1009124"/>
                  <a:ext cx="92520" cy="149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5">
              <p14:nvContentPartPr>
                <p14:cNvPr id="301" name="Input penna 300">
                  <a:extLst>
                    <a:ext uri="{FF2B5EF4-FFF2-40B4-BE49-F238E27FC236}">
                      <a16:creationId xmlns:a16="http://schemas.microsoft.com/office/drawing/2014/main" id="{9401711D-E703-9BDA-9334-4E0EF12A6B51}"/>
                    </a:ext>
                  </a:extLst>
                </p14:cNvPr>
                <p14:cNvContentPartPr/>
                <p14:nvPr/>
              </p14:nvContentPartPr>
              <p14:xfrm>
                <a:off x="3225567" y="906524"/>
                <a:ext cx="31320" cy="214200"/>
              </p14:xfrm>
            </p:contentPart>
          </mc:Choice>
          <mc:Fallback>
            <p:pic>
              <p:nvPicPr>
                <p:cNvPr id="301" name="Input penna 300">
                  <a:extLst>
                    <a:ext uri="{FF2B5EF4-FFF2-40B4-BE49-F238E27FC236}">
                      <a16:creationId xmlns:a16="http://schemas.microsoft.com/office/drawing/2014/main" id="{9401711D-E703-9BDA-9334-4E0EF12A6B51}"/>
                    </a:ext>
                  </a:extLst>
                </p:cNvPr>
                <p:cNvPicPr/>
                <p:nvPr/>
              </p:nvPicPr>
              <p:blipFill>
                <a:blip r:embed="rId166"/>
                <a:stretch>
                  <a:fillRect/>
                </a:stretch>
              </p:blipFill>
              <p:spPr>
                <a:xfrm>
                  <a:off x="3214767" y="896084"/>
                  <a:ext cx="52560" cy="235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7">
              <p14:nvContentPartPr>
                <p14:cNvPr id="302" name="Input penna 301">
                  <a:extLst>
                    <a:ext uri="{FF2B5EF4-FFF2-40B4-BE49-F238E27FC236}">
                      <a16:creationId xmlns:a16="http://schemas.microsoft.com/office/drawing/2014/main" id="{34F6ACF3-1DE2-5AC3-1B0E-81E8E46F4478}"/>
                    </a:ext>
                  </a:extLst>
                </p14:cNvPr>
                <p14:cNvContentPartPr/>
                <p14:nvPr/>
              </p14:nvContentPartPr>
              <p14:xfrm>
                <a:off x="3314487" y="1012724"/>
                <a:ext cx="12960" cy="94320"/>
              </p14:xfrm>
            </p:contentPart>
          </mc:Choice>
          <mc:Fallback>
            <p:pic>
              <p:nvPicPr>
                <p:cNvPr id="302" name="Input penna 301">
                  <a:extLst>
                    <a:ext uri="{FF2B5EF4-FFF2-40B4-BE49-F238E27FC236}">
                      <a16:creationId xmlns:a16="http://schemas.microsoft.com/office/drawing/2014/main" id="{34F6ACF3-1DE2-5AC3-1B0E-81E8E46F4478}"/>
                    </a:ext>
                  </a:extLst>
                </p:cNvPr>
                <p:cNvPicPr/>
                <p:nvPr/>
              </p:nvPicPr>
              <p:blipFill>
                <a:blip r:embed="rId168"/>
                <a:stretch>
                  <a:fillRect/>
                </a:stretch>
              </p:blipFill>
              <p:spPr>
                <a:xfrm>
                  <a:off x="3304047" y="1001924"/>
                  <a:ext cx="34200" cy="11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9">
              <p14:nvContentPartPr>
                <p14:cNvPr id="303" name="Input penna 302">
                  <a:extLst>
                    <a:ext uri="{FF2B5EF4-FFF2-40B4-BE49-F238E27FC236}">
                      <a16:creationId xmlns:a16="http://schemas.microsoft.com/office/drawing/2014/main" id="{E2AD12C2-A368-556A-CB39-CAB35184F2B1}"/>
                    </a:ext>
                  </a:extLst>
                </p14:cNvPr>
                <p14:cNvContentPartPr/>
                <p14:nvPr/>
              </p14:nvContentPartPr>
              <p14:xfrm>
                <a:off x="3390447" y="1035044"/>
                <a:ext cx="63720" cy="83880"/>
              </p14:xfrm>
            </p:contentPart>
          </mc:Choice>
          <mc:Fallback>
            <p:pic>
              <p:nvPicPr>
                <p:cNvPr id="303" name="Input penna 302">
                  <a:extLst>
                    <a:ext uri="{FF2B5EF4-FFF2-40B4-BE49-F238E27FC236}">
                      <a16:creationId xmlns:a16="http://schemas.microsoft.com/office/drawing/2014/main" id="{E2AD12C2-A368-556A-CB39-CAB35184F2B1}"/>
                    </a:ext>
                  </a:extLst>
                </p:cNvPr>
                <p:cNvPicPr/>
                <p:nvPr/>
              </p:nvPicPr>
              <p:blipFill>
                <a:blip r:embed="rId170"/>
                <a:stretch>
                  <a:fillRect/>
                </a:stretch>
              </p:blipFill>
              <p:spPr>
                <a:xfrm>
                  <a:off x="3380007" y="1024244"/>
                  <a:ext cx="84960" cy="105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1">
              <p14:nvContentPartPr>
                <p14:cNvPr id="304" name="Input penna 303">
                  <a:extLst>
                    <a:ext uri="{FF2B5EF4-FFF2-40B4-BE49-F238E27FC236}">
                      <a16:creationId xmlns:a16="http://schemas.microsoft.com/office/drawing/2014/main" id="{5E50B76A-FD67-63C6-2B68-80328D81AF21}"/>
                    </a:ext>
                  </a:extLst>
                </p14:cNvPr>
                <p14:cNvContentPartPr/>
                <p14:nvPr/>
              </p14:nvContentPartPr>
              <p14:xfrm>
                <a:off x="3572967" y="933164"/>
                <a:ext cx="53280" cy="145440"/>
              </p14:xfrm>
            </p:contentPart>
          </mc:Choice>
          <mc:Fallback>
            <p:pic>
              <p:nvPicPr>
                <p:cNvPr id="304" name="Input penna 303">
                  <a:extLst>
                    <a:ext uri="{FF2B5EF4-FFF2-40B4-BE49-F238E27FC236}">
                      <a16:creationId xmlns:a16="http://schemas.microsoft.com/office/drawing/2014/main" id="{5E50B76A-FD67-63C6-2B68-80328D81AF21}"/>
                    </a:ext>
                  </a:extLst>
                </p:cNvPr>
                <p:cNvPicPr/>
                <p:nvPr/>
              </p:nvPicPr>
              <p:blipFill>
                <a:blip r:embed="rId172"/>
                <a:stretch>
                  <a:fillRect/>
                </a:stretch>
              </p:blipFill>
              <p:spPr>
                <a:xfrm>
                  <a:off x="3562527" y="922364"/>
                  <a:ext cx="74520" cy="166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3">
              <p14:nvContentPartPr>
                <p14:cNvPr id="305" name="Input penna 304">
                  <a:extLst>
                    <a:ext uri="{FF2B5EF4-FFF2-40B4-BE49-F238E27FC236}">
                      <a16:creationId xmlns:a16="http://schemas.microsoft.com/office/drawing/2014/main" id="{432E9144-3A50-B8EF-8DDA-9268F90A330E}"/>
                    </a:ext>
                  </a:extLst>
                </p14:cNvPr>
                <p14:cNvContentPartPr/>
                <p14:nvPr/>
              </p14:nvContentPartPr>
              <p14:xfrm>
                <a:off x="3635607" y="1149164"/>
                <a:ext cx="33840" cy="19080"/>
              </p14:xfrm>
            </p:contentPart>
          </mc:Choice>
          <mc:Fallback>
            <p:pic>
              <p:nvPicPr>
                <p:cNvPr id="305" name="Input penna 304">
                  <a:extLst>
                    <a:ext uri="{FF2B5EF4-FFF2-40B4-BE49-F238E27FC236}">
                      <a16:creationId xmlns:a16="http://schemas.microsoft.com/office/drawing/2014/main" id="{432E9144-3A50-B8EF-8DDA-9268F90A330E}"/>
                    </a:ext>
                  </a:extLst>
                </p:cNvPr>
                <p:cNvPicPr/>
                <p:nvPr/>
              </p:nvPicPr>
              <p:blipFill>
                <a:blip r:embed="rId174"/>
                <a:stretch>
                  <a:fillRect/>
                </a:stretch>
              </p:blipFill>
              <p:spPr>
                <a:xfrm>
                  <a:off x="3624807" y="1138724"/>
                  <a:ext cx="55080" cy="40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23" name="Gruppo 322">
            <a:extLst>
              <a:ext uri="{FF2B5EF4-FFF2-40B4-BE49-F238E27FC236}">
                <a16:creationId xmlns:a16="http://schemas.microsoft.com/office/drawing/2014/main" id="{5DBA653A-6521-D8DF-E2C5-66E83A1B2C6A}"/>
              </a:ext>
            </a:extLst>
          </p:cNvPr>
          <p:cNvGrpSpPr/>
          <p:nvPr/>
        </p:nvGrpSpPr>
        <p:grpSpPr>
          <a:xfrm>
            <a:off x="4147887" y="903284"/>
            <a:ext cx="288360" cy="181440"/>
            <a:chOff x="4147887" y="903284"/>
            <a:chExt cx="288360" cy="1814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75">
              <p14:nvContentPartPr>
                <p14:cNvPr id="306" name="Input penna 305">
                  <a:extLst>
                    <a:ext uri="{FF2B5EF4-FFF2-40B4-BE49-F238E27FC236}">
                      <a16:creationId xmlns:a16="http://schemas.microsoft.com/office/drawing/2014/main" id="{D46315AB-871B-76FC-C63A-54F13E580EB8}"/>
                    </a:ext>
                  </a:extLst>
                </p14:cNvPr>
                <p14:cNvContentPartPr/>
                <p14:nvPr/>
              </p14:nvContentPartPr>
              <p14:xfrm>
                <a:off x="4222407" y="903284"/>
                <a:ext cx="5760" cy="181440"/>
              </p14:xfrm>
            </p:contentPart>
          </mc:Choice>
          <mc:Fallback>
            <p:pic>
              <p:nvPicPr>
                <p:cNvPr id="306" name="Input penna 305">
                  <a:extLst>
                    <a:ext uri="{FF2B5EF4-FFF2-40B4-BE49-F238E27FC236}">
                      <a16:creationId xmlns:a16="http://schemas.microsoft.com/office/drawing/2014/main" id="{D46315AB-871B-76FC-C63A-54F13E580EB8}"/>
                    </a:ext>
                  </a:extLst>
                </p:cNvPr>
                <p:cNvPicPr/>
                <p:nvPr/>
              </p:nvPicPr>
              <p:blipFill>
                <a:blip r:embed="rId176"/>
                <a:stretch>
                  <a:fillRect/>
                </a:stretch>
              </p:blipFill>
              <p:spPr>
                <a:xfrm>
                  <a:off x="4211607" y="892484"/>
                  <a:ext cx="27000" cy="20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7">
              <p14:nvContentPartPr>
                <p14:cNvPr id="307" name="Input penna 306">
                  <a:extLst>
                    <a:ext uri="{FF2B5EF4-FFF2-40B4-BE49-F238E27FC236}">
                      <a16:creationId xmlns:a16="http://schemas.microsoft.com/office/drawing/2014/main" id="{CC8D43DC-47BA-43CC-3360-C2BB27796F31}"/>
                    </a:ext>
                  </a:extLst>
                </p14:cNvPr>
                <p14:cNvContentPartPr/>
                <p14:nvPr/>
              </p14:nvContentPartPr>
              <p14:xfrm>
                <a:off x="4147887" y="1000124"/>
                <a:ext cx="288360" cy="30960"/>
              </p14:xfrm>
            </p:contentPart>
          </mc:Choice>
          <mc:Fallback>
            <p:pic>
              <p:nvPicPr>
                <p:cNvPr id="307" name="Input penna 306">
                  <a:extLst>
                    <a:ext uri="{FF2B5EF4-FFF2-40B4-BE49-F238E27FC236}">
                      <a16:creationId xmlns:a16="http://schemas.microsoft.com/office/drawing/2014/main" id="{CC8D43DC-47BA-43CC-3360-C2BB27796F31}"/>
                    </a:ext>
                  </a:extLst>
                </p:cNvPr>
                <p:cNvPicPr/>
                <p:nvPr/>
              </p:nvPicPr>
              <p:blipFill>
                <a:blip r:embed="rId178"/>
                <a:stretch>
                  <a:fillRect/>
                </a:stretch>
              </p:blipFill>
              <p:spPr>
                <a:xfrm>
                  <a:off x="4137447" y="989324"/>
                  <a:ext cx="309600" cy="522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21" name="Gruppo 320">
            <a:extLst>
              <a:ext uri="{FF2B5EF4-FFF2-40B4-BE49-F238E27FC236}">
                <a16:creationId xmlns:a16="http://schemas.microsoft.com/office/drawing/2014/main" id="{7E2D8DC3-96D2-7C22-4A08-A2CB29DB4ABC}"/>
              </a:ext>
            </a:extLst>
          </p:cNvPr>
          <p:cNvGrpSpPr/>
          <p:nvPr/>
        </p:nvGrpSpPr>
        <p:grpSpPr>
          <a:xfrm>
            <a:off x="4838367" y="857935"/>
            <a:ext cx="281160" cy="231480"/>
            <a:chOff x="4838367" y="857935"/>
            <a:chExt cx="281160" cy="2314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79">
              <p14:nvContentPartPr>
                <p14:cNvPr id="308" name="Input penna 307">
                  <a:extLst>
                    <a:ext uri="{FF2B5EF4-FFF2-40B4-BE49-F238E27FC236}">
                      <a16:creationId xmlns:a16="http://schemas.microsoft.com/office/drawing/2014/main" id="{5BA2B818-C971-FCEF-D2D2-09B07EB2E7B4}"/>
                    </a:ext>
                  </a:extLst>
                </p14:cNvPr>
                <p14:cNvContentPartPr/>
                <p14:nvPr/>
              </p14:nvContentPartPr>
              <p14:xfrm>
                <a:off x="4890567" y="857935"/>
                <a:ext cx="99360" cy="143280"/>
              </p14:xfrm>
            </p:contentPart>
          </mc:Choice>
          <mc:Fallback>
            <p:pic>
              <p:nvPicPr>
                <p:cNvPr id="308" name="Input penna 307">
                  <a:extLst>
                    <a:ext uri="{FF2B5EF4-FFF2-40B4-BE49-F238E27FC236}">
                      <a16:creationId xmlns:a16="http://schemas.microsoft.com/office/drawing/2014/main" id="{5BA2B818-C971-FCEF-D2D2-09B07EB2E7B4}"/>
                    </a:ext>
                  </a:extLst>
                </p:cNvPr>
                <p:cNvPicPr/>
                <p:nvPr/>
              </p:nvPicPr>
              <p:blipFill>
                <a:blip r:embed="rId180"/>
                <a:stretch>
                  <a:fillRect/>
                </a:stretch>
              </p:blipFill>
              <p:spPr>
                <a:xfrm>
                  <a:off x="4879767" y="847495"/>
                  <a:ext cx="120600" cy="164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1">
              <p14:nvContentPartPr>
                <p14:cNvPr id="309" name="Input penna 308">
                  <a:extLst>
                    <a:ext uri="{FF2B5EF4-FFF2-40B4-BE49-F238E27FC236}">
                      <a16:creationId xmlns:a16="http://schemas.microsoft.com/office/drawing/2014/main" id="{2830B0B2-BD05-A103-33CB-F7339D9BA49A}"/>
                    </a:ext>
                  </a:extLst>
                </p14:cNvPr>
                <p14:cNvContentPartPr/>
                <p14:nvPr/>
              </p14:nvContentPartPr>
              <p14:xfrm>
                <a:off x="4942767" y="964135"/>
                <a:ext cx="7560" cy="84600"/>
              </p14:xfrm>
            </p:contentPart>
          </mc:Choice>
          <mc:Fallback>
            <p:pic>
              <p:nvPicPr>
                <p:cNvPr id="309" name="Input penna 308">
                  <a:extLst>
                    <a:ext uri="{FF2B5EF4-FFF2-40B4-BE49-F238E27FC236}">
                      <a16:creationId xmlns:a16="http://schemas.microsoft.com/office/drawing/2014/main" id="{2830B0B2-BD05-A103-33CB-F7339D9BA49A}"/>
                    </a:ext>
                  </a:extLst>
                </p:cNvPr>
                <p:cNvPicPr/>
                <p:nvPr/>
              </p:nvPicPr>
              <p:blipFill>
                <a:blip r:embed="rId182"/>
                <a:stretch>
                  <a:fillRect/>
                </a:stretch>
              </p:blipFill>
              <p:spPr>
                <a:xfrm>
                  <a:off x="4931967" y="953335"/>
                  <a:ext cx="28800" cy="105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3">
              <p14:nvContentPartPr>
                <p14:cNvPr id="310" name="Input penna 309">
                  <a:extLst>
                    <a:ext uri="{FF2B5EF4-FFF2-40B4-BE49-F238E27FC236}">
                      <a16:creationId xmlns:a16="http://schemas.microsoft.com/office/drawing/2014/main" id="{FC6A29EC-77DB-76DD-4CD1-A857E6740F46}"/>
                    </a:ext>
                  </a:extLst>
                </p14:cNvPr>
                <p14:cNvContentPartPr/>
                <p14:nvPr/>
              </p14:nvContentPartPr>
              <p14:xfrm>
                <a:off x="4838367" y="1073575"/>
                <a:ext cx="281160" cy="15840"/>
              </p14:xfrm>
            </p:contentPart>
          </mc:Choice>
          <mc:Fallback>
            <p:pic>
              <p:nvPicPr>
                <p:cNvPr id="310" name="Input penna 309">
                  <a:extLst>
                    <a:ext uri="{FF2B5EF4-FFF2-40B4-BE49-F238E27FC236}">
                      <a16:creationId xmlns:a16="http://schemas.microsoft.com/office/drawing/2014/main" id="{FC6A29EC-77DB-76DD-4CD1-A857E6740F46}"/>
                    </a:ext>
                  </a:extLst>
                </p:cNvPr>
                <p:cNvPicPr/>
                <p:nvPr/>
              </p:nvPicPr>
              <p:blipFill>
                <a:blip r:embed="rId184"/>
                <a:stretch>
                  <a:fillRect/>
                </a:stretch>
              </p:blipFill>
              <p:spPr>
                <a:xfrm>
                  <a:off x="4827567" y="1062775"/>
                  <a:ext cx="302400" cy="37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19" name="Gruppo 318">
            <a:extLst>
              <a:ext uri="{FF2B5EF4-FFF2-40B4-BE49-F238E27FC236}">
                <a16:creationId xmlns:a16="http://schemas.microsoft.com/office/drawing/2014/main" id="{A0B85EFE-8A14-74B9-73B0-D51BACAD139D}"/>
              </a:ext>
            </a:extLst>
          </p:cNvPr>
          <p:cNvGrpSpPr/>
          <p:nvPr/>
        </p:nvGrpSpPr>
        <p:grpSpPr>
          <a:xfrm>
            <a:off x="5428407" y="813295"/>
            <a:ext cx="330120" cy="317520"/>
            <a:chOff x="5428407" y="813295"/>
            <a:chExt cx="330120" cy="3175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85">
              <p14:nvContentPartPr>
                <p14:cNvPr id="311" name="Input penna 310">
                  <a:extLst>
                    <a:ext uri="{FF2B5EF4-FFF2-40B4-BE49-F238E27FC236}">
                      <a16:creationId xmlns:a16="http://schemas.microsoft.com/office/drawing/2014/main" id="{66EDB50E-88DE-3C31-FCED-9EBBBC7B0D04}"/>
                    </a:ext>
                  </a:extLst>
                </p14:cNvPr>
                <p14:cNvContentPartPr/>
                <p14:nvPr/>
              </p14:nvContentPartPr>
              <p14:xfrm>
                <a:off x="5428407" y="839215"/>
                <a:ext cx="115560" cy="149400"/>
              </p14:xfrm>
            </p:contentPart>
          </mc:Choice>
          <mc:Fallback>
            <p:pic>
              <p:nvPicPr>
                <p:cNvPr id="311" name="Input penna 310">
                  <a:extLst>
                    <a:ext uri="{FF2B5EF4-FFF2-40B4-BE49-F238E27FC236}">
                      <a16:creationId xmlns:a16="http://schemas.microsoft.com/office/drawing/2014/main" id="{66EDB50E-88DE-3C31-FCED-9EBBBC7B0D04}"/>
                    </a:ext>
                  </a:extLst>
                </p:cNvPr>
                <p:cNvPicPr/>
                <p:nvPr/>
              </p:nvPicPr>
              <p:blipFill>
                <a:blip r:embed="rId186"/>
                <a:stretch>
                  <a:fillRect/>
                </a:stretch>
              </p:blipFill>
              <p:spPr>
                <a:xfrm>
                  <a:off x="5417967" y="828415"/>
                  <a:ext cx="136800" cy="170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7">
              <p14:nvContentPartPr>
                <p14:cNvPr id="312" name="Input penna 311">
                  <a:extLst>
                    <a:ext uri="{FF2B5EF4-FFF2-40B4-BE49-F238E27FC236}">
                      <a16:creationId xmlns:a16="http://schemas.microsoft.com/office/drawing/2014/main" id="{80234D39-D565-50CF-E000-7710F922AD41}"/>
                    </a:ext>
                  </a:extLst>
                </p14:cNvPr>
                <p14:cNvContentPartPr/>
                <p14:nvPr/>
              </p14:nvContentPartPr>
              <p14:xfrm>
                <a:off x="5477367" y="938935"/>
                <a:ext cx="149760" cy="59760"/>
              </p14:xfrm>
            </p:contentPart>
          </mc:Choice>
          <mc:Fallback>
            <p:pic>
              <p:nvPicPr>
                <p:cNvPr id="312" name="Input penna 311">
                  <a:extLst>
                    <a:ext uri="{FF2B5EF4-FFF2-40B4-BE49-F238E27FC236}">
                      <a16:creationId xmlns:a16="http://schemas.microsoft.com/office/drawing/2014/main" id="{80234D39-D565-50CF-E000-7710F922AD41}"/>
                    </a:ext>
                  </a:extLst>
                </p:cNvPr>
                <p:cNvPicPr/>
                <p:nvPr/>
              </p:nvPicPr>
              <p:blipFill>
                <a:blip r:embed="rId188"/>
                <a:stretch>
                  <a:fillRect/>
                </a:stretch>
              </p:blipFill>
              <p:spPr>
                <a:xfrm>
                  <a:off x="5466927" y="928135"/>
                  <a:ext cx="171000" cy="81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9">
              <p14:nvContentPartPr>
                <p14:cNvPr id="313" name="Input penna 312">
                  <a:extLst>
                    <a:ext uri="{FF2B5EF4-FFF2-40B4-BE49-F238E27FC236}">
                      <a16:creationId xmlns:a16="http://schemas.microsoft.com/office/drawing/2014/main" id="{AC1662AF-6681-01F9-92C0-6C034565F0AE}"/>
                    </a:ext>
                  </a:extLst>
                </p14:cNvPr>
                <p14:cNvContentPartPr/>
                <p14:nvPr/>
              </p14:nvContentPartPr>
              <p14:xfrm>
                <a:off x="5712447" y="813295"/>
                <a:ext cx="9720" cy="125280"/>
              </p14:xfrm>
            </p:contentPart>
          </mc:Choice>
          <mc:Fallback>
            <p:pic>
              <p:nvPicPr>
                <p:cNvPr id="313" name="Input penna 312">
                  <a:extLst>
                    <a:ext uri="{FF2B5EF4-FFF2-40B4-BE49-F238E27FC236}">
                      <a16:creationId xmlns:a16="http://schemas.microsoft.com/office/drawing/2014/main" id="{AC1662AF-6681-01F9-92C0-6C034565F0AE}"/>
                    </a:ext>
                  </a:extLst>
                </p:cNvPr>
                <p:cNvPicPr/>
                <p:nvPr/>
              </p:nvPicPr>
              <p:blipFill>
                <a:blip r:embed="rId190"/>
                <a:stretch>
                  <a:fillRect/>
                </a:stretch>
              </p:blipFill>
              <p:spPr>
                <a:xfrm>
                  <a:off x="5702007" y="802855"/>
                  <a:ext cx="30960" cy="146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1">
              <p14:nvContentPartPr>
                <p14:cNvPr id="314" name="Input penna 313">
                  <a:extLst>
                    <a:ext uri="{FF2B5EF4-FFF2-40B4-BE49-F238E27FC236}">
                      <a16:creationId xmlns:a16="http://schemas.microsoft.com/office/drawing/2014/main" id="{1669978A-206B-565E-0F57-5CBF8224B558}"/>
                    </a:ext>
                  </a:extLst>
                </p14:cNvPr>
                <p14:cNvContentPartPr/>
                <p14:nvPr/>
              </p14:nvContentPartPr>
              <p14:xfrm>
                <a:off x="5452527" y="1002295"/>
                <a:ext cx="264960" cy="34560"/>
              </p14:xfrm>
            </p:contentPart>
          </mc:Choice>
          <mc:Fallback>
            <p:pic>
              <p:nvPicPr>
                <p:cNvPr id="314" name="Input penna 313">
                  <a:extLst>
                    <a:ext uri="{FF2B5EF4-FFF2-40B4-BE49-F238E27FC236}">
                      <a16:creationId xmlns:a16="http://schemas.microsoft.com/office/drawing/2014/main" id="{1669978A-206B-565E-0F57-5CBF8224B558}"/>
                    </a:ext>
                  </a:extLst>
                </p:cNvPr>
                <p:cNvPicPr/>
                <p:nvPr/>
              </p:nvPicPr>
              <p:blipFill>
                <a:blip r:embed="rId192"/>
                <a:stretch>
                  <a:fillRect/>
                </a:stretch>
              </p:blipFill>
              <p:spPr>
                <a:xfrm>
                  <a:off x="5442087" y="991855"/>
                  <a:ext cx="286200" cy="55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3">
              <p14:nvContentPartPr>
                <p14:cNvPr id="315" name="Input penna 314">
                  <a:extLst>
                    <a:ext uri="{FF2B5EF4-FFF2-40B4-BE49-F238E27FC236}">
                      <a16:creationId xmlns:a16="http://schemas.microsoft.com/office/drawing/2014/main" id="{DAADF23F-80F2-72E3-53D9-4C5BEACDC293}"/>
                    </a:ext>
                  </a:extLst>
                </p14:cNvPr>
                <p14:cNvContentPartPr/>
                <p14:nvPr/>
              </p14:nvContentPartPr>
              <p14:xfrm>
                <a:off x="5590767" y="997615"/>
                <a:ext cx="23760" cy="101520"/>
              </p14:xfrm>
            </p:contentPart>
          </mc:Choice>
          <mc:Fallback>
            <p:pic>
              <p:nvPicPr>
                <p:cNvPr id="315" name="Input penna 314">
                  <a:extLst>
                    <a:ext uri="{FF2B5EF4-FFF2-40B4-BE49-F238E27FC236}">
                      <a16:creationId xmlns:a16="http://schemas.microsoft.com/office/drawing/2014/main" id="{DAADF23F-80F2-72E3-53D9-4C5BEACDC293}"/>
                    </a:ext>
                  </a:extLst>
                </p:cNvPr>
                <p:cNvPicPr/>
                <p:nvPr/>
              </p:nvPicPr>
              <p:blipFill>
                <a:blip r:embed="rId194"/>
                <a:stretch>
                  <a:fillRect/>
                </a:stretch>
              </p:blipFill>
              <p:spPr>
                <a:xfrm>
                  <a:off x="5579967" y="986815"/>
                  <a:ext cx="45000" cy="12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5">
              <p14:nvContentPartPr>
                <p14:cNvPr id="316" name="Input penna 315">
                  <a:extLst>
                    <a:ext uri="{FF2B5EF4-FFF2-40B4-BE49-F238E27FC236}">
                      <a16:creationId xmlns:a16="http://schemas.microsoft.com/office/drawing/2014/main" id="{8779F1EA-4FDB-47DA-0BF8-F3E79DB7B465}"/>
                    </a:ext>
                  </a:extLst>
                </p14:cNvPr>
                <p14:cNvContentPartPr/>
                <p14:nvPr/>
              </p14:nvContentPartPr>
              <p14:xfrm>
                <a:off x="5650167" y="1027495"/>
                <a:ext cx="3240" cy="62280"/>
              </p14:xfrm>
            </p:contentPart>
          </mc:Choice>
          <mc:Fallback>
            <p:pic>
              <p:nvPicPr>
                <p:cNvPr id="316" name="Input penna 315">
                  <a:extLst>
                    <a:ext uri="{FF2B5EF4-FFF2-40B4-BE49-F238E27FC236}">
                      <a16:creationId xmlns:a16="http://schemas.microsoft.com/office/drawing/2014/main" id="{8779F1EA-4FDB-47DA-0BF8-F3E79DB7B465}"/>
                    </a:ext>
                  </a:extLst>
                </p:cNvPr>
                <p:cNvPicPr/>
                <p:nvPr/>
              </p:nvPicPr>
              <p:blipFill>
                <a:blip r:embed="rId196"/>
                <a:stretch>
                  <a:fillRect/>
                </a:stretch>
              </p:blipFill>
              <p:spPr>
                <a:xfrm>
                  <a:off x="5639727" y="1016695"/>
                  <a:ext cx="24480" cy="83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7">
              <p14:nvContentPartPr>
                <p14:cNvPr id="317" name="Input penna 316">
                  <a:extLst>
                    <a:ext uri="{FF2B5EF4-FFF2-40B4-BE49-F238E27FC236}">
                      <a16:creationId xmlns:a16="http://schemas.microsoft.com/office/drawing/2014/main" id="{80FD3F81-93A4-43CB-FD3C-EE6A0DE8CC4A}"/>
                    </a:ext>
                  </a:extLst>
                </p14:cNvPr>
                <p14:cNvContentPartPr/>
                <p14:nvPr/>
              </p14:nvContentPartPr>
              <p14:xfrm>
                <a:off x="5516967" y="1091575"/>
                <a:ext cx="241560" cy="39240"/>
              </p14:xfrm>
            </p:contentPart>
          </mc:Choice>
          <mc:Fallback>
            <p:pic>
              <p:nvPicPr>
                <p:cNvPr id="317" name="Input penna 316">
                  <a:extLst>
                    <a:ext uri="{FF2B5EF4-FFF2-40B4-BE49-F238E27FC236}">
                      <a16:creationId xmlns:a16="http://schemas.microsoft.com/office/drawing/2014/main" id="{80FD3F81-93A4-43CB-FD3C-EE6A0DE8CC4A}"/>
                    </a:ext>
                  </a:extLst>
                </p:cNvPr>
                <p:cNvPicPr/>
                <p:nvPr/>
              </p:nvPicPr>
              <p:blipFill>
                <a:blip r:embed="rId198"/>
                <a:stretch>
                  <a:fillRect/>
                </a:stretch>
              </p:blipFill>
              <p:spPr>
                <a:xfrm>
                  <a:off x="5506167" y="1080775"/>
                  <a:ext cx="262800" cy="60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34" name="Gruppo 333">
            <a:extLst>
              <a:ext uri="{FF2B5EF4-FFF2-40B4-BE49-F238E27FC236}">
                <a16:creationId xmlns:a16="http://schemas.microsoft.com/office/drawing/2014/main" id="{6093378F-D5CA-DB31-7235-847BEC94D2E6}"/>
              </a:ext>
            </a:extLst>
          </p:cNvPr>
          <p:cNvGrpSpPr/>
          <p:nvPr/>
        </p:nvGrpSpPr>
        <p:grpSpPr>
          <a:xfrm>
            <a:off x="5899549" y="829135"/>
            <a:ext cx="650880" cy="292680"/>
            <a:chOff x="5899549" y="829135"/>
            <a:chExt cx="650880" cy="2926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99">
              <p14:nvContentPartPr>
                <p14:cNvPr id="326" name="Input penna 325">
                  <a:extLst>
                    <a:ext uri="{FF2B5EF4-FFF2-40B4-BE49-F238E27FC236}">
                      <a16:creationId xmlns:a16="http://schemas.microsoft.com/office/drawing/2014/main" id="{FAA8A6F5-5B50-347C-3DA0-E272D681941D}"/>
                    </a:ext>
                  </a:extLst>
                </p14:cNvPr>
                <p14:cNvContentPartPr/>
                <p14:nvPr/>
              </p14:nvContentPartPr>
              <p14:xfrm>
                <a:off x="5899549" y="860815"/>
                <a:ext cx="86760" cy="94680"/>
              </p14:xfrm>
            </p:contentPart>
          </mc:Choice>
          <mc:Fallback>
            <p:pic>
              <p:nvPicPr>
                <p:cNvPr id="326" name="Input penna 325">
                  <a:extLst>
                    <a:ext uri="{FF2B5EF4-FFF2-40B4-BE49-F238E27FC236}">
                      <a16:creationId xmlns:a16="http://schemas.microsoft.com/office/drawing/2014/main" id="{FAA8A6F5-5B50-347C-3DA0-E272D681941D}"/>
                    </a:ext>
                  </a:extLst>
                </p:cNvPr>
                <p:cNvPicPr/>
                <p:nvPr/>
              </p:nvPicPr>
              <p:blipFill>
                <a:blip r:embed="rId200"/>
                <a:stretch>
                  <a:fillRect/>
                </a:stretch>
              </p:blipFill>
              <p:spPr>
                <a:xfrm>
                  <a:off x="5888749" y="850375"/>
                  <a:ext cx="108000" cy="11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1">
              <p14:nvContentPartPr>
                <p14:cNvPr id="327" name="Input penna 326">
                  <a:extLst>
                    <a:ext uri="{FF2B5EF4-FFF2-40B4-BE49-F238E27FC236}">
                      <a16:creationId xmlns:a16="http://schemas.microsoft.com/office/drawing/2014/main" id="{9BC7A10F-4685-A7E0-207C-B5CC17E1F24F}"/>
                    </a:ext>
                  </a:extLst>
                </p14:cNvPr>
                <p14:cNvContentPartPr/>
                <p14:nvPr/>
              </p14:nvContentPartPr>
              <p14:xfrm>
                <a:off x="6064069" y="908335"/>
                <a:ext cx="99360" cy="22680"/>
              </p14:xfrm>
            </p:contentPart>
          </mc:Choice>
          <mc:Fallback>
            <p:pic>
              <p:nvPicPr>
                <p:cNvPr id="327" name="Input penna 326">
                  <a:extLst>
                    <a:ext uri="{FF2B5EF4-FFF2-40B4-BE49-F238E27FC236}">
                      <a16:creationId xmlns:a16="http://schemas.microsoft.com/office/drawing/2014/main" id="{9BC7A10F-4685-A7E0-207C-B5CC17E1F24F}"/>
                    </a:ext>
                  </a:extLst>
                </p:cNvPr>
                <p:cNvPicPr/>
                <p:nvPr/>
              </p:nvPicPr>
              <p:blipFill>
                <a:blip r:embed="rId202"/>
                <a:stretch>
                  <a:fillRect/>
                </a:stretch>
              </p:blipFill>
              <p:spPr>
                <a:xfrm>
                  <a:off x="6053629" y="897535"/>
                  <a:ext cx="120600" cy="4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3">
              <p14:nvContentPartPr>
                <p14:cNvPr id="328" name="Input penna 327">
                  <a:extLst>
                    <a:ext uri="{FF2B5EF4-FFF2-40B4-BE49-F238E27FC236}">
                      <a16:creationId xmlns:a16="http://schemas.microsoft.com/office/drawing/2014/main" id="{C5F92597-A939-E2F2-E53A-79130F34203F}"/>
                    </a:ext>
                  </a:extLst>
                </p14:cNvPr>
                <p14:cNvContentPartPr/>
                <p14:nvPr/>
              </p14:nvContentPartPr>
              <p14:xfrm>
                <a:off x="6163429" y="857215"/>
                <a:ext cx="27000" cy="148680"/>
              </p14:xfrm>
            </p:contentPart>
          </mc:Choice>
          <mc:Fallback>
            <p:pic>
              <p:nvPicPr>
                <p:cNvPr id="328" name="Input penna 327">
                  <a:extLst>
                    <a:ext uri="{FF2B5EF4-FFF2-40B4-BE49-F238E27FC236}">
                      <a16:creationId xmlns:a16="http://schemas.microsoft.com/office/drawing/2014/main" id="{C5F92597-A939-E2F2-E53A-79130F34203F}"/>
                    </a:ext>
                  </a:extLst>
                </p:cNvPr>
                <p:cNvPicPr/>
                <p:nvPr/>
              </p:nvPicPr>
              <p:blipFill>
                <a:blip r:embed="rId204"/>
                <a:stretch>
                  <a:fillRect/>
                </a:stretch>
              </p:blipFill>
              <p:spPr>
                <a:xfrm>
                  <a:off x="6152629" y="846775"/>
                  <a:ext cx="48240" cy="169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5">
              <p14:nvContentPartPr>
                <p14:cNvPr id="329" name="Input penna 328">
                  <a:extLst>
                    <a:ext uri="{FF2B5EF4-FFF2-40B4-BE49-F238E27FC236}">
                      <a16:creationId xmlns:a16="http://schemas.microsoft.com/office/drawing/2014/main" id="{A26BB8C6-4A6E-10FE-3741-31D1FE9ACAD3}"/>
                    </a:ext>
                  </a:extLst>
                </p14:cNvPr>
                <p14:cNvContentPartPr/>
                <p14:nvPr/>
              </p14:nvContentPartPr>
              <p14:xfrm>
                <a:off x="6330109" y="829135"/>
                <a:ext cx="97560" cy="125640"/>
              </p14:xfrm>
            </p:contentPart>
          </mc:Choice>
          <mc:Fallback>
            <p:pic>
              <p:nvPicPr>
                <p:cNvPr id="329" name="Input penna 328">
                  <a:extLst>
                    <a:ext uri="{FF2B5EF4-FFF2-40B4-BE49-F238E27FC236}">
                      <a16:creationId xmlns:a16="http://schemas.microsoft.com/office/drawing/2014/main" id="{A26BB8C6-4A6E-10FE-3741-31D1FE9ACAD3}"/>
                    </a:ext>
                  </a:extLst>
                </p:cNvPr>
                <p:cNvPicPr/>
                <p:nvPr/>
              </p:nvPicPr>
              <p:blipFill>
                <a:blip r:embed="rId206"/>
                <a:stretch>
                  <a:fillRect/>
                </a:stretch>
              </p:blipFill>
              <p:spPr>
                <a:xfrm>
                  <a:off x="6319669" y="818335"/>
                  <a:ext cx="118800" cy="146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7">
              <p14:nvContentPartPr>
                <p14:cNvPr id="330" name="Input penna 329">
                  <a:extLst>
                    <a:ext uri="{FF2B5EF4-FFF2-40B4-BE49-F238E27FC236}">
                      <a16:creationId xmlns:a16="http://schemas.microsoft.com/office/drawing/2014/main" id="{09305BC5-A1BC-F4FC-AE8A-74C23240CDE9}"/>
                    </a:ext>
                  </a:extLst>
                </p14:cNvPr>
                <p14:cNvContentPartPr/>
                <p14:nvPr/>
              </p14:nvContentPartPr>
              <p14:xfrm>
                <a:off x="6310669" y="1004455"/>
                <a:ext cx="18360" cy="74160"/>
              </p14:xfrm>
            </p:contentPart>
          </mc:Choice>
          <mc:Fallback>
            <p:pic>
              <p:nvPicPr>
                <p:cNvPr id="330" name="Input penna 329">
                  <a:extLst>
                    <a:ext uri="{FF2B5EF4-FFF2-40B4-BE49-F238E27FC236}">
                      <a16:creationId xmlns:a16="http://schemas.microsoft.com/office/drawing/2014/main" id="{09305BC5-A1BC-F4FC-AE8A-74C23240CDE9}"/>
                    </a:ext>
                  </a:extLst>
                </p:cNvPr>
                <p:cNvPicPr/>
                <p:nvPr/>
              </p:nvPicPr>
              <p:blipFill>
                <a:blip r:embed="rId208"/>
                <a:stretch>
                  <a:fillRect/>
                </a:stretch>
              </p:blipFill>
              <p:spPr>
                <a:xfrm>
                  <a:off x="6300229" y="994015"/>
                  <a:ext cx="39600" cy="95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9">
              <p14:nvContentPartPr>
                <p14:cNvPr id="331" name="Input penna 330">
                  <a:extLst>
                    <a:ext uri="{FF2B5EF4-FFF2-40B4-BE49-F238E27FC236}">
                      <a16:creationId xmlns:a16="http://schemas.microsoft.com/office/drawing/2014/main" id="{0D60DBFB-E611-91C9-8E45-9F5AC1340FC9}"/>
                    </a:ext>
                  </a:extLst>
                </p14:cNvPr>
                <p14:cNvContentPartPr/>
                <p14:nvPr/>
              </p14:nvContentPartPr>
              <p14:xfrm>
                <a:off x="6382309" y="985735"/>
                <a:ext cx="29160" cy="113400"/>
              </p14:xfrm>
            </p:contentPart>
          </mc:Choice>
          <mc:Fallback>
            <p:pic>
              <p:nvPicPr>
                <p:cNvPr id="331" name="Input penna 330">
                  <a:extLst>
                    <a:ext uri="{FF2B5EF4-FFF2-40B4-BE49-F238E27FC236}">
                      <a16:creationId xmlns:a16="http://schemas.microsoft.com/office/drawing/2014/main" id="{0D60DBFB-E611-91C9-8E45-9F5AC1340FC9}"/>
                    </a:ext>
                  </a:extLst>
                </p:cNvPr>
                <p:cNvPicPr/>
                <p:nvPr/>
              </p:nvPicPr>
              <p:blipFill>
                <a:blip r:embed="rId210"/>
                <a:stretch>
                  <a:fillRect/>
                </a:stretch>
              </p:blipFill>
              <p:spPr>
                <a:xfrm>
                  <a:off x="6371869" y="974935"/>
                  <a:ext cx="50400" cy="13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1">
              <p14:nvContentPartPr>
                <p14:cNvPr id="332" name="Input penna 331">
                  <a:extLst>
                    <a:ext uri="{FF2B5EF4-FFF2-40B4-BE49-F238E27FC236}">
                      <a16:creationId xmlns:a16="http://schemas.microsoft.com/office/drawing/2014/main" id="{F7205A1B-5567-9EF1-0988-2D84AA80768E}"/>
                    </a:ext>
                  </a:extLst>
                </p14:cNvPr>
                <p14:cNvContentPartPr/>
                <p14:nvPr/>
              </p14:nvContentPartPr>
              <p14:xfrm>
                <a:off x="6244429" y="1081135"/>
                <a:ext cx="306000" cy="40680"/>
              </p14:xfrm>
            </p:contentPart>
          </mc:Choice>
          <mc:Fallback>
            <p:pic>
              <p:nvPicPr>
                <p:cNvPr id="332" name="Input penna 331">
                  <a:extLst>
                    <a:ext uri="{FF2B5EF4-FFF2-40B4-BE49-F238E27FC236}">
                      <a16:creationId xmlns:a16="http://schemas.microsoft.com/office/drawing/2014/main" id="{F7205A1B-5567-9EF1-0988-2D84AA80768E}"/>
                    </a:ext>
                  </a:extLst>
                </p:cNvPr>
                <p:cNvPicPr/>
                <p:nvPr/>
              </p:nvPicPr>
              <p:blipFill>
                <a:blip r:embed="rId212"/>
                <a:stretch>
                  <a:fillRect/>
                </a:stretch>
              </p:blipFill>
              <p:spPr>
                <a:xfrm>
                  <a:off x="6233989" y="1070335"/>
                  <a:ext cx="327240" cy="619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38" name="Gruppo 337">
            <a:extLst>
              <a:ext uri="{FF2B5EF4-FFF2-40B4-BE49-F238E27FC236}">
                <a16:creationId xmlns:a16="http://schemas.microsoft.com/office/drawing/2014/main" id="{CFA06B51-1AAF-D6F6-CDFD-A188CC010244}"/>
              </a:ext>
            </a:extLst>
          </p:cNvPr>
          <p:cNvGrpSpPr/>
          <p:nvPr/>
        </p:nvGrpSpPr>
        <p:grpSpPr>
          <a:xfrm>
            <a:off x="7767065" y="907615"/>
            <a:ext cx="193320" cy="137160"/>
            <a:chOff x="7767065" y="907615"/>
            <a:chExt cx="193320" cy="1371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13">
              <p14:nvContentPartPr>
                <p14:cNvPr id="335" name="Input penna 334">
                  <a:extLst>
                    <a:ext uri="{FF2B5EF4-FFF2-40B4-BE49-F238E27FC236}">
                      <a16:creationId xmlns:a16="http://schemas.microsoft.com/office/drawing/2014/main" id="{37A7B786-50E9-12F8-3936-586A223B7498}"/>
                    </a:ext>
                  </a:extLst>
                </p14:cNvPr>
                <p14:cNvContentPartPr/>
                <p14:nvPr/>
              </p14:nvContentPartPr>
              <p14:xfrm>
                <a:off x="7767065" y="984295"/>
                <a:ext cx="112320" cy="40680"/>
              </p14:xfrm>
            </p:contentPart>
          </mc:Choice>
          <mc:Fallback>
            <p:pic>
              <p:nvPicPr>
                <p:cNvPr id="335" name="Input penna 334">
                  <a:extLst>
                    <a:ext uri="{FF2B5EF4-FFF2-40B4-BE49-F238E27FC236}">
                      <a16:creationId xmlns:a16="http://schemas.microsoft.com/office/drawing/2014/main" id="{37A7B786-50E9-12F8-3936-586A223B7498}"/>
                    </a:ext>
                  </a:extLst>
                </p:cNvPr>
                <p:cNvPicPr/>
                <p:nvPr/>
              </p:nvPicPr>
              <p:blipFill>
                <a:blip r:embed="rId214"/>
                <a:stretch>
                  <a:fillRect/>
                </a:stretch>
              </p:blipFill>
              <p:spPr>
                <a:xfrm>
                  <a:off x="7756265" y="973495"/>
                  <a:ext cx="133560" cy="6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5">
              <p14:nvContentPartPr>
                <p14:cNvPr id="336" name="Input penna 335">
                  <a:extLst>
                    <a:ext uri="{FF2B5EF4-FFF2-40B4-BE49-F238E27FC236}">
                      <a16:creationId xmlns:a16="http://schemas.microsoft.com/office/drawing/2014/main" id="{6CE74CE4-FE75-C1A2-9DEF-CE52D347A832}"/>
                    </a:ext>
                  </a:extLst>
                </p14:cNvPr>
                <p14:cNvContentPartPr/>
                <p14:nvPr/>
              </p14:nvContentPartPr>
              <p14:xfrm>
                <a:off x="7916465" y="907615"/>
                <a:ext cx="43920" cy="137160"/>
              </p14:xfrm>
            </p:contentPart>
          </mc:Choice>
          <mc:Fallback>
            <p:pic>
              <p:nvPicPr>
                <p:cNvPr id="336" name="Input penna 335">
                  <a:extLst>
                    <a:ext uri="{FF2B5EF4-FFF2-40B4-BE49-F238E27FC236}">
                      <a16:creationId xmlns:a16="http://schemas.microsoft.com/office/drawing/2014/main" id="{6CE74CE4-FE75-C1A2-9DEF-CE52D347A832}"/>
                    </a:ext>
                  </a:extLst>
                </p:cNvPr>
                <p:cNvPicPr/>
                <p:nvPr/>
              </p:nvPicPr>
              <p:blipFill>
                <a:blip r:embed="rId216"/>
                <a:stretch>
                  <a:fillRect/>
                </a:stretch>
              </p:blipFill>
              <p:spPr>
                <a:xfrm>
                  <a:off x="7905665" y="896815"/>
                  <a:ext cx="65160" cy="1584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48" name="Gruppo 347">
            <a:extLst>
              <a:ext uri="{FF2B5EF4-FFF2-40B4-BE49-F238E27FC236}">
                <a16:creationId xmlns:a16="http://schemas.microsoft.com/office/drawing/2014/main" id="{C7D2B313-EE1C-0A16-F8BB-4F277DD7D9A8}"/>
              </a:ext>
            </a:extLst>
          </p:cNvPr>
          <p:cNvGrpSpPr/>
          <p:nvPr/>
        </p:nvGrpSpPr>
        <p:grpSpPr>
          <a:xfrm>
            <a:off x="8671495" y="844255"/>
            <a:ext cx="555840" cy="361440"/>
            <a:chOff x="8671495" y="844255"/>
            <a:chExt cx="555840" cy="3614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17">
              <p14:nvContentPartPr>
                <p14:cNvPr id="339" name="Input penna 338">
                  <a:extLst>
                    <a:ext uri="{FF2B5EF4-FFF2-40B4-BE49-F238E27FC236}">
                      <a16:creationId xmlns:a16="http://schemas.microsoft.com/office/drawing/2014/main" id="{6BAFF649-E024-A531-66B6-C7BDDAE7DC52}"/>
                    </a:ext>
                  </a:extLst>
                </p14:cNvPr>
                <p14:cNvContentPartPr/>
                <p14:nvPr/>
              </p14:nvContentPartPr>
              <p14:xfrm>
                <a:off x="8671495" y="844255"/>
                <a:ext cx="119880" cy="154080"/>
              </p14:xfrm>
            </p:contentPart>
          </mc:Choice>
          <mc:Fallback>
            <p:pic>
              <p:nvPicPr>
                <p:cNvPr id="339" name="Input penna 338">
                  <a:extLst>
                    <a:ext uri="{FF2B5EF4-FFF2-40B4-BE49-F238E27FC236}">
                      <a16:creationId xmlns:a16="http://schemas.microsoft.com/office/drawing/2014/main" id="{6BAFF649-E024-A531-66B6-C7BDDAE7DC52}"/>
                    </a:ext>
                  </a:extLst>
                </p:cNvPr>
                <p:cNvPicPr/>
                <p:nvPr/>
              </p:nvPicPr>
              <p:blipFill>
                <a:blip r:embed="rId218"/>
                <a:stretch>
                  <a:fillRect/>
                </a:stretch>
              </p:blipFill>
              <p:spPr>
                <a:xfrm>
                  <a:off x="8661055" y="833455"/>
                  <a:ext cx="141120" cy="175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9">
              <p14:nvContentPartPr>
                <p14:cNvPr id="340" name="Input penna 339">
                  <a:extLst>
                    <a:ext uri="{FF2B5EF4-FFF2-40B4-BE49-F238E27FC236}">
                      <a16:creationId xmlns:a16="http://schemas.microsoft.com/office/drawing/2014/main" id="{AD71F374-2659-25E6-34E5-E965B3E967F6}"/>
                    </a:ext>
                  </a:extLst>
                </p14:cNvPr>
                <p14:cNvContentPartPr/>
                <p14:nvPr/>
              </p14:nvContentPartPr>
              <p14:xfrm>
                <a:off x="8858695" y="901135"/>
                <a:ext cx="100080" cy="33120"/>
              </p14:xfrm>
            </p:contentPart>
          </mc:Choice>
          <mc:Fallback>
            <p:pic>
              <p:nvPicPr>
                <p:cNvPr id="340" name="Input penna 339">
                  <a:extLst>
                    <a:ext uri="{FF2B5EF4-FFF2-40B4-BE49-F238E27FC236}">
                      <a16:creationId xmlns:a16="http://schemas.microsoft.com/office/drawing/2014/main" id="{AD71F374-2659-25E6-34E5-E965B3E967F6}"/>
                    </a:ext>
                  </a:extLst>
                </p:cNvPr>
                <p:cNvPicPr/>
                <p:nvPr/>
              </p:nvPicPr>
              <p:blipFill>
                <a:blip r:embed="rId220"/>
                <a:stretch>
                  <a:fillRect/>
                </a:stretch>
              </p:blipFill>
              <p:spPr>
                <a:xfrm>
                  <a:off x="8848255" y="890695"/>
                  <a:ext cx="121320" cy="5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1">
              <p14:nvContentPartPr>
                <p14:cNvPr id="341" name="Input penna 340">
                  <a:extLst>
                    <a:ext uri="{FF2B5EF4-FFF2-40B4-BE49-F238E27FC236}">
                      <a16:creationId xmlns:a16="http://schemas.microsoft.com/office/drawing/2014/main" id="{AB76865C-1886-ACE9-5B67-C8F89360FB73}"/>
                    </a:ext>
                  </a:extLst>
                </p14:cNvPr>
                <p14:cNvContentPartPr/>
                <p14:nvPr/>
              </p14:nvContentPartPr>
              <p14:xfrm>
                <a:off x="8959135" y="862975"/>
                <a:ext cx="15840" cy="118080"/>
              </p14:xfrm>
            </p:contentPart>
          </mc:Choice>
          <mc:Fallback>
            <p:pic>
              <p:nvPicPr>
                <p:cNvPr id="341" name="Input penna 340">
                  <a:extLst>
                    <a:ext uri="{FF2B5EF4-FFF2-40B4-BE49-F238E27FC236}">
                      <a16:creationId xmlns:a16="http://schemas.microsoft.com/office/drawing/2014/main" id="{AB76865C-1886-ACE9-5B67-C8F89360FB73}"/>
                    </a:ext>
                  </a:extLst>
                </p:cNvPr>
                <p:cNvPicPr/>
                <p:nvPr/>
              </p:nvPicPr>
              <p:blipFill>
                <a:blip r:embed="rId222"/>
                <a:stretch>
                  <a:fillRect/>
                </a:stretch>
              </p:blipFill>
              <p:spPr>
                <a:xfrm>
                  <a:off x="8948695" y="852175"/>
                  <a:ext cx="37080" cy="13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3">
              <p14:nvContentPartPr>
                <p14:cNvPr id="342" name="Input penna 341">
                  <a:extLst>
                    <a:ext uri="{FF2B5EF4-FFF2-40B4-BE49-F238E27FC236}">
                      <a16:creationId xmlns:a16="http://schemas.microsoft.com/office/drawing/2014/main" id="{1CD9992C-80F9-9FBA-FBB9-F3DA3DAA79A9}"/>
                    </a:ext>
                  </a:extLst>
                </p14:cNvPr>
                <p14:cNvContentPartPr/>
                <p14:nvPr/>
              </p14:nvContentPartPr>
              <p14:xfrm>
                <a:off x="8752135" y="1049095"/>
                <a:ext cx="202320" cy="48600"/>
              </p14:xfrm>
            </p:contentPart>
          </mc:Choice>
          <mc:Fallback>
            <p:pic>
              <p:nvPicPr>
                <p:cNvPr id="342" name="Input penna 341">
                  <a:extLst>
                    <a:ext uri="{FF2B5EF4-FFF2-40B4-BE49-F238E27FC236}">
                      <a16:creationId xmlns:a16="http://schemas.microsoft.com/office/drawing/2014/main" id="{1CD9992C-80F9-9FBA-FBB9-F3DA3DAA79A9}"/>
                    </a:ext>
                  </a:extLst>
                </p:cNvPr>
                <p:cNvPicPr/>
                <p:nvPr/>
              </p:nvPicPr>
              <p:blipFill>
                <a:blip r:embed="rId224"/>
                <a:stretch>
                  <a:fillRect/>
                </a:stretch>
              </p:blipFill>
              <p:spPr>
                <a:xfrm>
                  <a:off x="8741695" y="1038295"/>
                  <a:ext cx="223560" cy="69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5">
              <p14:nvContentPartPr>
                <p14:cNvPr id="343" name="Input penna 342">
                  <a:extLst>
                    <a:ext uri="{FF2B5EF4-FFF2-40B4-BE49-F238E27FC236}">
                      <a16:creationId xmlns:a16="http://schemas.microsoft.com/office/drawing/2014/main" id="{F2DDA497-9608-7883-105E-D3E31B642C0A}"/>
                    </a:ext>
                  </a:extLst>
                </p14:cNvPr>
                <p14:cNvContentPartPr/>
                <p14:nvPr/>
              </p14:nvContentPartPr>
              <p14:xfrm>
                <a:off x="8742415" y="1117495"/>
                <a:ext cx="207000" cy="88200"/>
              </p14:xfrm>
            </p:contentPart>
          </mc:Choice>
          <mc:Fallback>
            <p:pic>
              <p:nvPicPr>
                <p:cNvPr id="343" name="Input penna 342">
                  <a:extLst>
                    <a:ext uri="{FF2B5EF4-FFF2-40B4-BE49-F238E27FC236}">
                      <a16:creationId xmlns:a16="http://schemas.microsoft.com/office/drawing/2014/main" id="{F2DDA497-9608-7883-105E-D3E31B642C0A}"/>
                    </a:ext>
                  </a:extLst>
                </p:cNvPr>
                <p:cNvPicPr/>
                <p:nvPr/>
              </p:nvPicPr>
              <p:blipFill>
                <a:blip r:embed="rId226"/>
                <a:stretch>
                  <a:fillRect/>
                </a:stretch>
              </p:blipFill>
              <p:spPr>
                <a:xfrm>
                  <a:off x="8731975" y="1106695"/>
                  <a:ext cx="228240" cy="10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7">
              <p14:nvContentPartPr>
                <p14:cNvPr id="344" name="Input penna 343">
                  <a:extLst>
                    <a:ext uri="{FF2B5EF4-FFF2-40B4-BE49-F238E27FC236}">
                      <a16:creationId xmlns:a16="http://schemas.microsoft.com/office/drawing/2014/main" id="{7DA4F57F-1C13-1D8C-0313-3798D9E0F478}"/>
                    </a:ext>
                  </a:extLst>
                </p14:cNvPr>
                <p14:cNvContentPartPr/>
                <p14:nvPr/>
              </p14:nvContentPartPr>
              <p14:xfrm>
                <a:off x="9061015" y="888175"/>
                <a:ext cx="138240" cy="138240"/>
              </p14:xfrm>
            </p:contentPart>
          </mc:Choice>
          <mc:Fallback>
            <p:pic>
              <p:nvPicPr>
                <p:cNvPr id="344" name="Input penna 343">
                  <a:extLst>
                    <a:ext uri="{FF2B5EF4-FFF2-40B4-BE49-F238E27FC236}">
                      <a16:creationId xmlns:a16="http://schemas.microsoft.com/office/drawing/2014/main" id="{7DA4F57F-1C13-1D8C-0313-3798D9E0F478}"/>
                    </a:ext>
                  </a:extLst>
                </p:cNvPr>
                <p:cNvPicPr/>
                <p:nvPr/>
              </p:nvPicPr>
              <p:blipFill>
                <a:blip r:embed="rId228"/>
                <a:stretch>
                  <a:fillRect/>
                </a:stretch>
              </p:blipFill>
              <p:spPr>
                <a:xfrm>
                  <a:off x="9050575" y="877375"/>
                  <a:ext cx="159480" cy="159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9">
              <p14:nvContentPartPr>
                <p14:cNvPr id="345" name="Input penna 344">
                  <a:extLst>
                    <a:ext uri="{FF2B5EF4-FFF2-40B4-BE49-F238E27FC236}">
                      <a16:creationId xmlns:a16="http://schemas.microsoft.com/office/drawing/2014/main" id="{11645194-630F-19CC-107A-698F437A4E5B}"/>
                    </a:ext>
                  </a:extLst>
                </p14:cNvPr>
                <p14:cNvContentPartPr/>
                <p14:nvPr/>
              </p14:nvContentPartPr>
              <p14:xfrm>
                <a:off x="9094495" y="1033615"/>
                <a:ext cx="19800" cy="41400"/>
              </p14:xfrm>
            </p:contentPart>
          </mc:Choice>
          <mc:Fallback>
            <p:pic>
              <p:nvPicPr>
                <p:cNvPr id="345" name="Input penna 344">
                  <a:extLst>
                    <a:ext uri="{FF2B5EF4-FFF2-40B4-BE49-F238E27FC236}">
                      <a16:creationId xmlns:a16="http://schemas.microsoft.com/office/drawing/2014/main" id="{11645194-630F-19CC-107A-698F437A4E5B}"/>
                    </a:ext>
                  </a:extLst>
                </p:cNvPr>
                <p:cNvPicPr/>
                <p:nvPr/>
              </p:nvPicPr>
              <p:blipFill>
                <a:blip r:embed="rId230"/>
                <a:stretch>
                  <a:fillRect/>
                </a:stretch>
              </p:blipFill>
              <p:spPr>
                <a:xfrm>
                  <a:off x="9084055" y="1023175"/>
                  <a:ext cx="41040" cy="6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1">
              <p14:nvContentPartPr>
                <p14:cNvPr id="346" name="Input penna 345">
                  <a:extLst>
                    <a:ext uri="{FF2B5EF4-FFF2-40B4-BE49-F238E27FC236}">
                      <a16:creationId xmlns:a16="http://schemas.microsoft.com/office/drawing/2014/main" id="{C4707DC9-1FA5-DB3F-08DB-030F3A1AFE47}"/>
                    </a:ext>
                  </a:extLst>
                </p14:cNvPr>
                <p14:cNvContentPartPr/>
                <p14:nvPr/>
              </p14:nvContentPartPr>
              <p14:xfrm>
                <a:off x="9006655" y="1086535"/>
                <a:ext cx="220680" cy="34560"/>
              </p14:xfrm>
            </p:contentPart>
          </mc:Choice>
          <mc:Fallback>
            <p:pic>
              <p:nvPicPr>
                <p:cNvPr id="346" name="Input penna 345">
                  <a:extLst>
                    <a:ext uri="{FF2B5EF4-FFF2-40B4-BE49-F238E27FC236}">
                      <a16:creationId xmlns:a16="http://schemas.microsoft.com/office/drawing/2014/main" id="{C4707DC9-1FA5-DB3F-08DB-030F3A1AFE47}"/>
                    </a:ext>
                  </a:extLst>
                </p:cNvPr>
                <p:cNvPicPr/>
                <p:nvPr/>
              </p:nvPicPr>
              <p:blipFill>
                <a:blip r:embed="rId232"/>
                <a:stretch>
                  <a:fillRect/>
                </a:stretch>
              </p:blipFill>
              <p:spPr>
                <a:xfrm>
                  <a:off x="8996215" y="1076095"/>
                  <a:ext cx="241920" cy="55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66" name="Gruppo 365">
            <a:extLst>
              <a:ext uri="{FF2B5EF4-FFF2-40B4-BE49-F238E27FC236}">
                <a16:creationId xmlns:a16="http://schemas.microsoft.com/office/drawing/2014/main" id="{C200E741-C7C2-05D2-B046-44CD5FE13144}"/>
              </a:ext>
            </a:extLst>
          </p:cNvPr>
          <p:cNvGrpSpPr/>
          <p:nvPr/>
        </p:nvGrpSpPr>
        <p:grpSpPr>
          <a:xfrm>
            <a:off x="9509935" y="848215"/>
            <a:ext cx="703800" cy="388080"/>
            <a:chOff x="9509935" y="848215"/>
            <a:chExt cx="703800" cy="3880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33">
              <p14:nvContentPartPr>
                <p14:cNvPr id="349" name="Input penna 348">
                  <a:extLst>
                    <a:ext uri="{FF2B5EF4-FFF2-40B4-BE49-F238E27FC236}">
                      <a16:creationId xmlns:a16="http://schemas.microsoft.com/office/drawing/2014/main" id="{80D63A89-ABC8-BAD4-B1F5-47CBDB2B3B5A}"/>
                    </a:ext>
                  </a:extLst>
                </p14:cNvPr>
                <p14:cNvContentPartPr/>
                <p14:nvPr/>
              </p14:nvContentPartPr>
              <p14:xfrm>
                <a:off x="9519295" y="848215"/>
                <a:ext cx="120240" cy="165600"/>
              </p14:xfrm>
            </p:contentPart>
          </mc:Choice>
          <mc:Fallback>
            <p:pic>
              <p:nvPicPr>
                <p:cNvPr id="349" name="Input penna 348">
                  <a:extLst>
                    <a:ext uri="{FF2B5EF4-FFF2-40B4-BE49-F238E27FC236}">
                      <a16:creationId xmlns:a16="http://schemas.microsoft.com/office/drawing/2014/main" id="{80D63A89-ABC8-BAD4-B1F5-47CBDB2B3B5A}"/>
                    </a:ext>
                  </a:extLst>
                </p:cNvPr>
                <p:cNvPicPr/>
                <p:nvPr/>
              </p:nvPicPr>
              <p:blipFill>
                <a:blip r:embed="rId234"/>
                <a:stretch>
                  <a:fillRect/>
                </a:stretch>
              </p:blipFill>
              <p:spPr>
                <a:xfrm>
                  <a:off x="9508495" y="837775"/>
                  <a:ext cx="141480" cy="186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5">
              <p14:nvContentPartPr>
                <p14:cNvPr id="350" name="Input penna 349">
                  <a:extLst>
                    <a:ext uri="{FF2B5EF4-FFF2-40B4-BE49-F238E27FC236}">
                      <a16:creationId xmlns:a16="http://schemas.microsoft.com/office/drawing/2014/main" id="{07110F0C-F811-7CC5-F8A5-0743580B5A15}"/>
                    </a:ext>
                  </a:extLst>
                </p14:cNvPr>
                <p14:cNvContentPartPr/>
                <p14:nvPr/>
              </p14:nvContentPartPr>
              <p14:xfrm>
                <a:off x="9571495" y="950815"/>
                <a:ext cx="60840" cy="75600"/>
              </p14:xfrm>
            </p:contentPart>
          </mc:Choice>
          <mc:Fallback>
            <p:pic>
              <p:nvPicPr>
                <p:cNvPr id="350" name="Input penna 349">
                  <a:extLst>
                    <a:ext uri="{FF2B5EF4-FFF2-40B4-BE49-F238E27FC236}">
                      <a16:creationId xmlns:a16="http://schemas.microsoft.com/office/drawing/2014/main" id="{07110F0C-F811-7CC5-F8A5-0743580B5A15}"/>
                    </a:ext>
                  </a:extLst>
                </p:cNvPr>
                <p:cNvPicPr/>
                <p:nvPr/>
              </p:nvPicPr>
              <p:blipFill>
                <a:blip r:embed="rId236"/>
                <a:stretch>
                  <a:fillRect/>
                </a:stretch>
              </p:blipFill>
              <p:spPr>
                <a:xfrm>
                  <a:off x="9561055" y="940015"/>
                  <a:ext cx="82080" cy="96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7">
              <p14:nvContentPartPr>
                <p14:cNvPr id="351" name="Input penna 350">
                  <a:extLst>
                    <a:ext uri="{FF2B5EF4-FFF2-40B4-BE49-F238E27FC236}">
                      <a16:creationId xmlns:a16="http://schemas.microsoft.com/office/drawing/2014/main" id="{1129E155-445A-A0B2-71A0-FE114B36ED24}"/>
                    </a:ext>
                  </a:extLst>
                </p14:cNvPr>
                <p14:cNvContentPartPr/>
                <p14:nvPr/>
              </p14:nvContentPartPr>
              <p14:xfrm>
                <a:off x="9724135" y="893575"/>
                <a:ext cx="8280" cy="82440"/>
              </p14:xfrm>
            </p:contentPart>
          </mc:Choice>
          <mc:Fallback>
            <p:pic>
              <p:nvPicPr>
                <p:cNvPr id="351" name="Input penna 350">
                  <a:extLst>
                    <a:ext uri="{FF2B5EF4-FFF2-40B4-BE49-F238E27FC236}">
                      <a16:creationId xmlns:a16="http://schemas.microsoft.com/office/drawing/2014/main" id="{1129E155-445A-A0B2-71A0-FE114B36ED24}"/>
                    </a:ext>
                  </a:extLst>
                </p:cNvPr>
                <p:cNvPicPr/>
                <p:nvPr/>
              </p:nvPicPr>
              <p:blipFill>
                <a:blip r:embed="rId238"/>
                <a:stretch>
                  <a:fillRect/>
                </a:stretch>
              </p:blipFill>
              <p:spPr>
                <a:xfrm>
                  <a:off x="9713695" y="883135"/>
                  <a:ext cx="29520" cy="103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9">
              <p14:nvContentPartPr>
                <p14:cNvPr id="352" name="Input penna 351">
                  <a:extLst>
                    <a:ext uri="{FF2B5EF4-FFF2-40B4-BE49-F238E27FC236}">
                      <a16:creationId xmlns:a16="http://schemas.microsoft.com/office/drawing/2014/main" id="{08AC5FA4-A460-6DDB-79FA-95D9CBD53277}"/>
                    </a:ext>
                  </a:extLst>
                </p14:cNvPr>
                <p14:cNvContentPartPr/>
                <p14:nvPr/>
              </p14:nvContentPartPr>
              <p14:xfrm>
                <a:off x="9509935" y="1072135"/>
                <a:ext cx="169200" cy="17280"/>
              </p14:xfrm>
            </p:contentPart>
          </mc:Choice>
          <mc:Fallback>
            <p:pic>
              <p:nvPicPr>
                <p:cNvPr id="352" name="Input penna 351">
                  <a:extLst>
                    <a:ext uri="{FF2B5EF4-FFF2-40B4-BE49-F238E27FC236}">
                      <a16:creationId xmlns:a16="http://schemas.microsoft.com/office/drawing/2014/main" id="{08AC5FA4-A460-6DDB-79FA-95D9CBD53277}"/>
                    </a:ext>
                  </a:extLst>
                </p:cNvPr>
                <p:cNvPicPr/>
                <p:nvPr/>
              </p:nvPicPr>
              <p:blipFill>
                <a:blip r:embed="rId240"/>
                <a:stretch>
                  <a:fillRect/>
                </a:stretch>
              </p:blipFill>
              <p:spPr>
                <a:xfrm>
                  <a:off x="9499135" y="1061335"/>
                  <a:ext cx="190440" cy="3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1">
              <p14:nvContentPartPr>
                <p14:cNvPr id="353" name="Input penna 352">
                  <a:extLst>
                    <a:ext uri="{FF2B5EF4-FFF2-40B4-BE49-F238E27FC236}">
                      <a16:creationId xmlns:a16="http://schemas.microsoft.com/office/drawing/2014/main" id="{75D371FD-85E1-8EA5-8B0C-A9678A1B1396}"/>
                    </a:ext>
                  </a:extLst>
                </p14:cNvPr>
                <p14:cNvContentPartPr/>
                <p14:nvPr/>
              </p14:nvContentPartPr>
              <p14:xfrm>
                <a:off x="9584095" y="1075015"/>
                <a:ext cx="34560" cy="99360"/>
              </p14:xfrm>
            </p:contentPart>
          </mc:Choice>
          <mc:Fallback>
            <p:pic>
              <p:nvPicPr>
                <p:cNvPr id="353" name="Input penna 352">
                  <a:extLst>
                    <a:ext uri="{FF2B5EF4-FFF2-40B4-BE49-F238E27FC236}">
                      <a16:creationId xmlns:a16="http://schemas.microsoft.com/office/drawing/2014/main" id="{75D371FD-85E1-8EA5-8B0C-A9678A1B1396}"/>
                    </a:ext>
                  </a:extLst>
                </p:cNvPr>
                <p:cNvPicPr/>
                <p:nvPr/>
              </p:nvPicPr>
              <p:blipFill>
                <a:blip r:embed="rId242"/>
                <a:stretch>
                  <a:fillRect/>
                </a:stretch>
              </p:blipFill>
              <p:spPr>
                <a:xfrm>
                  <a:off x="9573655" y="1064215"/>
                  <a:ext cx="55800" cy="12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3">
              <p14:nvContentPartPr>
                <p14:cNvPr id="354" name="Input penna 353">
                  <a:extLst>
                    <a:ext uri="{FF2B5EF4-FFF2-40B4-BE49-F238E27FC236}">
                      <a16:creationId xmlns:a16="http://schemas.microsoft.com/office/drawing/2014/main" id="{30C9FE8A-5D55-9CEC-2704-56E5754661C9}"/>
                    </a:ext>
                  </a:extLst>
                </p14:cNvPr>
                <p14:cNvContentPartPr/>
                <p14:nvPr/>
              </p14:nvContentPartPr>
              <p14:xfrm>
                <a:off x="9631255" y="1111735"/>
                <a:ext cx="2520" cy="52560"/>
              </p14:xfrm>
            </p:contentPart>
          </mc:Choice>
          <mc:Fallback>
            <p:pic>
              <p:nvPicPr>
                <p:cNvPr id="354" name="Input penna 353">
                  <a:extLst>
                    <a:ext uri="{FF2B5EF4-FFF2-40B4-BE49-F238E27FC236}">
                      <a16:creationId xmlns:a16="http://schemas.microsoft.com/office/drawing/2014/main" id="{30C9FE8A-5D55-9CEC-2704-56E5754661C9}"/>
                    </a:ext>
                  </a:extLst>
                </p:cNvPr>
                <p:cNvPicPr/>
                <p:nvPr/>
              </p:nvPicPr>
              <p:blipFill>
                <a:blip r:embed="rId244"/>
                <a:stretch>
                  <a:fillRect/>
                </a:stretch>
              </p:blipFill>
              <p:spPr>
                <a:xfrm>
                  <a:off x="9620455" y="1101295"/>
                  <a:ext cx="23760" cy="7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5">
              <p14:nvContentPartPr>
                <p14:cNvPr id="355" name="Input penna 354">
                  <a:extLst>
                    <a:ext uri="{FF2B5EF4-FFF2-40B4-BE49-F238E27FC236}">
                      <a16:creationId xmlns:a16="http://schemas.microsoft.com/office/drawing/2014/main" id="{F1222A8A-8DD0-EE73-F5A0-A43526766C7D}"/>
                    </a:ext>
                  </a:extLst>
                </p14:cNvPr>
                <p14:cNvContentPartPr/>
                <p14:nvPr/>
              </p14:nvContentPartPr>
              <p14:xfrm>
                <a:off x="9550255" y="1123615"/>
                <a:ext cx="198720" cy="70200"/>
              </p14:xfrm>
            </p:contentPart>
          </mc:Choice>
          <mc:Fallback>
            <p:pic>
              <p:nvPicPr>
                <p:cNvPr id="355" name="Input penna 354">
                  <a:extLst>
                    <a:ext uri="{FF2B5EF4-FFF2-40B4-BE49-F238E27FC236}">
                      <a16:creationId xmlns:a16="http://schemas.microsoft.com/office/drawing/2014/main" id="{F1222A8A-8DD0-EE73-F5A0-A43526766C7D}"/>
                    </a:ext>
                  </a:extLst>
                </p:cNvPr>
                <p:cNvPicPr/>
                <p:nvPr/>
              </p:nvPicPr>
              <p:blipFill>
                <a:blip r:embed="rId246"/>
                <a:stretch>
                  <a:fillRect/>
                </a:stretch>
              </p:blipFill>
              <p:spPr>
                <a:xfrm>
                  <a:off x="9539455" y="1113175"/>
                  <a:ext cx="219960" cy="91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7">
              <p14:nvContentPartPr>
                <p14:cNvPr id="356" name="Input penna 355">
                  <a:extLst>
                    <a:ext uri="{FF2B5EF4-FFF2-40B4-BE49-F238E27FC236}">
                      <a16:creationId xmlns:a16="http://schemas.microsoft.com/office/drawing/2014/main" id="{DA2FED2C-BB2D-CABD-F9F5-D4744E22FC53}"/>
                    </a:ext>
                  </a:extLst>
                </p14:cNvPr>
                <p14:cNvContentPartPr/>
                <p14:nvPr/>
              </p14:nvContentPartPr>
              <p14:xfrm>
                <a:off x="9805855" y="961255"/>
                <a:ext cx="65880" cy="78480"/>
              </p14:xfrm>
            </p:contentPart>
          </mc:Choice>
          <mc:Fallback>
            <p:pic>
              <p:nvPicPr>
                <p:cNvPr id="356" name="Input penna 355">
                  <a:extLst>
                    <a:ext uri="{FF2B5EF4-FFF2-40B4-BE49-F238E27FC236}">
                      <a16:creationId xmlns:a16="http://schemas.microsoft.com/office/drawing/2014/main" id="{DA2FED2C-BB2D-CABD-F9F5-D4744E22FC53}"/>
                    </a:ext>
                  </a:extLst>
                </p:cNvPr>
                <p:cNvPicPr/>
                <p:nvPr/>
              </p:nvPicPr>
              <p:blipFill>
                <a:blip r:embed="rId248"/>
                <a:stretch>
                  <a:fillRect/>
                </a:stretch>
              </p:blipFill>
              <p:spPr>
                <a:xfrm>
                  <a:off x="9795415" y="950455"/>
                  <a:ext cx="87120" cy="99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9">
              <p14:nvContentPartPr>
                <p14:cNvPr id="357" name="Input penna 356">
                  <a:extLst>
                    <a:ext uri="{FF2B5EF4-FFF2-40B4-BE49-F238E27FC236}">
                      <a16:creationId xmlns:a16="http://schemas.microsoft.com/office/drawing/2014/main" id="{B465585B-6360-5675-CCD0-529E8C2A0E0B}"/>
                    </a:ext>
                  </a:extLst>
                </p14:cNvPr>
                <p14:cNvContentPartPr/>
                <p14:nvPr/>
              </p14:nvContentPartPr>
              <p14:xfrm>
                <a:off x="9842935" y="978535"/>
                <a:ext cx="360" cy="360"/>
              </p14:xfrm>
            </p:contentPart>
          </mc:Choice>
          <mc:Fallback>
            <p:pic>
              <p:nvPicPr>
                <p:cNvPr id="357" name="Input penna 356">
                  <a:extLst>
                    <a:ext uri="{FF2B5EF4-FFF2-40B4-BE49-F238E27FC236}">
                      <a16:creationId xmlns:a16="http://schemas.microsoft.com/office/drawing/2014/main" id="{B465585B-6360-5675-CCD0-529E8C2A0E0B}"/>
                    </a:ext>
                  </a:extLst>
                </p:cNvPr>
                <p:cNvPicPr/>
                <p:nvPr/>
              </p:nvPicPr>
              <p:blipFill>
                <a:blip r:embed="rId250"/>
                <a:stretch>
                  <a:fillRect/>
                </a:stretch>
              </p:blipFill>
              <p:spPr>
                <a:xfrm>
                  <a:off x="9832135" y="968095"/>
                  <a:ext cx="21600" cy="2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1">
              <p14:nvContentPartPr>
                <p14:cNvPr id="358" name="Input penna 357">
                  <a:extLst>
                    <a:ext uri="{FF2B5EF4-FFF2-40B4-BE49-F238E27FC236}">
                      <a16:creationId xmlns:a16="http://schemas.microsoft.com/office/drawing/2014/main" id="{E75A2D3F-8FED-E912-7FFE-D3944FD27D15}"/>
                    </a:ext>
                  </a:extLst>
                </p14:cNvPr>
                <p14:cNvContentPartPr/>
                <p14:nvPr/>
              </p14:nvContentPartPr>
              <p14:xfrm>
                <a:off x="9842935" y="978535"/>
                <a:ext cx="360" cy="360"/>
              </p14:xfrm>
            </p:contentPart>
          </mc:Choice>
          <mc:Fallback>
            <p:pic>
              <p:nvPicPr>
                <p:cNvPr id="358" name="Input penna 357">
                  <a:extLst>
                    <a:ext uri="{FF2B5EF4-FFF2-40B4-BE49-F238E27FC236}">
                      <a16:creationId xmlns:a16="http://schemas.microsoft.com/office/drawing/2014/main" id="{E75A2D3F-8FED-E912-7FFE-D3944FD27D15}"/>
                    </a:ext>
                  </a:extLst>
                </p:cNvPr>
                <p:cNvPicPr/>
                <p:nvPr/>
              </p:nvPicPr>
              <p:blipFill>
                <a:blip r:embed="rId250"/>
                <a:stretch>
                  <a:fillRect/>
                </a:stretch>
              </p:blipFill>
              <p:spPr>
                <a:xfrm>
                  <a:off x="9832135" y="968095"/>
                  <a:ext cx="21600" cy="2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2">
              <p14:nvContentPartPr>
                <p14:cNvPr id="359" name="Input penna 358">
                  <a:extLst>
                    <a:ext uri="{FF2B5EF4-FFF2-40B4-BE49-F238E27FC236}">
                      <a16:creationId xmlns:a16="http://schemas.microsoft.com/office/drawing/2014/main" id="{7ECE9B15-163D-7529-C285-A8EE34CEBFB7}"/>
                    </a:ext>
                  </a:extLst>
                </p14:cNvPr>
                <p14:cNvContentPartPr/>
                <p14:nvPr/>
              </p14:nvContentPartPr>
              <p14:xfrm>
                <a:off x="9956695" y="966295"/>
                <a:ext cx="25200" cy="108360"/>
              </p14:xfrm>
            </p:contentPart>
          </mc:Choice>
          <mc:Fallback>
            <p:pic>
              <p:nvPicPr>
                <p:cNvPr id="359" name="Input penna 358">
                  <a:extLst>
                    <a:ext uri="{FF2B5EF4-FFF2-40B4-BE49-F238E27FC236}">
                      <a16:creationId xmlns:a16="http://schemas.microsoft.com/office/drawing/2014/main" id="{7ECE9B15-163D-7529-C285-A8EE34CEBFB7}"/>
                    </a:ext>
                  </a:extLst>
                </p:cNvPr>
                <p:cNvPicPr/>
                <p:nvPr/>
              </p:nvPicPr>
              <p:blipFill>
                <a:blip r:embed="rId253"/>
                <a:stretch>
                  <a:fillRect/>
                </a:stretch>
              </p:blipFill>
              <p:spPr>
                <a:xfrm>
                  <a:off x="9946255" y="955495"/>
                  <a:ext cx="46440" cy="12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4">
              <p14:nvContentPartPr>
                <p14:cNvPr id="360" name="Input penna 359">
                  <a:extLst>
                    <a:ext uri="{FF2B5EF4-FFF2-40B4-BE49-F238E27FC236}">
                      <a16:creationId xmlns:a16="http://schemas.microsoft.com/office/drawing/2014/main" id="{91E144C8-A4B5-A1F7-D299-977E2BD9B375}"/>
                    </a:ext>
                  </a:extLst>
                </p14:cNvPr>
                <p14:cNvContentPartPr/>
                <p14:nvPr/>
              </p14:nvContentPartPr>
              <p14:xfrm>
                <a:off x="9873535" y="1009495"/>
                <a:ext cx="93600" cy="5760"/>
              </p14:xfrm>
            </p:contentPart>
          </mc:Choice>
          <mc:Fallback>
            <p:pic>
              <p:nvPicPr>
                <p:cNvPr id="360" name="Input penna 359">
                  <a:extLst>
                    <a:ext uri="{FF2B5EF4-FFF2-40B4-BE49-F238E27FC236}">
                      <a16:creationId xmlns:a16="http://schemas.microsoft.com/office/drawing/2014/main" id="{91E144C8-A4B5-A1F7-D299-977E2BD9B375}"/>
                    </a:ext>
                  </a:extLst>
                </p:cNvPr>
                <p:cNvPicPr/>
                <p:nvPr/>
              </p:nvPicPr>
              <p:blipFill>
                <a:blip r:embed="rId255"/>
                <a:stretch>
                  <a:fillRect/>
                </a:stretch>
              </p:blipFill>
              <p:spPr>
                <a:xfrm>
                  <a:off x="9863095" y="998695"/>
                  <a:ext cx="114840" cy="2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6">
              <p14:nvContentPartPr>
                <p14:cNvPr id="361" name="Input penna 360">
                  <a:extLst>
                    <a:ext uri="{FF2B5EF4-FFF2-40B4-BE49-F238E27FC236}">
                      <a16:creationId xmlns:a16="http://schemas.microsoft.com/office/drawing/2014/main" id="{C65738CE-5695-982D-6E0A-C3673797C6E5}"/>
                    </a:ext>
                  </a:extLst>
                </p14:cNvPr>
                <p14:cNvContentPartPr/>
                <p14:nvPr/>
              </p14:nvContentPartPr>
              <p14:xfrm>
                <a:off x="10065415" y="912655"/>
                <a:ext cx="65520" cy="115920"/>
              </p14:xfrm>
            </p:contentPart>
          </mc:Choice>
          <mc:Fallback>
            <p:pic>
              <p:nvPicPr>
                <p:cNvPr id="361" name="Input penna 360">
                  <a:extLst>
                    <a:ext uri="{FF2B5EF4-FFF2-40B4-BE49-F238E27FC236}">
                      <a16:creationId xmlns:a16="http://schemas.microsoft.com/office/drawing/2014/main" id="{C65738CE-5695-982D-6E0A-C3673797C6E5}"/>
                    </a:ext>
                  </a:extLst>
                </p:cNvPr>
                <p:cNvPicPr/>
                <p:nvPr/>
              </p:nvPicPr>
              <p:blipFill>
                <a:blip r:embed="rId257"/>
                <a:stretch>
                  <a:fillRect/>
                </a:stretch>
              </p:blipFill>
              <p:spPr>
                <a:xfrm>
                  <a:off x="10054615" y="902215"/>
                  <a:ext cx="86760" cy="137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8">
              <p14:nvContentPartPr>
                <p14:cNvPr id="362" name="Input penna 361">
                  <a:extLst>
                    <a:ext uri="{FF2B5EF4-FFF2-40B4-BE49-F238E27FC236}">
                      <a16:creationId xmlns:a16="http://schemas.microsoft.com/office/drawing/2014/main" id="{A9EC9399-28BD-6A68-98FB-7078B189CEC9}"/>
                    </a:ext>
                  </a:extLst>
                </p14:cNvPr>
                <p14:cNvContentPartPr/>
                <p14:nvPr/>
              </p14:nvContentPartPr>
              <p14:xfrm>
                <a:off x="10021135" y="1068535"/>
                <a:ext cx="43920" cy="128520"/>
              </p14:xfrm>
            </p:contentPart>
          </mc:Choice>
          <mc:Fallback>
            <p:pic>
              <p:nvPicPr>
                <p:cNvPr id="362" name="Input penna 361">
                  <a:extLst>
                    <a:ext uri="{FF2B5EF4-FFF2-40B4-BE49-F238E27FC236}">
                      <a16:creationId xmlns:a16="http://schemas.microsoft.com/office/drawing/2014/main" id="{A9EC9399-28BD-6A68-98FB-7078B189CEC9}"/>
                    </a:ext>
                  </a:extLst>
                </p:cNvPr>
                <p:cNvPicPr/>
                <p:nvPr/>
              </p:nvPicPr>
              <p:blipFill>
                <a:blip r:embed="rId259"/>
                <a:stretch>
                  <a:fillRect/>
                </a:stretch>
              </p:blipFill>
              <p:spPr>
                <a:xfrm>
                  <a:off x="10010335" y="1058095"/>
                  <a:ext cx="65160" cy="149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0">
              <p14:nvContentPartPr>
                <p14:cNvPr id="363" name="Input penna 362">
                  <a:extLst>
                    <a:ext uri="{FF2B5EF4-FFF2-40B4-BE49-F238E27FC236}">
                      <a16:creationId xmlns:a16="http://schemas.microsoft.com/office/drawing/2014/main" id="{8769F5A3-508A-78A3-4A5E-9EE17F5F2242}"/>
                    </a:ext>
                  </a:extLst>
                </p14:cNvPr>
                <p14:cNvContentPartPr/>
                <p14:nvPr/>
              </p14:nvContentPartPr>
              <p14:xfrm>
                <a:off x="10120855" y="1094455"/>
                <a:ext cx="9720" cy="83880"/>
              </p14:xfrm>
            </p:contentPart>
          </mc:Choice>
          <mc:Fallback>
            <p:pic>
              <p:nvPicPr>
                <p:cNvPr id="363" name="Input penna 362">
                  <a:extLst>
                    <a:ext uri="{FF2B5EF4-FFF2-40B4-BE49-F238E27FC236}">
                      <a16:creationId xmlns:a16="http://schemas.microsoft.com/office/drawing/2014/main" id="{8769F5A3-508A-78A3-4A5E-9EE17F5F2242}"/>
                    </a:ext>
                  </a:extLst>
                </p:cNvPr>
                <p:cNvPicPr/>
                <p:nvPr/>
              </p:nvPicPr>
              <p:blipFill>
                <a:blip r:embed="rId261"/>
                <a:stretch>
                  <a:fillRect/>
                </a:stretch>
              </p:blipFill>
              <p:spPr>
                <a:xfrm>
                  <a:off x="10110415" y="1083655"/>
                  <a:ext cx="30960" cy="105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2">
              <p14:nvContentPartPr>
                <p14:cNvPr id="364" name="Input penna 363">
                  <a:extLst>
                    <a:ext uri="{FF2B5EF4-FFF2-40B4-BE49-F238E27FC236}">
                      <a16:creationId xmlns:a16="http://schemas.microsoft.com/office/drawing/2014/main" id="{6CC916B6-FAF2-679B-8773-386EC9DEA219}"/>
                    </a:ext>
                  </a:extLst>
                </p14:cNvPr>
                <p14:cNvContentPartPr/>
                <p14:nvPr/>
              </p14:nvContentPartPr>
              <p14:xfrm>
                <a:off x="9912415" y="1227655"/>
                <a:ext cx="301320" cy="8640"/>
              </p14:xfrm>
            </p:contentPart>
          </mc:Choice>
          <mc:Fallback>
            <p:pic>
              <p:nvPicPr>
                <p:cNvPr id="364" name="Input penna 363">
                  <a:extLst>
                    <a:ext uri="{FF2B5EF4-FFF2-40B4-BE49-F238E27FC236}">
                      <a16:creationId xmlns:a16="http://schemas.microsoft.com/office/drawing/2014/main" id="{6CC916B6-FAF2-679B-8773-386EC9DEA219}"/>
                    </a:ext>
                  </a:extLst>
                </p:cNvPr>
                <p:cNvPicPr/>
                <p:nvPr/>
              </p:nvPicPr>
              <p:blipFill>
                <a:blip r:embed="rId263"/>
                <a:stretch>
                  <a:fillRect/>
                </a:stretch>
              </p:blipFill>
              <p:spPr>
                <a:xfrm>
                  <a:off x="9901975" y="1216855"/>
                  <a:ext cx="322560" cy="298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81" name="Gruppo 380">
            <a:extLst>
              <a:ext uri="{FF2B5EF4-FFF2-40B4-BE49-F238E27FC236}">
                <a16:creationId xmlns:a16="http://schemas.microsoft.com/office/drawing/2014/main" id="{A45386DD-C768-0E99-92F3-0E4BCA38CA37}"/>
              </a:ext>
            </a:extLst>
          </p:cNvPr>
          <p:cNvGrpSpPr/>
          <p:nvPr/>
        </p:nvGrpSpPr>
        <p:grpSpPr>
          <a:xfrm>
            <a:off x="1939647" y="1553095"/>
            <a:ext cx="230760" cy="135720"/>
            <a:chOff x="1939647" y="1553095"/>
            <a:chExt cx="230760" cy="1357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64">
              <p14:nvContentPartPr>
                <p14:cNvPr id="367" name="Input penna 366">
                  <a:extLst>
                    <a:ext uri="{FF2B5EF4-FFF2-40B4-BE49-F238E27FC236}">
                      <a16:creationId xmlns:a16="http://schemas.microsoft.com/office/drawing/2014/main" id="{ED8FBB81-1D45-7902-6D5A-38C06A51E1DE}"/>
                    </a:ext>
                  </a:extLst>
                </p14:cNvPr>
                <p14:cNvContentPartPr/>
                <p14:nvPr/>
              </p14:nvContentPartPr>
              <p14:xfrm>
                <a:off x="1939647" y="1593415"/>
                <a:ext cx="171360" cy="20520"/>
              </p14:xfrm>
            </p:contentPart>
          </mc:Choice>
          <mc:Fallback>
            <p:pic>
              <p:nvPicPr>
                <p:cNvPr id="367" name="Input penna 366">
                  <a:extLst>
                    <a:ext uri="{FF2B5EF4-FFF2-40B4-BE49-F238E27FC236}">
                      <a16:creationId xmlns:a16="http://schemas.microsoft.com/office/drawing/2014/main" id="{ED8FBB81-1D45-7902-6D5A-38C06A51E1DE}"/>
                    </a:ext>
                  </a:extLst>
                </p:cNvPr>
                <p:cNvPicPr/>
                <p:nvPr/>
              </p:nvPicPr>
              <p:blipFill>
                <a:blip r:embed="rId265"/>
                <a:stretch>
                  <a:fillRect/>
                </a:stretch>
              </p:blipFill>
              <p:spPr>
                <a:xfrm>
                  <a:off x="1929207" y="1582975"/>
                  <a:ext cx="192600" cy="4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6">
              <p14:nvContentPartPr>
                <p14:cNvPr id="368" name="Input penna 367">
                  <a:extLst>
                    <a:ext uri="{FF2B5EF4-FFF2-40B4-BE49-F238E27FC236}">
                      <a16:creationId xmlns:a16="http://schemas.microsoft.com/office/drawing/2014/main" id="{B3DFF7EC-4E4E-53B3-775F-35D39F872A9C}"/>
                    </a:ext>
                  </a:extLst>
                </p14:cNvPr>
                <p14:cNvContentPartPr/>
                <p14:nvPr/>
              </p14:nvContentPartPr>
              <p14:xfrm>
                <a:off x="2109927" y="1553095"/>
                <a:ext cx="60480" cy="135720"/>
              </p14:xfrm>
            </p:contentPart>
          </mc:Choice>
          <mc:Fallback>
            <p:pic>
              <p:nvPicPr>
                <p:cNvPr id="368" name="Input penna 367">
                  <a:extLst>
                    <a:ext uri="{FF2B5EF4-FFF2-40B4-BE49-F238E27FC236}">
                      <a16:creationId xmlns:a16="http://schemas.microsoft.com/office/drawing/2014/main" id="{B3DFF7EC-4E4E-53B3-775F-35D39F872A9C}"/>
                    </a:ext>
                  </a:extLst>
                </p:cNvPr>
                <p:cNvPicPr/>
                <p:nvPr/>
              </p:nvPicPr>
              <p:blipFill>
                <a:blip r:embed="rId267"/>
                <a:stretch>
                  <a:fillRect/>
                </a:stretch>
              </p:blipFill>
              <p:spPr>
                <a:xfrm>
                  <a:off x="2099487" y="1542295"/>
                  <a:ext cx="81720" cy="156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14" name="Gruppo 413">
            <a:extLst>
              <a:ext uri="{FF2B5EF4-FFF2-40B4-BE49-F238E27FC236}">
                <a16:creationId xmlns:a16="http://schemas.microsoft.com/office/drawing/2014/main" id="{A19EB957-18D4-DAAC-B4F2-830DAC9E23DB}"/>
              </a:ext>
            </a:extLst>
          </p:cNvPr>
          <p:cNvGrpSpPr/>
          <p:nvPr/>
        </p:nvGrpSpPr>
        <p:grpSpPr>
          <a:xfrm>
            <a:off x="2392167" y="1414495"/>
            <a:ext cx="1289880" cy="349920"/>
            <a:chOff x="2392167" y="1414495"/>
            <a:chExt cx="1289880" cy="3499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68">
              <p14:nvContentPartPr>
                <p14:cNvPr id="369" name="Input penna 368">
                  <a:extLst>
                    <a:ext uri="{FF2B5EF4-FFF2-40B4-BE49-F238E27FC236}">
                      <a16:creationId xmlns:a16="http://schemas.microsoft.com/office/drawing/2014/main" id="{E11A925A-0500-AF47-3555-D2EBB3B7DC2D}"/>
                    </a:ext>
                  </a:extLst>
                </p14:cNvPr>
                <p14:cNvContentPartPr/>
                <p14:nvPr/>
              </p14:nvContentPartPr>
              <p14:xfrm>
                <a:off x="2392167" y="1532935"/>
                <a:ext cx="77400" cy="231480"/>
              </p14:xfrm>
            </p:contentPart>
          </mc:Choice>
          <mc:Fallback>
            <p:pic>
              <p:nvPicPr>
                <p:cNvPr id="369" name="Input penna 368">
                  <a:extLst>
                    <a:ext uri="{FF2B5EF4-FFF2-40B4-BE49-F238E27FC236}">
                      <a16:creationId xmlns:a16="http://schemas.microsoft.com/office/drawing/2014/main" id="{E11A925A-0500-AF47-3555-D2EBB3B7DC2D}"/>
                    </a:ext>
                  </a:extLst>
                </p:cNvPr>
                <p:cNvPicPr/>
                <p:nvPr/>
              </p:nvPicPr>
              <p:blipFill>
                <a:blip r:embed="rId269"/>
                <a:stretch>
                  <a:fillRect/>
                </a:stretch>
              </p:blipFill>
              <p:spPr>
                <a:xfrm>
                  <a:off x="2381367" y="1522135"/>
                  <a:ext cx="98640" cy="252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0">
              <p14:nvContentPartPr>
                <p14:cNvPr id="370" name="Input penna 369">
                  <a:extLst>
                    <a:ext uri="{FF2B5EF4-FFF2-40B4-BE49-F238E27FC236}">
                      <a16:creationId xmlns:a16="http://schemas.microsoft.com/office/drawing/2014/main" id="{D081E22F-F0A5-0B36-190D-B4AB7037F36B}"/>
                    </a:ext>
                  </a:extLst>
                </p14:cNvPr>
                <p14:cNvContentPartPr/>
                <p14:nvPr/>
              </p14:nvContentPartPr>
              <p14:xfrm>
                <a:off x="2537247" y="1571095"/>
                <a:ext cx="58680" cy="55440"/>
              </p14:xfrm>
            </p:contentPart>
          </mc:Choice>
          <mc:Fallback>
            <p:pic>
              <p:nvPicPr>
                <p:cNvPr id="370" name="Input penna 369">
                  <a:extLst>
                    <a:ext uri="{FF2B5EF4-FFF2-40B4-BE49-F238E27FC236}">
                      <a16:creationId xmlns:a16="http://schemas.microsoft.com/office/drawing/2014/main" id="{D081E22F-F0A5-0B36-190D-B4AB7037F36B}"/>
                    </a:ext>
                  </a:extLst>
                </p:cNvPr>
                <p:cNvPicPr/>
                <p:nvPr/>
              </p:nvPicPr>
              <p:blipFill>
                <a:blip r:embed="rId271"/>
                <a:stretch>
                  <a:fillRect/>
                </a:stretch>
              </p:blipFill>
              <p:spPr>
                <a:xfrm>
                  <a:off x="2526807" y="1560655"/>
                  <a:ext cx="79920" cy="76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2">
              <p14:nvContentPartPr>
                <p14:cNvPr id="371" name="Input penna 370">
                  <a:extLst>
                    <a:ext uri="{FF2B5EF4-FFF2-40B4-BE49-F238E27FC236}">
                      <a16:creationId xmlns:a16="http://schemas.microsoft.com/office/drawing/2014/main" id="{9BAE5CF6-337A-9D2E-3B5E-0252046BA953}"/>
                    </a:ext>
                  </a:extLst>
                </p14:cNvPr>
                <p14:cNvContentPartPr/>
                <p14:nvPr/>
              </p14:nvContentPartPr>
              <p14:xfrm>
                <a:off x="2632647" y="1568575"/>
                <a:ext cx="84240" cy="69480"/>
              </p14:xfrm>
            </p:contentPart>
          </mc:Choice>
          <mc:Fallback>
            <p:pic>
              <p:nvPicPr>
                <p:cNvPr id="371" name="Input penna 370">
                  <a:extLst>
                    <a:ext uri="{FF2B5EF4-FFF2-40B4-BE49-F238E27FC236}">
                      <a16:creationId xmlns:a16="http://schemas.microsoft.com/office/drawing/2014/main" id="{9BAE5CF6-337A-9D2E-3B5E-0252046BA953}"/>
                    </a:ext>
                  </a:extLst>
                </p:cNvPr>
                <p:cNvPicPr/>
                <p:nvPr/>
              </p:nvPicPr>
              <p:blipFill>
                <a:blip r:embed="rId273"/>
                <a:stretch>
                  <a:fillRect/>
                </a:stretch>
              </p:blipFill>
              <p:spPr>
                <a:xfrm>
                  <a:off x="2621847" y="1557775"/>
                  <a:ext cx="105480" cy="90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4">
              <p14:nvContentPartPr>
                <p14:cNvPr id="372" name="Input penna 371">
                  <a:extLst>
                    <a:ext uri="{FF2B5EF4-FFF2-40B4-BE49-F238E27FC236}">
                      <a16:creationId xmlns:a16="http://schemas.microsoft.com/office/drawing/2014/main" id="{E119C5B6-4C0F-B4D2-D172-8F5093FB1C11}"/>
                    </a:ext>
                  </a:extLst>
                </p14:cNvPr>
                <p14:cNvContentPartPr/>
                <p14:nvPr/>
              </p14:nvContentPartPr>
              <p14:xfrm>
                <a:off x="2795367" y="1553815"/>
                <a:ext cx="42480" cy="117360"/>
              </p14:xfrm>
            </p:contentPart>
          </mc:Choice>
          <mc:Fallback>
            <p:pic>
              <p:nvPicPr>
                <p:cNvPr id="372" name="Input penna 371">
                  <a:extLst>
                    <a:ext uri="{FF2B5EF4-FFF2-40B4-BE49-F238E27FC236}">
                      <a16:creationId xmlns:a16="http://schemas.microsoft.com/office/drawing/2014/main" id="{E119C5B6-4C0F-B4D2-D172-8F5093FB1C11}"/>
                    </a:ext>
                  </a:extLst>
                </p:cNvPr>
                <p:cNvPicPr/>
                <p:nvPr/>
              </p:nvPicPr>
              <p:blipFill>
                <a:blip r:embed="rId275"/>
                <a:stretch>
                  <a:fillRect/>
                </a:stretch>
              </p:blipFill>
              <p:spPr>
                <a:xfrm>
                  <a:off x="2784567" y="1543015"/>
                  <a:ext cx="63720" cy="13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6">
              <p14:nvContentPartPr>
                <p14:cNvPr id="373" name="Input penna 372">
                  <a:extLst>
                    <a:ext uri="{FF2B5EF4-FFF2-40B4-BE49-F238E27FC236}">
                      <a16:creationId xmlns:a16="http://schemas.microsoft.com/office/drawing/2014/main" id="{C077F3AE-F3F6-848F-3397-1F638C4B884D}"/>
                    </a:ext>
                  </a:extLst>
                </p14:cNvPr>
                <p14:cNvContentPartPr/>
                <p14:nvPr/>
              </p14:nvContentPartPr>
              <p14:xfrm>
                <a:off x="2923167" y="1585855"/>
                <a:ext cx="57240" cy="78480"/>
              </p14:xfrm>
            </p:contentPart>
          </mc:Choice>
          <mc:Fallback>
            <p:pic>
              <p:nvPicPr>
                <p:cNvPr id="373" name="Input penna 372">
                  <a:extLst>
                    <a:ext uri="{FF2B5EF4-FFF2-40B4-BE49-F238E27FC236}">
                      <a16:creationId xmlns:a16="http://schemas.microsoft.com/office/drawing/2014/main" id="{C077F3AE-F3F6-848F-3397-1F638C4B884D}"/>
                    </a:ext>
                  </a:extLst>
                </p:cNvPr>
                <p:cNvPicPr/>
                <p:nvPr/>
              </p:nvPicPr>
              <p:blipFill>
                <a:blip r:embed="rId277"/>
                <a:stretch>
                  <a:fillRect/>
                </a:stretch>
              </p:blipFill>
              <p:spPr>
                <a:xfrm>
                  <a:off x="2912727" y="1575055"/>
                  <a:ext cx="78480" cy="99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8">
              <p14:nvContentPartPr>
                <p14:cNvPr id="374" name="Input penna 373">
                  <a:extLst>
                    <a:ext uri="{FF2B5EF4-FFF2-40B4-BE49-F238E27FC236}">
                      <a16:creationId xmlns:a16="http://schemas.microsoft.com/office/drawing/2014/main" id="{CA04571C-C83C-DF16-C253-B1AAF6A2B676}"/>
                    </a:ext>
                  </a:extLst>
                </p14:cNvPr>
                <p14:cNvContentPartPr/>
                <p14:nvPr/>
              </p14:nvContentPartPr>
              <p14:xfrm>
                <a:off x="3031167" y="1594135"/>
                <a:ext cx="119520" cy="54720"/>
              </p14:xfrm>
            </p:contentPart>
          </mc:Choice>
          <mc:Fallback>
            <p:pic>
              <p:nvPicPr>
                <p:cNvPr id="374" name="Input penna 373">
                  <a:extLst>
                    <a:ext uri="{FF2B5EF4-FFF2-40B4-BE49-F238E27FC236}">
                      <a16:creationId xmlns:a16="http://schemas.microsoft.com/office/drawing/2014/main" id="{CA04571C-C83C-DF16-C253-B1AAF6A2B676}"/>
                    </a:ext>
                  </a:extLst>
                </p:cNvPr>
                <p:cNvPicPr/>
                <p:nvPr/>
              </p:nvPicPr>
              <p:blipFill>
                <a:blip r:embed="rId279"/>
                <a:stretch>
                  <a:fillRect/>
                </a:stretch>
              </p:blipFill>
              <p:spPr>
                <a:xfrm>
                  <a:off x="3020367" y="1583695"/>
                  <a:ext cx="140760" cy="75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0">
              <p14:nvContentPartPr>
                <p14:cNvPr id="375" name="Input penna 374">
                  <a:extLst>
                    <a:ext uri="{FF2B5EF4-FFF2-40B4-BE49-F238E27FC236}">
                      <a16:creationId xmlns:a16="http://schemas.microsoft.com/office/drawing/2014/main" id="{B11C13FF-7A6E-1FE7-FDE2-C0071B9FB5F4}"/>
                    </a:ext>
                  </a:extLst>
                </p14:cNvPr>
                <p14:cNvContentPartPr/>
                <p14:nvPr/>
              </p14:nvContentPartPr>
              <p14:xfrm>
                <a:off x="3200007" y="1513855"/>
                <a:ext cx="7200" cy="104400"/>
              </p14:xfrm>
            </p:contentPart>
          </mc:Choice>
          <mc:Fallback>
            <p:pic>
              <p:nvPicPr>
                <p:cNvPr id="375" name="Input penna 374">
                  <a:extLst>
                    <a:ext uri="{FF2B5EF4-FFF2-40B4-BE49-F238E27FC236}">
                      <a16:creationId xmlns:a16="http://schemas.microsoft.com/office/drawing/2014/main" id="{B11C13FF-7A6E-1FE7-FDE2-C0071B9FB5F4}"/>
                    </a:ext>
                  </a:extLst>
                </p:cNvPr>
                <p:cNvPicPr/>
                <p:nvPr/>
              </p:nvPicPr>
              <p:blipFill>
                <a:blip r:embed="rId281"/>
                <a:stretch>
                  <a:fillRect/>
                </a:stretch>
              </p:blipFill>
              <p:spPr>
                <a:xfrm>
                  <a:off x="3189207" y="1503415"/>
                  <a:ext cx="28440" cy="12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2">
              <p14:nvContentPartPr>
                <p14:cNvPr id="376" name="Input penna 375">
                  <a:extLst>
                    <a:ext uri="{FF2B5EF4-FFF2-40B4-BE49-F238E27FC236}">
                      <a16:creationId xmlns:a16="http://schemas.microsoft.com/office/drawing/2014/main" id="{7460C43D-870D-E51A-092F-EF9EBAE58FC8}"/>
                    </a:ext>
                  </a:extLst>
                </p14:cNvPr>
                <p14:cNvContentPartPr/>
                <p14:nvPr/>
              </p14:nvContentPartPr>
              <p14:xfrm>
                <a:off x="3200007" y="1591255"/>
                <a:ext cx="50040" cy="20520"/>
              </p14:xfrm>
            </p:contentPart>
          </mc:Choice>
          <mc:Fallback>
            <p:pic>
              <p:nvPicPr>
                <p:cNvPr id="376" name="Input penna 375">
                  <a:extLst>
                    <a:ext uri="{FF2B5EF4-FFF2-40B4-BE49-F238E27FC236}">
                      <a16:creationId xmlns:a16="http://schemas.microsoft.com/office/drawing/2014/main" id="{7460C43D-870D-E51A-092F-EF9EBAE58FC8}"/>
                    </a:ext>
                  </a:extLst>
                </p:cNvPr>
                <p:cNvPicPr/>
                <p:nvPr/>
              </p:nvPicPr>
              <p:blipFill>
                <a:blip r:embed="rId283"/>
                <a:stretch>
                  <a:fillRect/>
                </a:stretch>
              </p:blipFill>
              <p:spPr>
                <a:xfrm>
                  <a:off x="3189207" y="1580815"/>
                  <a:ext cx="71280" cy="4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4">
              <p14:nvContentPartPr>
                <p14:cNvPr id="377" name="Input penna 376">
                  <a:extLst>
                    <a:ext uri="{FF2B5EF4-FFF2-40B4-BE49-F238E27FC236}">
                      <a16:creationId xmlns:a16="http://schemas.microsoft.com/office/drawing/2014/main" id="{725153D5-0C2A-70B2-A70B-7065B75E4D9D}"/>
                    </a:ext>
                  </a:extLst>
                </p14:cNvPr>
                <p14:cNvContentPartPr/>
                <p14:nvPr/>
              </p14:nvContentPartPr>
              <p14:xfrm>
                <a:off x="3310887" y="1562815"/>
                <a:ext cx="91080" cy="124560"/>
              </p14:xfrm>
            </p:contentPart>
          </mc:Choice>
          <mc:Fallback>
            <p:pic>
              <p:nvPicPr>
                <p:cNvPr id="377" name="Input penna 376">
                  <a:extLst>
                    <a:ext uri="{FF2B5EF4-FFF2-40B4-BE49-F238E27FC236}">
                      <a16:creationId xmlns:a16="http://schemas.microsoft.com/office/drawing/2014/main" id="{725153D5-0C2A-70B2-A70B-7065B75E4D9D}"/>
                    </a:ext>
                  </a:extLst>
                </p:cNvPr>
                <p:cNvPicPr/>
                <p:nvPr/>
              </p:nvPicPr>
              <p:blipFill>
                <a:blip r:embed="rId285"/>
                <a:stretch>
                  <a:fillRect/>
                </a:stretch>
              </p:blipFill>
              <p:spPr>
                <a:xfrm>
                  <a:off x="3300087" y="1552375"/>
                  <a:ext cx="112320" cy="145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6">
              <p14:nvContentPartPr>
                <p14:cNvPr id="382" name="Input penna 381">
                  <a:extLst>
                    <a:ext uri="{FF2B5EF4-FFF2-40B4-BE49-F238E27FC236}">
                      <a16:creationId xmlns:a16="http://schemas.microsoft.com/office/drawing/2014/main" id="{E8E22BDB-7C35-29D7-A8E3-17094430546F}"/>
                    </a:ext>
                  </a:extLst>
                </p14:cNvPr>
                <p14:cNvContentPartPr/>
                <p14:nvPr/>
              </p14:nvContentPartPr>
              <p14:xfrm>
                <a:off x="3540207" y="1414495"/>
                <a:ext cx="70560" cy="109080"/>
              </p14:xfrm>
            </p:contentPart>
          </mc:Choice>
          <mc:Fallback>
            <p:pic>
              <p:nvPicPr>
                <p:cNvPr id="382" name="Input penna 381">
                  <a:extLst>
                    <a:ext uri="{FF2B5EF4-FFF2-40B4-BE49-F238E27FC236}">
                      <a16:creationId xmlns:a16="http://schemas.microsoft.com/office/drawing/2014/main" id="{E8E22BDB-7C35-29D7-A8E3-17094430546F}"/>
                    </a:ext>
                  </a:extLst>
                </p:cNvPr>
                <p:cNvPicPr/>
                <p:nvPr/>
              </p:nvPicPr>
              <p:blipFill>
                <a:blip r:embed="rId287"/>
                <a:stretch>
                  <a:fillRect/>
                </a:stretch>
              </p:blipFill>
              <p:spPr>
                <a:xfrm>
                  <a:off x="3529767" y="1403695"/>
                  <a:ext cx="91800" cy="13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8">
              <p14:nvContentPartPr>
                <p14:cNvPr id="383" name="Input penna 382">
                  <a:extLst>
                    <a:ext uri="{FF2B5EF4-FFF2-40B4-BE49-F238E27FC236}">
                      <a16:creationId xmlns:a16="http://schemas.microsoft.com/office/drawing/2014/main" id="{321C44C7-3461-C760-E9E7-FD02277E2BF7}"/>
                    </a:ext>
                  </a:extLst>
                </p14:cNvPr>
                <p14:cNvContentPartPr/>
                <p14:nvPr/>
              </p14:nvContentPartPr>
              <p14:xfrm>
                <a:off x="3590607" y="1634455"/>
                <a:ext cx="91440" cy="24840"/>
              </p14:xfrm>
            </p:contentPart>
          </mc:Choice>
          <mc:Fallback>
            <p:pic>
              <p:nvPicPr>
                <p:cNvPr id="383" name="Input penna 382">
                  <a:extLst>
                    <a:ext uri="{FF2B5EF4-FFF2-40B4-BE49-F238E27FC236}">
                      <a16:creationId xmlns:a16="http://schemas.microsoft.com/office/drawing/2014/main" id="{321C44C7-3461-C760-E9E7-FD02277E2BF7}"/>
                    </a:ext>
                  </a:extLst>
                </p:cNvPr>
                <p:cNvPicPr/>
                <p:nvPr/>
              </p:nvPicPr>
              <p:blipFill>
                <a:blip r:embed="rId289"/>
                <a:stretch>
                  <a:fillRect/>
                </a:stretch>
              </p:blipFill>
              <p:spPr>
                <a:xfrm>
                  <a:off x="3579807" y="1624015"/>
                  <a:ext cx="112680" cy="46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12" name="Gruppo 411">
            <a:extLst>
              <a:ext uri="{FF2B5EF4-FFF2-40B4-BE49-F238E27FC236}">
                <a16:creationId xmlns:a16="http://schemas.microsoft.com/office/drawing/2014/main" id="{D1F93540-0B56-9401-3E68-139740EEDDDD}"/>
              </a:ext>
            </a:extLst>
          </p:cNvPr>
          <p:cNvGrpSpPr/>
          <p:nvPr/>
        </p:nvGrpSpPr>
        <p:grpSpPr>
          <a:xfrm>
            <a:off x="3859887" y="1341055"/>
            <a:ext cx="855360" cy="682200"/>
            <a:chOff x="3859887" y="1341055"/>
            <a:chExt cx="855360" cy="6822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90">
              <p14:nvContentPartPr>
                <p14:cNvPr id="384" name="Input penna 383">
                  <a:extLst>
                    <a:ext uri="{FF2B5EF4-FFF2-40B4-BE49-F238E27FC236}">
                      <a16:creationId xmlns:a16="http://schemas.microsoft.com/office/drawing/2014/main" id="{F9D1BF18-8117-829A-1C5C-BFDA27342C92}"/>
                    </a:ext>
                  </a:extLst>
                </p14:cNvPr>
                <p14:cNvContentPartPr/>
                <p14:nvPr/>
              </p14:nvContentPartPr>
              <p14:xfrm>
                <a:off x="3925407" y="1454095"/>
                <a:ext cx="18000" cy="141120"/>
              </p14:xfrm>
            </p:contentPart>
          </mc:Choice>
          <mc:Fallback>
            <p:pic>
              <p:nvPicPr>
                <p:cNvPr id="384" name="Input penna 383">
                  <a:extLst>
                    <a:ext uri="{FF2B5EF4-FFF2-40B4-BE49-F238E27FC236}">
                      <a16:creationId xmlns:a16="http://schemas.microsoft.com/office/drawing/2014/main" id="{F9D1BF18-8117-829A-1C5C-BFDA27342C92}"/>
                    </a:ext>
                  </a:extLst>
                </p:cNvPr>
                <p:cNvPicPr/>
                <p:nvPr/>
              </p:nvPicPr>
              <p:blipFill>
                <a:blip r:embed="rId291"/>
                <a:stretch>
                  <a:fillRect/>
                </a:stretch>
              </p:blipFill>
              <p:spPr>
                <a:xfrm>
                  <a:off x="3914967" y="1443295"/>
                  <a:ext cx="39240" cy="162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2">
              <p14:nvContentPartPr>
                <p14:cNvPr id="385" name="Input penna 384">
                  <a:extLst>
                    <a:ext uri="{FF2B5EF4-FFF2-40B4-BE49-F238E27FC236}">
                      <a16:creationId xmlns:a16="http://schemas.microsoft.com/office/drawing/2014/main" id="{27CF83F0-6882-5D30-667B-8B47BCE78182}"/>
                    </a:ext>
                  </a:extLst>
                </p14:cNvPr>
                <p14:cNvContentPartPr/>
                <p14:nvPr/>
              </p14:nvContentPartPr>
              <p14:xfrm>
                <a:off x="3859887" y="1544815"/>
                <a:ext cx="161280" cy="20520"/>
              </p14:xfrm>
            </p:contentPart>
          </mc:Choice>
          <mc:Fallback>
            <p:pic>
              <p:nvPicPr>
                <p:cNvPr id="385" name="Input penna 384">
                  <a:extLst>
                    <a:ext uri="{FF2B5EF4-FFF2-40B4-BE49-F238E27FC236}">
                      <a16:creationId xmlns:a16="http://schemas.microsoft.com/office/drawing/2014/main" id="{27CF83F0-6882-5D30-667B-8B47BCE78182}"/>
                    </a:ext>
                  </a:extLst>
                </p:cNvPr>
                <p:cNvPicPr/>
                <p:nvPr/>
              </p:nvPicPr>
              <p:blipFill>
                <a:blip r:embed="rId293"/>
                <a:stretch>
                  <a:fillRect/>
                </a:stretch>
              </p:blipFill>
              <p:spPr>
                <a:xfrm>
                  <a:off x="3849087" y="1534015"/>
                  <a:ext cx="182520" cy="4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4">
              <p14:nvContentPartPr>
                <p14:cNvPr id="386" name="Input penna 385">
                  <a:extLst>
                    <a:ext uri="{FF2B5EF4-FFF2-40B4-BE49-F238E27FC236}">
                      <a16:creationId xmlns:a16="http://schemas.microsoft.com/office/drawing/2014/main" id="{C80B440A-6457-A040-355A-1661DAA1F665}"/>
                    </a:ext>
                  </a:extLst>
                </p14:cNvPr>
                <p14:cNvContentPartPr/>
                <p14:nvPr/>
              </p14:nvContentPartPr>
              <p14:xfrm>
                <a:off x="4191447" y="1372375"/>
                <a:ext cx="129600" cy="93240"/>
              </p14:xfrm>
            </p:contentPart>
          </mc:Choice>
          <mc:Fallback>
            <p:pic>
              <p:nvPicPr>
                <p:cNvPr id="386" name="Input penna 385">
                  <a:extLst>
                    <a:ext uri="{FF2B5EF4-FFF2-40B4-BE49-F238E27FC236}">
                      <a16:creationId xmlns:a16="http://schemas.microsoft.com/office/drawing/2014/main" id="{C80B440A-6457-A040-355A-1661DAA1F665}"/>
                    </a:ext>
                  </a:extLst>
                </p:cNvPr>
                <p:cNvPicPr/>
                <p:nvPr/>
              </p:nvPicPr>
              <p:blipFill>
                <a:blip r:embed="rId295"/>
                <a:stretch>
                  <a:fillRect/>
                </a:stretch>
              </p:blipFill>
              <p:spPr>
                <a:xfrm>
                  <a:off x="4181007" y="1361935"/>
                  <a:ext cx="150840" cy="11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6">
              <p14:nvContentPartPr>
                <p14:cNvPr id="387" name="Input penna 386">
                  <a:extLst>
                    <a:ext uri="{FF2B5EF4-FFF2-40B4-BE49-F238E27FC236}">
                      <a16:creationId xmlns:a16="http://schemas.microsoft.com/office/drawing/2014/main" id="{981EF334-9089-45DA-C62C-874E1EFBA156}"/>
                    </a:ext>
                  </a:extLst>
                </p14:cNvPr>
                <p14:cNvContentPartPr/>
                <p14:nvPr/>
              </p14:nvContentPartPr>
              <p14:xfrm>
                <a:off x="4388367" y="1343935"/>
                <a:ext cx="22320" cy="160560"/>
              </p14:xfrm>
            </p:contentPart>
          </mc:Choice>
          <mc:Fallback>
            <p:pic>
              <p:nvPicPr>
                <p:cNvPr id="387" name="Input penna 386">
                  <a:extLst>
                    <a:ext uri="{FF2B5EF4-FFF2-40B4-BE49-F238E27FC236}">
                      <a16:creationId xmlns:a16="http://schemas.microsoft.com/office/drawing/2014/main" id="{981EF334-9089-45DA-C62C-874E1EFBA156}"/>
                    </a:ext>
                  </a:extLst>
                </p:cNvPr>
                <p:cNvPicPr/>
                <p:nvPr/>
              </p:nvPicPr>
              <p:blipFill>
                <a:blip r:embed="rId297"/>
                <a:stretch>
                  <a:fillRect/>
                </a:stretch>
              </p:blipFill>
              <p:spPr>
                <a:xfrm>
                  <a:off x="4377927" y="1333495"/>
                  <a:ext cx="43560" cy="181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8">
              <p14:nvContentPartPr>
                <p14:cNvPr id="388" name="Input penna 387">
                  <a:extLst>
                    <a:ext uri="{FF2B5EF4-FFF2-40B4-BE49-F238E27FC236}">
                      <a16:creationId xmlns:a16="http://schemas.microsoft.com/office/drawing/2014/main" id="{A822728E-2277-92AF-E4B6-C1A8588EB696}"/>
                    </a:ext>
                  </a:extLst>
                </p14:cNvPr>
                <p14:cNvContentPartPr/>
                <p14:nvPr/>
              </p14:nvContentPartPr>
              <p14:xfrm>
                <a:off x="4414647" y="1441495"/>
                <a:ext cx="107640" cy="27000"/>
              </p14:xfrm>
            </p:contentPart>
          </mc:Choice>
          <mc:Fallback>
            <p:pic>
              <p:nvPicPr>
                <p:cNvPr id="388" name="Input penna 387">
                  <a:extLst>
                    <a:ext uri="{FF2B5EF4-FFF2-40B4-BE49-F238E27FC236}">
                      <a16:creationId xmlns:a16="http://schemas.microsoft.com/office/drawing/2014/main" id="{A822728E-2277-92AF-E4B6-C1A8588EB696}"/>
                    </a:ext>
                  </a:extLst>
                </p:cNvPr>
                <p:cNvPicPr/>
                <p:nvPr/>
              </p:nvPicPr>
              <p:blipFill>
                <a:blip r:embed="rId299"/>
                <a:stretch>
                  <a:fillRect/>
                </a:stretch>
              </p:blipFill>
              <p:spPr>
                <a:xfrm>
                  <a:off x="4403847" y="1431055"/>
                  <a:ext cx="128880" cy="4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0">
              <p14:nvContentPartPr>
                <p14:cNvPr id="389" name="Input penna 388">
                  <a:extLst>
                    <a:ext uri="{FF2B5EF4-FFF2-40B4-BE49-F238E27FC236}">
                      <a16:creationId xmlns:a16="http://schemas.microsoft.com/office/drawing/2014/main" id="{89213A68-92C5-584F-CE56-57B84190FBE9}"/>
                    </a:ext>
                  </a:extLst>
                </p14:cNvPr>
                <p14:cNvContentPartPr/>
                <p14:nvPr/>
              </p14:nvContentPartPr>
              <p14:xfrm>
                <a:off x="4570167" y="1341055"/>
                <a:ext cx="55440" cy="75600"/>
              </p14:xfrm>
            </p:contentPart>
          </mc:Choice>
          <mc:Fallback>
            <p:pic>
              <p:nvPicPr>
                <p:cNvPr id="389" name="Input penna 388">
                  <a:extLst>
                    <a:ext uri="{FF2B5EF4-FFF2-40B4-BE49-F238E27FC236}">
                      <a16:creationId xmlns:a16="http://schemas.microsoft.com/office/drawing/2014/main" id="{89213A68-92C5-584F-CE56-57B84190FBE9}"/>
                    </a:ext>
                  </a:extLst>
                </p:cNvPr>
                <p:cNvPicPr/>
                <p:nvPr/>
              </p:nvPicPr>
              <p:blipFill>
                <a:blip r:embed="rId301"/>
                <a:stretch>
                  <a:fillRect/>
                </a:stretch>
              </p:blipFill>
              <p:spPr>
                <a:xfrm>
                  <a:off x="4559367" y="1330615"/>
                  <a:ext cx="76680" cy="96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2">
              <p14:nvContentPartPr>
                <p14:cNvPr id="390" name="Input penna 389">
                  <a:extLst>
                    <a:ext uri="{FF2B5EF4-FFF2-40B4-BE49-F238E27FC236}">
                      <a16:creationId xmlns:a16="http://schemas.microsoft.com/office/drawing/2014/main" id="{1BC55233-0B9A-DA94-AE9A-0F22F395EA3F}"/>
                    </a:ext>
                  </a:extLst>
                </p14:cNvPr>
                <p14:cNvContentPartPr/>
                <p14:nvPr/>
              </p14:nvContentPartPr>
              <p14:xfrm>
                <a:off x="4535247" y="1461655"/>
                <a:ext cx="22320" cy="72720"/>
              </p14:xfrm>
            </p:contentPart>
          </mc:Choice>
          <mc:Fallback>
            <p:pic>
              <p:nvPicPr>
                <p:cNvPr id="390" name="Input penna 389">
                  <a:extLst>
                    <a:ext uri="{FF2B5EF4-FFF2-40B4-BE49-F238E27FC236}">
                      <a16:creationId xmlns:a16="http://schemas.microsoft.com/office/drawing/2014/main" id="{1BC55233-0B9A-DA94-AE9A-0F22F395EA3F}"/>
                    </a:ext>
                  </a:extLst>
                </p:cNvPr>
                <p:cNvPicPr/>
                <p:nvPr/>
              </p:nvPicPr>
              <p:blipFill>
                <a:blip r:embed="rId303"/>
                <a:stretch>
                  <a:fillRect/>
                </a:stretch>
              </p:blipFill>
              <p:spPr>
                <a:xfrm>
                  <a:off x="4524447" y="1451215"/>
                  <a:ext cx="43560" cy="93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4">
              <p14:nvContentPartPr>
                <p14:cNvPr id="391" name="Input penna 390">
                  <a:extLst>
                    <a:ext uri="{FF2B5EF4-FFF2-40B4-BE49-F238E27FC236}">
                      <a16:creationId xmlns:a16="http://schemas.microsoft.com/office/drawing/2014/main" id="{45D50AE5-5695-5362-F743-E0D489B93BB6}"/>
                    </a:ext>
                  </a:extLst>
                </p14:cNvPr>
                <p14:cNvContentPartPr/>
                <p14:nvPr/>
              </p14:nvContentPartPr>
              <p14:xfrm>
                <a:off x="4608327" y="1481815"/>
                <a:ext cx="6120" cy="56160"/>
              </p14:xfrm>
            </p:contentPart>
          </mc:Choice>
          <mc:Fallback>
            <p:pic>
              <p:nvPicPr>
                <p:cNvPr id="391" name="Input penna 390">
                  <a:extLst>
                    <a:ext uri="{FF2B5EF4-FFF2-40B4-BE49-F238E27FC236}">
                      <a16:creationId xmlns:a16="http://schemas.microsoft.com/office/drawing/2014/main" id="{45D50AE5-5695-5362-F743-E0D489B93BB6}"/>
                    </a:ext>
                  </a:extLst>
                </p:cNvPr>
                <p:cNvPicPr/>
                <p:nvPr/>
              </p:nvPicPr>
              <p:blipFill>
                <a:blip r:embed="rId305"/>
                <a:stretch>
                  <a:fillRect/>
                </a:stretch>
              </p:blipFill>
              <p:spPr>
                <a:xfrm>
                  <a:off x="4597527" y="1471375"/>
                  <a:ext cx="27360" cy="77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6">
              <p14:nvContentPartPr>
                <p14:cNvPr id="392" name="Input penna 391">
                  <a:extLst>
                    <a:ext uri="{FF2B5EF4-FFF2-40B4-BE49-F238E27FC236}">
                      <a16:creationId xmlns:a16="http://schemas.microsoft.com/office/drawing/2014/main" id="{901CC4D0-7EC5-62BD-4517-7D9206382F0D}"/>
                    </a:ext>
                  </a:extLst>
                </p14:cNvPr>
                <p14:cNvContentPartPr/>
                <p14:nvPr/>
              </p14:nvContentPartPr>
              <p14:xfrm>
                <a:off x="4484847" y="1555975"/>
                <a:ext cx="162360" cy="18360"/>
              </p14:xfrm>
            </p:contentPart>
          </mc:Choice>
          <mc:Fallback>
            <p:pic>
              <p:nvPicPr>
                <p:cNvPr id="392" name="Input penna 391">
                  <a:extLst>
                    <a:ext uri="{FF2B5EF4-FFF2-40B4-BE49-F238E27FC236}">
                      <a16:creationId xmlns:a16="http://schemas.microsoft.com/office/drawing/2014/main" id="{901CC4D0-7EC5-62BD-4517-7D9206382F0D}"/>
                    </a:ext>
                  </a:extLst>
                </p:cNvPr>
                <p:cNvPicPr/>
                <p:nvPr/>
              </p:nvPicPr>
              <p:blipFill>
                <a:blip r:embed="rId307"/>
                <a:stretch>
                  <a:fillRect/>
                </a:stretch>
              </p:blipFill>
              <p:spPr>
                <a:xfrm>
                  <a:off x="4474407" y="1545175"/>
                  <a:ext cx="183600" cy="3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8">
              <p14:nvContentPartPr>
                <p14:cNvPr id="393" name="Input penna 392">
                  <a:extLst>
                    <a:ext uri="{FF2B5EF4-FFF2-40B4-BE49-F238E27FC236}">
                      <a16:creationId xmlns:a16="http://schemas.microsoft.com/office/drawing/2014/main" id="{E3CF3B17-9E83-79C2-07B1-3C3F531C6ABF}"/>
                    </a:ext>
                  </a:extLst>
                </p14:cNvPr>
                <p14:cNvContentPartPr/>
                <p14:nvPr/>
              </p14:nvContentPartPr>
              <p14:xfrm>
                <a:off x="4184607" y="1599895"/>
                <a:ext cx="86040" cy="115200"/>
              </p14:xfrm>
            </p:contentPart>
          </mc:Choice>
          <mc:Fallback>
            <p:pic>
              <p:nvPicPr>
                <p:cNvPr id="393" name="Input penna 392">
                  <a:extLst>
                    <a:ext uri="{FF2B5EF4-FFF2-40B4-BE49-F238E27FC236}">
                      <a16:creationId xmlns:a16="http://schemas.microsoft.com/office/drawing/2014/main" id="{E3CF3B17-9E83-79C2-07B1-3C3F531C6ABF}"/>
                    </a:ext>
                  </a:extLst>
                </p:cNvPr>
                <p:cNvPicPr/>
                <p:nvPr/>
              </p:nvPicPr>
              <p:blipFill>
                <a:blip r:embed="rId309"/>
                <a:stretch>
                  <a:fillRect/>
                </a:stretch>
              </p:blipFill>
              <p:spPr>
                <a:xfrm>
                  <a:off x="4174167" y="1589095"/>
                  <a:ext cx="107280" cy="13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0">
              <p14:nvContentPartPr>
                <p14:cNvPr id="394" name="Input penna 393">
                  <a:extLst>
                    <a:ext uri="{FF2B5EF4-FFF2-40B4-BE49-F238E27FC236}">
                      <a16:creationId xmlns:a16="http://schemas.microsoft.com/office/drawing/2014/main" id="{07C1ABCF-D8ED-6467-115F-FDA03733E44D}"/>
                    </a:ext>
                  </a:extLst>
                </p14:cNvPr>
                <p14:cNvContentPartPr/>
                <p14:nvPr/>
              </p14:nvContentPartPr>
              <p14:xfrm>
                <a:off x="4265247" y="1631935"/>
                <a:ext cx="360" cy="360"/>
              </p14:xfrm>
            </p:contentPart>
          </mc:Choice>
          <mc:Fallback>
            <p:pic>
              <p:nvPicPr>
                <p:cNvPr id="394" name="Input penna 393">
                  <a:extLst>
                    <a:ext uri="{FF2B5EF4-FFF2-40B4-BE49-F238E27FC236}">
                      <a16:creationId xmlns:a16="http://schemas.microsoft.com/office/drawing/2014/main" id="{07C1ABCF-D8ED-6467-115F-FDA03733E44D}"/>
                    </a:ext>
                  </a:extLst>
                </p:cNvPr>
                <p:cNvPicPr/>
                <p:nvPr/>
              </p:nvPicPr>
              <p:blipFill>
                <a:blip r:embed="rId250"/>
                <a:stretch>
                  <a:fillRect/>
                </a:stretch>
              </p:blipFill>
              <p:spPr>
                <a:xfrm>
                  <a:off x="4254447" y="1621135"/>
                  <a:ext cx="21600" cy="2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1">
              <p14:nvContentPartPr>
                <p14:cNvPr id="395" name="Input penna 394">
                  <a:extLst>
                    <a:ext uri="{FF2B5EF4-FFF2-40B4-BE49-F238E27FC236}">
                      <a16:creationId xmlns:a16="http://schemas.microsoft.com/office/drawing/2014/main" id="{5C9C49FD-86E6-F517-227F-A51085FC3FF6}"/>
                    </a:ext>
                  </a:extLst>
                </p14:cNvPr>
                <p14:cNvContentPartPr/>
                <p14:nvPr/>
              </p14:nvContentPartPr>
              <p14:xfrm>
                <a:off x="4265247" y="1631935"/>
                <a:ext cx="360" cy="360"/>
              </p14:xfrm>
            </p:contentPart>
          </mc:Choice>
          <mc:Fallback>
            <p:pic>
              <p:nvPicPr>
                <p:cNvPr id="395" name="Input penna 394">
                  <a:extLst>
                    <a:ext uri="{FF2B5EF4-FFF2-40B4-BE49-F238E27FC236}">
                      <a16:creationId xmlns:a16="http://schemas.microsoft.com/office/drawing/2014/main" id="{5C9C49FD-86E6-F517-227F-A51085FC3FF6}"/>
                    </a:ext>
                  </a:extLst>
                </p:cNvPr>
                <p:cNvPicPr/>
                <p:nvPr/>
              </p:nvPicPr>
              <p:blipFill>
                <a:blip r:embed="rId250"/>
                <a:stretch>
                  <a:fillRect/>
                </a:stretch>
              </p:blipFill>
              <p:spPr>
                <a:xfrm>
                  <a:off x="4254447" y="1621135"/>
                  <a:ext cx="21600" cy="2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2">
              <p14:nvContentPartPr>
                <p14:cNvPr id="396" name="Input penna 395">
                  <a:extLst>
                    <a:ext uri="{FF2B5EF4-FFF2-40B4-BE49-F238E27FC236}">
                      <a16:creationId xmlns:a16="http://schemas.microsoft.com/office/drawing/2014/main" id="{F6C63A3B-47A2-139E-059E-F42A8730AC00}"/>
                    </a:ext>
                  </a:extLst>
                </p14:cNvPr>
                <p14:cNvContentPartPr/>
                <p14:nvPr/>
              </p14:nvContentPartPr>
              <p14:xfrm>
                <a:off x="4403487" y="1591255"/>
                <a:ext cx="25560" cy="115920"/>
              </p14:xfrm>
            </p:contentPart>
          </mc:Choice>
          <mc:Fallback>
            <p:pic>
              <p:nvPicPr>
                <p:cNvPr id="396" name="Input penna 395">
                  <a:extLst>
                    <a:ext uri="{FF2B5EF4-FFF2-40B4-BE49-F238E27FC236}">
                      <a16:creationId xmlns:a16="http://schemas.microsoft.com/office/drawing/2014/main" id="{F6C63A3B-47A2-139E-059E-F42A8730AC00}"/>
                    </a:ext>
                  </a:extLst>
                </p:cNvPr>
                <p:cNvPicPr/>
                <p:nvPr/>
              </p:nvPicPr>
              <p:blipFill>
                <a:blip r:embed="rId313"/>
                <a:stretch>
                  <a:fillRect/>
                </a:stretch>
              </p:blipFill>
              <p:spPr>
                <a:xfrm>
                  <a:off x="4392687" y="1580815"/>
                  <a:ext cx="46800" cy="137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4">
              <p14:nvContentPartPr>
                <p14:cNvPr id="398" name="Input penna 397">
                  <a:extLst>
                    <a:ext uri="{FF2B5EF4-FFF2-40B4-BE49-F238E27FC236}">
                      <a16:creationId xmlns:a16="http://schemas.microsoft.com/office/drawing/2014/main" id="{1018CA4E-F93D-D00E-96EE-78D4F7F54EE9}"/>
                    </a:ext>
                  </a:extLst>
                </p14:cNvPr>
                <p14:cNvContentPartPr/>
                <p14:nvPr/>
              </p14:nvContentPartPr>
              <p14:xfrm>
                <a:off x="4305567" y="1663255"/>
                <a:ext cx="102960" cy="21960"/>
              </p14:xfrm>
            </p:contentPart>
          </mc:Choice>
          <mc:Fallback>
            <p:pic>
              <p:nvPicPr>
                <p:cNvPr id="398" name="Input penna 397">
                  <a:extLst>
                    <a:ext uri="{FF2B5EF4-FFF2-40B4-BE49-F238E27FC236}">
                      <a16:creationId xmlns:a16="http://schemas.microsoft.com/office/drawing/2014/main" id="{1018CA4E-F93D-D00E-96EE-78D4F7F54EE9}"/>
                    </a:ext>
                  </a:extLst>
                </p:cNvPr>
                <p:cNvPicPr/>
                <p:nvPr/>
              </p:nvPicPr>
              <p:blipFill>
                <a:blip r:embed="rId315"/>
                <a:stretch>
                  <a:fillRect/>
                </a:stretch>
              </p:blipFill>
              <p:spPr>
                <a:xfrm>
                  <a:off x="4294767" y="1652455"/>
                  <a:ext cx="124200" cy="4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6">
              <p14:nvContentPartPr>
                <p14:cNvPr id="399" name="Input penna 398">
                  <a:extLst>
                    <a:ext uri="{FF2B5EF4-FFF2-40B4-BE49-F238E27FC236}">
                      <a16:creationId xmlns:a16="http://schemas.microsoft.com/office/drawing/2014/main" id="{5A3746B9-05E3-BE2B-F7B6-D81F88CB541F}"/>
                    </a:ext>
                  </a:extLst>
                </p14:cNvPr>
                <p14:cNvContentPartPr/>
                <p14:nvPr/>
              </p14:nvContentPartPr>
              <p14:xfrm>
                <a:off x="4493127" y="1615015"/>
                <a:ext cx="96120" cy="68040"/>
              </p14:xfrm>
            </p:contentPart>
          </mc:Choice>
          <mc:Fallback>
            <p:pic>
              <p:nvPicPr>
                <p:cNvPr id="399" name="Input penna 398">
                  <a:extLst>
                    <a:ext uri="{FF2B5EF4-FFF2-40B4-BE49-F238E27FC236}">
                      <a16:creationId xmlns:a16="http://schemas.microsoft.com/office/drawing/2014/main" id="{5A3746B9-05E3-BE2B-F7B6-D81F88CB541F}"/>
                    </a:ext>
                  </a:extLst>
                </p:cNvPr>
                <p:cNvPicPr/>
                <p:nvPr/>
              </p:nvPicPr>
              <p:blipFill>
                <a:blip r:embed="rId317"/>
                <a:stretch>
                  <a:fillRect/>
                </a:stretch>
              </p:blipFill>
              <p:spPr>
                <a:xfrm>
                  <a:off x="4482327" y="1604575"/>
                  <a:ext cx="117360" cy="89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8">
              <p14:nvContentPartPr>
                <p14:cNvPr id="400" name="Input penna 399">
                  <a:extLst>
                    <a:ext uri="{FF2B5EF4-FFF2-40B4-BE49-F238E27FC236}">
                      <a16:creationId xmlns:a16="http://schemas.microsoft.com/office/drawing/2014/main" id="{617402B1-0841-62C6-B5EE-BD42B0793C5A}"/>
                    </a:ext>
                  </a:extLst>
                </p14:cNvPr>
                <p14:cNvContentPartPr/>
                <p14:nvPr/>
              </p14:nvContentPartPr>
              <p14:xfrm>
                <a:off x="4477647" y="1699615"/>
                <a:ext cx="27720" cy="82080"/>
              </p14:xfrm>
            </p:contentPart>
          </mc:Choice>
          <mc:Fallback>
            <p:pic>
              <p:nvPicPr>
                <p:cNvPr id="400" name="Input penna 399">
                  <a:extLst>
                    <a:ext uri="{FF2B5EF4-FFF2-40B4-BE49-F238E27FC236}">
                      <a16:creationId xmlns:a16="http://schemas.microsoft.com/office/drawing/2014/main" id="{617402B1-0841-62C6-B5EE-BD42B0793C5A}"/>
                    </a:ext>
                  </a:extLst>
                </p:cNvPr>
                <p:cNvPicPr/>
                <p:nvPr/>
              </p:nvPicPr>
              <p:blipFill>
                <a:blip r:embed="rId319"/>
                <a:stretch>
                  <a:fillRect/>
                </a:stretch>
              </p:blipFill>
              <p:spPr>
                <a:xfrm>
                  <a:off x="4466847" y="1688815"/>
                  <a:ext cx="48960" cy="103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0">
              <p14:nvContentPartPr>
                <p14:cNvPr id="401" name="Input penna 400">
                  <a:extLst>
                    <a:ext uri="{FF2B5EF4-FFF2-40B4-BE49-F238E27FC236}">
                      <a16:creationId xmlns:a16="http://schemas.microsoft.com/office/drawing/2014/main" id="{9D0B115F-C897-039C-E6EB-8F07660E356E}"/>
                    </a:ext>
                  </a:extLst>
                </p14:cNvPr>
                <p14:cNvContentPartPr/>
                <p14:nvPr/>
              </p14:nvContentPartPr>
              <p14:xfrm>
                <a:off x="4570527" y="1714735"/>
                <a:ext cx="3600" cy="41400"/>
              </p14:xfrm>
            </p:contentPart>
          </mc:Choice>
          <mc:Fallback>
            <p:pic>
              <p:nvPicPr>
                <p:cNvPr id="401" name="Input penna 400">
                  <a:extLst>
                    <a:ext uri="{FF2B5EF4-FFF2-40B4-BE49-F238E27FC236}">
                      <a16:creationId xmlns:a16="http://schemas.microsoft.com/office/drawing/2014/main" id="{9D0B115F-C897-039C-E6EB-8F07660E356E}"/>
                    </a:ext>
                  </a:extLst>
                </p:cNvPr>
                <p:cNvPicPr/>
                <p:nvPr/>
              </p:nvPicPr>
              <p:blipFill>
                <a:blip r:embed="rId321"/>
                <a:stretch>
                  <a:fillRect/>
                </a:stretch>
              </p:blipFill>
              <p:spPr>
                <a:xfrm>
                  <a:off x="4560087" y="1704295"/>
                  <a:ext cx="24840" cy="6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2">
              <p14:nvContentPartPr>
                <p14:cNvPr id="402" name="Input penna 401">
                  <a:extLst>
                    <a:ext uri="{FF2B5EF4-FFF2-40B4-BE49-F238E27FC236}">
                      <a16:creationId xmlns:a16="http://schemas.microsoft.com/office/drawing/2014/main" id="{4C0048D7-81D3-C0A0-F2C7-18B7FDACD4BC}"/>
                    </a:ext>
                  </a:extLst>
                </p14:cNvPr>
                <p14:cNvContentPartPr/>
                <p14:nvPr/>
              </p14:nvContentPartPr>
              <p14:xfrm>
                <a:off x="4448847" y="1788175"/>
                <a:ext cx="167040" cy="3960"/>
              </p14:xfrm>
            </p:contentPart>
          </mc:Choice>
          <mc:Fallback>
            <p:pic>
              <p:nvPicPr>
                <p:cNvPr id="402" name="Input penna 401">
                  <a:extLst>
                    <a:ext uri="{FF2B5EF4-FFF2-40B4-BE49-F238E27FC236}">
                      <a16:creationId xmlns:a16="http://schemas.microsoft.com/office/drawing/2014/main" id="{4C0048D7-81D3-C0A0-F2C7-18B7FDACD4BC}"/>
                    </a:ext>
                  </a:extLst>
                </p:cNvPr>
                <p:cNvPicPr/>
                <p:nvPr/>
              </p:nvPicPr>
              <p:blipFill>
                <a:blip r:embed="rId323"/>
                <a:stretch>
                  <a:fillRect/>
                </a:stretch>
              </p:blipFill>
              <p:spPr>
                <a:xfrm>
                  <a:off x="4438047" y="1777375"/>
                  <a:ext cx="188280" cy="2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4">
              <p14:nvContentPartPr>
                <p14:cNvPr id="403" name="Input penna 402">
                  <a:extLst>
                    <a:ext uri="{FF2B5EF4-FFF2-40B4-BE49-F238E27FC236}">
                      <a16:creationId xmlns:a16="http://schemas.microsoft.com/office/drawing/2014/main" id="{306EAAF2-D7CA-41CE-96D2-78980D71EF08}"/>
                    </a:ext>
                  </a:extLst>
                </p14:cNvPr>
                <p14:cNvContentPartPr/>
                <p14:nvPr/>
              </p14:nvContentPartPr>
              <p14:xfrm>
                <a:off x="4131327" y="1860535"/>
                <a:ext cx="135720" cy="113400"/>
              </p14:xfrm>
            </p:contentPart>
          </mc:Choice>
          <mc:Fallback>
            <p:pic>
              <p:nvPicPr>
                <p:cNvPr id="403" name="Input penna 402">
                  <a:extLst>
                    <a:ext uri="{FF2B5EF4-FFF2-40B4-BE49-F238E27FC236}">
                      <a16:creationId xmlns:a16="http://schemas.microsoft.com/office/drawing/2014/main" id="{306EAAF2-D7CA-41CE-96D2-78980D71EF08}"/>
                    </a:ext>
                  </a:extLst>
                </p:cNvPr>
                <p:cNvPicPr/>
                <p:nvPr/>
              </p:nvPicPr>
              <p:blipFill>
                <a:blip r:embed="rId325"/>
                <a:stretch>
                  <a:fillRect/>
                </a:stretch>
              </p:blipFill>
              <p:spPr>
                <a:xfrm>
                  <a:off x="4120527" y="1849735"/>
                  <a:ext cx="156960" cy="13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6">
              <p14:nvContentPartPr>
                <p14:cNvPr id="404" name="Input penna 403">
                  <a:extLst>
                    <a:ext uri="{FF2B5EF4-FFF2-40B4-BE49-F238E27FC236}">
                      <a16:creationId xmlns:a16="http://schemas.microsoft.com/office/drawing/2014/main" id="{3FF38CC4-C627-DF42-643A-A848B9E43160}"/>
                    </a:ext>
                  </a:extLst>
                </p14:cNvPr>
                <p14:cNvContentPartPr/>
                <p14:nvPr/>
              </p14:nvContentPartPr>
              <p14:xfrm>
                <a:off x="4298007" y="1879255"/>
                <a:ext cx="93600" cy="10080"/>
              </p14:xfrm>
            </p:contentPart>
          </mc:Choice>
          <mc:Fallback>
            <p:pic>
              <p:nvPicPr>
                <p:cNvPr id="404" name="Input penna 403">
                  <a:extLst>
                    <a:ext uri="{FF2B5EF4-FFF2-40B4-BE49-F238E27FC236}">
                      <a16:creationId xmlns:a16="http://schemas.microsoft.com/office/drawing/2014/main" id="{3FF38CC4-C627-DF42-643A-A848B9E43160}"/>
                    </a:ext>
                  </a:extLst>
                </p:cNvPr>
                <p:cNvPicPr/>
                <p:nvPr/>
              </p:nvPicPr>
              <p:blipFill>
                <a:blip r:embed="rId327"/>
                <a:stretch>
                  <a:fillRect/>
                </a:stretch>
              </p:blipFill>
              <p:spPr>
                <a:xfrm>
                  <a:off x="4287207" y="1868815"/>
                  <a:ext cx="114840" cy="3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8">
              <p14:nvContentPartPr>
                <p14:cNvPr id="405" name="Input penna 404">
                  <a:extLst>
                    <a:ext uri="{FF2B5EF4-FFF2-40B4-BE49-F238E27FC236}">
                      <a16:creationId xmlns:a16="http://schemas.microsoft.com/office/drawing/2014/main" id="{C0EDA59D-4C17-51DE-DB76-924AFF36732B}"/>
                    </a:ext>
                  </a:extLst>
                </p14:cNvPr>
                <p14:cNvContentPartPr/>
                <p14:nvPr/>
              </p14:nvContentPartPr>
              <p14:xfrm>
                <a:off x="4318167" y="1923175"/>
                <a:ext cx="30960" cy="15840"/>
              </p14:xfrm>
            </p:contentPart>
          </mc:Choice>
          <mc:Fallback>
            <p:pic>
              <p:nvPicPr>
                <p:cNvPr id="405" name="Input penna 404">
                  <a:extLst>
                    <a:ext uri="{FF2B5EF4-FFF2-40B4-BE49-F238E27FC236}">
                      <a16:creationId xmlns:a16="http://schemas.microsoft.com/office/drawing/2014/main" id="{C0EDA59D-4C17-51DE-DB76-924AFF36732B}"/>
                    </a:ext>
                  </a:extLst>
                </p:cNvPr>
                <p:cNvPicPr/>
                <p:nvPr/>
              </p:nvPicPr>
              <p:blipFill>
                <a:blip r:embed="rId329"/>
                <a:stretch>
                  <a:fillRect/>
                </a:stretch>
              </p:blipFill>
              <p:spPr>
                <a:xfrm>
                  <a:off x="4307727" y="1912735"/>
                  <a:ext cx="52200" cy="3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0">
              <p14:nvContentPartPr>
                <p14:cNvPr id="406" name="Input penna 405">
                  <a:extLst>
                    <a:ext uri="{FF2B5EF4-FFF2-40B4-BE49-F238E27FC236}">
                      <a16:creationId xmlns:a16="http://schemas.microsoft.com/office/drawing/2014/main" id="{C1F45D56-73E2-3F4C-C86B-60C31CAC032C}"/>
                    </a:ext>
                  </a:extLst>
                </p14:cNvPr>
                <p14:cNvContentPartPr/>
                <p14:nvPr/>
              </p14:nvContentPartPr>
              <p14:xfrm>
                <a:off x="4397727" y="1826335"/>
                <a:ext cx="21240" cy="144000"/>
              </p14:xfrm>
            </p:contentPart>
          </mc:Choice>
          <mc:Fallback>
            <p:pic>
              <p:nvPicPr>
                <p:cNvPr id="406" name="Input penna 405">
                  <a:extLst>
                    <a:ext uri="{FF2B5EF4-FFF2-40B4-BE49-F238E27FC236}">
                      <a16:creationId xmlns:a16="http://schemas.microsoft.com/office/drawing/2014/main" id="{C1F45D56-73E2-3F4C-C86B-60C31CAC032C}"/>
                    </a:ext>
                  </a:extLst>
                </p:cNvPr>
                <p:cNvPicPr/>
                <p:nvPr/>
              </p:nvPicPr>
              <p:blipFill>
                <a:blip r:embed="rId331"/>
                <a:stretch>
                  <a:fillRect/>
                </a:stretch>
              </p:blipFill>
              <p:spPr>
                <a:xfrm>
                  <a:off x="4387287" y="1815895"/>
                  <a:ext cx="42480" cy="165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2">
              <p14:nvContentPartPr>
                <p14:cNvPr id="407" name="Input penna 406">
                  <a:extLst>
                    <a:ext uri="{FF2B5EF4-FFF2-40B4-BE49-F238E27FC236}">
                      <a16:creationId xmlns:a16="http://schemas.microsoft.com/office/drawing/2014/main" id="{1DDE408E-139E-249A-2D47-AB73A241F74A}"/>
                    </a:ext>
                  </a:extLst>
                </p14:cNvPr>
                <p14:cNvContentPartPr/>
                <p14:nvPr/>
              </p14:nvContentPartPr>
              <p14:xfrm>
                <a:off x="4511127" y="1843615"/>
                <a:ext cx="82080" cy="89640"/>
              </p14:xfrm>
            </p:contentPart>
          </mc:Choice>
          <mc:Fallback>
            <p:pic>
              <p:nvPicPr>
                <p:cNvPr id="407" name="Input penna 406">
                  <a:extLst>
                    <a:ext uri="{FF2B5EF4-FFF2-40B4-BE49-F238E27FC236}">
                      <a16:creationId xmlns:a16="http://schemas.microsoft.com/office/drawing/2014/main" id="{1DDE408E-139E-249A-2D47-AB73A241F74A}"/>
                    </a:ext>
                  </a:extLst>
                </p:cNvPr>
                <p:cNvPicPr/>
                <p:nvPr/>
              </p:nvPicPr>
              <p:blipFill>
                <a:blip r:embed="rId333"/>
                <a:stretch>
                  <a:fillRect/>
                </a:stretch>
              </p:blipFill>
              <p:spPr>
                <a:xfrm>
                  <a:off x="4500327" y="1833175"/>
                  <a:ext cx="103320" cy="11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4">
              <p14:nvContentPartPr>
                <p14:cNvPr id="408" name="Input penna 407">
                  <a:extLst>
                    <a:ext uri="{FF2B5EF4-FFF2-40B4-BE49-F238E27FC236}">
                      <a16:creationId xmlns:a16="http://schemas.microsoft.com/office/drawing/2014/main" id="{7E15E81D-F3C3-B53A-0045-C88666090ED3}"/>
                    </a:ext>
                  </a:extLst>
                </p14:cNvPr>
                <p14:cNvContentPartPr/>
                <p14:nvPr/>
              </p14:nvContentPartPr>
              <p14:xfrm>
                <a:off x="4494927" y="1940815"/>
                <a:ext cx="11160" cy="80640"/>
              </p14:xfrm>
            </p:contentPart>
          </mc:Choice>
          <mc:Fallback>
            <p:pic>
              <p:nvPicPr>
                <p:cNvPr id="408" name="Input penna 407">
                  <a:extLst>
                    <a:ext uri="{FF2B5EF4-FFF2-40B4-BE49-F238E27FC236}">
                      <a16:creationId xmlns:a16="http://schemas.microsoft.com/office/drawing/2014/main" id="{7E15E81D-F3C3-B53A-0045-C88666090ED3}"/>
                    </a:ext>
                  </a:extLst>
                </p:cNvPr>
                <p:cNvPicPr/>
                <p:nvPr/>
              </p:nvPicPr>
              <p:blipFill>
                <a:blip r:embed="rId335"/>
                <a:stretch>
                  <a:fillRect/>
                </a:stretch>
              </p:blipFill>
              <p:spPr>
                <a:xfrm>
                  <a:off x="4484487" y="1930015"/>
                  <a:ext cx="32400" cy="101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6">
              <p14:nvContentPartPr>
                <p14:cNvPr id="409" name="Input penna 408">
                  <a:extLst>
                    <a:ext uri="{FF2B5EF4-FFF2-40B4-BE49-F238E27FC236}">
                      <a16:creationId xmlns:a16="http://schemas.microsoft.com/office/drawing/2014/main" id="{B453E40F-FD7A-9CA6-49B8-BE1C0151EB7C}"/>
                    </a:ext>
                  </a:extLst>
                </p14:cNvPr>
                <p14:cNvContentPartPr/>
                <p14:nvPr/>
              </p14:nvContentPartPr>
              <p14:xfrm>
                <a:off x="4597527" y="1930375"/>
                <a:ext cx="6480" cy="68760"/>
              </p14:xfrm>
            </p:contentPart>
          </mc:Choice>
          <mc:Fallback>
            <p:pic>
              <p:nvPicPr>
                <p:cNvPr id="409" name="Input penna 408">
                  <a:extLst>
                    <a:ext uri="{FF2B5EF4-FFF2-40B4-BE49-F238E27FC236}">
                      <a16:creationId xmlns:a16="http://schemas.microsoft.com/office/drawing/2014/main" id="{B453E40F-FD7A-9CA6-49B8-BE1C0151EB7C}"/>
                    </a:ext>
                  </a:extLst>
                </p:cNvPr>
                <p:cNvPicPr/>
                <p:nvPr/>
              </p:nvPicPr>
              <p:blipFill>
                <a:blip r:embed="rId337"/>
                <a:stretch>
                  <a:fillRect/>
                </a:stretch>
              </p:blipFill>
              <p:spPr>
                <a:xfrm>
                  <a:off x="4586727" y="1919575"/>
                  <a:ext cx="27720" cy="90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8">
              <p14:nvContentPartPr>
                <p14:cNvPr id="410" name="Input penna 409">
                  <a:extLst>
                    <a:ext uri="{FF2B5EF4-FFF2-40B4-BE49-F238E27FC236}">
                      <a16:creationId xmlns:a16="http://schemas.microsoft.com/office/drawing/2014/main" id="{712720D2-A11A-372F-BCD0-2C01942D9AC5}"/>
                    </a:ext>
                  </a:extLst>
                </p14:cNvPr>
                <p14:cNvContentPartPr/>
                <p14:nvPr/>
              </p14:nvContentPartPr>
              <p14:xfrm>
                <a:off x="4486287" y="1984015"/>
                <a:ext cx="228960" cy="39240"/>
              </p14:xfrm>
            </p:contentPart>
          </mc:Choice>
          <mc:Fallback>
            <p:pic>
              <p:nvPicPr>
                <p:cNvPr id="410" name="Input penna 409">
                  <a:extLst>
                    <a:ext uri="{FF2B5EF4-FFF2-40B4-BE49-F238E27FC236}">
                      <a16:creationId xmlns:a16="http://schemas.microsoft.com/office/drawing/2014/main" id="{712720D2-A11A-372F-BCD0-2C01942D9AC5}"/>
                    </a:ext>
                  </a:extLst>
                </p:cNvPr>
                <p:cNvPicPr/>
                <p:nvPr/>
              </p:nvPicPr>
              <p:blipFill>
                <a:blip r:embed="rId339"/>
                <a:stretch>
                  <a:fillRect/>
                </a:stretch>
              </p:blipFill>
              <p:spPr>
                <a:xfrm>
                  <a:off x="4475487" y="1973215"/>
                  <a:ext cx="250200" cy="60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21" name="Gruppo 420">
            <a:extLst>
              <a:ext uri="{FF2B5EF4-FFF2-40B4-BE49-F238E27FC236}">
                <a16:creationId xmlns:a16="http://schemas.microsoft.com/office/drawing/2014/main" id="{537C4876-6875-5198-588B-B3541787298F}"/>
              </a:ext>
            </a:extLst>
          </p:cNvPr>
          <p:cNvGrpSpPr/>
          <p:nvPr/>
        </p:nvGrpSpPr>
        <p:grpSpPr>
          <a:xfrm>
            <a:off x="5530680" y="1499978"/>
            <a:ext cx="294120" cy="390600"/>
            <a:chOff x="5530680" y="1499978"/>
            <a:chExt cx="294120" cy="3906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40">
              <p14:nvContentPartPr>
                <p14:cNvPr id="415" name="Input penna 414">
                  <a:extLst>
                    <a:ext uri="{FF2B5EF4-FFF2-40B4-BE49-F238E27FC236}">
                      <a16:creationId xmlns:a16="http://schemas.microsoft.com/office/drawing/2014/main" id="{CCD60C4A-BF4C-E2DB-572A-55B8D5B82695}"/>
                    </a:ext>
                  </a:extLst>
                </p14:cNvPr>
                <p14:cNvContentPartPr/>
                <p14:nvPr/>
              </p14:nvContentPartPr>
              <p14:xfrm>
                <a:off x="5530680" y="1499978"/>
                <a:ext cx="117720" cy="138960"/>
              </p14:xfrm>
            </p:contentPart>
          </mc:Choice>
          <mc:Fallback>
            <p:pic>
              <p:nvPicPr>
                <p:cNvPr id="415" name="Input penna 414">
                  <a:extLst>
                    <a:ext uri="{FF2B5EF4-FFF2-40B4-BE49-F238E27FC236}">
                      <a16:creationId xmlns:a16="http://schemas.microsoft.com/office/drawing/2014/main" id="{CCD60C4A-BF4C-E2DB-572A-55B8D5B82695}"/>
                    </a:ext>
                  </a:extLst>
                </p:cNvPr>
                <p:cNvPicPr/>
                <p:nvPr/>
              </p:nvPicPr>
              <p:blipFill>
                <a:blip r:embed="rId341"/>
                <a:stretch>
                  <a:fillRect/>
                </a:stretch>
              </p:blipFill>
              <p:spPr>
                <a:xfrm>
                  <a:off x="5520240" y="1489178"/>
                  <a:ext cx="138960" cy="160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2">
              <p14:nvContentPartPr>
                <p14:cNvPr id="416" name="Input penna 415">
                  <a:extLst>
                    <a:ext uri="{FF2B5EF4-FFF2-40B4-BE49-F238E27FC236}">
                      <a16:creationId xmlns:a16="http://schemas.microsoft.com/office/drawing/2014/main" id="{2843CD18-8FCD-B1AD-0391-848C207FE04E}"/>
                    </a:ext>
                  </a:extLst>
                </p14:cNvPr>
                <p14:cNvContentPartPr/>
                <p14:nvPr/>
              </p14:nvContentPartPr>
              <p14:xfrm>
                <a:off x="5682960" y="1567298"/>
                <a:ext cx="73440" cy="7920"/>
              </p14:xfrm>
            </p:contentPart>
          </mc:Choice>
          <mc:Fallback>
            <p:pic>
              <p:nvPicPr>
                <p:cNvPr id="416" name="Input penna 415">
                  <a:extLst>
                    <a:ext uri="{FF2B5EF4-FFF2-40B4-BE49-F238E27FC236}">
                      <a16:creationId xmlns:a16="http://schemas.microsoft.com/office/drawing/2014/main" id="{2843CD18-8FCD-B1AD-0391-848C207FE04E}"/>
                    </a:ext>
                  </a:extLst>
                </p:cNvPr>
                <p:cNvPicPr/>
                <p:nvPr/>
              </p:nvPicPr>
              <p:blipFill>
                <a:blip r:embed="rId343"/>
                <a:stretch>
                  <a:fillRect/>
                </a:stretch>
              </p:blipFill>
              <p:spPr>
                <a:xfrm>
                  <a:off x="5672520" y="1556858"/>
                  <a:ext cx="94680" cy="2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4">
              <p14:nvContentPartPr>
                <p14:cNvPr id="417" name="Input penna 416">
                  <a:extLst>
                    <a:ext uri="{FF2B5EF4-FFF2-40B4-BE49-F238E27FC236}">
                      <a16:creationId xmlns:a16="http://schemas.microsoft.com/office/drawing/2014/main" id="{919D21C3-9CD5-52D3-012E-5BA1A2EF75ED}"/>
                    </a:ext>
                  </a:extLst>
                </p14:cNvPr>
                <p14:cNvContentPartPr/>
                <p14:nvPr/>
              </p14:nvContentPartPr>
              <p14:xfrm>
                <a:off x="5792400" y="1501058"/>
                <a:ext cx="5760" cy="109080"/>
              </p14:xfrm>
            </p:contentPart>
          </mc:Choice>
          <mc:Fallback>
            <p:pic>
              <p:nvPicPr>
                <p:cNvPr id="417" name="Input penna 416">
                  <a:extLst>
                    <a:ext uri="{FF2B5EF4-FFF2-40B4-BE49-F238E27FC236}">
                      <a16:creationId xmlns:a16="http://schemas.microsoft.com/office/drawing/2014/main" id="{919D21C3-9CD5-52D3-012E-5BA1A2EF75ED}"/>
                    </a:ext>
                  </a:extLst>
                </p:cNvPr>
                <p:cNvPicPr/>
                <p:nvPr/>
              </p:nvPicPr>
              <p:blipFill>
                <a:blip r:embed="rId345"/>
                <a:stretch>
                  <a:fillRect/>
                </a:stretch>
              </p:blipFill>
              <p:spPr>
                <a:xfrm>
                  <a:off x="5781600" y="1490618"/>
                  <a:ext cx="27000" cy="13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6">
              <p14:nvContentPartPr>
                <p14:cNvPr id="418" name="Input penna 417">
                  <a:extLst>
                    <a:ext uri="{FF2B5EF4-FFF2-40B4-BE49-F238E27FC236}">
                      <a16:creationId xmlns:a16="http://schemas.microsoft.com/office/drawing/2014/main" id="{D53545F5-973B-D462-8947-2E18A4F9162B}"/>
                    </a:ext>
                  </a:extLst>
                </p14:cNvPr>
                <p14:cNvContentPartPr/>
                <p14:nvPr/>
              </p14:nvContentPartPr>
              <p14:xfrm>
                <a:off x="5658120" y="1683938"/>
                <a:ext cx="141120" cy="36000"/>
              </p14:xfrm>
            </p:contentPart>
          </mc:Choice>
          <mc:Fallback>
            <p:pic>
              <p:nvPicPr>
                <p:cNvPr id="418" name="Input penna 417">
                  <a:extLst>
                    <a:ext uri="{FF2B5EF4-FFF2-40B4-BE49-F238E27FC236}">
                      <a16:creationId xmlns:a16="http://schemas.microsoft.com/office/drawing/2014/main" id="{D53545F5-973B-D462-8947-2E18A4F9162B}"/>
                    </a:ext>
                  </a:extLst>
                </p:cNvPr>
                <p:cNvPicPr/>
                <p:nvPr/>
              </p:nvPicPr>
              <p:blipFill>
                <a:blip r:embed="rId347"/>
                <a:stretch>
                  <a:fillRect/>
                </a:stretch>
              </p:blipFill>
              <p:spPr>
                <a:xfrm>
                  <a:off x="5647680" y="1673138"/>
                  <a:ext cx="162360" cy="57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8">
              <p14:nvContentPartPr>
                <p14:cNvPr id="419" name="Input penna 418">
                  <a:extLst>
                    <a:ext uri="{FF2B5EF4-FFF2-40B4-BE49-F238E27FC236}">
                      <a16:creationId xmlns:a16="http://schemas.microsoft.com/office/drawing/2014/main" id="{7BD08137-EA9B-429C-1E98-BDFFA9822F3B}"/>
                    </a:ext>
                  </a:extLst>
                </p14:cNvPr>
                <p14:cNvContentPartPr/>
                <p14:nvPr/>
              </p14:nvContentPartPr>
              <p14:xfrm>
                <a:off x="5670360" y="1700498"/>
                <a:ext cx="154440" cy="190080"/>
              </p14:xfrm>
            </p:contentPart>
          </mc:Choice>
          <mc:Fallback>
            <p:pic>
              <p:nvPicPr>
                <p:cNvPr id="419" name="Input penna 418">
                  <a:extLst>
                    <a:ext uri="{FF2B5EF4-FFF2-40B4-BE49-F238E27FC236}">
                      <a16:creationId xmlns:a16="http://schemas.microsoft.com/office/drawing/2014/main" id="{7BD08137-EA9B-429C-1E98-BDFFA9822F3B}"/>
                    </a:ext>
                  </a:extLst>
                </p:cNvPr>
                <p:cNvPicPr/>
                <p:nvPr/>
              </p:nvPicPr>
              <p:blipFill>
                <a:blip r:embed="rId349"/>
                <a:stretch>
                  <a:fillRect/>
                </a:stretch>
              </p:blipFill>
              <p:spPr>
                <a:xfrm>
                  <a:off x="5659560" y="1690058"/>
                  <a:ext cx="175680" cy="211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35" name="Gruppo 434">
            <a:extLst>
              <a:ext uri="{FF2B5EF4-FFF2-40B4-BE49-F238E27FC236}">
                <a16:creationId xmlns:a16="http://schemas.microsoft.com/office/drawing/2014/main" id="{03D348D1-0D9C-20FB-7DDE-1945DBFE9F99}"/>
              </a:ext>
            </a:extLst>
          </p:cNvPr>
          <p:cNvGrpSpPr/>
          <p:nvPr/>
        </p:nvGrpSpPr>
        <p:grpSpPr>
          <a:xfrm>
            <a:off x="6032160" y="1515098"/>
            <a:ext cx="848149" cy="250844"/>
            <a:chOff x="6032160" y="1515098"/>
            <a:chExt cx="848149" cy="250844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50">
              <p14:nvContentPartPr>
                <p14:cNvPr id="422" name="Input penna 421">
                  <a:extLst>
                    <a:ext uri="{FF2B5EF4-FFF2-40B4-BE49-F238E27FC236}">
                      <a16:creationId xmlns:a16="http://schemas.microsoft.com/office/drawing/2014/main" id="{535285CB-2AEF-112E-BE54-6AB41C23847C}"/>
                    </a:ext>
                  </a:extLst>
                </p14:cNvPr>
                <p14:cNvContentPartPr/>
                <p14:nvPr/>
              </p14:nvContentPartPr>
              <p14:xfrm>
                <a:off x="6032160" y="1560458"/>
                <a:ext cx="88200" cy="72000"/>
              </p14:xfrm>
            </p:contentPart>
          </mc:Choice>
          <mc:Fallback>
            <p:pic>
              <p:nvPicPr>
                <p:cNvPr id="422" name="Input penna 421">
                  <a:extLst>
                    <a:ext uri="{FF2B5EF4-FFF2-40B4-BE49-F238E27FC236}">
                      <a16:creationId xmlns:a16="http://schemas.microsoft.com/office/drawing/2014/main" id="{535285CB-2AEF-112E-BE54-6AB41C23847C}"/>
                    </a:ext>
                  </a:extLst>
                </p:cNvPr>
                <p:cNvPicPr/>
                <p:nvPr/>
              </p:nvPicPr>
              <p:blipFill>
                <a:blip r:embed="rId351"/>
                <a:stretch>
                  <a:fillRect/>
                </a:stretch>
              </p:blipFill>
              <p:spPr>
                <a:xfrm>
                  <a:off x="6021360" y="1550018"/>
                  <a:ext cx="109440" cy="93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2">
              <p14:nvContentPartPr>
                <p14:cNvPr id="423" name="Input penna 422">
                  <a:extLst>
                    <a:ext uri="{FF2B5EF4-FFF2-40B4-BE49-F238E27FC236}">
                      <a16:creationId xmlns:a16="http://schemas.microsoft.com/office/drawing/2014/main" id="{E6709EA4-09D7-4C46-7F93-8BA2EDE2A40B}"/>
                    </a:ext>
                  </a:extLst>
                </p14:cNvPr>
                <p14:cNvContentPartPr/>
                <p14:nvPr/>
              </p14:nvContentPartPr>
              <p14:xfrm>
                <a:off x="6176880" y="1587098"/>
                <a:ext cx="83520" cy="27720"/>
              </p14:xfrm>
            </p:contentPart>
          </mc:Choice>
          <mc:Fallback>
            <p:pic>
              <p:nvPicPr>
                <p:cNvPr id="423" name="Input penna 422">
                  <a:extLst>
                    <a:ext uri="{FF2B5EF4-FFF2-40B4-BE49-F238E27FC236}">
                      <a16:creationId xmlns:a16="http://schemas.microsoft.com/office/drawing/2014/main" id="{E6709EA4-09D7-4C46-7F93-8BA2EDE2A40B}"/>
                    </a:ext>
                  </a:extLst>
                </p:cNvPr>
                <p:cNvPicPr/>
                <p:nvPr/>
              </p:nvPicPr>
              <p:blipFill>
                <a:blip r:embed="rId353"/>
                <a:stretch>
                  <a:fillRect/>
                </a:stretch>
              </p:blipFill>
              <p:spPr>
                <a:xfrm>
                  <a:off x="6166080" y="1576298"/>
                  <a:ext cx="104760" cy="4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4">
              <p14:nvContentPartPr>
                <p14:cNvPr id="424" name="Input penna 423">
                  <a:extLst>
                    <a:ext uri="{FF2B5EF4-FFF2-40B4-BE49-F238E27FC236}">
                      <a16:creationId xmlns:a16="http://schemas.microsoft.com/office/drawing/2014/main" id="{522F9129-383F-A9E6-6ACB-D74B275E0939}"/>
                    </a:ext>
                  </a:extLst>
                </p14:cNvPr>
                <p14:cNvContentPartPr/>
                <p14:nvPr/>
              </p14:nvContentPartPr>
              <p14:xfrm>
                <a:off x="6297480" y="1515098"/>
                <a:ext cx="3600" cy="171000"/>
              </p14:xfrm>
            </p:contentPart>
          </mc:Choice>
          <mc:Fallback>
            <p:pic>
              <p:nvPicPr>
                <p:cNvPr id="424" name="Input penna 423">
                  <a:extLst>
                    <a:ext uri="{FF2B5EF4-FFF2-40B4-BE49-F238E27FC236}">
                      <a16:creationId xmlns:a16="http://schemas.microsoft.com/office/drawing/2014/main" id="{522F9129-383F-A9E6-6ACB-D74B275E0939}"/>
                    </a:ext>
                  </a:extLst>
                </p:cNvPr>
                <p:cNvPicPr/>
                <p:nvPr/>
              </p:nvPicPr>
              <p:blipFill>
                <a:blip r:embed="rId355"/>
                <a:stretch>
                  <a:fillRect/>
                </a:stretch>
              </p:blipFill>
              <p:spPr>
                <a:xfrm>
                  <a:off x="6286680" y="1504658"/>
                  <a:ext cx="24840" cy="192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6">
              <p14:nvContentPartPr>
                <p14:cNvPr id="427" name="Input penna 426">
                  <a:extLst>
                    <a:ext uri="{FF2B5EF4-FFF2-40B4-BE49-F238E27FC236}">
                      <a16:creationId xmlns:a16="http://schemas.microsoft.com/office/drawing/2014/main" id="{57390F7A-C6A2-56C6-7EA4-A10B5B875D2B}"/>
                    </a:ext>
                  </a:extLst>
                </p14:cNvPr>
                <p14:cNvContentPartPr/>
                <p14:nvPr/>
              </p14:nvContentPartPr>
              <p14:xfrm>
                <a:off x="6486840" y="1530578"/>
                <a:ext cx="141840" cy="88200"/>
              </p14:xfrm>
            </p:contentPart>
          </mc:Choice>
          <mc:Fallback>
            <p:pic>
              <p:nvPicPr>
                <p:cNvPr id="427" name="Input penna 426">
                  <a:extLst>
                    <a:ext uri="{FF2B5EF4-FFF2-40B4-BE49-F238E27FC236}">
                      <a16:creationId xmlns:a16="http://schemas.microsoft.com/office/drawing/2014/main" id="{57390F7A-C6A2-56C6-7EA4-A10B5B875D2B}"/>
                    </a:ext>
                  </a:extLst>
                </p:cNvPr>
                <p:cNvPicPr/>
                <p:nvPr/>
              </p:nvPicPr>
              <p:blipFill>
                <a:blip r:embed="rId357"/>
                <a:stretch>
                  <a:fillRect/>
                </a:stretch>
              </p:blipFill>
              <p:spPr>
                <a:xfrm>
                  <a:off x="6476400" y="1519778"/>
                  <a:ext cx="163080" cy="10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8">
              <p14:nvContentPartPr>
                <p14:cNvPr id="428" name="Input penna 427">
                  <a:extLst>
                    <a:ext uri="{FF2B5EF4-FFF2-40B4-BE49-F238E27FC236}">
                      <a16:creationId xmlns:a16="http://schemas.microsoft.com/office/drawing/2014/main" id="{EE9B1144-5D7E-4E6D-47B8-BEF1F6DF52AC}"/>
                    </a:ext>
                  </a:extLst>
                </p14:cNvPr>
                <p14:cNvContentPartPr/>
                <p14:nvPr/>
              </p14:nvContentPartPr>
              <p14:xfrm>
                <a:off x="6542640" y="1649018"/>
                <a:ext cx="11880" cy="89640"/>
              </p14:xfrm>
            </p:contentPart>
          </mc:Choice>
          <mc:Fallback>
            <p:pic>
              <p:nvPicPr>
                <p:cNvPr id="428" name="Input penna 427">
                  <a:extLst>
                    <a:ext uri="{FF2B5EF4-FFF2-40B4-BE49-F238E27FC236}">
                      <a16:creationId xmlns:a16="http://schemas.microsoft.com/office/drawing/2014/main" id="{EE9B1144-5D7E-4E6D-47B8-BEF1F6DF52AC}"/>
                    </a:ext>
                  </a:extLst>
                </p:cNvPr>
                <p:cNvPicPr/>
                <p:nvPr/>
              </p:nvPicPr>
              <p:blipFill>
                <a:blip r:embed="rId359"/>
                <a:stretch>
                  <a:fillRect/>
                </a:stretch>
              </p:blipFill>
              <p:spPr>
                <a:xfrm>
                  <a:off x="6531840" y="1638218"/>
                  <a:ext cx="33120" cy="11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0">
              <p14:nvContentPartPr>
                <p14:cNvPr id="429" name="Input penna 428">
                  <a:extLst>
                    <a:ext uri="{FF2B5EF4-FFF2-40B4-BE49-F238E27FC236}">
                      <a16:creationId xmlns:a16="http://schemas.microsoft.com/office/drawing/2014/main" id="{B1D71ADF-3425-E701-C7B6-ACCE122B409F}"/>
                    </a:ext>
                  </a:extLst>
                </p14:cNvPr>
                <p14:cNvContentPartPr/>
                <p14:nvPr/>
              </p14:nvContentPartPr>
              <p14:xfrm>
                <a:off x="6622920" y="1642178"/>
                <a:ext cx="12960" cy="86760"/>
              </p14:xfrm>
            </p:contentPart>
          </mc:Choice>
          <mc:Fallback>
            <p:pic>
              <p:nvPicPr>
                <p:cNvPr id="429" name="Input penna 428">
                  <a:extLst>
                    <a:ext uri="{FF2B5EF4-FFF2-40B4-BE49-F238E27FC236}">
                      <a16:creationId xmlns:a16="http://schemas.microsoft.com/office/drawing/2014/main" id="{B1D71ADF-3425-E701-C7B6-ACCE122B409F}"/>
                    </a:ext>
                  </a:extLst>
                </p:cNvPr>
                <p:cNvPicPr/>
                <p:nvPr/>
              </p:nvPicPr>
              <p:blipFill>
                <a:blip r:embed="rId361"/>
                <a:stretch>
                  <a:fillRect/>
                </a:stretch>
              </p:blipFill>
              <p:spPr>
                <a:xfrm>
                  <a:off x="6612480" y="1631378"/>
                  <a:ext cx="34200" cy="10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2">
              <p14:nvContentPartPr>
                <p14:cNvPr id="433" name="Input penna 432">
                  <a:extLst>
                    <a:ext uri="{FF2B5EF4-FFF2-40B4-BE49-F238E27FC236}">
                      <a16:creationId xmlns:a16="http://schemas.microsoft.com/office/drawing/2014/main" id="{00096DEF-CBC3-58F2-F023-E891791DA922}"/>
                    </a:ext>
                  </a:extLst>
                </p14:cNvPr>
                <p14:cNvContentPartPr/>
                <p14:nvPr/>
              </p14:nvContentPartPr>
              <p14:xfrm>
                <a:off x="6409789" y="1746142"/>
                <a:ext cx="470520" cy="19800"/>
              </p14:xfrm>
            </p:contentPart>
          </mc:Choice>
          <mc:Fallback>
            <p:pic>
              <p:nvPicPr>
                <p:cNvPr id="433" name="Input penna 432">
                  <a:extLst>
                    <a:ext uri="{FF2B5EF4-FFF2-40B4-BE49-F238E27FC236}">
                      <a16:creationId xmlns:a16="http://schemas.microsoft.com/office/drawing/2014/main" id="{00096DEF-CBC3-58F2-F023-E891791DA922}"/>
                    </a:ext>
                  </a:extLst>
                </p:cNvPr>
                <p:cNvPicPr/>
                <p:nvPr/>
              </p:nvPicPr>
              <p:blipFill>
                <a:blip r:embed="rId363"/>
                <a:stretch>
                  <a:fillRect/>
                </a:stretch>
              </p:blipFill>
              <p:spPr>
                <a:xfrm>
                  <a:off x="6399349" y="1735342"/>
                  <a:ext cx="491760" cy="410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39" name="Gruppo 438">
            <a:extLst>
              <a:ext uri="{FF2B5EF4-FFF2-40B4-BE49-F238E27FC236}">
                <a16:creationId xmlns:a16="http://schemas.microsoft.com/office/drawing/2014/main" id="{CD98599B-62BD-F292-56FF-4E1695B27F6A}"/>
              </a:ext>
            </a:extLst>
          </p:cNvPr>
          <p:cNvGrpSpPr/>
          <p:nvPr/>
        </p:nvGrpSpPr>
        <p:grpSpPr>
          <a:xfrm>
            <a:off x="7286804" y="1537975"/>
            <a:ext cx="171720" cy="174240"/>
            <a:chOff x="7286804" y="1537975"/>
            <a:chExt cx="171720" cy="1742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64">
              <p14:nvContentPartPr>
                <p14:cNvPr id="436" name="Input penna 435">
                  <a:extLst>
                    <a:ext uri="{FF2B5EF4-FFF2-40B4-BE49-F238E27FC236}">
                      <a16:creationId xmlns:a16="http://schemas.microsoft.com/office/drawing/2014/main" id="{2B8F7476-12F3-DA1F-A096-064D700B1FBF}"/>
                    </a:ext>
                  </a:extLst>
                </p14:cNvPr>
                <p14:cNvContentPartPr/>
                <p14:nvPr/>
              </p14:nvContentPartPr>
              <p14:xfrm>
                <a:off x="7286804" y="1626895"/>
                <a:ext cx="101880" cy="20520"/>
              </p14:xfrm>
            </p:contentPart>
          </mc:Choice>
          <mc:Fallback>
            <p:pic>
              <p:nvPicPr>
                <p:cNvPr id="436" name="Input penna 435">
                  <a:extLst>
                    <a:ext uri="{FF2B5EF4-FFF2-40B4-BE49-F238E27FC236}">
                      <a16:creationId xmlns:a16="http://schemas.microsoft.com/office/drawing/2014/main" id="{2B8F7476-12F3-DA1F-A096-064D700B1FBF}"/>
                    </a:ext>
                  </a:extLst>
                </p:cNvPr>
                <p:cNvPicPr/>
                <p:nvPr/>
              </p:nvPicPr>
              <p:blipFill>
                <a:blip r:embed="rId365"/>
                <a:stretch>
                  <a:fillRect/>
                </a:stretch>
              </p:blipFill>
              <p:spPr>
                <a:xfrm>
                  <a:off x="7276364" y="1616455"/>
                  <a:ext cx="123120" cy="4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6">
              <p14:nvContentPartPr>
                <p14:cNvPr id="437" name="Input penna 436">
                  <a:extLst>
                    <a:ext uri="{FF2B5EF4-FFF2-40B4-BE49-F238E27FC236}">
                      <a16:creationId xmlns:a16="http://schemas.microsoft.com/office/drawing/2014/main" id="{35A568DB-AEC5-6210-DD70-7E3060892612}"/>
                    </a:ext>
                  </a:extLst>
                </p14:cNvPr>
                <p14:cNvContentPartPr/>
                <p14:nvPr/>
              </p14:nvContentPartPr>
              <p14:xfrm>
                <a:off x="7414604" y="1537975"/>
                <a:ext cx="43920" cy="174240"/>
              </p14:xfrm>
            </p:contentPart>
          </mc:Choice>
          <mc:Fallback>
            <p:pic>
              <p:nvPicPr>
                <p:cNvPr id="437" name="Input penna 436">
                  <a:extLst>
                    <a:ext uri="{FF2B5EF4-FFF2-40B4-BE49-F238E27FC236}">
                      <a16:creationId xmlns:a16="http://schemas.microsoft.com/office/drawing/2014/main" id="{35A568DB-AEC5-6210-DD70-7E3060892612}"/>
                    </a:ext>
                  </a:extLst>
                </p:cNvPr>
                <p:cNvPicPr/>
                <p:nvPr/>
              </p:nvPicPr>
              <p:blipFill>
                <a:blip r:embed="rId367"/>
                <a:stretch>
                  <a:fillRect/>
                </a:stretch>
              </p:blipFill>
              <p:spPr>
                <a:xfrm>
                  <a:off x="7403804" y="1527535"/>
                  <a:ext cx="65160" cy="1954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368">
            <p14:nvContentPartPr>
              <p14:cNvPr id="440" name="Input penna 439">
                <a:extLst>
                  <a:ext uri="{FF2B5EF4-FFF2-40B4-BE49-F238E27FC236}">
                    <a16:creationId xmlns:a16="http://schemas.microsoft.com/office/drawing/2014/main" id="{1D49AEF6-7EA6-188C-2DAE-83AF0FBF60F5}"/>
                  </a:ext>
                </a:extLst>
              </p14:cNvPr>
              <p14:cNvContentPartPr/>
              <p14:nvPr/>
            </p14:nvContentPartPr>
            <p14:xfrm>
              <a:off x="7861004" y="1483255"/>
              <a:ext cx="118800" cy="202680"/>
            </p14:xfrm>
          </p:contentPart>
        </mc:Choice>
        <mc:Fallback>
          <p:pic>
            <p:nvPicPr>
              <p:cNvPr id="440" name="Input penna 439">
                <a:extLst>
                  <a:ext uri="{FF2B5EF4-FFF2-40B4-BE49-F238E27FC236}">
                    <a16:creationId xmlns:a16="http://schemas.microsoft.com/office/drawing/2014/main" id="{1D49AEF6-7EA6-188C-2DAE-83AF0FBF60F5}"/>
                  </a:ext>
                </a:extLst>
              </p:cNvPr>
              <p:cNvPicPr/>
              <p:nvPr/>
            </p:nvPicPr>
            <p:blipFill>
              <a:blip r:embed="rId369"/>
              <a:stretch>
                <a:fillRect/>
              </a:stretch>
            </p:blipFill>
            <p:spPr>
              <a:xfrm>
                <a:off x="7850204" y="1472815"/>
                <a:ext cx="140040" cy="223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70">
            <p14:nvContentPartPr>
              <p14:cNvPr id="441" name="Input penna 440">
                <a:extLst>
                  <a:ext uri="{FF2B5EF4-FFF2-40B4-BE49-F238E27FC236}">
                    <a16:creationId xmlns:a16="http://schemas.microsoft.com/office/drawing/2014/main" id="{F3CB27EB-15F9-E7B9-A448-03F874A2E2F9}"/>
                  </a:ext>
                </a:extLst>
              </p14:cNvPr>
              <p14:cNvContentPartPr/>
              <p14:nvPr/>
            </p14:nvContentPartPr>
            <p14:xfrm>
              <a:off x="7870004" y="1845775"/>
              <a:ext cx="29160" cy="23760"/>
            </p14:xfrm>
          </p:contentPart>
        </mc:Choice>
        <mc:Fallback>
          <p:pic>
            <p:nvPicPr>
              <p:cNvPr id="441" name="Input penna 440">
                <a:extLst>
                  <a:ext uri="{FF2B5EF4-FFF2-40B4-BE49-F238E27FC236}">
                    <a16:creationId xmlns:a16="http://schemas.microsoft.com/office/drawing/2014/main" id="{F3CB27EB-15F9-E7B9-A448-03F874A2E2F9}"/>
                  </a:ext>
                </a:extLst>
              </p:cNvPr>
              <p:cNvPicPr/>
              <p:nvPr/>
            </p:nvPicPr>
            <p:blipFill>
              <a:blip r:embed="rId371"/>
              <a:stretch>
                <a:fillRect/>
              </a:stretch>
            </p:blipFill>
            <p:spPr>
              <a:xfrm>
                <a:off x="7859204" y="1835335"/>
                <a:ext cx="50400" cy="45000"/>
              </a:xfrm>
              <a:prstGeom prst="rect">
                <a:avLst/>
              </a:prstGeom>
            </p:spPr>
          </p:pic>
        </mc:Fallback>
      </mc:AlternateContent>
      <p:grpSp>
        <p:nvGrpSpPr>
          <p:cNvPr id="459" name="Gruppo 458">
            <a:extLst>
              <a:ext uri="{FF2B5EF4-FFF2-40B4-BE49-F238E27FC236}">
                <a16:creationId xmlns:a16="http://schemas.microsoft.com/office/drawing/2014/main" id="{74ACA558-09EF-41C0-524E-FC539C21C919}"/>
              </a:ext>
            </a:extLst>
          </p:cNvPr>
          <p:cNvGrpSpPr/>
          <p:nvPr/>
        </p:nvGrpSpPr>
        <p:grpSpPr>
          <a:xfrm>
            <a:off x="8425615" y="1591615"/>
            <a:ext cx="97560" cy="216720"/>
            <a:chOff x="8425615" y="1591615"/>
            <a:chExt cx="97560" cy="2167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72">
              <p14:nvContentPartPr>
                <p14:cNvPr id="442" name="Input penna 441">
                  <a:extLst>
                    <a:ext uri="{FF2B5EF4-FFF2-40B4-BE49-F238E27FC236}">
                      <a16:creationId xmlns:a16="http://schemas.microsoft.com/office/drawing/2014/main" id="{88F8224B-2885-B88B-E08E-7F2F2701CA52}"/>
                    </a:ext>
                  </a:extLst>
                </p14:cNvPr>
                <p14:cNvContentPartPr/>
                <p14:nvPr/>
              </p14:nvContentPartPr>
              <p14:xfrm>
                <a:off x="8425615" y="1672255"/>
                <a:ext cx="97560" cy="38880"/>
              </p14:xfrm>
            </p:contentPart>
          </mc:Choice>
          <mc:Fallback>
            <p:pic>
              <p:nvPicPr>
                <p:cNvPr id="442" name="Input penna 441">
                  <a:extLst>
                    <a:ext uri="{FF2B5EF4-FFF2-40B4-BE49-F238E27FC236}">
                      <a16:creationId xmlns:a16="http://schemas.microsoft.com/office/drawing/2014/main" id="{88F8224B-2885-B88B-E08E-7F2F2701CA52}"/>
                    </a:ext>
                  </a:extLst>
                </p:cNvPr>
                <p:cNvPicPr/>
                <p:nvPr/>
              </p:nvPicPr>
              <p:blipFill>
                <a:blip r:embed="rId373"/>
                <a:stretch>
                  <a:fillRect/>
                </a:stretch>
              </p:blipFill>
              <p:spPr>
                <a:xfrm>
                  <a:off x="8414815" y="1661815"/>
                  <a:ext cx="118800" cy="6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4">
              <p14:nvContentPartPr>
                <p14:cNvPr id="443" name="Input penna 442">
                  <a:extLst>
                    <a:ext uri="{FF2B5EF4-FFF2-40B4-BE49-F238E27FC236}">
                      <a16:creationId xmlns:a16="http://schemas.microsoft.com/office/drawing/2014/main" id="{E8B62A49-F1B4-7696-EBC0-353F3FC12050}"/>
                    </a:ext>
                  </a:extLst>
                </p14:cNvPr>
                <p14:cNvContentPartPr/>
                <p14:nvPr/>
              </p14:nvContentPartPr>
              <p14:xfrm>
                <a:off x="8487895" y="1591615"/>
                <a:ext cx="29160" cy="216720"/>
              </p14:xfrm>
            </p:contentPart>
          </mc:Choice>
          <mc:Fallback>
            <p:pic>
              <p:nvPicPr>
                <p:cNvPr id="443" name="Input penna 442">
                  <a:extLst>
                    <a:ext uri="{FF2B5EF4-FFF2-40B4-BE49-F238E27FC236}">
                      <a16:creationId xmlns:a16="http://schemas.microsoft.com/office/drawing/2014/main" id="{E8B62A49-F1B4-7696-EBC0-353F3FC12050}"/>
                    </a:ext>
                  </a:extLst>
                </p:cNvPr>
                <p:cNvPicPr/>
                <p:nvPr/>
              </p:nvPicPr>
              <p:blipFill>
                <a:blip r:embed="rId375"/>
                <a:stretch>
                  <a:fillRect/>
                </a:stretch>
              </p:blipFill>
              <p:spPr>
                <a:xfrm>
                  <a:off x="8477095" y="1581175"/>
                  <a:ext cx="50400" cy="237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57" name="Gruppo 456">
            <a:extLst>
              <a:ext uri="{FF2B5EF4-FFF2-40B4-BE49-F238E27FC236}">
                <a16:creationId xmlns:a16="http://schemas.microsoft.com/office/drawing/2014/main" id="{E4452DAF-A346-B7F8-35DF-01BF8468A67C}"/>
              </a:ext>
            </a:extLst>
          </p:cNvPr>
          <p:cNvGrpSpPr/>
          <p:nvPr/>
        </p:nvGrpSpPr>
        <p:grpSpPr>
          <a:xfrm>
            <a:off x="8906215" y="1536175"/>
            <a:ext cx="1280160" cy="507240"/>
            <a:chOff x="8906215" y="1536175"/>
            <a:chExt cx="1280160" cy="5072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76">
              <p14:nvContentPartPr>
                <p14:cNvPr id="444" name="Input penna 443">
                  <a:extLst>
                    <a:ext uri="{FF2B5EF4-FFF2-40B4-BE49-F238E27FC236}">
                      <a16:creationId xmlns:a16="http://schemas.microsoft.com/office/drawing/2014/main" id="{3A9AE90F-D8E3-6F6F-CA5C-BA61443A35E2}"/>
                    </a:ext>
                  </a:extLst>
                </p14:cNvPr>
                <p14:cNvContentPartPr/>
                <p14:nvPr/>
              </p14:nvContentPartPr>
              <p14:xfrm>
                <a:off x="8906215" y="1536175"/>
                <a:ext cx="147600" cy="219600"/>
              </p14:xfrm>
            </p:contentPart>
          </mc:Choice>
          <mc:Fallback>
            <p:pic>
              <p:nvPicPr>
                <p:cNvPr id="444" name="Input penna 443">
                  <a:extLst>
                    <a:ext uri="{FF2B5EF4-FFF2-40B4-BE49-F238E27FC236}">
                      <a16:creationId xmlns:a16="http://schemas.microsoft.com/office/drawing/2014/main" id="{3A9AE90F-D8E3-6F6F-CA5C-BA61443A35E2}"/>
                    </a:ext>
                  </a:extLst>
                </p:cNvPr>
                <p:cNvPicPr/>
                <p:nvPr/>
              </p:nvPicPr>
              <p:blipFill>
                <a:blip r:embed="rId377"/>
                <a:stretch>
                  <a:fillRect/>
                </a:stretch>
              </p:blipFill>
              <p:spPr>
                <a:xfrm>
                  <a:off x="8895415" y="1525735"/>
                  <a:ext cx="168840" cy="240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8">
              <p14:nvContentPartPr>
                <p14:cNvPr id="445" name="Input penna 444">
                  <a:extLst>
                    <a:ext uri="{FF2B5EF4-FFF2-40B4-BE49-F238E27FC236}">
                      <a16:creationId xmlns:a16="http://schemas.microsoft.com/office/drawing/2014/main" id="{3DFAD489-75A3-55C2-69A8-2DF2D4A64FBA}"/>
                    </a:ext>
                  </a:extLst>
                </p14:cNvPr>
                <p14:cNvContentPartPr/>
                <p14:nvPr/>
              </p14:nvContentPartPr>
              <p14:xfrm>
                <a:off x="9081895" y="1626895"/>
                <a:ext cx="99360" cy="39240"/>
              </p14:xfrm>
            </p:contentPart>
          </mc:Choice>
          <mc:Fallback>
            <p:pic>
              <p:nvPicPr>
                <p:cNvPr id="445" name="Input penna 444">
                  <a:extLst>
                    <a:ext uri="{FF2B5EF4-FFF2-40B4-BE49-F238E27FC236}">
                      <a16:creationId xmlns:a16="http://schemas.microsoft.com/office/drawing/2014/main" id="{3DFAD489-75A3-55C2-69A8-2DF2D4A64FBA}"/>
                    </a:ext>
                  </a:extLst>
                </p:cNvPr>
                <p:cNvPicPr/>
                <p:nvPr/>
              </p:nvPicPr>
              <p:blipFill>
                <a:blip r:embed="rId379"/>
                <a:stretch>
                  <a:fillRect/>
                </a:stretch>
              </p:blipFill>
              <p:spPr>
                <a:xfrm>
                  <a:off x="9071455" y="1616455"/>
                  <a:ext cx="120600" cy="6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0">
              <p14:nvContentPartPr>
                <p14:cNvPr id="446" name="Input penna 445">
                  <a:extLst>
                    <a:ext uri="{FF2B5EF4-FFF2-40B4-BE49-F238E27FC236}">
                      <a16:creationId xmlns:a16="http://schemas.microsoft.com/office/drawing/2014/main" id="{BA69BD8B-CC14-2332-AB07-2691E7822919}"/>
                    </a:ext>
                  </a:extLst>
                </p14:cNvPr>
                <p14:cNvContentPartPr/>
                <p14:nvPr/>
              </p14:nvContentPartPr>
              <p14:xfrm>
                <a:off x="9184495" y="1560655"/>
                <a:ext cx="22320" cy="207360"/>
              </p14:xfrm>
            </p:contentPart>
          </mc:Choice>
          <mc:Fallback>
            <p:pic>
              <p:nvPicPr>
                <p:cNvPr id="446" name="Input penna 445">
                  <a:extLst>
                    <a:ext uri="{FF2B5EF4-FFF2-40B4-BE49-F238E27FC236}">
                      <a16:creationId xmlns:a16="http://schemas.microsoft.com/office/drawing/2014/main" id="{BA69BD8B-CC14-2332-AB07-2691E7822919}"/>
                    </a:ext>
                  </a:extLst>
                </p:cNvPr>
                <p:cNvPicPr/>
                <p:nvPr/>
              </p:nvPicPr>
              <p:blipFill>
                <a:blip r:embed="rId381"/>
                <a:stretch>
                  <a:fillRect/>
                </a:stretch>
              </p:blipFill>
              <p:spPr>
                <a:xfrm>
                  <a:off x="9174055" y="1550215"/>
                  <a:ext cx="43560" cy="22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2">
              <p14:nvContentPartPr>
                <p14:cNvPr id="447" name="Input penna 446">
                  <a:extLst>
                    <a:ext uri="{FF2B5EF4-FFF2-40B4-BE49-F238E27FC236}">
                      <a16:creationId xmlns:a16="http://schemas.microsoft.com/office/drawing/2014/main" id="{A05C86A9-7A3C-33E9-5582-0CDB3E35202C}"/>
                    </a:ext>
                  </a:extLst>
                </p14:cNvPr>
                <p14:cNvContentPartPr/>
                <p14:nvPr/>
              </p14:nvContentPartPr>
              <p14:xfrm>
                <a:off x="9028975" y="1836775"/>
                <a:ext cx="2880" cy="360"/>
              </p14:xfrm>
            </p:contentPart>
          </mc:Choice>
          <mc:Fallback>
            <p:pic>
              <p:nvPicPr>
                <p:cNvPr id="447" name="Input penna 446">
                  <a:extLst>
                    <a:ext uri="{FF2B5EF4-FFF2-40B4-BE49-F238E27FC236}">
                      <a16:creationId xmlns:a16="http://schemas.microsoft.com/office/drawing/2014/main" id="{A05C86A9-7A3C-33E9-5582-0CDB3E35202C}"/>
                    </a:ext>
                  </a:extLst>
                </p:cNvPr>
                <p:cNvPicPr/>
                <p:nvPr/>
              </p:nvPicPr>
              <p:blipFill>
                <a:blip r:embed="rId383"/>
                <a:stretch>
                  <a:fillRect/>
                </a:stretch>
              </p:blipFill>
              <p:spPr>
                <a:xfrm>
                  <a:off x="9018535" y="1826335"/>
                  <a:ext cx="24120" cy="2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4">
              <p14:nvContentPartPr>
                <p14:cNvPr id="448" name="Input penna 447">
                  <a:extLst>
                    <a:ext uri="{FF2B5EF4-FFF2-40B4-BE49-F238E27FC236}">
                      <a16:creationId xmlns:a16="http://schemas.microsoft.com/office/drawing/2014/main" id="{5893CF10-2B1C-BB74-73FD-E1D5AFD1A911}"/>
                    </a:ext>
                  </a:extLst>
                </p14:cNvPr>
                <p14:cNvContentPartPr/>
                <p14:nvPr/>
              </p14:nvContentPartPr>
              <p14:xfrm>
                <a:off x="9009535" y="1825615"/>
                <a:ext cx="212760" cy="143280"/>
              </p14:xfrm>
            </p:contentPart>
          </mc:Choice>
          <mc:Fallback>
            <p:pic>
              <p:nvPicPr>
                <p:cNvPr id="448" name="Input penna 447">
                  <a:extLst>
                    <a:ext uri="{FF2B5EF4-FFF2-40B4-BE49-F238E27FC236}">
                      <a16:creationId xmlns:a16="http://schemas.microsoft.com/office/drawing/2014/main" id="{5893CF10-2B1C-BB74-73FD-E1D5AFD1A911}"/>
                    </a:ext>
                  </a:extLst>
                </p:cNvPr>
                <p:cNvPicPr/>
                <p:nvPr/>
              </p:nvPicPr>
              <p:blipFill>
                <a:blip r:embed="rId385"/>
                <a:stretch>
                  <a:fillRect/>
                </a:stretch>
              </p:blipFill>
              <p:spPr>
                <a:xfrm>
                  <a:off x="8999095" y="1815175"/>
                  <a:ext cx="234000" cy="164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6">
              <p14:nvContentPartPr>
                <p14:cNvPr id="449" name="Input penna 448">
                  <a:extLst>
                    <a:ext uri="{FF2B5EF4-FFF2-40B4-BE49-F238E27FC236}">
                      <a16:creationId xmlns:a16="http://schemas.microsoft.com/office/drawing/2014/main" id="{40E2BF76-42C6-A815-67D5-22869CD2C946}"/>
                    </a:ext>
                  </a:extLst>
                </p14:cNvPr>
                <p14:cNvContentPartPr/>
                <p14:nvPr/>
              </p14:nvContentPartPr>
              <p14:xfrm>
                <a:off x="9323095" y="1653535"/>
                <a:ext cx="129600" cy="126000"/>
              </p14:xfrm>
            </p:contentPart>
          </mc:Choice>
          <mc:Fallback>
            <p:pic>
              <p:nvPicPr>
                <p:cNvPr id="449" name="Input penna 448">
                  <a:extLst>
                    <a:ext uri="{FF2B5EF4-FFF2-40B4-BE49-F238E27FC236}">
                      <a16:creationId xmlns:a16="http://schemas.microsoft.com/office/drawing/2014/main" id="{40E2BF76-42C6-A815-67D5-22869CD2C946}"/>
                    </a:ext>
                  </a:extLst>
                </p:cNvPr>
                <p:cNvPicPr/>
                <p:nvPr/>
              </p:nvPicPr>
              <p:blipFill>
                <a:blip r:embed="rId387"/>
                <a:stretch>
                  <a:fillRect/>
                </a:stretch>
              </p:blipFill>
              <p:spPr>
                <a:xfrm>
                  <a:off x="9312655" y="1642735"/>
                  <a:ext cx="150840" cy="147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8">
              <p14:nvContentPartPr>
                <p14:cNvPr id="450" name="Input penna 449">
                  <a:extLst>
                    <a:ext uri="{FF2B5EF4-FFF2-40B4-BE49-F238E27FC236}">
                      <a16:creationId xmlns:a16="http://schemas.microsoft.com/office/drawing/2014/main" id="{ADC4DB17-9B44-6583-E3E4-1F7937EC76E3}"/>
                    </a:ext>
                  </a:extLst>
                </p14:cNvPr>
                <p14:cNvContentPartPr/>
                <p14:nvPr/>
              </p14:nvContentPartPr>
              <p14:xfrm>
                <a:off x="9441175" y="1752535"/>
                <a:ext cx="110160" cy="4680"/>
              </p14:xfrm>
            </p:contentPart>
          </mc:Choice>
          <mc:Fallback>
            <p:pic>
              <p:nvPicPr>
                <p:cNvPr id="450" name="Input penna 449">
                  <a:extLst>
                    <a:ext uri="{FF2B5EF4-FFF2-40B4-BE49-F238E27FC236}">
                      <a16:creationId xmlns:a16="http://schemas.microsoft.com/office/drawing/2014/main" id="{ADC4DB17-9B44-6583-E3E4-1F7937EC76E3}"/>
                    </a:ext>
                  </a:extLst>
                </p:cNvPr>
                <p:cNvPicPr/>
                <p:nvPr/>
              </p:nvPicPr>
              <p:blipFill>
                <a:blip r:embed="rId389"/>
                <a:stretch>
                  <a:fillRect/>
                </a:stretch>
              </p:blipFill>
              <p:spPr>
                <a:xfrm>
                  <a:off x="9430375" y="1741735"/>
                  <a:ext cx="131400" cy="2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0">
              <p14:nvContentPartPr>
                <p14:cNvPr id="451" name="Input penna 450">
                  <a:extLst>
                    <a:ext uri="{FF2B5EF4-FFF2-40B4-BE49-F238E27FC236}">
                      <a16:creationId xmlns:a16="http://schemas.microsoft.com/office/drawing/2014/main" id="{CB15DA55-ED87-4BB0-B50A-F2C6B2252713}"/>
                    </a:ext>
                  </a:extLst>
                </p14:cNvPr>
                <p14:cNvContentPartPr/>
                <p14:nvPr/>
              </p14:nvContentPartPr>
              <p14:xfrm>
                <a:off x="9587335" y="1613575"/>
                <a:ext cx="23760" cy="198360"/>
              </p14:xfrm>
            </p:contentPart>
          </mc:Choice>
          <mc:Fallback>
            <p:pic>
              <p:nvPicPr>
                <p:cNvPr id="451" name="Input penna 450">
                  <a:extLst>
                    <a:ext uri="{FF2B5EF4-FFF2-40B4-BE49-F238E27FC236}">
                      <a16:creationId xmlns:a16="http://schemas.microsoft.com/office/drawing/2014/main" id="{CB15DA55-ED87-4BB0-B50A-F2C6B2252713}"/>
                    </a:ext>
                  </a:extLst>
                </p:cNvPr>
                <p:cNvPicPr/>
                <p:nvPr/>
              </p:nvPicPr>
              <p:blipFill>
                <a:blip r:embed="rId391"/>
                <a:stretch>
                  <a:fillRect/>
                </a:stretch>
              </p:blipFill>
              <p:spPr>
                <a:xfrm>
                  <a:off x="9576535" y="1603135"/>
                  <a:ext cx="45000" cy="21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2">
              <p14:nvContentPartPr>
                <p14:cNvPr id="452" name="Input penna 451">
                  <a:extLst>
                    <a:ext uri="{FF2B5EF4-FFF2-40B4-BE49-F238E27FC236}">
                      <a16:creationId xmlns:a16="http://schemas.microsoft.com/office/drawing/2014/main" id="{BE0D1C86-3AD6-EE95-818A-6FDAB92DB675}"/>
                    </a:ext>
                  </a:extLst>
                </p14:cNvPr>
                <p14:cNvContentPartPr/>
                <p14:nvPr/>
              </p14:nvContentPartPr>
              <p14:xfrm>
                <a:off x="9818455" y="1661095"/>
                <a:ext cx="118080" cy="117360"/>
              </p14:xfrm>
            </p:contentPart>
          </mc:Choice>
          <mc:Fallback>
            <p:pic>
              <p:nvPicPr>
                <p:cNvPr id="452" name="Input penna 451">
                  <a:extLst>
                    <a:ext uri="{FF2B5EF4-FFF2-40B4-BE49-F238E27FC236}">
                      <a16:creationId xmlns:a16="http://schemas.microsoft.com/office/drawing/2014/main" id="{BE0D1C86-3AD6-EE95-818A-6FDAB92DB675}"/>
                    </a:ext>
                  </a:extLst>
                </p:cNvPr>
                <p:cNvPicPr/>
                <p:nvPr/>
              </p:nvPicPr>
              <p:blipFill>
                <a:blip r:embed="rId393"/>
                <a:stretch>
                  <a:fillRect/>
                </a:stretch>
              </p:blipFill>
              <p:spPr>
                <a:xfrm>
                  <a:off x="9808015" y="1650295"/>
                  <a:ext cx="139320" cy="13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4">
              <p14:nvContentPartPr>
                <p14:cNvPr id="453" name="Input penna 452">
                  <a:extLst>
                    <a:ext uri="{FF2B5EF4-FFF2-40B4-BE49-F238E27FC236}">
                      <a16:creationId xmlns:a16="http://schemas.microsoft.com/office/drawing/2014/main" id="{168CE416-900C-3CEF-C246-9159BEDCC894}"/>
                    </a:ext>
                  </a:extLst>
                </p14:cNvPr>
                <p14:cNvContentPartPr/>
                <p14:nvPr/>
              </p14:nvContentPartPr>
              <p14:xfrm>
                <a:off x="9814855" y="1821295"/>
                <a:ext cx="29160" cy="117360"/>
              </p14:xfrm>
            </p:contentPart>
          </mc:Choice>
          <mc:Fallback>
            <p:pic>
              <p:nvPicPr>
                <p:cNvPr id="453" name="Input penna 452">
                  <a:extLst>
                    <a:ext uri="{FF2B5EF4-FFF2-40B4-BE49-F238E27FC236}">
                      <a16:creationId xmlns:a16="http://schemas.microsoft.com/office/drawing/2014/main" id="{168CE416-900C-3CEF-C246-9159BEDCC894}"/>
                    </a:ext>
                  </a:extLst>
                </p:cNvPr>
                <p:cNvPicPr/>
                <p:nvPr/>
              </p:nvPicPr>
              <p:blipFill>
                <a:blip r:embed="rId395"/>
                <a:stretch>
                  <a:fillRect/>
                </a:stretch>
              </p:blipFill>
              <p:spPr>
                <a:xfrm>
                  <a:off x="9804415" y="1810855"/>
                  <a:ext cx="50400" cy="13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6">
              <p14:nvContentPartPr>
                <p14:cNvPr id="454" name="Input penna 453">
                  <a:extLst>
                    <a:ext uri="{FF2B5EF4-FFF2-40B4-BE49-F238E27FC236}">
                      <a16:creationId xmlns:a16="http://schemas.microsoft.com/office/drawing/2014/main" id="{A9B0252F-4E29-9D6A-7FAF-D091A87BE46D}"/>
                    </a:ext>
                  </a:extLst>
                </p14:cNvPr>
                <p14:cNvContentPartPr/>
                <p14:nvPr/>
              </p14:nvContentPartPr>
              <p14:xfrm>
                <a:off x="9928255" y="1833895"/>
                <a:ext cx="19080" cy="111960"/>
              </p14:xfrm>
            </p:contentPart>
          </mc:Choice>
          <mc:Fallback>
            <p:pic>
              <p:nvPicPr>
                <p:cNvPr id="454" name="Input penna 453">
                  <a:extLst>
                    <a:ext uri="{FF2B5EF4-FFF2-40B4-BE49-F238E27FC236}">
                      <a16:creationId xmlns:a16="http://schemas.microsoft.com/office/drawing/2014/main" id="{A9B0252F-4E29-9D6A-7FAF-D091A87BE46D}"/>
                    </a:ext>
                  </a:extLst>
                </p:cNvPr>
                <p:cNvPicPr/>
                <p:nvPr/>
              </p:nvPicPr>
              <p:blipFill>
                <a:blip r:embed="rId397"/>
                <a:stretch>
                  <a:fillRect/>
                </a:stretch>
              </p:blipFill>
              <p:spPr>
                <a:xfrm>
                  <a:off x="9917455" y="1823455"/>
                  <a:ext cx="40320" cy="13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8">
              <p14:nvContentPartPr>
                <p14:cNvPr id="455" name="Input penna 454">
                  <a:extLst>
                    <a:ext uri="{FF2B5EF4-FFF2-40B4-BE49-F238E27FC236}">
                      <a16:creationId xmlns:a16="http://schemas.microsoft.com/office/drawing/2014/main" id="{2776D624-9BA4-EAC4-B276-22531838900E}"/>
                    </a:ext>
                  </a:extLst>
                </p14:cNvPr>
                <p14:cNvContentPartPr/>
                <p14:nvPr/>
              </p14:nvContentPartPr>
              <p14:xfrm>
                <a:off x="9675535" y="1975375"/>
                <a:ext cx="510840" cy="68040"/>
              </p14:xfrm>
            </p:contentPart>
          </mc:Choice>
          <mc:Fallback>
            <p:pic>
              <p:nvPicPr>
                <p:cNvPr id="455" name="Input penna 454">
                  <a:extLst>
                    <a:ext uri="{FF2B5EF4-FFF2-40B4-BE49-F238E27FC236}">
                      <a16:creationId xmlns:a16="http://schemas.microsoft.com/office/drawing/2014/main" id="{2776D624-9BA4-EAC4-B276-22531838900E}"/>
                    </a:ext>
                  </a:extLst>
                </p:cNvPr>
                <p:cNvPicPr/>
                <p:nvPr/>
              </p:nvPicPr>
              <p:blipFill>
                <a:blip r:embed="rId399"/>
                <a:stretch>
                  <a:fillRect/>
                </a:stretch>
              </p:blipFill>
              <p:spPr>
                <a:xfrm>
                  <a:off x="9665095" y="1964935"/>
                  <a:ext cx="532080" cy="8928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37526770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BE22C1-62AE-9B97-0E0C-B36B3071FF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TextBox 3">
            <a:extLst>
              <a:ext uri="{FF2B5EF4-FFF2-40B4-BE49-F238E27FC236}">
                <a16:creationId xmlns:a16="http://schemas.microsoft.com/office/drawing/2014/main" id="{86571618-62D4-8533-A738-4EC859B4071C}"/>
              </a:ext>
            </a:extLst>
          </p:cNvPr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18" name="TextBox 5">
            <a:extLst>
              <a:ext uri="{FF2B5EF4-FFF2-40B4-BE49-F238E27FC236}">
                <a16:creationId xmlns:a16="http://schemas.microsoft.com/office/drawing/2014/main" id="{54271D0B-7231-C811-8810-731AF0637686}"/>
              </a:ext>
            </a:extLst>
          </p:cNvPr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32" name="그룹 12">
            <a:extLst>
              <a:ext uri="{FF2B5EF4-FFF2-40B4-BE49-F238E27FC236}">
                <a16:creationId xmlns:a16="http://schemas.microsoft.com/office/drawing/2014/main" id="{319030AE-7983-7832-6727-974D043D025C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19" name="직사각형 13">
              <a:extLst>
                <a:ext uri="{FF2B5EF4-FFF2-40B4-BE49-F238E27FC236}">
                  <a16:creationId xmlns:a16="http://schemas.microsoft.com/office/drawing/2014/main" id="{5188E705-1ACA-C34A-86F4-E93904AA6A1F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" name="직사각형 14">
              <a:extLst>
                <a:ext uri="{FF2B5EF4-FFF2-40B4-BE49-F238E27FC236}">
                  <a16:creationId xmlns:a16="http://schemas.microsoft.com/office/drawing/2014/main" id="{11E35CDF-8D8D-0DDC-DA32-C52D29A05915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" name="직사각형 15">
              <a:extLst>
                <a:ext uri="{FF2B5EF4-FFF2-40B4-BE49-F238E27FC236}">
                  <a16:creationId xmlns:a16="http://schemas.microsoft.com/office/drawing/2014/main" id="{EF1FEA40-D0C5-B796-C40F-9E032986F725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" name="직사각형 16">
              <a:extLst>
                <a:ext uri="{FF2B5EF4-FFF2-40B4-BE49-F238E27FC236}">
                  <a16:creationId xmlns:a16="http://schemas.microsoft.com/office/drawing/2014/main" id="{4D4ABA46-B2A9-8380-6923-53039C01193B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" name="직사각형 17">
              <a:extLst>
                <a:ext uri="{FF2B5EF4-FFF2-40B4-BE49-F238E27FC236}">
                  <a16:creationId xmlns:a16="http://schemas.microsoft.com/office/drawing/2014/main" id="{FF3213DF-3915-B8D2-C397-50EDD911A85A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4" name="직사각형 18">
              <a:extLst>
                <a:ext uri="{FF2B5EF4-FFF2-40B4-BE49-F238E27FC236}">
                  <a16:creationId xmlns:a16="http://schemas.microsoft.com/office/drawing/2014/main" id="{91225D5B-6D33-A944-73B7-F0C291A656C6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" name="직사각형 19">
              <a:extLst>
                <a:ext uri="{FF2B5EF4-FFF2-40B4-BE49-F238E27FC236}">
                  <a16:creationId xmlns:a16="http://schemas.microsoft.com/office/drawing/2014/main" id="{520177B9-67B4-9DBB-8E96-6A766A29052E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" name="직사각형 20">
              <a:extLst>
                <a:ext uri="{FF2B5EF4-FFF2-40B4-BE49-F238E27FC236}">
                  <a16:creationId xmlns:a16="http://schemas.microsoft.com/office/drawing/2014/main" id="{3327CE7A-2D3C-6B51-C15F-E518008A2A23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7" name="직사각형 21">
              <a:extLst>
                <a:ext uri="{FF2B5EF4-FFF2-40B4-BE49-F238E27FC236}">
                  <a16:creationId xmlns:a16="http://schemas.microsoft.com/office/drawing/2014/main" id="{BAF294BF-FD99-5F05-7EC0-D198BE40A723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" name="직사각형 22">
              <a:extLst>
                <a:ext uri="{FF2B5EF4-FFF2-40B4-BE49-F238E27FC236}">
                  <a16:creationId xmlns:a16="http://schemas.microsoft.com/office/drawing/2014/main" id="{8B4D9C37-1D42-776E-9B28-EA15F375500B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" name="직사각형 23">
              <a:extLst>
                <a:ext uri="{FF2B5EF4-FFF2-40B4-BE49-F238E27FC236}">
                  <a16:creationId xmlns:a16="http://schemas.microsoft.com/office/drawing/2014/main" id="{C1D3030E-6D1F-DF09-E368-22448252F463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0" name="직사각형 24">
              <a:extLst>
                <a:ext uri="{FF2B5EF4-FFF2-40B4-BE49-F238E27FC236}">
                  <a16:creationId xmlns:a16="http://schemas.microsoft.com/office/drawing/2014/main" id="{E46D71BD-8322-1EC6-5CED-EAFCA057150A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" name="직사각형 25">
              <a:extLst>
                <a:ext uri="{FF2B5EF4-FFF2-40B4-BE49-F238E27FC236}">
                  <a16:creationId xmlns:a16="http://schemas.microsoft.com/office/drawing/2014/main" id="{2B472BC4-8436-BAC2-76EB-1524178F7745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33" name="그림 42" descr="그림 42">
            <a:extLst>
              <a:ext uri="{FF2B5EF4-FFF2-40B4-BE49-F238E27FC236}">
                <a16:creationId xmlns:a16="http://schemas.microsoft.com/office/drawing/2014/main" id="{71D0B0A4-377D-67D0-FD7C-DC82DADEB5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47" name="그룹 44">
            <a:extLst>
              <a:ext uri="{FF2B5EF4-FFF2-40B4-BE49-F238E27FC236}">
                <a16:creationId xmlns:a16="http://schemas.microsoft.com/office/drawing/2014/main" id="{5B3A00D1-D85B-9DAE-8304-B43D20456C93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34" name="직사각형 45">
              <a:extLst>
                <a:ext uri="{FF2B5EF4-FFF2-40B4-BE49-F238E27FC236}">
                  <a16:creationId xmlns:a16="http://schemas.microsoft.com/office/drawing/2014/main" id="{7C3581E5-7040-C796-4190-12D41BD976A1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" name="직사각형 46">
              <a:extLst>
                <a:ext uri="{FF2B5EF4-FFF2-40B4-BE49-F238E27FC236}">
                  <a16:creationId xmlns:a16="http://schemas.microsoft.com/office/drawing/2014/main" id="{EE2BC591-2D35-7EE5-F55D-489F50142684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6" name="직사각형 47">
              <a:extLst>
                <a:ext uri="{FF2B5EF4-FFF2-40B4-BE49-F238E27FC236}">
                  <a16:creationId xmlns:a16="http://schemas.microsoft.com/office/drawing/2014/main" id="{94178C51-9B4D-FA40-3967-686C97DD4708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" name="직사각형 48">
              <a:extLst>
                <a:ext uri="{FF2B5EF4-FFF2-40B4-BE49-F238E27FC236}">
                  <a16:creationId xmlns:a16="http://schemas.microsoft.com/office/drawing/2014/main" id="{DA2C1FD6-4832-5D88-6C0B-56B7CA24A45A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" name="직사각형 49">
              <a:extLst>
                <a:ext uri="{FF2B5EF4-FFF2-40B4-BE49-F238E27FC236}">
                  <a16:creationId xmlns:a16="http://schemas.microsoft.com/office/drawing/2014/main" id="{A17ADC09-9CEB-96C4-6CAA-DCE3F9A1AEE4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" name="직사각형 50">
              <a:extLst>
                <a:ext uri="{FF2B5EF4-FFF2-40B4-BE49-F238E27FC236}">
                  <a16:creationId xmlns:a16="http://schemas.microsoft.com/office/drawing/2014/main" id="{922E9A20-7810-76A0-13A6-3093D3141FB9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0" name="직사각형 51">
              <a:extLst>
                <a:ext uri="{FF2B5EF4-FFF2-40B4-BE49-F238E27FC236}">
                  <a16:creationId xmlns:a16="http://schemas.microsoft.com/office/drawing/2014/main" id="{F2AC0F81-31AB-E489-8F32-ACF4D7AB2015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" name="직사각형 52">
              <a:extLst>
                <a:ext uri="{FF2B5EF4-FFF2-40B4-BE49-F238E27FC236}">
                  <a16:creationId xmlns:a16="http://schemas.microsoft.com/office/drawing/2014/main" id="{7AA26B00-43FC-D7BC-873A-7A646F5E4539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" name="직사각형 53">
              <a:extLst>
                <a:ext uri="{FF2B5EF4-FFF2-40B4-BE49-F238E27FC236}">
                  <a16:creationId xmlns:a16="http://schemas.microsoft.com/office/drawing/2014/main" id="{188C371F-6055-B96A-7A2F-D20097F131A9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3" name="직사각형 54">
              <a:extLst>
                <a:ext uri="{FF2B5EF4-FFF2-40B4-BE49-F238E27FC236}">
                  <a16:creationId xmlns:a16="http://schemas.microsoft.com/office/drawing/2014/main" id="{BF0CF05A-D673-6163-8BFF-21B2D27096F8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" name="직사각형 55">
              <a:extLst>
                <a:ext uri="{FF2B5EF4-FFF2-40B4-BE49-F238E27FC236}">
                  <a16:creationId xmlns:a16="http://schemas.microsoft.com/office/drawing/2014/main" id="{E5AFDFD6-ADB8-9E4B-DEC7-073D73C71E9B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" name="직사각형 56">
              <a:extLst>
                <a:ext uri="{FF2B5EF4-FFF2-40B4-BE49-F238E27FC236}">
                  <a16:creationId xmlns:a16="http://schemas.microsoft.com/office/drawing/2014/main" id="{919DD31A-178E-56C4-3C56-5F5214AC6F3D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6" name="직사각형 57">
              <a:extLst>
                <a:ext uri="{FF2B5EF4-FFF2-40B4-BE49-F238E27FC236}">
                  <a16:creationId xmlns:a16="http://schemas.microsoft.com/office/drawing/2014/main" id="{E4B9D970-8BCA-657B-D4CD-391957755EBD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48" name="Testo">
            <a:extLst>
              <a:ext uri="{FF2B5EF4-FFF2-40B4-BE49-F238E27FC236}">
                <a16:creationId xmlns:a16="http://schemas.microsoft.com/office/drawing/2014/main" id="{4317F1CC-EF6B-AC40-BD9F-FE4DD016D668}"/>
              </a:ext>
            </a:extLst>
          </p:cNvPr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49" name="그림 5" descr="그림 5">
            <a:extLst>
              <a:ext uri="{FF2B5EF4-FFF2-40B4-BE49-F238E27FC236}">
                <a16:creationId xmlns:a16="http://schemas.microsoft.com/office/drawing/2014/main" id="{A6B75023-9769-8741-46B1-33ECCDD217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81" y="12988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63" name="그룹 28">
            <a:extLst>
              <a:ext uri="{FF2B5EF4-FFF2-40B4-BE49-F238E27FC236}">
                <a16:creationId xmlns:a16="http://schemas.microsoft.com/office/drawing/2014/main" id="{CBB6345D-A8EF-36F3-8271-5940862EA5DC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50" name="직사각형 29">
              <a:extLst>
                <a:ext uri="{FF2B5EF4-FFF2-40B4-BE49-F238E27FC236}">
                  <a16:creationId xmlns:a16="http://schemas.microsoft.com/office/drawing/2014/main" id="{4701CB9A-8D0C-764C-284C-E165286FF88D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" name="직사각형 30">
              <a:extLst>
                <a:ext uri="{FF2B5EF4-FFF2-40B4-BE49-F238E27FC236}">
                  <a16:creationId xmlns:a16="http://schemas.microsoft.com/office/drawing/2014/main" id="{9362CF46-BAA0-240B-ECC7-2A1503F006A2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2" name="직사각형 31">
              <a:extLst>
                <a:ext uri="{FF2B5EF4-FFF2-40B4-BE49-F238E27FC236}">
                  <a16:creationId xmlns:a16="http://schemas.microsoft.com/office/drawing/2014/main" id="{46362D83-C6C9-569F-BE23-DE1FEDFF3EC9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" name="직사각형 32">
              <a:extLst>
                <a:ext uri="{FF2B5EF4-FFF2-40B4-BE49-F238E27FC236}">
                  <a16:creationId xmlns:a16="http://schemas.microsoft.com/office/drawing/2014/main" id="{784621F2-1AA3-039A-FB08-16A365E04275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" name="직사각형 33">
              <a:extLst>
                <a:ext uri="{FF2B5EF4-FFF2-40B4-BE49-F238E27FC236}">
                  <a16:creationId xmlns:a16="http://schemas.microsoft.com/office/drawing/2014/main" id="{B757A125-02D5-C6ED-E98B-0AC80DD2558F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5" name="직사각형 34">
              <a:extLst>
                <a:ext uri="{FF2B5EF4-FFF2-40B4-BE49-F238E27FC236}">
                  <a16:creationId xmlns:a16="http://schemas.microsoft.com/office/drawing/2014/main" id="{2B167284-76D1-1A6C-617D-BFA45B31FCDD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" name="직사각형 35">
              <a:extLst>
                <a:ext uri="{FF2B5EF4-FFF2-40B4-BE49-F238E27FC236}">
                  <a16:creationId xmlns:a16="http://schemas.microsoft.com/office/drawing/2014/main" id="{B9CDEF96-E3C8-B9D2-442B-96B9569C7B5C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" name="직사각형 36">
              <a:extLst>
                <a:ext uri="{FF2B5EF4-FFF2-40B4-BE49-F238E27FC236}">
                  <a16:creationId xmlns:a16="http://schemas.microsoft.com/office/drawing/2014/main" id="{DAA4C4A2-CF31-CF2D-3760-A3D152222C0F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" name="직사각형 37">
              <a:extLst>
                <a:ext uri="{FF2B5EF4-FFF2-40B4-BE49-F238E27FC236}">
                  <a16:creationId xmlns:a16="http://schemas.microsoft.com/office/drawing/2014/main" id="{1D9ACAC4-2F59-41C4-1096-054012A2E947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" name="직사각형 38">
              <a:extLst>
                <a:ext uri="{FF2B5EF4-FFF2-40B4-BE49-F238E27FC236}">
                  <a16:creationId xmlns:a16="http://schemas.microsoft.com/office/drawing/2014/main" id="{FA68DF16-690C-C8EF-C9AC-00C38DE02823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" name="직사각형 39">
              <a:extLst>
                <a:ext uri="{FF2B5EF4-FFF2-40B4-BE49-F238E27FC236}">
                  <a16:creationId xmlns:a16="http://schemas.microsoft.com/office/drawing/2014/main" id="{AB359DF5-FCE6-EA95-6A34-215845591EFB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" name="직사각형 40">
              <a:extLst>
                <a:ext uri="{FF2B5EF4-FFF2-40B4-BE49-F238E27FC236}">
                  <a16:creationId xmlns:a16="http://schemas.microsoft.com/office/drawing/2014/main" id="{51220A89-F2F2-AF7E-A197-763D034474FA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2" name="직사각형 41">
              <a:extLst>
                <a:ext uri="{FF2B5EF4-FFF2-40B4-BE49-F238E27FC236}">
                  <a16:creationId xmlns:a16="http://schemas.microsoft.com/office/drawing/2014/main" id="{70927FFE-E75F-048C-FCBA-CF4496333F88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77" name="그룹 43">
            <a:extLst>
              <a:ext uri="{FF2B5EF4-FFF2-40B4-BE49-F238E27FC236}">
                <a16:creationId xmlns:a16="http://schemas.microsoft.com/office/drawing/2014/main" id="{3C03D926-FA18-0AC6-955A-3E8B524226D2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64" name="직사각형 44">
              <a:extLst>
                <a:ext uri="{FF2B5EF4-FFF2-40B4-BE49-F238E27FC236}">
                  <a16:creationId xmlns:a16="http://schemas.microsoft.com/office/drawing/2014/main" id="{62D857C6-F46E-9C8B-1C74-DC0CBEDE26CD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5" name="직사각형 45">
              <a:extLst>
                <a:ext uri="{FF2B5EF4-FFF2-40B4-BE49-F238E27FC236}">
                  <a16:creationId xmlns:a16="http://schemas.microsoft.com/office/drawing/2014/main" id="{CB7EEB10-1EEF-D635-F74D-18B423F2E3FA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" name="직사각형 46">
              <a:extLst>
                <a:ext uri="{FF2B5EF4-FFF2-40B4-BE49-F238E27FC236}">
                  <a16:creationId xmlns:a16="http://schemas.microsoft.com/office/drawing/2014/main" id="{403A9828-C13B-024D-E8BC-F63BB7CC1400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" name="직사각형 47">
              <a:extLst>
                <a:ext uri="{FF2B5EF4-FFF2-40B4-BE49-F238E27FC236}">
                  <a16:creationId xmlns:a16="http://schemas.microsoft.com/office/drawing/2014/main" id="{6134F67E-6FFA-A705-0078-183F1EE17407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8" name="직사각형 48">
              <a:extLst>
                <a:ext uri="{FF2B5EF4-FFF2-40B4-BE49-F238E27FC236}">
                  <a16:creationId xmlns:a16="http://schemas.microsoft.com/office/drawing/2014/main" id="{4CE71734-B151-86F9-A251-C919C62C2F2C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" name="직사각형 49">
              <a:extLst>
                <a:ext uri="{FF2B5EF4-FFF2-40B4-BE49-F238E27FC236}">
                  <a16:creationId xmlns:a16="http://schemas.microsoft.com/office/drawing/2014/main" id="{1370AC32-7A9C-81C6-4EE9-C565A63E7675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" name="직사각형 50">
              <a:extLst>
                <a:ext uri="{FF2B5EF4-FFF2-40B4-BE49-F238E27FC236}">
                  <a16:creationId xmlns:a16="http://schemas.microsoft.com/office/drawing/2014/main" id="{FF40BA1A-7937-705D-059D-CF75F386F4DA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1" name="직사각형 51">
              <a:extLst>
                <a:ext uri="{FF2B5EF4-FFF2-40B4-BE49-F238E27FC236}">
                  <a16:creationId xmlns:a16="http://schemas.microsoft.com/office/drawing/2014/main" id="{5E7B1D7A-A71E-50A7-B847-A3010D5B031A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" name="직사각형 52">
              <a:extLst>
                <a:ext uri="{FF2B5EF4-FFF2-40B4-BE49-F238E27FC236}">
                  <a16:creationId xmlns:a16="http://schemas.microsoft.com/office/drawing/2014/main" id="{34EDD862-7BCC-07BE-94CF-AB21A75398A8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" name="직사각형 53">
              <a:extLst>
                <a:ext uri="{FF2B5EF4-FFF2-40B4-BE49-F238E27FC236}">
                  <a16:creationId xmlns:a16="http://schemas.microsoft.com/office/drawing/2014/main" id="{B3E86A27-68ED-FA90-8B4B-B58B48D00B8F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4" name="직사각형 54">
              <a:extLst>
                <a:ext uri="{FF2B5EF4-FFF2-40B4-BE49-F238E27FC236}">
                  <a16:creationId xmlns:a16="http://schemas.microsoft.com/office/drawing/2014/main" id="{050147A5-5ED4-DE04-0822-56CBD8C64A8F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" name="직사각형 55">
              <a:extLst>
                <a:ext uri="{FF2B5EF4-FFF2-40B4-BE49-F238E27FC236}">
                  <a16:creationId xmlns:a16="http://schemas.microsoft.com/office/drawing/2014/main" id="{A25D02EC-A245-A86B-86AE-FF557CF46160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6" name="직사각형 56">
              <a:extLst>
                <a:ext uri="{FF2B5EF4-FFF2-40B4-BE49-F238E27FC236}">
                  <a16:creationId xmlns:a16="http://schemas.microsoft.com/office/drawing/2014/main" id="{AB36FE48-7035-4D79-4358-521CD9EAB23E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79" name="Capitolo 1…">
            <a:extLst>
              <a:ext uri="{FF2B5EF4-FFF2-40B4-BE49-F238E27FC236}">
                <a16:creationId xmlns:a16="http://schemas.microsoft.com/office/drawing/2014/main" id="{6E3E0B84-0911-49F6-FD6A-E200EE136403}"/>
              </a:ext>
            </a:extLst>
          </p:cNvPr>
          <p:cNvSpPr txBox="1"/>
          <p:nvPr/>
        </p:nvSpPr>
        <p:spPr>
          <a:xfrm>
            <a:off x="6049802" y="441799"/>
            <a:ext cx="92396" cy="5693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3100"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endParaRPr dirty="0"/>
          </a:p>
        </p:txBody>
      </p:sp>
      <p:pic>
        <p:nvPicPr>
          <p:cNvPr id="3" name="Immagine 2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F3C0D811-7940-79BD-FE93-273A0B34991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8250" y="1466850"/>
            <a:ext cx="4635500" cy="3924300"/>
          </a:xfrm>
          <a:prstGeom prst="rect">
            <a:avLst/>
          </a:prstGeom>
        </p:spPr>
      </p:pic>
      <p:grpSp>
        <p:nvGrpSpPr>
          <p:cNvPr id="12" name="Gruppo 11">
            <a:extLst>
              <a:ext uri="{FF2B5EF4-FFF2-40B4-BE49-F238E27FC236}">
                <a16:creationId xmlns:a16="http://schemas.microsoft.com/office/drawing/2014/main" id="{A075FD54-1B00-9185-647B-93CEED03CAEE}"/>
              </a:ext>
            </a:extLst>
          </p:cNvPr>
          <p:cNvGrpSpPr/>
          <p:nvPr/>
        </p:nvGrpSpPr>
        <p:grpSpPr>
          <a:xfrm>
            <a:off x="339447" y="328375"/>
            <a:ext cx="903960" cy="430560"/>
            <a:chOff x="339447" y="328375"/>
            <a:chExt cx="903960" cy="4305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">
              <p14:nvContentPartPr>
                <p14:cNvPr id="2" name="Input penna 1">
                  <a:extLst>
                    <a:ext uri="{FF2B5EF4-FFF2-40B4-BE49-F238E27FC236}">
                      <a16:creationId xmlns:a16="http://schemas.microsoft.com/office/drawing/2014/main" id="{575F03C0-9C55-EB7E-FCA8-620E5429A59A}"/>
                    </a:ext>
                  </a:extLst>
                </p14:cNvPr>
                <p14:cNvContentPartPr/>
                <p14:nvPr/>
              </p14:nvContentPartPr>
              <p14:xfrm>
                <a:off x="339447" y="337375"/>
                <a:ext cx="209520" cy="205920"/>
              </p14:xfrm>
            </p:contentPart>
          </mc:Choice>
          <mc:Fallback>
            <p:pic>
              <p:nvPicPr>
                <p:cNvPr id="2" name="Input penna 1">
                  <a:extLst>
                    <a:ext uri="{FF2B5EF4-FFF2-40B4-BE49-F238E27FC236}">
                      <a16:creationId xmlns:a16="http://schemas.microsoft.com/office/drawing/2014/main" id="{575F03C0-9C55-EB7E-FCA8-620E5429A59A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328647" y="326575"/>
                  <a:ext cx="230760" cy="227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4" name="Input penna 3">
                  <a:extLst>
                    <a:ext uri="{FF2B5EF4-FFF2-40B4-BE49-F238E27FC236}">
                      <a16:creationId xmlns:a16="http://schemas.microsoft.com/office/drawing/2014/main" id="{C8013FA3-4566-BFAF-D2A0-0D4DCF0B22A8}"/>
                    </a:ext>
                  </a:extLst>
                </p14:cNvPr>
                <p14:cNvContentPartPr/>
                <p14:nvPr/>
              </p14:nvContentPartPr>
              <p14:xfrm>
                <a:off x="508287" y="401455"/>
                <a:ext cx="160200" cy="51840"/>
              </p14:xfrm>
            </p:contentPart>
          </mc:Choice>
          <mc:Fallback>
            <p:pic>
              <p:nvPicPr>
                <p:cNvPr id="4" name="Input penna 3">
                  <a:extLst>
                    <a:ext uri="{FF2B5EF4-FFF2-40B4-BE49-F238E27FC236}">
                      <a16:creationId xmlns:a16="http://schemas.microsoft.com/office/drawing/2014/main" id="{C8013FA3-4566-BFAF-D2A0-0D4DCF0B22A8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497847" y="391015"/>
                  <a:ext cx="181440" cy="73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5" name="Input penna 4">
                  <a:extLst>
                    <a:ext uri="{FF2B5EF4-FFF2-40B4-BE49-F238E27FC236}">
                      <a16:creationId xmlns:a16="http://schemas.microsoft.com/office/drawing/2014/main" id="{B5B5B194-C926-0330-B679-B771991539D1}"/>
                    </a:ext>
                  </a:extLst>
                </p14:cNvPr>
                <p14:cNvContentPartPr/>
                <p14:nvPr/>
              </p14:nvContentPartPr>
              <p14:xfrm>
                <a:off x="683607" y="328375"/>
                <a:ext cx="17280" cy="170280"/>
              </p14:xfrm>
            </p:contentPart>
          </mc:Choice>
          <mc:Fallback>
            <p:pic>
              <p:nvPicPr>
                <p:cNvPr id="5" name="Input penna 4">
                  <a:extLst>
                    <a:ext uri="{FF2B5EF4-FFF2-40B4-BE49-F238E27FC236}">
                      <a16:creationId xmlns:a16="http://schemas.microsoft.com/office/drawing/2014/main" id="{B5B5B194-C926-0330-B679-B771991539D1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673167" y="317575"/>
                  <a:ext cx="38520" cy="191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6" name="Input penna 5">
                  <a:extLst>
                    <a:ext uri="{FF2B5EF4-FFF2-40B4-BE49-F238E27FC236}">
                      <a16:creationId xmlns:a16="http://schemas.microsoft.com/office/drawing/2014/main" id="{0489BF76-DD9A-268C-9B92-02BFA0A63B06}"/>
                    </a:ext>
                  </a:extLst>
                </p14:cNvPr>
                <p14:cNvContentPartPr/>
                <p14:nvPr/>
              </p14:nvContentPartPr>
              <p14:xfrm>
                <a:off x="537807" y="577855"/>
                <a:ext cx="190080" cy="181080"/>
              </p14:xfrm>
            </p:contentPart>
          </mc:Choice>
          <mc:Fallback>
            <p:pic>
              <p:nvPicPr>
                <p:cNvPr id="6" name="Input penna 5">
                  <a:extLst>
                    <a:ext uri="{FF2B5EF4-FFF2-40B4-BE49-F238E27FC236}">
                      <a16:creationId xmlns:a16="http://schemas.microsoft.com/office/drawing/2014/main" id="{0489BF76-DD9A-268C-9B92-02BFA0A63B06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527007" y="567055"/>
                  <a:ext cx="211320" cy="20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D5F7486F-EE4D-C57E-6952-ABF7E752733E}"/>
                    </a:ext>
                  </a:extLst>
                </p14:cNvPr>
                <p14:cNvContentPartPr/>
                <p14:nvPr/>
              </p14:nvContentPartPr>
              <p14:xfrm>
                <a:off x="830487" y="389575"/>
                <a:ext cx="96120" cy="14400"/>
              </p14:xfrm>
            </p:contentPart>
          </mc:Choice>
          <mc:Fallback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D5F7486F-EE4D-C57E-6952-ABF7E752733E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819687" y="379135"/>
                  <a:ext cx="117360" cy="3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8" name="Input penna 7">
                  <a:extLst>
                    <a:ext uri="{FF2B5EF4-FFF2-40B4-BE49-F238E27FC236}">
                      <a16:creationId xmlns:a16="http://schemas.microsoft.com/office/drawing/2014/main" id="{4750483C-88C7-EA1C-071F-70A850E255F1}"/>
                    </a:ext>
                  </a:extLst>
                </p14:cNvPr>
                <p14:cNvContentPartPr/>
                <p14:nvPr/>
              </p14:nvContentPartPr>
              <p14:xfrm>
                <a:off x="827607" y="397855"/>
                <a:ext cx="124200" cy="171720"/>
              </p14:xfrm>
            </p:contentPart>
          </mc:Choice>
          <mc:Fallback>
            <p:pic>
              <p:nvPicPr>
                <p:cNvPr id="8" name="Input penna 7">
                  <a:extLst>
                    <a:ext uri="{FF2B5EF4-FFF2-40B4-BE49-F238E27FC236}">
                      <a16:creationId xmlns:a16="http://schemas.microsoft.com/office/drawing/2014/main" id="{4750483C-88C7-EA1C-071F-70A850E255F1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817167" y="387415"/>
                  <a:ext cx="145440" cy="192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9" name="Input penna 8">
                  <a:extLst>
                    <a:ext uri="{FF2B5EF4-FFF2-40B4-BE49-F238E27FC236}">
                      <a16:creationId xmlns:a16="http://schemas.microsoft.com/office/drawing/2014/main" id="{F34F02E7-990F-C373-88D2-04758C802526}"/>
                    </a:ext>
                  </a:extLst>
                </p14:cNvPr>
                <p14:cNvContentPartPr/>
                <p14:nvPr/>
              </p14:nvContentPartPr>
              <p14:xfrm>
                <a:off x="1039287" y="381295"/>
                <a:ext cx="5760" cy="193320"/>
              </p14:xfrm>
            </p:contentPart>
          </mc:Choice>
          <mc:Fallback>
            <p:pic>
              <p:nvPicPr>
                <p:cNvPr id="9" name="Input penna 8">
                  <a:extLst>
                    <a:ext uri="{FF2B5EF4-FFF2-40B4-BE49-F238E27FC236}">
                      <a16:creationId xmlns:a16="http://schemas.microsoft.com/office/drawing/2014/main" id="{F34F02E7-990F-C373-88D2-04758C802526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1028847" y="370495"/>
                  <a:ext cx="27000" cy="21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9A25E999-127B-A145-8BAF-5FAD6AB5C792}"/>
                    </a:ext>
                  </a:extLst>
                </p14:cNvPr>
                <p14:cNvContentPartPr/>
                <p14:nvPr/>
              </p14:nvContentPartPr>
              <p14:xfrm>
                <a:off x="1089687" y="460855"/>
                <a:ext cx="153720" cy="1908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9A25E999-127B-A145-8BAF-5FAD6AB5C792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1078887" y="450055"/>
                  <a:ext cx="174960" cy="40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6" name="Gruppo 35">
            <a:extLst>
              <a:ext uri="{FF2B5EF4-FFF2-40B4-BE49-F238E27FC236}">
                <a16:creationId xmlns:a16="http://schemas.microsoft.com/office/drawing/2014/main" id="{79EEE816-D46C-C071-339E-B905C5EF3AE0}"/>
              </a:ext>
            </a:extLst>
          </p:cNvPr>
          <p:cNvGrpSpPr/>
          <p:nvPr/>
        </p:nvGrpSpPr>
        <p:grpSpPr>
          <a:xfrm>
            <a:off x="354207" y="1063855"/>
            <a:ext cx="1013760" cy="361440"/>
            <a:chOff x="354207" y="1063855"/>
            <a:chExt cx="1013760" cy="3614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13" name="Input penna 12">
                  <a:extLst>
                    <a:ext uri="{FF2B5EF4-FFF2-40B4-BE49-F238E27FC236}">
                      <a16:creationId xmlns:a16="http://schemas.microsoft.com/office/drawing/2014/main" id="{82B69C5A-2135-7668-6E2A-512EF4519D5B}"/>
                    </a:ext>
                  </a:extLst>
                </p14:cNvPr>
                <p14:cNvContentPartPr/>
                <p14:nvPr/>
              </p14:nvContentPartPr>
              <p14:xfrm>
                <a:off x="354207" y="1141255"/>
                <a:ext cx="226800" cy="270000"/>
              </p14:xfrm>
            </p:contentPart>
          </mc:Choice>
          <mc:Fallback>
            <p:pic>
              <p:nvPicPr>
                <p:cNvPr id="13" name="Input penna 12">
                  <a:extLst>
                    <a:ext uri="{FF2B5EF4-FFF2-40B4-BE49-F238E27FC236}">
                      <a16:creationId xmlns:a16="http://schemas.microsoft.com/office/drawing/2014/main" id="{82B69C5A-2135-7668-6E2A-512EF4519D5B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343407" y="1130455"/>
                  <a:ext cx="248040" cy="29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14" name="Input penna 13">
                  <a:extLst>
                    <a:ext uri="{FF2B5EF4-FFF2-40B4-BE49-F238E27FC236}">
                      <a16:creationId xmlns:a16="http://schemas.microsoft.com/office/drawing/2014/main" id="{30D241B7-946C-CEB1-82E3-B4118A8209CF}"/>
                    </a:ext>
                  </a:extLst>
                </p14:cNvPr>
                <p14:cNvContentPartPr/>
                <p14:nvPr/>
              </p14:nvContentPartPr>
              <p14:xfrm>
                <a:off x="638247" y="1222615"/>
                <a:ext cx="104760" cy="131760"/>
              </p14:xfrm>
            </p:contentPart>
          </mc:Choice>
          <mc:Fallback>
            <p:pic>
              <p:nvPicPr>
                <p:cNvPr id="14" name="Input penna 13">
                  <a:extLst>
                    <a:ext uri="{FF2B5EF4-FFF2-40B4-BE49-F238E27FC236}">
                      <a16:creationId xmlns:a16="http://schemas.microsoft.com/office/drawing/2014/main" id="{30D241B7-946C-CEB1-82E3-B4118A8209CF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627447" y="1212175"/>
                  <a:ext cx="126000" cy="153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15" name="Input penna 14">
                  <a:extLst>
                    <a:ext uri="{FF2B5EF4-FFF2-40B4-BE49-F238E27FC236}">
                      <a16:creationId xmlns:a16="http://schemas.microsoft.com/office/drawing/2014/main" id="{8E7AE3C2-2E61-F480-6F3B-031E8094B565}"/>
                    </a:ext>
                  </a:extLst>
                </p14:cNvPr>
                <p14:cNvContentPartPr/>
                <p14:nvPr/>
              </p14:nvContentPartPr>
              <p14:xfrm>
                <a:off x="820407" y="1229095"/>
                <a:ext cx="114840" cy="196200"/>
              </p14:xfrm>
            </p:contentPart>
          </mc:Choice>
          <mc:Fallback>
            <p:pic>
              <p:nvPicPr>
                <p:cNvPr id="15" name="Input penna 14">
                  <a:extLst>
                    <a:ext uri="{FF2B5EF4-FFF2-40B4-BE49-F238E27FC236}">
                      <a16:creationId xmlns:a16="http://schemas.microsoft.com/office/drawing/2014/main" id="{8E7AE3C2-2E61-F480-6F3B-031E8094B565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809607" y="1218295"/>
                  <a:ext cx="136080" cy="21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">
              <p14:nvContentPartPr>
                <p14:cNvPr id="16" name="Input penna 15">
                  <a:extLst>
                    <a:ext uri="{FF2B5EF4-FFF2-40B4-BE49-F238E27FC236}">
                      <a16:creationId xmlns:a16="http://schemas.microsoft.com/office/drawing/2014/main" id="{D8B25DB9-ADD8-F218-5D56-E07F1DA1804B}"/>
                    </a:ext>
                  </a:extLst>
                </p14:cNvPr>
                <p14:cNvContentPartPr/>
                <p14:nvPr/>
              </p14:nvContentPartPr>
              <p14:xfrm>
                <a:off x="1058727" y="1063855"/>
                <a:ext cx="20520" cy="299520"/>
              </p14:xfrm>
            </p:contentPart>
          </mc:Choice>
          <mc:Fallback>
            <p:pic>
              <p:nvPicPr>
                <p:cNvPr id="16" name="Input penna 15">
                  <a:extLst>
                    <a:ext uri="{FF2B5EF4-FFF2-40B4-BE49-F238E27FC236}">
                      <a16:creationId xmlns:a16="http://schemas.microsoft.com/office/drawing/2014/main" id="{D8B25DB9-ADD8-F218-5D56-E07F1DA1804B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1048287" y="1053055"/>
                  <a:ext cx="41760" cy="32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">
              <p14:nvContentPartPr>
                <p14:cNvPr id="17" name="Input penna 16">
                  <a:extLst>
                    <a:ext uri="{FF2B5EF4-FFF2-40B4-BE49-F238E27FC236}">
                      <a16:creationId xmlns:a16="http://schemas.microsoft.com/office/drawing/2014/main" id="{0EB0B41F-B3F0-BAE1-5D1C-3930DFCC1E77}"/>
                    </a:ext>
                  </a:extLst>
                </p14:cNvPr>
                <p14:cNvContentPartPr/>
                <p14:nvPr/>
              </p14:nvContentPartPr>
              <p14:xfrm>
                <a:off x="1177527" y="1226215"/>
                <a:ext cx="14400" cy="144000"/>
              </p14:xfrm>
            </p:contentPart>
          </mc:Choice>
          <mc:Fallback>
            <p:pic>
              <p:nvPicPr>
                <p:cNvPr id="17" name="Input penna 16">
                  <a:extLst>
                    <a:ext uri="{FF2B5EF4-FFF2-40B4-BE49-F238E27FC236}">
                      <a16:creationId xmlns:a16="http://schemas.microsoft.com/office/drawing/2014/main" id="{0EB0B41F-B3F0-BAE1-5D1C-3930DFCC1E77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1166727" y="1215415"/>
                  <a:ext cx="35640" cy="165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">
              <p14:nvContentPartPr>
                <p14:cNvPr id="18" name="Input penna 17">
                  <a:extLst>
                    <a:ext uri="{FF2B5EF4-FFF2-40B4-BE49-F238E27FC236}">
                      <a16:creationId xmlns:a16="http://schemas.microsoft.com/office/drawing/2014/main" id="{1EF3DA5E-BD63-7D63-16F1-5A0BDADD8D2C}"/>
                    </a:ext>
                  </a:extLst>
                </p14:cNvPr>
                <p14:cNvContentPartPr/>
                <p14:nvPr/>
              </p14:nvContentPartPr>
              <p14:xfrm>
                <a:off x="1281207" y="1256095"/>
                <a:ext cx="86760" cy="109800"/>
              </p14:xfrm>
            </p:contentPart>
          </mc:Choice>
          <mc:Fallback>
            <p:pic>
              <p:nvPicPr>
                <p:cNvPr id="18" name="Input penna 17">
                  <a:extLst>
                    <a:ext uri="{FF2B5EF4-FFF2-40B4-BE49-F238E27FC236}">
                      <a16:creationId xmlns:a16="http://schemas.microsoft.com/office/drawing/2014/main" id="{1EF3DA5E-BD63-7D63-16F1-5A0BDADD8D2C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1270767" y="1245655"/>
                  <a:ext cx="108000" cy="1310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33">
            <p14:nvContentPartPr>
              <p14:cNvPr id="19" name="Input penna 18">
                <a:extLst>
                  <a:ext uri="{FF2B5EF4-FFF2-40B4-BE49-F238E27FC236}">
                    <a16:creationId xmlns:a16="http://schemas.microsoft.com/office/drawing/2014/main" id="{1DE19F67-DABF-C5D1-2A54-62A8F67F8A1B}"/>
                  </a:ext>
                </a:extLst>
              </p14:cNvPr>
              <p14:cNvContentPartPr/>
              <p14:nvPr/>
            </p14:nvContentPartPr>
            <p14:xfrm>
              <a:off x="1584687" y="1240615"/>
              <a:ext cx="80640" cy="15120"/>
            </p14:xfrm>
          </p:contentPart>
        </mc:Choice>
        <mc:Fallback>
          <p:pic>
            <p:nvPicPr>
              <p:cNvPr id="19" name="Input penna 18">
                <a:extLst>
                  <a:ext uri="{FF2B5EF4-FFF2-40B4-BE49-F238E27FC236}">
                    <a16:creationId xmlns:a16="http://schemas.microsoft.com/office/drawing/2014/main" id="{1DE19F67-DABF-C5D1-2A54-62A8F67F8A1B}"/>
                  </a:ext>
                </a:extLst>
              </p:cNvPr>
              <p:cNvPicPr/>
              <p:nvPr/>
            </p:nvPicPr>
            <p:blipFill>
              <a:blip r:embed="rId34"/>
              <a:stretch>
                <a:fillRect/>
              </a:stretch>
            </p:blipFill>
            <p:spPr>
              <a:xfrm>
                <a:off x="1574247" y="1230175"/>
                <a:ext cx="101880" cy="36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5">
            <p14:nvContentPartPr>
              <p14:cNvPr id="20" name="Input penna 19">
                <a:extLst>
                  <a:ext uri="{FF2B5EF4-FFF2-40B4-BE49-F238E27FC236}">
                    <a16:creationId xmlns:a16="http://schemas.microsoft.com/office/drawing/2014/main" id="{BA807E4A-5FF8-E257-8402-57C6ED6A5709}"/>
                  </a:ext>
                </a:extLst>
              </p14:cNvPr>
              <p14:cNvContentPartPr/>
              <p14:nvPr/>
            </p14:nvContentPartPr>
            <p14:xfrm>
              <a:off x="1623567" y="1337095"/>
              <a:ext cx="99360" cy="10080"/>
            </p14:xfrm>
          </p:contentPart>
        </mc:Choice>
        <mc:Fallback>
          <p:pic>
            <p:nvPicPr>
              <p:cNvPr id="20" name="Input penna 19">
                <a:extLst>
                  <a:ext uri="{FF2B5EF4-FFF2-40B4-BE49-F238E27FC236}">
                    <a16:creationId xmlns:a16="http://schemas.microsoft.com/office/drawing/2014/main" id="{BA807E4A-5FF8-E257-8402-57C6ED6A5709}"/>
                  </a:ext>
                </a:extLst>
              </p:cNvPr>
              <p:cNvPicPr/>
              <p:nvPr/>
            </p:nvPicPr>
            <p:blipFill>
              <a:blip r:embed="rId36"/>
              <a:stretch>
                <a:fillRect/>
              </a:stretch>
            </p:blipFill>
            <p:spPr>
              <a:xfrm>
                <a:off x="1613127" y="1326295"/>
                <a:ext cx="120600" cy="31320"/>
              </a:xfrm>
              <a:prstGeom prst="rect">
                <a:avLst/>
              </a:prstGeom>
            </p:spPr>
          </p:pic>
        </mc:Fallback>
      </mc:AlternateContent>
      <p:grpSp>
        <p:nvGrpSpPr>
          <p:cNvPr id="58" name="Gruppo 57">
            <a:extLst>
              <a:ext uri="{FF2B5EF4-FFF2-40B4-BE49-F238E27FC236}">
                <a16:creationId xmlns:a16="http://schemas.microsoft.com/office/drawing/2014/main" id="{3DC6DA81-42E7-C4D7-BEAF-C8F3D371C4F1}"/>
              </a:ext>
            </a:extLst>
          </p:cNvPr>
          <p:cNvGrpSpPr/>
          <p:nvPr/>
        </p:nvGrpSpPr>
        <p:grpSpPr>
          <a:xfrm>
            <a:off x="1997967" y="1068087"/>
            <a:ext cx="1969691" cy="390688"/>
            <a:chOff x="1997967" y="1068087"/>
            <a:chExt cx="1969691" cy="390688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7">
              <p14:nvContentPartPr>
                <p14:cNvPr id="21" name="Input penna 20">
                  <a:extLst>
                    <a:ext uri="{FF2B5EF4-FFF2-40B4-BE49-F238E27FC236}">
                      <a16:creationId xmlns:a16="http://schemas.microsoft.com/office/drawing/2014/main" id="{80FFCF43-A5BE-F09A-7AC4-F65BDA8A4808}"/>
                    </a:ext>
                  </a:extLst>
                </p14:cNvPr>
                <p14:cNvContentPartPr/>
                <p14:nvPr/>
              </p14:nvContentPartPr>
              <p14:xfrm>
                <a:off x="1997967" y="1244215"/>
                <a:ext cx="119160" cy="175680"/>
              </p14:xfrm>
            </p:contentPart>
          </mc:Choice>
          <mc:Fallback>
            <p:pic>
              <p:nvPicPr>
                <p:cNvPr id="21" name="Input penna 20">
                  <a:extLst>
                    <a:ext uri="{FF2B5EF4-FFF2-40B4-BE49-F238E27FC236}">
                      <a16:creationId xmlns:a16="http://schemas.microsoft.com/office/drawing/2014/main" id="{80FFCF43-A5BE-F09A-7AC4-F65BDA8A4808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1987527" y="1233775"/>
                  <a:ext cx="140400" cy="19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">
              <p14:nvContentPartPr>
                <p14:cNvPr id="22" name="Input penna 21">
                  <a:extLst>
                    <a:ext uri="{FF2B5EF4-FFF2-40B4-BE49-F238E27FC236}">
                      <a16:creationId xmlns:a16="http://schemas.microsoft.com/office/drawing/2014/main" id="{2B0A7136-F17E-EA5E-14DA-F840FDE77E64}"/>
                    </a:ext>
                  </a:extLst>
                </p14:cNvPr>
                <p14:cNvContentPartPr/>
                <p14:nvPr/>
              </p14:nvContentPartPr>
              <p14:xfrm>
                <a:off x="2192367" y="1267255"/>
                <a:ext cx="137160" cy="140040"/>
              </p14:xfrm>
            </p:contentPart>
          </mc:Choice>
          <mc:Fallback>
            <p:pic>
              <p:nvPicPr>
                <p:cNvPr id="22" name="Input penna 21">
                  <a:extLst>
                    <a:ext uri="{FF2B5EF4-FFF2-40B4-BE49-F238E27FC236}">
                      <a16:creationId xmlns:a16="http://schemas.microsoft.com/office/drawing/2014/main" id="{2B0A7136-F17E-EA5E-14DA-F840FDE77E64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2181927" y="1256815"/>
                  <a:ext cx="158400" cy="161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">
              <p14:nvContentPartPr>
                <p14:cNvPr id="23" name="Input penna 22">
                  <a:extLst>
                    <a:ext uri="{FF2B5EF4-FFF2-40B4-BE49-F238E27FC236}">
                      <a16:creationId xmlns:a16="http://schemas.microsoft.com/office/drawing/2014/main" id="{04F4D40A-C6C2-5C5A-1A8A-83080EB4FCC0}"/>
                    </a:ext>
                  </a:extLst>
                </p14:cNvPr>
                <p14:cNvContentPartPr/>
                <p14:nvPr/>
              </p14:nvContentPartPr>
              <p14:xfrm>
                <a:off x="2413407" y="1109575"/>
                <a:ext cx="39240" cy="235440"/>
              </p14:xfrm>
            </p:contentPart>
          </mc:Choice>
          <mc:Fallback>
            <p:pic>
              <p:nvPicPr>
                <p:cNvPr id="23" name="Input penna 22">
                  <a:extLst>
                    <a:ext uri="{FF2B5EF4-FFF2-40B4-BE49-F238E27FC236}">
                      <a16:creationId xmlns:a16="http://schemas.microsoft.com/office/drawing/2014/main" id="{04F4D40A-C6C2-5C5A-1A8A-83080EB4FCC0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2402967" y="1099135"/>
                  <a:ext cx="60480" cy="256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">
              <p14:nvContentPartPr>
                <p14:cNvPr id="24" name="Input penna 23">
                  <a:extLst>
                    <a:ext uri="{FF2B5EF4-FFF2-40B4-BE49-F238E27FC236}">
                      <a16:creationId xmlns:a16="http://schemas.microsoft.com/office/drawing/2014/main" id="{ADABF9D1-425D-586B-F13F-2EEA111921C8}"/>
                    </a:ext>
                  </a:extLst>
                </p14:cNvPr>
                <p14:cNvContentPartPr/>
                <p14:nvPr/>
              </p14:nvContentPartPr>
              <p14:xfrm>
                <a:off x="2438607" y="1257535"/>
                <a:ext cx="66960" cy="9360"/>
              </p14:xfrm>
            </p:contentPart>
          </mc:Choice>
          <mc:Fallback>
            <p:pic>
              <p:nvPicPr>
                <p:cNvPr id="24" name="Input penna 23">
                  <a:extLst>
                    <a:ext uri="{FF2B5EF4-FFF2-40B4-BE49-F238E27FC236}">
                      <a16:creationId xmlns:a16="http://schemas.microsoft.com/office/drawing/2014/main" id="{ADABF9D1-425D-586B-F13F-2EEA111921C8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2428167" y="1246735"/>
                  <a:ext cx="88200" cy="3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">
              <p14:nvContentPartPr>
                <p14:cNvPr id="25" name="Input penna 24">
                  <a:extLst>
                    <a:ext uri="{FF2B5EF4-FFF2-40B4-BE49-F238E27FC236}">
                      <a16:creationId xmlns:a16="http://schemas.microsoft.com/office/drawing/2014/main" id="{C6D33B39-37CF-31BA-5341-7B6DF28D14E3}"/>
                    </a:ext>
                  </a:extLst>
                </p14:cNvPr>
                <p14:cNvContentPartPr/>
                <p14:nvPr/>
              </p14:nvContentPartPr>
              <p14:xfrm>
                <a:off x="2562087" y="1132255"/>
                <a:ext cx="69480" cy="274680"/>
              </p14:xfrm>
            </p:contentPart>
          </mc:Choice>
          <mc:Fallback>
            <p:pic>
              <p:nvPicPr>
                <p:cNvPr id="25" name="Input penna 24">
                  <a:extLst>
                    <a:ext uri="{FF2B5EF4-FFF2-40B4-BE49-F238E27FC236}">
                      <a16:creationId xmlns:a16="http://schemas.microsoft.com/office/drawing/2014/main" id="{C6D33B39-37CF-31BA-5341-7B6DF28D14E3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2551647" y="1121815"/>
                  <a:ext cx="90720" cy="29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">
              <p14:nvContentPartPr>
                <p14:cNvPr id="26" name="Input penna 25">
                  <a:extLst>
                    <a:ext uri="{FF2B5EF4-FFF2-40B4-BE49-F238E27FC236}">
                      <a16:creationId xmlns:a16="http://schemas.microsoft.com/office/drawing/2014/main" id="{8F93A62B-90D8-9819-6CAD-642AB7FFA6A5}"/>
                    </a:ext>
                  </a:extLst>
                </p14:cNvPr>
                <p14:cNvContentPartPr/>
                <p14:nvPr/>
              </p14:nvContentPartPr>
              <p14:xfrm>
                <a:off x="2588367" y="1300015"/>
                <a:ext cx="72000" cy="33840"/>
              </p14:xfrm>
            </p:contentPart>
          </mc:Choice>
          <mc:Fallback>
            <p:pic>
              <p:nvPicPr>
                <p:cNvPr id="26" name="Input penna 25">
                  <a:extLst>
                    <a:ext uri="{FF2B5EF4-FFF2-40B4-BE49-F238E27FC236}">
                      <a16:creationId xmlns:a16="http://schemas.microsoft.com/office/drawing/2014/main" id="{8F93A62B-90D8-9819-6CAD-642AB7FFA6A5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2577567" y="1289575"/>
                  <a:ext cx="93240" cy="5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">
              <p14:nvContentPartPr>
                <p14:cNvPr id="27" name="Input penna 26">
                  <a:extLst>
                    <a:ext uri="{FF2B5EF4-FFF2-40B4-BE49-F238E27FC236}">
                      <a16:creationId xmlns:a16="http://schemas.microsoft.com/office/drawing/2014/main" id="{CBBBA8ED-DB96-8B4C-6C33-A47B5984F397}"/>
                    </a:ext>
                  </a:extLst>
                </p14:cNvPr>
                <p14:cNvContentPartPr/>
                <p14:nvPr/>
              </p14:nvContentPartPr>
              <p14:xfrm>
                <a:off x="2722287" y="1312615"/>
                <a:ext cx="16560" cy="100080"/>
              </p14:xfrm>
            </p:contentPart>
          </mc:Choice>
          <mc:Fallback>
            <p:pic>
              <p:nvPicPr>
                <p:cNvPr id="27" name="Input penna 26">
                  <a:extLst>
                    <a:ext uri="{FF2B5EF4-FFF2-40B4-BE49-F238E27FC236}">
                      <a16:creationId xmlns:a16="http://schemas.microsoft.com/office/drawing/2014/main" id="{CBBBA8ED-DB96-8B4C-6C33-A47B5984F397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2711847" y="1301815"/>
                  <a:ext cx="37800" cy="12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0C605111-4223-ECC8-3EB6-3B27E5D57AF7}"/>
                    </a:ext>
                  </a:extLst>
                </p14:cNvPr>
                <p14:cNvContentPartPr/>
                <p14:nvPr/>
              </p14:nvContentPartPr>
              <p14:xfrm>
                <a:off x="2791407" y="1324135"/>
                <a:ext cx="83520" cy="122040"/>
              </p14:xfrm>
            </p:contentPart>
          </mc:Choice>
          <mc:Fallback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0C605111-4223-ECC8-3EB6-3B27E5D57AF7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2780607" y="1313335"/>
                  <a:ext cx="104760" cy="14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F8CAD147-4783-FC6D-8DD7-6D2B854A9C01}"/>
                    </a:ext>
                  </a:extLst>
                </p14:cNvPr>
                <p14:cNvContentPartPr/>
                <p14:nvPr/>
              </p14:nvContentPartPr>
              <p14:xfrm>
                <a:off x="2913087" y="1326655"/>
                <a:ext cx="74160" cy="132120"/>
              </p14:xfrm>
            </p:contentPart>
          </mc:Choice>
          <mc:Fallback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F8CAD147-4783-FC6D-8DD7-6D2B854A9C01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2902647" y="1315855"/>
                  <a:ext cx="95400" cy="15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">
              <p14:nvContentPartPr>
                <p14:cNvPr id="30" name="Input penna 29">
                  <a:extLst>
                    <a:ext uri="{FF2B5EF4-FFF2-40B4-BE49-F238E27FC236}">
                      <a16:creationId xmlns:a16="http://schemas.microsoft.com/office/drawing/2014/main" id="{8D43F8E7-FB4E-4118-4505-E7F175B60397}"/>
                    </a:ext>
                  </a:extLst>
                </p14:cNvPr>
                <p14:cNvContentPartPr/>
                <p14:nvPr/>
              </p14:nvContentPartPr>
              <p14:xfrm>
                <a:off x="3059967" y="1342495"/>
                <a:ext cx="91440" cy="114120"/>
              </p14:xfrm>
            </p:contentPart>
          </mc:Choice>
          <mc:Fallback>
            <p:pic>
              <p:nvPicPr>
                <p:cNvPr id="30" name="Input penna 29">
                  <a:extLst>
                    <a:ext uri="{FF2B5EF4-FFF2-40B4-BE49-F238E27FC236}">
                      <a16:creationId xmlns:a16="http://schemas.microsoft.com/office/drawing/2014/main" id="{8D43F8E7-FB4E-4118-4505-E7F175B60397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3049527" y="1332055"/>
                  <a:ext cx="112680" cy="13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B35B9E72-9EFE-E238-FF7F-EF7BFE03967B}"/>
                    </a:ext>
                  </a:extLst>
                </p14:cNvPr>
                <p14:cNvContentPartPr/>
                <p14:nvPr/>
              </p14:nvContentPartPr>
              <p14:xfrm>
                <a:off x="3279207" y="1350055"/>
                <a:ext cx="68040" cy="17280"/>
              </p14:xfrm>
            </p:contentPart>
          </mc:Choice>
          <mc:Fallback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B35B9E72-9EFE-E238-FF7F-EF7BFE03967B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3268407" y="1339615"/>
                  <a:ext cx="89280" cy="3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3FB78FF1-42A3-E520-F44E-9F714B467ACC}"/>
                    </a:ext>
                  </a:extLst>
                </p14:cNvPr>
                <p14:cNvContentPartPr/>
                <p14:nvPr/>
              </p14:nvContentPartPr>
              <p14:xfrm>
                <a:off x="3245007" y="1440775"/>
                <a:ext cx="118080" cy="8640"/>
              </p14:xfrm>
            </p:contentPart>
          </mc:Choice>
          <mc:Fallback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3FB78FF1-42A3-E520-F44E-9F714B467ACC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3234207" y="1430335"/>
                  <a:ext cx="139320" cy="2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E51FCF7F-5267-33EE-76BF-A2E90A383293}"/>
                    </a:ext>
                  </a:extLst>
                </p14:cNvPr>
                <p14:cNvContentPartPr/>
                <p14:nvPr/>
              </p14:nvContentPartPr>
              <p14:xfrm>
                <a:off x="3747698" y="1068087"/>
                <a:ext cx="159120" cy="202680"/>
              </p14:xfrm>
            </p:contentPart>
          </mc:Choice>
          <mc:Fallback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E51FCF7F-5267-33EE-76BF-A2E90A383293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3736898" y="1057287"/>
                  <a:ext cx="180360" cy="22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D9974995-54C1-5CCE-E07D-01AF96344BB8}"/>
                    </a:ext>
                  </a:extLst>
                </p14:cNvPr>
                <p14:cNvContentPartPr/>
                <p14:nvPr/>
              </p14:nvContentPartPr>
              <p14:xfrm>
                <a:off x="3799178" y="1191207"/>
                <a:ext cx="35280" cy="155880"/>
              </p14:xfrm>
            </p:contentPart>
          </mc:Choice>
          <mc:Fallback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D9974995-54C1-5CCE-E07D-01AF96344BB8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3788378" y="1180767"/>
                  <a:ext cx="56520" cy="177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">
              <p14:nvContentPartPr>
                <p14:cNvPr id="39" name="Input penna 38">
                  <a:extLst>
                    <a:ext uri="{FF2B5EF4-FFF2-40B4-BE49-F238E27FC236}">
                      <a16:creationId xmlns:a16="http://schemas.microsoft.com/office/drawing/2014/main" id="{5A750191-B0CC-D7A8-A51C-0E9C671CFE82}"/>
                    </a:ext>
                  </a:extLst>
                </p14:cNvPr>
                <p14:cNvContentPartPr/>
                <p14:nvPr/>
              </p14:nvContentPartPr>
              <p14:xfrm>
                <a:off x="3719258" y="1319007"/>
                <a:ext cx="248400" cy="35280"/>
              </p14:xfrm>
            </p:contentPart>
          </mc:Choice>
          <mc:Fallback>
            <p:pic>
              <p:nvPicPr>
                <p:cNvPr id="39" name="Input penna 38">
                  <a:extLst>
                    <a:ext uri="{FF2B5EF4-FFF2-40B4-BE49-F238E27FC236}">
                      <a16:creationId xmlns:a16="http://schemas.microsoft.com/office/drawing/2014/main" id="{5A750191-B0CC-D7A8-A51C-0E9C671CFE82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3708818" y="1308207"/>
                  <a:ext cx="269640" cy="56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A8626702-2BCD-EC5C-2F62-CC596F0E657F}"/>
                    </a:ext>
                  </a:extLst>
                </p14:cNvPr>
                <p14:cNvContentPartPr/>
                <p14:nvPr/>
              </p14:nvContentPartPr>
              <p14:xfrm>
                <a:off x="3438818" y="1165647"/>
                <a:ext cx="286200" cy="90360"/>
              </p14:xfrm>
            </p:contentPart>
          </mc:Choice>
          <mc:Fallback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A8626702-2BCD-EC5C-2F62-CC596F0E657F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3428018" y="1154847"/>
                  <a:ext cx="307440" cy="111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6" name="Gruppo 55">
            <a:extLst>
              <a:ext uri="{FF2B5EF4-FFF2-40B4-BE49-F238E27FC236}">
                <a16:creationId xmlns:a16="http://schemas.microsoft.com/office/drawing/2014/main" id="{C09A9085-320C-0A0E-3E33-9FEFAEBE3359}"/>
              </a:ext>
            </a:extLst>
          </p:cNvPr>
          <p:cNvGrpSpPr/>
          <p:nvPr/>
        </p:nvGrpSpPr>
        <p:grpSpPr>
          <a:xfrm>
            <a:off x="4267538" y="965487"/>
            <a:ext cx="1130760" cy="376200"/>
            <a:chOff x="4267538" y="965487"/>
            <a:chExt cx="1130760" cy="3762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9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154F6EFB-0EC0-67F3-C0A0-872D2F335AD8}"/>
                    </a:ext>
                  </a:extLst>
                </p14:cNvPr>
                <p14:cNvContentPartPr/>
                <p14:nvPr/>
              </p14:nvContentPartPr>
              <p14:xfrm>
                <a:off x="4267538" y="973047"/>
                <a:ext cx="117720" cy="178920"/>
              </p14:xfrm>
            </p:contentPart>
          </mc:Choice>
          <mc:Fallback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154F6EFB-0EC0-67F3-C0A0-872D2F335AD8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4256738" y="962607"/>
                  <a:ext cx="138960" cy="20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1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D4532692-C543-CFBC-57A7-B0F1EDBE1B56}"/>
                    </a:ext>
                  </a:extLst>
                </p14:cNvPr>
                <p14:cNvContentPartPr/>
                <p14:nvPr/>
              </p14:nvContentPartPr>
              <p14:xfrm>
                <a:off x="4325138" y="1073127"/>
                <a:ext cx="116280" cy="32760"/>
              </p14:xfrm>
            </p:contentPart>
          </mc:Choice>
          <mc:Fallback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D4532692-C543-CFBC-57A7-B0F1EDBE1B56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4314338" y="1062687"/>
                  <a:ext cx="137520" cy="54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3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2A162A42-FCC2-0D55-29B9-8618605CE317}"/>
                    </a:ext>
                  </a:extLst>
                </p14:cNvPr>
                <p14:cNvContentPartPr/>
                <p14:nvPr/>
              </p14:nvContentPartPr>
              <p14:xfrm>
                <a:off x="4538618" y="965487"/>
                <a:ext cx="14760" cy="150120"/>
              </p14:xfrm>
            </p:contentPart>
          </mc:Choice>
          <mc:Fallback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2A162A42-FCC2-0D55-29B9-8618605CE317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4528178" y="954687"/>
                  <a:ext cx="36000" cy="171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5">
              <p14:nvContentPartPr>
                <p14:cNvPr id="44" name="Input penna 43">
                  <a:extLst>
                    <a:ext uri="{FF2B5EF4-FFF2-40B4-BE49-F238E27FC236}">
                      <a16:creationId xmlns:a16="http://schemas.microsoft.com/office/drawing/2014/main" id="{96474169-18CF-9570-3A1C-B21404671F1C}"/>
                    </a:ext>
                  </a:extLst>
                </p14:cNvPr>
                <p14:cNvContentPartPr/>
                <p14:nvPr/>
              </p14:nvContentPartPr>
              <p14:xfrm>
                <a:off x="4297058" y="1147287"/>
                <a:ext cx="334080" cy="24120"/>
              </p14:xfrm>
            </p:contentPart>
          </mc:Choice>
          <mc:Fallback>
            <p:pic>
              <p:nvPicPr>
                <p:cNvPr id="44" name="Input penna 43">
                  <a:extLst>
                    <a:ext uri="{FF2B5EF4-FFF2-40B4-BE49-F238E27FC236}">
                      <a16:creationId xmlns:a16="http://schemas.microsoft.com/office/drawing/2014/main" id="{96474169-18CF-9570-3A1C-B21404671F1C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4286258" y="1136847"/>
                  <a:ext cx="355320" cy="4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7">
              <p14:nvContentPartPr>
                <p14:cNvPr id="45" name="Input penna 44">
                  <a:extLst>
                    <a:ext uri="{FF2B5EF4-FFF2-40B4-BE49-F238E27FC236}">
                      <a16:creationId xmlns:a16="http://schemas.microsoft.com/office/drawing/2014/main" id="{D7E153A7-473E-7FD5-DCBF-49EC6390D94E}"/>
                    </a:ext>
                  </a:extLst>
                </p14:cNvPr>
                <p14:cNvContentPartPr/>
                <p14:nvPr/>
              </p14:nvContentPartPr>
              <p14:xfrm>
                <a:off x="4448978" y="1173207"/>
                <a:ext cx="25920" cy="115920"/>
              </p14:xfrm>
            </p:contentPart>
          </mc:Choice>
          <mc:Fallback>
            <p:pic>
              <p:nvPicPr>
                <p:cNvPr id="45" name="Input penna 44">
                  <a:extLst>
                    <a:ext uri="{FF2B5EF4-FFF2-40B4-BE49-F238E27FC236}">
                      <a16:creationId xmlns:a16="http://schemas.microsoft.com/office/drawing/2014/main" id="{D7E153A7-473E-7FD5-DCBF-49EC6390D94E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4438178" y="1162407"/>
                  <a:ext cx="47160" cy="137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9">
              <p14:nvContentPartPr>
                <p14:cNvPr id="46" name="Input penna 45">
                  <a:extLst>
                    <a:ext uri="{FF2B5EF4-FFF2-40B4-BE49-F238E27FC236}">
                      <a16:creationId xmlns:a16="http://schemas.microsoft.com/office/drawing/2014/main" id="{88921FCD-F984-3334-F459-3349C5824EB9}"/>
                    </a:ext>
                  </a:extLst>
                </p14:cNvPr>
                <p14:cNvContentPartPr/>
                <p14:nvPr/>
              </p14:nvContentPartPr>
              <p14:xfrm>
                <a:off x="4521338" y="1172487"/>
                <a:ext cx="38520" cy="126000"/>
              </p14:xfrm>
            </p:contentPart>
          </mc:Choice>
          <mc:Fallback>
            <p:pic>
              <p:nvPicPr>
                <p:cNvPr id="46" name="Input penna 45">
                  <a:extLst>
                    <a:ext uri="{FF2B5EF4-FFF2-40B4-BE49-F238E27FC236}">
                      <a16:creationId xmlns:a16="http://schemas.microsoft.com/office/drawing/2014/main" id="{88921FCD-F984-3334-F459-3349C5824EB9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4510538" y="1161687"/>
                  <a:ext cx="59760" cy="147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1">
              <p14:nvContentPartPr>
                <p14:cNvPr id="47" name="Input penna 46">
                  <a:extLst>
                    <a:ext uri="{FF2B5EF4-FFF2-40B4-BE49-F238E27FC236}">
                      <a16:creationId xmlns:a16="http://schemas.microsoft.com/office/drawing/2014/main" id="{80B7BD4B-A51A-D166-FBED-4C9F939404A2}"/>
                    </a:ext>
                  </a:extLst>
                </p14:cNvPr>
                <p14:cNvContentPartPr/>
                <p14:nvPr/>
              </p14:nvContentPartPr>
              <p14:xfrm>
                <a:off x="4355738" y="1296687"/>
                <a:ext cx="265680" cy="45000"/>
              </p14:xfrm>
            </p:contentPart>
          </mc:Choice>
          <mc:Fallback>
            <p:pic>
              <p:nvPicPr>
                <p:cNvPr id="47" name="Input penna 46">
                  <a:extLst>
                    <a:ext uri="{FF2B5EF4-FFF2-40B4-BE49-F238E27FC236}">
                      <a16:creationId xmlns:a16="http://schemas.microsoft.com/office/drawing/2014/main" id="{80B7BD4B-A51A-D166-FBED-4C9F939404A2}"/>
                    </a:ext>
                  </a:extLst>
                </p:cNvPr>
                <p:cNvPicPr/>
                <p:nvPr/>
              </p:nvPicPr>
              <p:blipFill>
                <a:blip r:embed="rId82"/>
                <a:stretch>
                  <a:fillRect/>
                </a:stretch>
              </p:blipFill>
              <p:spPr>
                <a:xfrm>
                  <a:off x="4345298" y="1285887"/>
                  <a:ext cx="286920" cy="66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3">
              <p14:nvContentPartPr>
                <p14:cNvPr id="48" name="Input penna 47">
                  <a:extLst>
                    <a:ext uri="{FF2B5EF4-FFF2-40B4-BE49-F238E27FC236}">
                      <a16:creationId xmlns:a16="http://schemas.microsoft.com/office/drawing/2014/main" id="{A96A35DC-3F0F-CC26-3DE2-6C4FAAFE72C1}"/>
                    </a:ext>
                  </a:extLst>
                </p14:cNvPr>
                <p14:cNvContentPartPr/>
                <p14:nvPr/>
              </p14:nvContentPartPr>
              <p14:xfrm>
                <a:off x="4708898" y="1077087"/>
                <a:ext cx="132480" cy="108720"/>
              </p14:xfrm>
            </p:contentPart>
          </mc:Choice>
          <mc:Fallback>
            <p:pic>
              <p:nvPicPr>
                <p:cNvPr id="48" name="Input penna 47">
                  <a:extLst>
                    <a:ext uri="{FF2B5EF4-FFF2-40B4-BE49-F238E27FC236}">
                      <a16:creationId xmlns:a16="http://schemas.microsoft.com/office/drawing/2014/main" id="{A96A35DC-3F0F-CC26-3DE2-6C4FAAFE72C1}"/>
                    </a:ext>
                  </a:extLst>
                </p:cNvPr>
                <p:cNvPicPr/>
                <p:nvPr/>
              </p:nvPicPr>
              <p:blipFill>
                <a:blip r:embed="rId84"/>
                <a:stretch>
                  <a:fillRect/>
                </a:stretch>
              </p:blipFill>
              <p:spPr>
                <a:xfrm>
                  <a:off x="4698458" y="1066287"/>
                  <a:ext cx="153720" cy="12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5">
              <p14:nvContentPartPr>
                <p14:cNvPr id="49" name="Input penna 48">
                  <a:extLst>
                    <a:ext uri="{FF2B5EF4-FFF2-40B4-BE49-F238E27FC236}">
                      <a16:creationId xmlns:a16="http://schemas.microsoft.com/office/drawing/2014/main" id="{8EB928E4-DEF1-A578-C112-B8F9E8807DCB}"/>
                    </a:ext>
                  </a:extLst>
                </p14:cNvPr>
                <p14:cNvContentPartPr/>
                <p14:nvPr/>
              </p14:nvContentPartPr>
              <p14:xfrm>
                <a:off x="4877738" y="1158087"/>
                <a:ext cx="112320" cy="8280"/>
              </p14:xfrm>
            </p:contentPart>
          </mc:Choice>
          <mc:Fallback>
            <p:pic>
              <p:nvPicPr>
                <p:cNvPr id="49" name="Input penna 48">
                  <a:extLst>
                    <a:ext uri="{FF2B5EF4-FFF2-40B4-BE49-F238E27FC236}">
                      <a16:creationId xmlns:a16="http://schemas.microsoft.com/office/drawing/2014/main" id="{8EB928E4-DEF1-A578-C112-B8F9E8807DCB}"/>
                    </a:ext>
                  </a:extLst>
                </p:cNvPr>
                <p:cNvPicPr/>
                <p:nvPr/>
              </p:nvPicPr>
              <p:blipFill>
                <a:blip r:embed="rId86"/>
                <a:stretch>
                  <a:fillRect/>
                </a:stretch>
              </p:blipFill>
              <p:spPr>
                <a:xfrm>
                  <a:off x="4866938" y="1147647"/>
                  <a:ext cx="133560" cy="2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7">
              <p14:nvContentPartPr>
                <p14:cNvPr id="50" name="Input penna 49">
                  <a:extLst>
                    <a:ext uri="{FF2B5EF4-FFF2-40B4-BE49-F238E27FC236}">
                      <a16:creationId xmlns:a16="http://schemas.microsoft.com/office/drawing/2014/main" id="{57225514-99DF-FA98-D194-F6A0AC614E8D}"/>
                    </a:ext>
                  </a:extLst>
                </p14:cNvPr>
                <p14:cNvContentPartPr/>
                <p14:nvPr/>
              </p14:nvContentPartPr>
              <p14:xfrm>
                <a:off x="5002298" y="1067367"/>
                <a:ext cx="24480" cy="179640"/>
              </p14:xfrm>
            </p:contentPart>
          </mc:Choice>
          <mc:Fallback>
            <p:pic>
              <p:nvPicPr>
                <p:cNvPr id="50" name="Input penna 49">
                  <a:extLst>
                    <a:ext uri="{FF2B5EF4-FFF2-40B4-BE49-F238E27FC236}">
                      <a16:creationId xmlns:a16="http://schemas.microsoft.com/office/drawing/2014/main" id="{57225514-99DF-FA98-D194-F6A0AC614E8D}"/>
                    </a:ext>
                  </a:extLst>
                </p:cNvPr>
                <p:cNvPicPr/>
                <p:nvPr/>
              </p:nvPicPr>
              <p:blipFill>
                <a:blip r:embed="rId88"/>
                <a:stretch>
                  <a:fillRect/>
                </a:stretch>
              </p:blipFill>
              <p:spPr>
                <a:xfrm>
                  <a:off x="4991858" y="1056567"/>
                  <a:ext cx="45720" cy="20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9">
              <p14:nvContentPartPr>
                <p14:cNvPr id="51" name="Input penna 50">
                  <a:extLst>
                    <a:ext uri="{FF2B5EF4-FFF2-40B4-BE49-F238E27FC236}">
                      <a16:creationId xmlns:a16="http://schemas.microsoft.com/office/drawing/2014/main" id="{B849F998-62D6-BEA6-5581-3DF0FEB66AFA}"/>
                    </a:ext>
                  </a:extLst>
                </p14:cNvPr>
                <p14:cNvContentPartPr/>
                <p14:nvPr/>
              </p14:nvContentPartPr>
              <p14:xfrm>
                <a:off x="5193098" y="1042887"/>
                <a:ext cx="108360" cy="128520"/>
              </p14:xfrm>
            </p:contentPart>
          </mc:Choice>
          <mc:Fallback>
            <p:pic>
              <p:nvPicPr>
                <p:cNvPr id="51" name="Input penna 50">
                  <a:extLst>
                    <a:ext uri="{FF2B5EF4-FFF2-40B4-BE49-F238E27FC236}">
                      <a16:creationId xmlns:a16="http://schemas.microsoft.com/office/drawing/2014/main" id="{B849F998-62D6-BEA6-5581-3DF0FEB66AFA}"/>
                    </a:ext>
                  </a:extLst>
                </p:cNvPr>
                <p:cNvPicPr/>
                <p:nvPr/>
              </p:nvPicPr>
              <p:blipFill>
                <a:blip r:embed="rId90"/>
                <a:stretch>
                  <a:fillRect/>
                </a:stretch>
              </p:blipFill>
              <p:spPr>
                <a:xfrm>
                  <a:off x="5182658" y="1032447"/>
                  <a:ext cx="129600" cy="149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1">
              <p14:nvContentPartPr>
                <p14:cNvPr id="52" name="Input penna 51">
                  <a:extLst>
                    <a:ext uri="{FF2B5EF4-FFF2-40B4-BE49-F238E27FC236}">
                      <a16:creationId xmlns:a16="http://schemas.microsoft.com/office/drawing/2014/main" id="{7FD93A93-2B7D-C6E0-179D-BB7DEEDC5F83}"/>
                    </a:ext>
                  </a:extLst>
                </p14:cNvPr>
                <p14:cNvContentPartPr/>
                <p14:nvPr/>
              </p14:nvContentPartPr>
              <p14:xfrm>
                <a:off x="5204258" y="1180047"/>
                <a:ext cx="16200" cy="103680"/>
              </p14:xfrm>
            </p:contentPart>
          </mc:Choice>
          <mc:Fallback>
            <p:pic>
              <p:nvPicPr>
                <p:cNvPr id="52" name="Input penna 51">
                  <a:extLst>
                    <a:ext uri="{FF2B5EF4-FFF2-40B4-BE49-F238E27FC236}">
                      <a16:creationId xmlns:a16="http://schemas.microsoft.com/office/drawing/2014/main" id="{7FD93A93-2B7D-C6E0-179D-BB7DEEDC5F83}"/>
                    </a:ext>
                  </a:extLst>
                </p:cNvPr>
                <p:cNvPicPr/>
                <p:nvPr/>
              </p:nvPicPr>
              <p:blipFill>
                <a:blip r:embed="rId92"/>
                <a:stretch>
                  <a:fillRect/>
                </a:stretch>
              </p:blipFill>
              <p:spPr>
                <a:xfrm>
                  <a:off x="5193818" y="1169607"/>
                  <a:ext cx="37440" cy="12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3">
              <p14:nvContentPartPr>
                <p14:cNvPr id="53" name="Input penna 52">
                  <a:extLst>
                    <a:ext uri="{FF2B5EF4-FFF2-40B4-BE49-F238E27FC236}">
                      <a16:creationId xmlns:a16="http://schemas.microsoft.com/office/drawing/2014/main" id="{56BBB1FC-3182-88B4-7078-8455D7628763}"/>
                    </a:ext>
                  </a:extLst>
                </p14:cNvPr>
                <p14:cNvContentPartPr/>
                <p14:nvPr/>
              </p14:nvContentPartPr>
              <p14:xfrm>
                <a:off x="5292458" y="1200927"/>
                <a:ext cx="9000" cy="95040"/>
              </p14:xfrm>
            </p:contentPart>
          </mc:Choice>
          <mc:Fallback>
            <p:pic>
              <p:nvPicPr>
                <p:cNvPr id="53" name="Input penna 52">
                  <a:extLst>
                    <a:ext uri="{FF2B5EF4-FFF2-40B4-BE49-F238E27FC236}">
                      <a16:creationId xmlns:a16="http://schemas.microsoft.com/office/drawing/2014/main" id="{56BBB1FC-3182-88B4-7078-8455D7628763}"/>
                    </a:ext>
                  </a:extLst>
                </p:cNvPr>
                <p:cNvPicPr/>
                <p:nvPr/>
              </p:nvPicPr>
              <p:blipFill>
                <a:blip r:embed="rId94"/>
                <a:stretch>
                  <a:fillRect/>
                </a:stretch>
              </p:blipFill>
              <p:spPr>
                <a:xfrm>
                  <a:off x="5281658" y="1190487"/>
                  <a:ext cx="30240" cy="11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5">
              <p14:nvContentPartPr>
                <p14:cNvPr id="54" name="Input penna 53">
                  <a:extLst>
                    <a:ext uri="{FF2B5EF4-FFF2-40B4-BE49-F238E27FC236}">
                      <a16:creationId xmlns:a16="http://schemas.microsoft.com/office/drawing/2014/main" id="{3CF42FC7-AF18-E2AF-A8DF-1075B39137C9}"/>
                    </a:ext>
                  </a:extLst>
                </p14:cNvPr>
                <p14:cNvContentPartPr/>
                <p14:nvPr/>
              </p14:nvContentPartPr>
              <p14:xfrm>
                <a:off x="5145218" y="1313967"/>
                <a:ext cx="253080" cy="15120"/>
              </p14:xfrm>
            </p:contentPart>
          </mc:Choice>
          <mc:Fallback>
            <p:pic>
              <p:nvPicPr>
                <p:cNvPr id="54" name="Input penna 53">
                  <a:extLst>
                    <a:ext uri="{FF2B5EF4-FFF2-40B4-BE49-F238E27FC236}">
                      <a16:creationId xmlns:a16="http://schemas.microsoft.com/office/drawing/2014/main" id="{3CF42FC7-AF18-E2AF-A8DF-1075B39137C9}"/>
                    </a:ext>
                  </a:extLst>
                </p:cNvPr>
                <p:cNvPicPr/>
                <p:nvPr/>
              </p:nvPicPr>
              <p:blipFill>
                <a:blip r:embed="rId96"/>
                <a:stretch>
                  <a:fillRect/>
                </a:stretch>
              </p:blipFill>
              <p:spPr>
                <a:xfrm>
                  <a:off x="5134418" y="1303527"/>
                  <a:ext cx="274320" cy="36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94" name="Gruppo 193">
            <a:extLst>
              <a:ext uri="{FF2B5EF4-FFF2-40B4-BE49-F238E27FC236}">
                <a16:creationId xmlns:a16="http://schemas.microsoft.com/office/drawing/2014/main" id="{47C7EF0D-96D8-8B39-BF9E-496AC59F44C1}"/>
              </a:ext>
            </a:extLst>
          </p:cNvPr>
          <p:cNvGrpSpPr/>
          <p:nvPr/>
        </p:nvGrpSpPr>
        <p:grpSpPr>
          <a:xfrm>
            <a:off x="6112396" y="271855"/>
            <a:ext cx="833400" cy="329760"/>
            <a:chOff x="6112396" y="271855"/>
            <a:chExt cx="833400" cy="3297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7">
              <p14:nvContentPartPr>
                <p14:cNvPr id="59" name="Input penna 58">
                  <a:extLst>
                    <a:ext uri="{FF2B5EF4-FFF2-40B4-BE49-F238E27FC236}">
                      <a16:creationId xmlns:a16="http://schemas.microsoft.com/office/drawing/2014/main" id="{33B7E1AF-CB73-5459-1418-F11527954E14}"/>
                    </a:ext>
                  </a:extLst>
                </p14:cNvPr>
                <p14:cNvContentPartPr/>
                <p14:nvPr/>
              </p14:nvContentPartPr>
              <p14:xfrm>
                <a:off x="6112396" y="307495"/>
                <a:ext cx="185400" cy="185400"/>
              </p14:xfrm>
            </p:contentPart>
          </mc:Choice>
          <mc:Fallback>
            <p:pic>
              <p:nvPicPr>
                <p:cNvPr id="59" name="Input penna 58">
                  <a:extLst>
                    <a:ext uri="{FF2B5EF4-FFF2-40B4-BE49-F238E27FC236}">
                      <a16:creationId xmlns:a16="http://schemas.microsoft.com/office/drawing/2014/main" id="{33B7E1AF-CB73-5459-1418-F11527954E14}"/>
                    </a:ext>
                  </a:extLst>
                </p:cNvPr>
                <p:cNvPicPr/>
                <p:nvPr/>
              </p:nvPicPr>
              <p:blipFill>
                <a:blip r:embed="rId98"/>
                <a:stretch>
                  <a:fillRect/>
                </a:stretch>
              </p:blipFill>
              <p:spPr>
                <a:xfrm>
                  <a:off x="6101956" y="296695"/>
                  <a:ext cx="206640" cy="20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9">
              <p14:nvContentPartPr>
                <p14:cNvPr id="60" name="Input penna 59">
                  <a:extLst>
                    <a:ext uri="{FF2B5EF4-FFF2-40B4-BE49-F238E27FC236}">
                      <a16:creationId xmlns:a16="http://schemas.microsoft.com/office/drawing/2014/main" id="{20B2079D-693B-1D5B-C2DC-EF338DDE4736}"/>
                    </a:ext>
                  </a:extLst>
                </p14:cNvPr>
                <p14:cNvContentPartPr/>
                <p14:nvPr/>
              </p14:nvContentPartPr>
              <p14:xfrm>
                <a:off x="6298156" y="374095"/>
                <a:ext cx="102240" cy="95040"/>
              </p14:xfrm>
            </p:contentPart>
          </mc:Choice>
          <mc:Fallback>
            <p:pic>
              <p:nvPicPr>
                <p:cNvPr id="60" name="Input penna 59">
                  <a:extLst>
                    <a:ext uri="{FF2B5EF4-FFF2-40B4-BE49-F238E27FC236}">
                      <a16:creationId xmlns:a16="http://schemas.microsoft.com/office/drawing/2014/main" id="{20B2079D-693B-1D5B-C2DC-EF338DDE4736}"/>
                    </a:ext>
                  </a:extLst>
                </p:cNvPr>
                <p:cNvPicPr/>
                <p:nvPr/>
              </p:nvPicPr>
              <p:blipFill>
                <a:blip r:embed="rId100"/>
                <a:stretch>
                  <a:fillRect/>
                </a:stretch>
              </p:blipFill>
              <p:spPr>
                <a:xfrm>
                  <a:off x="6287356" y="363655"/>
                  <a:ext cx="123480" cy="11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1">
              <p14:nvContentPartPr>
                <p14:cNvPr id="61" name="Input penna 60">
                  <a:extLst>
                    <a:ext uri="{FF2B5EF4-FFF2-40B4-BE49-F238E27FC236}">
                      <a16:creationId xmlns:a16="http://schemas.microsoft.com/office/drawing/2014/main" id="{E21C85D7-FFEB-E206-F987-BCA0763990CD}"/>
                    </a:ext>
                  </a:extLst>
                </p14:cNvPr>
                <p14:cNvContentPartPr/>
                <p14:nvPr/>
              </p14:nvContentPartPr>
              <p14:xfrm>
                <a:off x="6484996" y="393175"/>
                <a:ext cx="67320" cy="208440"/>
              </p14:xfrm>
            </p:contentPart>
          </mc:Choice>
          <mc:Fallback>
            <p:pic>
              <p:nvPicPr>
                <p:cNvPr id="61" name="Input penna 60">
                  <a:extLst>
                    <a:ext uri="{FF2B5EF4-FFF2-40B4-BE49-F238E27FC236}">
                      <a16:creationId xmlns:a16="http://schemas.microsoft.com/office/drawing/2014/main" id="{E21C85D7-FFEB-E206-F987-BCA0763990CD}"/>
                    </a:ext>
                  </a:extLst>
                </p:cNvPr>
                <p:cNvPicPr/>
                <p:nvPr/>
              </p:nvPicPr>
              <p:blipFill>
                <a:blip r:embed="rId102"/>
                <a:stretch>
                  <a:fillRect/>
                </a:stretch>
              </p:blipFill>
              <p:spPr>
                <a:xfrm>
                  <a:off x="6474196" y="382375"/>
                  <a:ext cx="88560" cy="229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3">
              <p14:nvContentPartPr>
                <p14:cNvPr id="62" name="Input penna 61">
                  <a:extLst>
                    <a:ext uri="{FF2B5EF4-FFF2-40B4-BE49-F238E27FC236}">
                      <a16:creationId xmlns:a16="http://schemas.microsoft.com/office/drawing/2014/main" id="{B66BF2CB-FDDB-AFAF-E17A-38639C326608}"/>
                    </a:ext>
                  </a:extLst>
                </p14:cNvPr>
                <p14:cNvContentPartPr/>
                <p14:nvPr/>
              </p14:nvContentPartPr>
              <p14:xfrm>
                <a:off x="6686236" y="271855"/>
                <a:ext cx="18720" cy="224280"/>
              </p14:xfrm>
            </p:contentPart>
          </mc:Choice>
          <mc:Fallback>
            <p:pic>
              <p:nvPicPr>
                <p:cNvPr id="62" name="Input penna 61">
                  <a:extLst>
                    <a:ext uri="{FF2B5EF4-FFF2-40B4-BE49-F238E27FC236}">
                      <a16:creationId xmlns:a16="http://schemas.microsoft.com/office/drawing/2014/main" id="{B66BF2CB-FDDB-AFAF-E17A-38639C326608}"/>
                    </a:ext>
                  </a:extLst>
                </p:cNvPr>
                <p:cNvPicPr/>
                <p:nvPr/>
              </p:nvPicPr>
              <p:blipFill>
                <a:blip r:embed="rId104"/>
                <a:stretch>
                  <a:fillRect/>
                </a:stretch>
              </p:blipFill>
              <p:spPr>
                <a:xfrm>
                  <a:off x="6675796" y="261055"/>
                  <a:ext cx="39960" cy="245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5">
              <p14:nvContentPartPr>
                <p14:cNvPr id="63" name="Input penna 62">
                  <a:extLst>
                    <a:ext uri="{FF2B5EF4-FFF2-40B4-BE49-F238E27FC236}">
                      <a16:creationId xmlns:a16="http://schemas.microsoft.com/office/drawing/2014/main" id="{C4035E4B-B733-D1C7-BAD0-D2BE61475710}"/>
                    </a:ext>
                  </a:extLst>
                </p14:cNvPr>
                <p14:cNvContentPartPr/>
                <p14:nvPr/>
              </p14:nvContentPartPr>
              <p14:xfrm>
                <a:off x="6770836" y="385975"/>
                <a:ext cx="9000" cy="111960"/>
              </p14:xfrm>
            </p:contentPart>
          </mc:Choice>
          <mc:Fallback>
            <p:pic>
              <p:nvPicPr>
                <p:cNvPr id="63" name="Input penna 62">
                  <a:extLst>
                    <a:ext uri="{FF2B5EF4-FFF2-40B4-BE49-F238E27FC236}">
                      <a16:creationId xmlns:a16="http://schemas.microsoft.com/office/drawing/2014/main" id="{C4035E4B-B733-D1C7-BAD0-D2BE61475710}"/>
                    </a:ext>
                  </a:extLst>
                </p:cNvPr>
                <p:cNvPicPr/>
                <p:nvPr/>
              </p:nvPicPr>
              <p:blipFill>
                <a:blip r:embed="rId106"/>
                <a:stretch>
                  <a:fillRect/>
                </a:stretch>
              </p:blipFill>
              <p:spPr>
                <a:xfrm>
                  <a:off x="6760396" y="375535"/>
                  <a:ext cx="30240" cy="13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7">
              <p14:nvContentPartPr>
                <p14:cNvPr id="192" name="Input penna 191">
                  <a:extLst>
                    <a:ext uri="{FF2B5EF4-FFF2-40B4-BE49-F238E27FC236}">
                      <a16:creationId xmlns:a16="http://schemas.microsoft.com/office/drawing/2014/main" id="{4CE0C727-CE8E-ED6B-89DC-9D2AF2915394}"/>
                    </a:ext>
                  </a:extLst>
                </p14:cNvPr>
                <p14:cNvContentPartPr/>
                <p14:nvPr/>
              </p14:nvContentPartPr>
              <p14:xfrm>
                <a:off x="6885676" y="425215"/>
                <a:ext cx="60120" cy="78120"/>
              </p14:xfrm>
            </p:contentPart>
          </mc:Choice>
          <mc:Fallback>
            <p:pic>
              <p:nvPicPr>
                <p:cNvPr id="192" name="Input penna 191">
                  <a:extLst>
                    <a:ext uri="{FF2B5EF4-FFF2-40B4-BE49-F238E27FC236}">
                      <a16:creationId xmlns:a16="http://schemas.microsoft.com/office/drawing/2014/main" id="{4CE0C727-CE8E-ED6B-89DC-9D2AF2915394}"/>
                    </a:ext>
                  </a:extLst>
                </p:cNvPr>
                <p:cNvPicPr/>
                <p:nvPr/>
              </p:nvPicPr>
              <p:blipFill>
                <a:blip r:embed="rId108"/>
                <a:stretch>
                  <a:fillRect/>
                </a:stretch>
              </p:blipFill>
              <p:spPr>
                <a:xfrm>
                  <a:off x="6874876" y="414415"/>
                  <a:ext cx="81360" cy="99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05" name="Gruppo 204">
            <a:extLst>
              <a:ext uri="{FF2B5EF4-FFF2-40B4-BE49-F238E27FC236}">
                <a16:creationId xmlns:a16="http://schemas.microsoft.com/office/drawing/2014/main" id="{6D65AE5F-C4A8-85CF-6F2F-55E19508F9B3}"/>
              </a:ext>
            </a:extLst>
          </p:cNvPr>
          <p:cNvGrpSpPr/>
          <p:nvPr/>
        </p:nvGrpSpPr>
        <p:grpSpPr>
          <a:xfrm>
            <a:off x="7581055" y="347815"/>
            <a:ext cx="1441440" cy="186480"/>
            <a:chOff x="7581055" y="347815"/>
            <a:chExt cx="1441440" cy="1864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09">
              <p14:nvContentPartPr>
                <p14:cNvPr id="195" name="Input penna 194">
                  <a:extLst>
                    <a:ext uri="{FF2B5EF4-FFF2-40B4-BE49-F238E27FC236}">
                      <a16:creationId xmlns:a16="http://schemas.microsoft.com/office/drawing/2014/main" id="{C85EF823-41D4-0BC1-68CB-3531074406A0}"/>
                    </a:ext>
                  </a:extLst>
                </p14:cNvPr>
                <p14:cNvContentPartPr/>
                <p14:nvPr/>
              </p14:nvContentPartPr>
              <p14:xfrm>
                <a:off x="7581055" y="347815"/>
                <a:ext cx="190440" cy="159840"/>
              </p14:xfrm>
            </p:contentPart>
          </mc:Choice>
          <mc:Fallback>
            <p:pic>
              <p:nvPicPr>
                <p:cNvPr id="195" name="Input penna 194">
                  <a:extLst>
                    <a:ext uri="{FF2B5EF4-FFF2-40B4-BE49-F238E27FC236}">
                      <a16:creationId xmlns:a16="http://schemas.microsoft.com/office/drawing/2014/main" id="{C85EF823-41D4-0BC1-68CB-3531074406A0}"/>
                    </a:ext>
                  </a:extLst>
                </p:cNvPr>
                <p:cNvPicPr/>
                <p:nvPr/>
              </p:nvPicPr>
              <p:blipFill>
                <a:blip r:embed="rId110"/>
                <a:stretch>
                  <a:fillRect/>
                </a:stretch>
              </p:blipFill>
              <p:spPr>
                <a:xfrm>
                  <a:off x="7570615" y="337015"/>
                  <a:ext cx="211680" cy="181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1">
              <p14:nvContentPartPr>
                <p14:cNvPr id="196" name="Input penna 195">
                  <a:extLst>
                    <a:ext uri="{FF2B5EF4-FFF2-40B4-BE49-F238E27FC236}">
                      <a16:creationId xmlns:a16="http://schemas.microsoft.com/office/drawing/2014/main" id="{9E03ACF4-BA03-E983-6EF6-E995B230242D}"/>
                    </a:ext>
                  </a:extLst>
                </p14:cNvPr>
                <p14:cNvContentPartPr/>
                <p14:nvPr/>
              </p14:nvContentPartPr>
              <p14:xfrm>
                <a:off x="7780855" y="397855"/>
                <a:ext cx="137160" cy="134280"/>
              </p14:xfrm>
            </p:contentPart>
          </mc:Choice>
          <mc:Fallback>
            <p:pic>
              <p:nvPicPr>
                <p:cNvPr id="196" name="Input penna 195">
                  <a:extLst>
                    <a:ext uri="{FF2B5EF4-FFF2-40B4-BE49-F238E27FC236}">
                      <a16:creationId xmlns:a16="http://schemas.microsoft.com/office/drawing/2014/main" id="{9E03ACF4-BA03-E983-6EF6-E995B230242D}"/>
                    </a:ext>
                  </a:extLst>
                </p:cNvPr>
                <p:cNvPicPr/>
                <p:nvPr/>
              </p:nvPicPr>
              <p:blipFill>
                <a:blip r:embed="rId112"/>
                <a:stretch>
                  <a:fillRect/>
                </a:stretch>
              </p:blipFill>
              <p:spPr>
                <a:xfrm>
                  <a:off x="7770055" y="387415"/>
                  <a:ext cx="158400" cy="155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3">
              <p14:nvContentPartPr>
                <p14:cNvPr id="197" name="Input penna 196">
                  <a:extLst>
                    <a:ext uri="{FF2B5EF4-FFF2-40B4-BE49-F238E27FC236}">
                      <a16:creationId xmlns:a16="http://schemas.microsoft.com/office/drawing/2014/main" id="{80D36996-D1E2-55B2-2B91-701BAB7B3189}"/>
                    </a:ext>
                  </a:extLst>
                </p14:cNvPr>
                <p14:cNvContentPartPr/>
                <p14:nvPr/>
              </p14:nvContentPartPr>
              <p14:xfrm>
                <a:off x="7987855" y="369775"/>
                <a:ext cx="135720" cy="149400"/>
              </p14:xfrm>
            </p:contentPart>
          </mc:Choice>
          <mc:Fallback>
            <p:pic>
              <p:nvPicPr>
                <p:cNvPr id="197" name="Input penna 196">
                  <a:extLst>
                    <a:ext uri="{FF2B5EF4-FFF2-40B4-BE49-F238E27FC236}">
                      <a16:creationId xmlns:a16="http://schemas.microsoft.com/office/drawing/2014/main" id="{80D36996-D1E2-55B2-2B91-701BAB7B3189}"/>
                    </a:ext>
                  </a:extLst>
                </p:cNvPr>
                <p:cNvPicPr/>
                <p:nvPr/>
              </p:nvPicPr>
              <p:blipFill>
                <a:blip r:embed="rId114"/>
                <a:stretch>
                  <a:fillRect/>
                </a:stretch>
              </p:blipFill>
              <p:spPr>
                <a:xfrm>
                  <a:off x="7977055" y="359335"/>
                  <a:ext cx="156960" cy="170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5">
              <p14:nvContentPartPr>
                <p14:cNvPr id="198" name="Input penna 197">
                  <a:extLst>
                    <a:ext uri="{FF2B5EF4-FFF2-40B4-BE49-F238E27FC236}">
                      <a16:creationId xmlns:a16="http://schemas.microsoft.com/office/drawing/2014/main" id="{2E5780FF-23BC-4B0C-09AA-C57FD62C20D1}"/>
                    </a:ext>
                  </a:extLst>
                </p14:cNvPr>
                <p14:cNvContentPartPr/>
                <p14:nvPr/>
              </p14:nvContentPartPr>
              <p14:xfrm>
                <a:off x="8172535" y="384895"/>
                <a:ext cx="107640" cy="116640"/>
              </p14:xfrm>
            </p:contentPart>
          </mc:Choice>
          <mc:Fallback>
            <p:pic>
              <p:nvPicPr>
                <p:cNvPr id="198" name="Input penna 197">
                  <a:extLst>
                    <a:ext uri="{FF2B5EF4-FFF2-40B4-BE49-F238E27FC236}">
                      <a16:creationId xmlns:a16="http://schemas.microsoft.com/office/drawing/2014/main" id="{2E5780FF-23BC-4B0C-09AA-C57FD62C20D1}"/>
                    </a:ext>
                  </a:extLst>
                </p:cNvPr>
                <p:cNvPicPr/>
                <p:nvPr/>
              </p:nvPicPr>
              <p:blipFill>
                <a:blip r:embed="rId116"/>
                <a:stretch>
                  <a:fillRect/>
                </a:stretch>
              </p:blipFill>
              <p:spPr>
                <a:xfrm>
                  <a:off x="8162095" y="374095"/>
                  <a:ext cx="128880" cy="137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7">
              <p14:nvContentPartPr>
                <p14:cNvPr id="199" name="Input penna 198">
                  <a:extLst>
                    <a:ext uri="{FF2B5EF4-FFF2-40B4-BE49-F238E27FC236}">
                      <a16:creationId xmlns:a16="http://schemas.microsoft.com/office/drawing/2014/main" id="{8C590886-B1AC-0209-3A96-AC605FF01042}"/>
                    </a:ext>
                  </a:extLst>
                </p14:cNvPr>
                <p14:cNvContentPartPr/>
                <p14:nvPr/>
              </p14:nvContentPartPr>
              <p14:xfrm>
                <a:off x="8346055" y="420175"/>
                <a:ext cx="12960" cy="79200"/>
              </p14:xfrm>
            </p:contentPart>
          </mc:Choice>
          <mc:Fallback>
            <p:pic>
              <p:nvPicPr>
                <p:cNvPr id="199" name="Input penna 198">
                  <a:extLst>
                    <a:ext uri="{FF2B5EF4-FFF2-40B4-BE49-F238E27FC236}">
                      <a16:creationId xmlns:a16="http://schemas.microsoft.com/office/drawing/2014/main" id="{8C590886-B1AC-0209-3A96-AC605FF01042}"/>
                    </a:ext>
                  </a:extLst>
                </p:cNvPr>
                <p:cNvPicPr/>
                <p:nvPr/>
              </p:nvPicPr>
              <p:blipFill>
                <a:blip r:embed="rId118"/>
                <a:stretch>
                  <a:fillRect/>
                </a:stretch>
              </p:blipFill>
              <p:spPr>
                <a:xfrm>
                  <a:off x="8335615" y="409735"/>
                  <a:ext cx="34200" cy="100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9">
              <p14:nvContentPartPr>
                <p14:cNvPr id="200" name="Input penna 199">
                  <a:extLst>
                    <a:ext uri="{FF2B5EF4-FFF2-40B4-BE49-F238E27FC236}">
                      <a16:creationId xmlns:a16="http://schemas.microsoft.com/office/drawing/2014/main" id="{EC1DF9CC-CF3A-26B8-495F-EC29459A6988}"/>
                    </a:ext>
                  </a:extLst>
                </p14:cNvPr>
                <p14:cNvContentPartPr/>
                <p14:nvPr/>
              </p14:nvContentPartPr>
              <p14:xfrm>
                <a:off x="8442535" y="411895"/>
                <a:ext cx="102960" cy="77040"/>
              </p14:xfrm>
            </p:contentPart>
          </mc:Choice>
          <mc:Fallback>
            <p:pic>
              <p:nvPicPr>
                <p:cNvPr id="200" name="Input penna 199">
                  <a:extLst>
                    <a:ext uri="{FF2B5EF4-FFF2-40B4-BE49-F238E27FC236}">
                      <a16:creationId xmlns:a16="http://schemas.microsoft.com/office/drawing/2014/main" id="{EC1DF9CC-CF3A-26B8-495F-EC29459A6988}"/>
                    </a:ext>
                  </a:extLst>
                </p:cNvPr>
                <p:cNvPicPr/>
                <p:nvPr/>
              </p:nvPicPr>
              <p:blipFill>
                <a:blip r:embed="rId120"/>
                <a:stretch>
                  <a:fillRect/>
                </a:stretch>
              </p:blipFill>
              <p:spPr>
                <a:xfrm>
                  <a:off x="8432095" y="401455"/>
                  <a:ext cx="124200" cy="98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1">
              <p14:nvContentPartPr>
                <p14:cNvPr id="201" name="Input penna 200">
                  <a:extLst>
                    <a:ext uri="{FF2B5EF4-FFF2-40B4-BE49-F238E27FC236}">
                      <a16:creationId xmlns:a16="http://schemas.microsoft.com/office/drawing/2014/main" id="{6CDC2280-6A87-63C8-3F35-82F0DB226709}"/>
                    </a:ext>
                  </a:extLst>
                </p14:cNvPr>
                <p14:cNvContentPartPr/>
                <p14:nvPr/>
              </p14:nvContentPartPr>
              <p14:xfrm>
                <a:off x="8622895" y="430615"/>
                <a:ext cx="117000" cy="77760"/>
              </p14:xfrm>
            </p:contentPart>
          </mc:Choice>
          <mc:Fallback>
            <p:pic>
              <p:nvPicPr>
                <p:cNvPr id="201" name="Input penna 200">
                  <a:extLst>
                    <a:ext uri="{FF2B5EF4-FFF2-40B4-BE49-F238E27FC236}">
                      <a16:creationId xmlns:a16="http://schemas.microsoft.com/office/drawing/2014/main" id="{6CDC2280-6A87-63C8-3F35-82F0DB226709}"/>
                    </a:ext>
                  </a:extLst>
                </p:cNvPr>
                <p:cNvPicPr/>
                <p:nvPr/>
              </p:nvPicPr>
              <p:blipFill>
                <a:blip r:embed="rId122"/>
                <a:stretch>
                  <a:fillRect/>
                </a:stretch>
              </p:blipFill>
              <p:spPr>
                <a:xfrm>
                  <a:off x="8612455" y="420175"/>
                  <a:ext cx="138240" cy="9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3">
              <p14:nvContentPartPr>
                <p14:cNvPr id="202" name="Input penna 201">
                  <a:extLst>
                    <a:ext uri="{FF2B5EF4-FFF2-40B4-BE49-F238E27FC236}">
                      <a16:creationId xmlns:a16="http://schemas.microsoft.com/office/drawing/2014/main" id="{D27A7D49-82EC-C7C2-D36D-FBFA9E8B167D}"/>
                    </a:ext>
                  </a:extLst>
                </p14:cNvPr>
                <p14:cNvContentPartPr/>
                <p14:nvPr/>
              </p14:nvContentPartPr>
              <p14:xfrm>
                <a:off x="8849335" y="421615"/>
                <a:ext cx="31680" cy="80640"/>
              </p14:xfrm>
            </p:contentPart>
          </mc:Choice>
          <mc:Fallback>
            <p:pic>
              <p:nvPicPr>
                <p:cNvPr id="202" name="Input penna 201">
                  <a:extLst>
                    <a:ext uri="{FF2B5EF4-FFF2-40B4-BE49-F238E27FC236}">
                      <a16:creationId xmlns:a16="http://schemas.microsoft.com/office/drawing/2014/main" id="{D27A7D49-82EC-C7C2-D36D-FBFA9E8B167D}"/>
                    </a:ext>
                  </a:extLst>
                </p:cNvPr>
                <p:cNvPicPr/>
                <p:nvPr/>
              </p:nvPicPr>
              <p:blipFill>
                <a:blip r:embed="rId124"/>
                <a:stretch>
                  <a:fillRect/>
                </a:stretch>
              </p:blipFill>
              <p:spPr>
                <a:xfrm>
                  <a:off x="8838535" y="411175"/>
                  <a:ext cx="52920" cy="101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5">
              <p14:nvContentPartPr>
                <p14:cNvPr id="203" name="Input penna 202">
                  <a:extLst>
                    <a:ext uri="{FF2B5EF4-FFF2-40B4-BE49-F238E27FC236}">
                      <a16:creationId xmlns:a16="http://schemas.microsoft.com/office/drawing/2014/main" id="{CF10BD07-9C8C-AAF2-AC46-2C3919D1DC40}"/>
                    </a:ext>
                  </a:extLst>
                </p14:cNvPr>
                <p14:cNvContentPartPr/>
                <p14:nvPr/>
              </p14:nvContentPartPr>
              <p14:xfrm>
                <a:off x="8955895" y="426655"/>
                <a:ext cx="66600" cy="107640"/>
              </p14:xfrm>
            </p:contentPart>
          </mc:Choice>
          <mc:Fallback>
            <p:pic>
              <p:nvPicPr>
                <p:cNvPr id="203" name="Input penna 202">
                  <a:extLst>
                    <a:ext uri="{FF2B5EF4-FFF2-40B4-BE49-F238E27FC236}">
                      <a16:creationId xmlns:a16="http://schemas.microsoft.com/office/drawing/2014/main" id="{CF10BD07-9C8C-AAF2-AC46-2C3919D1DC40}"/>
                    </a:ext>
                  </a:extLst>
                </p:cNvPr>
                <p:cNvPicPr/>
                <p:nvPr/>
              </p:nvPicPr>
              <p:blipFill>
                <a:blip r:embed="rId126"/>
                <a:stretch>
                  <a:fillRect/>
                </a:stretch>
              </p:blipFill>
              <p:spPr>
                <a:xfrm>
                  <a:off x="8945095" y="415855"/>
                  <a:ext cx="87840" cy="1288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95" name="Gruppo 294">
            <a:extLst>
              <a:ext uri="{FF2B5EF4-FFF2-40B4-BE49-F238E27FC236}">
                <a16:creationId xmlns:a16="http://schemas.microsoft.com/office/drawing/2014/main" id="{8B28D60E-2A91-2E95-7BEB-85EE87FC62F5}"/>
              </a:ext>
            </a:extLst>
          </p:cNvPr>
          <p:cNvGrpSpPr/>
          <p:nvPr/>
        </p:nvGrpSpPr>
        <p:grpSpPr>
          <a:xfrm>
            <a:off x="6275335" y="869815"/>
            <a:ext cx="295920" cy="355320"/>
            <a:chOff x="6275335" y="869815"/>
            <a:chExt cx="295920" cy="3553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27">
              <p14:nvContentPartPr>
                <p14:cNvPr id="206" name="Input penna 205">
                  <a:extLst>
                    <a:ext uri="{FF2B5EF4-FFF2-40B4-BE49-F238E27FC236}">
                      <a16:creationId xmlns:a16="http://schemas.microsoft.com/office/drawing/2014/main" id="{9519CAB9-F0D2-68B4-7ACF-97FD9782402F}"/>
                    </a:ext>
                  </a:extLst>
                </p14:cNvPr>
                <p14:cNvContentPartPr/>
                <p14:nvPr/>
              </p14:nvContentPartPr>
              <p14:xfrm>
                <a:off x="6275335" y="869815"/>
                <a:ext cx="117000" cy="173160"/>
              </p14:xfrm>
            </p:contentPart>
          </mc:Choice>
          <mc:Fallback>
            <p:pic>
              <p:nvPicPr>
                <p:cNvPr id="206" name="Input penna 205">
                  <a:extLst>
                    <a:ext uri="{FF2B5EF4-FFF2-40B4-BE49-F238E27FC236}">
                      <a16:creationId xmlns:a16="http://schemas.microsoft.com/office/drawing/2014/main" id="{9519CAB9-F0D2-68B4-7ACF-97FD9782402F}"/>
                    </a:ext>
                  </a:extLst>
                </p:cNvPr>
                <p:cNvPicPr/>
                <p:nvPr/>
              </p:nvPicPr>
              <p:blipFill>
                <a:blip r:embed="rId128"/>
                <a:stretch>
                  <a:fillRect/>
                </a:stretch>
              </p:blipFill>
              <p:spPr>
                <a:xfrm>
                  <a:off x="6264535" y="859375"/>
                  <a:ext cx="138240" cy="194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9">
              <p14:nvContentPartPr>
                <p14:cNvPr id="207" name="Input penna 206">
                  <a:extLst>
                    <a:ext uri="{FF2B5EF4-FFF2-40B4-BE49-F238E27FC236}">
                      <a16:creationId xmlns:a16="http://schemas.microsoft.com/office/drawing/2014/main" id="{AC55B110-CE71-9D7C-22D7-89B17718F6A9}"/>
                    </a:ext>
                  </a:extLst>
                </p14:cNvPr>
                <p14:cNvContentPartPr/>
                <p14:nvPr/>
              </p14:nvContentPartPr>
              <p14:xfrm>
                <a:off x="6440215" y="923455"/>
                <a:ext cx="99000" cy="10800"/>
              </p14:xfrm>
            </p:contentPart>
          </mc:Choice>
          <mc:Fallback>
            <p:pic>
              <p:nvPicPr>
                <p:cNvPr id="207" name="Input penna 206">
                  <a:extLst>
                    <a:ext uri="{FF2B5EF4-FFF2-40B4-BE49-F238E27FC236}">
                      <a16:creationId xmlns:a16="http://schemas.microsoft.com/office/drawing/2014/main" id="{AC55B110-CE71-9D7C-22D7-89B17718F6A9}"/>
                    </a:ext>
                  </a:extLst>
                </p:cNvPr>
                <p:cNvPicPr/>
                <p:nvPr/>
              </p:nvPicPr>
              <p:blipFill>
                <a:blip r:embed="rId130"/>
                <a:stretch>
                  <a:fillRect/>
                </a:stretch>
              </p:blipFill>
              <p:spPr>
                <a:xfrm>
                  <a:off x="6429775" y="913015"/>
                  <a:ext cx="120240" cy="3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1">
              <p14:nvContentPartPr>
                <p14:cNvPr id="208" name="Input penna 207">
                  <a:extLst>
                    <a:ext uri="{FF2B5EF4-FFF2-40B4-BE49-F238E27FC236}">
                      <a16:creationId xmlns:a16="http://schemas.microsoft.com/office/drawing/2014/main" id="{08765D01-4701-7381-2FB2-AF2F36976621}"/>
                    </a:ext>
                  </a:extLst>
                </p14:cNvPr>
                <p14:cNvContentPartPr/>
                <p14:nvPr/>
              </p14:nvContentPartPr>
              <p14:xfrm>
                <a:off x="6535255" y="880615"/>
                <a:ext cx="9720" cy="117360"/>
              </p14:xfrm>
            </p:contentPart>
          </mc:Choice>
          <mc:Fallback>
            <p:pic>
              <p:nvPicPr>
                <p:cNvPr id="208" name="Input penna 207">
                  <a:extLst>
                    <a:ext uri="{FF2B5EF4-FFF2-40B4-BE49-F238E27FC236}">
                      <a16:creationId xmlns:a16="http://schemas.microsoft.com/office/drawing/2014/main" id="{08765D01-4701-7381-2FB2-AF2F36976621}"/>
                    </a:ext>
                  </a:extLst>
                </p:cNvPr>
                <p:cNvPicPr/>
                <p:nvPr/>
              </p:nvPicPr>
              <p:blipFill>
                <a:blip r:embed="rId132"/>
                <a:stretch>
                  <a:fillRect/>
                </a:stretch>
              </p:blipFill>
              <p:spPr>
                <a:xfrm>
                  <a:off x="6524815" y="869815"/>
                  <a:ext cx="30960" cy="13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3">
              <p14:nvContentPartPr>
                <p14:cNvPr id="209" name="Input penna 208">
                  <a:extLst>
                    <a:ext uri="{FF2B5EF4-FFF2-40B4-BE49-F238E27FC236}">
                      <a16:creationId xmlns:a16="http://schemas.microsoft.com/office/drawing/2014/main" id="{D4BA8CE1-FEEA-252A-9E29-22E5BA349FA2}"/>
                    </a:ext>
                  </a:extLst>
                </p14:cNvPr>
                <p14:cNvContentPartPr/>
                <p14:nvPr/>
              </p14:nvContentPartPr>
              <p14:xfrm>
                <a:off x="6382615" y="1082575"/>
                <a:ext cx="167760" cy="36000"/>
              </p14:xfrm>
            </p:contentPart>
          </mc:Choice>
          <mc:Fallback>
            <p:pic>
              <p:nvPicPr>
                <p:cNvPr id="209" name="Input penna 208">
                  <a:extLst>
                    <a:ext uri="{FF2B5EF4-FFF2-40B4-BE49-F238E27FC236}">
                      <a16:creationId xmlns:a16="http://schemas.microsoft.com/office/drawing/2014/main" id="{D4BA8CE1-FEEA-252A-9E29-22E5BA349FA2}"/>
                    </a:ext>
                  </a:extLst>
                </p:cNvPr>
                <p:cNvPicPr/>
                <p:nvPr/>
              </p:nvPicPr>
              <p:blipFill>
                <a:blip r:embed="rId134"/>
                <a:stretch>
                  <a:fillRect/>
                </a:stretch>
              </p:blipFill>
              <p:spPr>
                <a:xfrm>
                  <a:off x="6372175" y="1071775"/>
                  <a:ext cx="189000" cy="57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5">
              <p14:nvContentPartPr>
                <p14:cNvPr id="210" name="Input penna 209">
                  <a:extLst>
                    <a:ext uri="{FF2B5EF4-FFF2-40B4-BE49-F238E27FC236}">
                      <a16:creationId xmlns:a16="http://schemas.microsoft.com/office/drawing/2014/main" id="{9EF225DF-F121-230C-CF9C-8C8D9F668951}"/>
                    </a:ext>
                  </a:extLst>
                </p14:cNvPr>
                <p14:cNvContentPartPr/>
                <p14:nvPr/>
              </p14:nvContentPartPr>
              <p14:xfrm>
                <a:off x="6399895" y="1105615"/>
                <a:ext cx="171360" cy="119520"/>
              </p14:xfrm>
            </p:contentPart>
          </mc:Choice>
          <mc:Fallback>
            <p:pic>
              <p:nvPicPr>
                <p:cNvPr id="210" name="Input penna 209">
                  <a:extLst>
                    <a:ext uri="{FF2B5EF4-FFF2-40B4-BE49-F238E27FC236}">
                      <a16:creationId xmlns:a16="http://schemas.microsoft.com/office/drawing/2014/main" id="{9EF225DF-F121-230C-CF9C-8C8D9F668951}"/>
                    </a:ext>
                  </a:extLst>
                </p:cNvPr>
                <p:cNvPicPr/>
                <p:nvPr/>
              </p:nvPicPr>
              <p:blipFill>
                <a:blip r:embed="rId136"/>
                <a:stretch>
                  <a:fillRect/>
                </a:stretch>
              </p:blipFill>
              <p:spPr>
                <a:xfrm>
                  <a:off x="6389455" y="1094815"/>
                  <a:ext cx="192600" cy="140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93" name="Gruppo 292">
            <a:extLst>
              <a:ext uri="{FF2B5EF4-FFF2-40B4-BE49-F238E27FC236}">
                <a16:creationId xmlns:a16="http://schemas.microsoft.com/office/drawing/2014/main" id="{72FF3BF3-9458-40F0-1987-BB5E775056B4}"/>
              </a:ext>
            </a:extLst>
          </p:cNvPr>
          <p:cNvGrpSpPr/>
          <p:nvPr/>
        </p:nvGrpSpPr>
        <p:grpSpPr>
          <a:xfrm>
            <a:off x="6745855" y="905455"/>
            <a:ext cx="325800" cy="220680"/>
            <a:chOff x="6745855" y="905455"/>
            <a:chExt cx="325800" cy="2206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37">
              <p14:nvContentPartPr>
                <p14:cNvPr id="211" name="Input penna 210">
                  <a:extLst>
                    <a:ext uri="{FF2B5EF4-FFF2-40B4-BE49-F238E27FC236}">
                      <a16:creationId xmlns:a16="http://schemas.microsoft.com/office/drawing/2014/main" id="{2BB488C8-E39F-978B-5E8F-12BF438BEE77}"/>
                    </a:ext>
                  </a:extLst>
                </p14:cNvPr>
                <p14:cNvContentPartPr/>
                <p14:nvPr/>
              </p14:nvContentPartPr>
              <p14:xfrm>
                <a:off x="6745855" y="905455"/>
                <a:ext cx="171360" cy="115920"/>
              </p14:xfrm>
            </p:contentPart>
          </mc:Choice>
          <mc:Fallback>
            <p:pic>
              <p:nvPicPr>
                <p:cNvPr id="211" name="Input penna 210">
                  <a:extLst>
                    <a:ext uri="{FF2B5EF4-FFF2-40B4-BE49-F238E27FC236}">
                      <a16:creationId xmlns:a16="http://schemas.microsoft.com/office/drawing/2014/main" id="{2BB488C8-E39F-978B-5E8F-12BF438BEE77}"/>
                    </a:ext>
                  </a:extLst>
                </p:cNvPr>
                <p:cNvPicPr/>
                <p:nvPr/>
              </p:nvPicPr>
              <p:blipFill>
                <a:blip r:embed="rId138"/>
                <a:stretch>
                  <a:fillRect/>
                </a:stretch>
              </p:blipFill>
              <p:spPr>
                <a:xfrm>
                  <a:off x="6735055" y="894655"/>
                  <a:ext cx="192600" cy="137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9">
              <p14:nvContentPartPr>
                <p14:cNvPr id="212" name="Input penna 211">
                  <a:extLst>
                    <a:ext uri="{FF2B5EF4-FFF2-40B4-BE49-F238E27FC236}">
                      <a16:creationId xmlns:a16="http://schemas.microsoft.com/office/drawing/2014/main" id="{3EDA06C0-AA5D-FD4A-140E-BC5A3C72A82F}"/>
                    </a:ext>
                  </a:extLst>
                </p14:cNvPr>
                <p14:cNvContentPartPr/>
                <p14:nvPr/>
              </p14:nvContentPartPr>
              <p14:xfrm>
                <a:off x="6870415" y="1006615"/>
                <a:ext cx="13680" cy="95040"/>
              </p14:xfrm>
            </p:contentPart>
          </mc:Choice>
          <mc:Fallback>
            <p:pic>
              <p:nvPicPr>
                <p:cNvPr id="212" name="Input penna 211">
                  <a:extLst>
                    <a:ext uri="{FF2B5EF4-FFF2-40B4-BE49-F238E27FC236}">
                      <a16:creationId xmlns:a16="http://schemas.microsoft.com/office/drawing/2014/main" id="{3EDA06C0-AA5D-FD4A-140E-BC5A3C72A82F}"/>
                    </a:ext>
                  </a:extLst>
                </p:cNvPr>
                <p:cNvPicPr/>
                <p:nvPr/>
              </p:nvPicPr>
              <p:blipFill>
                <a:blip r:embed="rId140"/>
                <a:stretch>
                  <a:fillRect/>
                </a:stretch>
              </p:blipFill>
              <p:spPr>
                <a:xfrm>
                  <a:off x="6859615" y="995815"/>
                  <a:ext cx="34920" cy="11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1">
              <p14:nvContentPartPr>
                <p14:cNvPr id="213" name="Input penna 212">
                  <a:extLst>
                    <a:ext uri="{FF2B5EF4-FFF2-40B4-BE49-F238E27FC236}">
                      <a16:creationId xmlns:a16="http://schemas.microsoft.com/office/drawing/2014/main" id="{F72428AD-208A-1BB4-F037-A2B5AC1979E4}"/>
                    </a:ext>
                  </a:extLst>
                </p14:cNvPr>
                <p14:cNvContentPartPr/>
                <p14:nvPr/>
              </p14:nvContentPartPr>
              <p14:xfrm>
                <a:off x="6787255" y="1097335"/>
                <a:ext cx="284400" cy="28800"/>
              </p14:xfrm>
            </p:contentPart>
          </mc:Choice>
          <mc:Fallback>
            <p:pic>
              <p:nvPicPr>
                <p:cNvPr id="213" name="Input penna 212">
                  <a:extLst>
                    <a:ext uri="{FF2B5EF4-FFF2-40B4-BE49-F238E27FC236}">
                      <a16:creationId xmlns:a16="http://schemas.microsoft.com/office/drawing/2014/main" id="{F72428AD-208A-1BB4-F037-A2B5AC1979E4}"/>
                    </a:ext>
                  </a:extLst>
                </p:cNvPr>
                <p:cNvPicPr/>
                <p:nvPr/>
              </p:nvPicPr>
              <p:blipFill>
                <a:blip r:embed="rId142"/>
                <a:stretch>
                  <a:fillRect/>
                </a:stretch>
              </p:blipFill>
              <p:spPr>
                <a:xfrm>
                  <a:off x="6776815" y="1086535"/>
                  <a:ext cx="305640" cy="500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91" name="Gruppo 290">
            <a:extLst>
              <a:ext uri="{FF2B5EF4-FFF2-40B4-BE49-F238E27FC236}">
                <a16:creationId xmlns:a16="http://schemas.microsoft.com/office/drawing/2014/main" id="{5FAACEF3-CB84-46F3-57D4-A7514BF14D49}"/>
              </a:ext>
            </a:extLst>
          </p:cNvPr>
          <p:cNvGrpSpPr/>
          <p:nvPr/>
        </p:nvGrpSpPr>
        <p:grpSpPr>
          <a:xfrm>
            <a:off x="7577095" y="830215"/>
            <a:ext cx="1489680" cy="390960"/>
            <a:chOff x="7577095" y="830215"/>
            <a:chExt cx="1489680" cy="3909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43">
              <p14:nvContentPartPr>
                <p14:cNvPr id="214" name="Input penna 213">
                  <a:extLst>
                    <a:ext uri="{FF2B5EF4-FFF2-40B4-BE49-F238E27FC236}">
                      <a16:creationId xmlns:a16="http://schemas.microsoft.com/office/drawing/2014/main" id="{5CC837FC-BFF2-A66A-876E-329B3C19B3FB}"/>
                    </a:ext>
                  </a:extLst>
                </p14:cNvPr>
                <p14:cNvContentPartPr/>
                <p14:nvPr/>
              </p14:nvContentPartPr>
              <p14:xfrm>
                <a:off x="7577095" y="830215"/>
                <a:ext cx="115560" cy="194760"/>
              </p14:xfrm>
            </p:contentPart>
          </mc:Choice>
          <mc:Fallback>
            <p:pic>
              <p:nvPicPr>
                <p:cNvPr id="214" name="Input penna 213">
                  <a:extLst>
                    <a:ext uri="{FF2B5EF4-FFF2-40B4-BE49-F238E27FC236}">
                      <a16:creationId xmlns:a16="http://schemas.microsoft.com/office/drawing/2014/main" id="{5CC837FC-BFF2-A66A-876E-329B3C19B3FB}"/>
                    </a:ext>
                  </a:extLst>
                </p:cNvPr>
                <p:cNvPicPr/>
                <p:nvPr/>
              </p:nvPicPr>
              <p:blipFill>
                <a:blip r:embed="rId144"/>
                <a:stretch>
                  <a:fillRect/>
                </a:stretch>
              </p:blipFill>
              <p:spPr>
                <a:xfrm>
                  <a:off x="7566655" y="819415"/>
                  <a:ext cx="136800" cy="21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5">
              <p14:nvContentPartPr>
                <p14:cNvPr id="215" name="Input penna 214">
                  <a:extLst>
                    <a:ext uri="{FF2B5EF4-FFF2-40B4-BE49-F238E27FC236}">
                      <a16:creationId xmlns:a16="http://schemas.microsoft.com/office/drawing/2014/main" id="{C0AF8A4F-10C1-E1F8-8811-6D05132D9991}"/>
                    </a:ext>
                  </a:extLst>
                </p14:cNvPr>
                <p14:cNvContentPartPr/>
                <p14:nvPr/>
              </p14:nvContentPartPr>
              <p14:xfrm>
                <a:off x="7618495" y="952615"/>
                <a:ext cx="151920" cy="28440"/>
              </p14:xfrm>
            </p:contentPart>
          </mc:Choice>
          <mc:Fallback>
            <p:pic>
              <p:nvPicPr>
                <p:cNvPr id="215" name="Input penna 214">
                  <a:extLst>
                    <a:ext uri="{FF2B5EF4-FFF2-40B4-BE49-F238E27FC236}">
                      <a16:creationId xmlns:a16="http://schemas.microsoft.com/office/drawing/2014/main" id="{C0AF8A4F-10C1-E1F8-8811-6D05132D9991}"/>
                    </a:ext>
                  </a:extLst>
                </p:cNvPr>
                <p:cNvPicPr/>
                <p:nvPr/>
              </p:nvPicPr>
              <p:blipFill>
                <a:blip r:embed="rId146"/>
                <a:stretch>
                  <a:fillRect/>
                </a:stretch>
              </p:blipFill>
              <p:spPr>
                <a:xfrm>
                  <a:off x="7608055" y="942175"/>
                  <a:ext cx="173160" cy="49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7">
              <p14:nvContentPartPr>
                <p14:cNvPr id="216" name="Input penna 215">
                  <a:extLst>
                    <a:ext uri="{FF2B5EF4-FFF2-40B4-BE49-F238E27FC236}">
                      <a16:creationId xmlns:a16="http://schemas.microsoft.com/office/drawing/2014/main" id="{F67CF370-4F92-3394-9892-89C29ED7A2EB}"/>
                    </a:ext>
                  </a:extLst>
                </p14:cNvPr>
                <p14:cNvContentPartPr/>
                <p14:nvPr/>
              </p14:nvContentPartPr>
              <p14:xfrm>
                <a:off x="7868695" y="858655"/>
                <a:ext cx="30600" cy="137520"/>
              </p14:xfrm>
            </p:contentPart>
          </mc:Choice>
          <mc:Fallback>
            <p:pic>
              <p:nvPicPr>
                <p:cNvPr id="216" name="Input penna 215">
                  <a:extLst>
                    <a:ext uri="{FF2B5EF4-FFF2-40B4-BE49-F238E27FC236}">
                      <a16:creationId xmlns:a16="http://schemas.microsoft.com/office/drawing/2014/main" id="{F67CF370-4F92-3394-9892-89C29ED7A2EB}"/>
                    </a:ext>
                  </a:extLst>
                </p:cNvPr>
                <p:cNvPicPr/>
                <p:nvPr/>
              </p:nvPicPr>
              <p:blipFill>
                <a:blip r:embed="rId148"/>
                <a:stretch>
                  <a:fillRect/>
                </a:stretch>
              </p:blipFill>
              <p:spPr>
                <a:xfrm>
                  <a:off x="7857895" y="848215"/>
                  <a:ext cx="51840" cy="158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9">
              <p14:nvContentPartPr>
                <p14:cNvPr id="278" name="Input penna 277">
                  <a:extLst>
                    <a:ext uri="{FF2B5EF4-FFF2-40B4-BE49-F238E27FC236}">
                      <a16:creationId xmlns:a16="http://schemas.microsoft.com/office/drawing/2014/main" id="{6BDDAD67-64F9-75AC-6F11-990A1CB80C6E}"/>
                    </a:ext>
                  </a:extLst>
                </p14:cNvPr>
                <p14:cNvContentPartPr/>
                <p14:nvPr/>
              </p14:nvContentPartPr>
              <p14:xfrm>
                <a:off x="7640815" y="1028935"/>
                <a:ext cx="344880" cy="37440"/>
              </p14:xfrm>
            </p:contentPart>
          </mc:Choice>
          <mc:Fallback>
            <p:pic>
              <p:nvPicPr>
                <p:cNvPr id="278" name="Input penna 277">
                  <a:extLst>
                    <a:ext uri="{FF2B5EF4-FFF2-40B4-BE49-F238E27FC236}">
                      <a16:creationId xmlns:a16="http://schemas.microsoft.com/office/drawing/2014/main" id="{6BDDAD67-64F9-75AC-6F11-990A1CB80C6E}"/>
                    </a:ext>
                  </a:extLst>
                </p:cNvPr>
                <p:cNvPicPr/>
                <p:nvPr/>
              </p:nvPicPr>
              <p:blipFill>
                <a:blip r:embed="rId150"/>
                <a:stretch>
                  <a:fillRect/>
                </a:stretch>
              </p:blipFill>
              <p:spPr>
                <a:xfrm>
                  <a:off x="7630015" y="1018135"/>
                  <a:ext cx="366120" cy="58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1">
              <p14:nvContentPartPr>
                <p14:cNvPr id="280" name="Input penna 279">
                  <a:extLst>
                    <a:ext uri="{FF2B5EF4-FFF2-40B4-BE49-F238E27FC236}">
                      <a16:creationId xmlns:a16="http://schemas.microsoft.com/office/drawing/2014/main" id="{A4507617-84E6-B0AA-CBF1-2FFA9FED1CF6}"/>
                    </a:ext>
                  </a:extLst>
                </p14:cNvPr>
                <p14:cNvContentPartPr/>
                <p14:nvPr/>
              </p14:nvContentPartPr>
              <p14:xfrm>
                <a:off x="7844935" y="1010575"/>
                <a:ext cx="18360" cy="113400"/>
              </p14:xfrm>
            </p:contentPart>
          </mc:Choice>
          <mc:Fallback>
            <p:pic>
              <p:nvPicPr>
                <p:cNvPr id="280" name="Input penna 279">
                  <a:extLst>
                    <a:ext uri="{FF2B5EF4-FFF2-40B4-BE49-F238E27FC236}">
                      <a16:creationId xmlns:a16="http://schemas.microsoft.com/office/drawing/2014/main" id="{A4507617-84E6-B0AA-CBF1-2FFA9FED1CF6}"/>
                    </a:ext>
                  </a:extLst>
                </p:cNvPr>
                <p:cNvPicPr/>
                <p:nvPr/>
              </p:nvPicPr>
              <p:blipFill>
                <a:blip r:embed="rId152"/>
                <a:stretch>
                  <a:fillRect/>
                </a:stretch>
              </p:blipFill>
              <p:spPr>
                <a:xfrm>
                  <a:off x="7834495" y="1000135"/>
                  <a:ext cx="39600" cy="13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3">
              <p14:nvContentPartPr>
                <p14:cNvPr id="281" name="Input penna 280">
                  <a:extLst>
                    <a:ext uri="{FF2B5EF4-FFF2-40B4-BE49-F238E27FC236}">
                      <a16:creationId xmlns:a16="http://schemas.microsoft.com/office/drawing/2014/main" id="{3DC83142-A6C3-7ACD-116A-7B6ABA469873}"/>
                    </a:ext>
                  </a:extLst>
                </p14:cNvPr>
                <p14:cNvContentPartPr/>
                <p14:nvPr/>
              </p14:nvContentPartPr>
              <p14:xfrm>
                <a:off x="7901455" y="1028215"/>
                <a:ext cx="1800" cy="118800"/>
              </p14:xfrm>
            </p:contentPart>
          </mc:Choice>
          <mc:Fallback>
            <p:pic>
              <p:nvPicPr>
                <p:cNvPr id="281" name="Input penna 280">
                  <a:extLst>
                    <a:ext uri="{FF2B5EF4-FFF2-40B4-BE49-F238E27FC236}">
                      <a16:creationId xmlns:a16="http://schemas.microsoft.com/office/drawing/2014/main" id="{3DC83142-A6C3-7ACD-116A-7B6ABA469873}"/>
                    </a:ext>
                  </a:extLst>
                </p:cNvPr>
                <p:cNvPicPr/>
                <p:nvPr/>
              </p:nvPicPr>
              <p:blipFill>
                <a:blip r:embed="rId154"/>
                <a:stretch>
                  <a:fillRect/>
                </a:stretch>
              </p:blipFill>
              <p:spPr>
                <a:xfrm>
                  <a:off x="7890655" y="1017415"/>
                  <a:ext cx="23040" cy="14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5">
              <p14:nvContentPartPr>
                <p14:cNvPr id="282" name="Input penna 281">
                  <a:extLst>
                    <a:ext uri="{FF2B5EF4-FFF2-40B4-BE49-F238E27FC236}">
                      <a16:creationId xmlns:a16="http://schemas.microsoft.com/office/drawing/2014/main" id="{EB0BA170-03B1-EB92-CA43-3A67956CD7CF}"/>
                    </a:ext>
                  </a:extLst>
                </p14:cNvPr>
                <p14:cNvContentPartPr/>
                <p14:nvPr/>
              </p14:nvContentPartPr>
              <p14:xfrm>
                <a:off x="7790215" y="1155655"/>
                <a:ext cx="233640" cy="31680"/>
              </p14:xfrm>
            </p:contentPart>
          </mc:Choice>
          <mc:Fallback>
            <p:pic>
              <p:nvPicPr>
                <p:cNvPr id="282" name="Input penna 281">
                  <a:extLst>
                    <a:ext uri="{FF2B5EF4-FFF2-40B4-BE49-F238E27FC236}">
                      <a16:creationId xmlns:a16="http://schemas.microsoft.com/office/drawing/2014/main" id="{EB0BA170-03B1-EB92-CA43-3A67956CD7CF}"/>
                    </a:ext>
                  </a:extLst>
                </p:cNvPr>
                <p:cNvPicPr/>
                <p:nvPr/>
              </p:nvPicPr>
              <p:blipFill>
                <a:blip r:embed="rId156"/>
                <a:stretch>
                  <a:fillRect/>
                </a:stretch>
              </p:blipFill>
              <p:spPr>
                <a:xfrm>
                  <a:off x="7779415" y="1145215"/>
                  <a:ext cx="254880" cy="5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7">
              <p14:nvContentPartPr>
                <p14:cNvPr id="283" name="Input penna 282">
                  <a:extLst>
                    <a:ext uri="{FF2B5EF4-FFF2-40B4-BE49-F238E27FC236}">
                      <a16:creationId xmlns:a16="http://schemas.microsoft.com/office/drawing/2014/main" id="{B0A2DE6A-DB3A-E578-B247-0BC90F328D6E}"/>
                    </a:ext>
                  </a:extLst>
                </p14:cNvPr>
                <p14:cNvContentPartPr/>
                <p14:nvPr/>
              </p14:nvContentPartPr>
              <p14:xfrm>
                <a:off x="8145895" y="881695"/>
                <a:ext cx="118080" cy="135360"/>
              </p14:xfrm>
            </p:contentPart>
          </mc:Choice>
          <mc:Fallback>
            <p:pic>
              <p:nvPicPr>
                <p:cNvPr id="283" name="Input penna 282">
                  <a:extLst>
                    <a:ext uri="{FF2B5EF4-FFF2-40B4-BE49-F238E27FC236}">
                      <a16:creationId xmlns:a16="http://schemas.microsoft.com/office/drawing/2014/main" id="{B0A2DE6A-DB3A-E578-B247-0BC90F328D6E}"/>
                    </a:ext>
                  </a:extLst>
                </p:cNvPr>
                <p:cNvPicPr/>
                <p:nvPr/>
              </p:nvPicPr>
              <p:blipFill>
                <a:blip r:embed="rId158"/>
                <a:stretch>
                  <a:fillRect/>
                </a:stretch>
              </p:blipFill>
              <p:spPr>
                <a:xfrm>
                  <a:off x="8135455" y="871255"/>
                  <a:ext cx="139320" cy="156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9">
              <p14:nvContentPartPr>
                <p14:cNvPr id="284" name="Input penna 283">
                  <a:extLst>
                    <a:ext uri="{FF2B5EF4-FFF2-40B4-BE49-F238E27FC236}">
                      <a16:creationId xmlns:a16="http://schemas.microsoft.com/office/drawing/2014/main" id="{B557F0E9-18DF-AC76-8A98-C31B1239B4CF}"/>
                    </a:ext>
                  </a:extLst>
                </p14:cNvPr>
                <p14:cNvContentPartPr/>
                <p14:nvPr/>
              </p14:nvContentPartPr>
              <p14:xfrm>
                <a:off x="8298535" y="964135"/>
                <a:ext cx="131040" cy="25560"/>
              </p14:xfrm>
            </p:contentPart>
          </mc:Choice>
          <mc:Fallback>
            <p:pic>
              <p:nvPicPr>
                <p:cNvPr id="284" name="Input penna 283">
                  <a:extLst>
                    <a:ext uri="{FF2B5EF4-FFF2-40B4-BE49-F238E27FC236}">
                      <a16:creationId xmlns:a16="http://schemas.microsoft.com/office/drawing/2014/main" id="{B557F0E9-18DF-AC76-8A98-C31B1239B4CF}"/>
                    </a:ext>
                  </a:extLst>
                </p:cNvPr>
                <p:cNvPicPr/>
                <p:nvPr/>
              </p:nvPicPr>
              <p:blipFill>
                <a:blip r:embed="rId160"/>
                <a:stretch>
                  <a:fillRect/>
                </a:stretch>
              </p:blipFill>
              <p:spPr>
                <a:xfrm>
                  <a:off x="8288095" y="953335"/>
                  <a:ext cx="152280" cy="46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1">
              <p14:nvContentPartPr>
                <p14:cNvPr id="285" name="Input penna 284">
                  <a:extLst>
                    <a:ext uri="{FF2B5EF4-FFF2-40B4-BE49-F238E27FC236}">
                      <a16:creationId xmlns:a16="http://schemas.microsoft.com/office/drawing/2014/main" id="{E2BF8DE0-4F51-8F5F-F7CE-F8A2CE2883AA}"/>
                    </a:ext>
                  </a:extLst>
                </p14:cNvPr>
                <p14:cNvContentPartPr/>
                <p14:nvPr/>
              </p14:nvContentPartPr>
              <p14:xfrm>
                <a:off x="8414455" y="910495"/>
                <a:ext cx="27720" cy="138960"/>
              </p14:xfrm>
            </p:contentPart>
          </mc:Choice>
          <mc:Fallback>
            <p:pic>
              <p:nvPicPr>
                <p:cNvPr id="285" name="Input penna 284">
                  <a:extLst>
                    <a:ext uri="{FF2B5EF4-FFF2-40B4-BE49-F238E27FC236}">
                      <a16:creationId xmlns:a16="http://schemas.microsoft.com/office/drawing/2014/main" id="{E2BF8DE0-4F51-8F5F-F7CE-F8A2CE2883AA}"/>
                    </a:ext>
                  </a:extLst>
                </p:cNvPr>
                <p:cNvPicPr/>
                <p:nvPr/>
              </p:nvPicPr>
              <p:blipFill>
                <a:blip r:embed="rId162"/>
                <a:stretch>
                  <a:fillRect/>
                </a:stretch>
              </p:blipFill>
              <p:spPr>
                <a:xfrm>
                  <a:off x="8404015" y="899695"/>
                  <a:ext cx="48960" cy="160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3">
              <p14:nvContentPartPr>
                <p14:cNvPr id="286" name="Input penna 285">
                  <a:extLst>
                    <a:ext uri="{FF2B5EF4-FFF2-40B4-BE49-F238E27FC236}">
                      <a16:creationId xmlns:a16="http://schemas.microsoft.com/office/drawing/2014/main" id="{A7DBADF5-F3E1-F317-3EFE-ABB0CAB97B6D}"/>
                    </a:ext>
                  </a:extLst>
                </p14:cNvPr>
                <p14:cNvContentPartPr/>
                <p14:nvPr/>
              </p14:nvContentPartPr>
              <p14:xfrm>
                <a:off x="8602015" y="915535"/>
                <a:ext cx="147960" cy="111600"/>
              </p14:xfrm>
            </p:contentPart>
          </mc:Choice>
          <mc:Fallback>
            <p:pic>
              <p:nvPicPr>
                <p:cNvPr id="286" name="Input penna 285">
                  <a:extLst>
                    <a:ext uri="{FF2B5EF4-FFF2-40B4-BE49-F238E27FC236}">
                      <a16:creationId xmlns:a16="http://schemas.microsoft.com/office/drawing/2014/main" id="{A7DBADF5-F3E1-F317-3EFE-ABB0CAB97B6D}"/>
                    </a:ext>
                  </a:extLst>
                </p:cNvPr>
                <p:cNvPicPr/>
                <p:nvPr/>
              </p:nvPicPr>
              <p:blipFill>
                <a:blip r:embed="rId164"/>
                <a:stretch>
                  <a:fillRect/>
                </a:stretch>
              </p:blipFill>
              <p:spPr>
                <a:xfrm>
                  <a:off x="8591575" y="904735"/>
                  <a:ext cx="169200" cy="13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5">
              <p14:nvContentPartPr>
                <p14:cNvPr id="287" name="Input penna 286">
                  <a:extLst>
                    <a:ext uri="{FF2B5EF4-FFF2-40B4-BE49-F238E27FC236}">
                      <a16:creationId xmlns:a16="http://schemas.microsoft.com/office/drawing/2014/main" id="{2273E6F0-1DC7-EE50-2E5B-FC1DA3616AD8}"/>
                    </a:ext>
                  </a:extLst>
                </p14:cNvPr>
                <p14:cNvContentPartPr/>
                <p14:nvPr/>
              </p14:nvContentPartPr>
              <p14:xfrm>
                <a:off x="8643055" y="1044055"/>
                <a:ext cx="12960" cy="104760"/>
              </p14:xfrm>
            </p:contentPart>
          </mc:Choice>
          <mc:Fallback>
            <p:pic>
              <p:nvPicPr>
                <p:cNvPr id="287" name="Input penna 286">
                  <a:extLst>
                    <a:ext uri="{FF2B5EF4-FFF2-40B4-BE49-F238E27FC236}">
                      <a16:creationId xmlns:a16="http://schemas.microsoft.com/office/drawing/2014/main" id="{2273E6F0-1DC7-EE50-2E5B-FC1DA3616AD8}"/>
                    </a:ext>
                  </a:extLst>
                </p:cNvPr>
                <p:cNvPicPr/>
                <p:nvPr/>
              </p:nvPicPr>
              <p:blipFill>
                <a:blip r:embed="rId166"/>
                <a:stretch>
                  <a:fillRect/>
                </a:stretch>
              </p:blipFill>
              <p:spPr>
                <a:xfrm>
                  <a:off x="8632255" y="1033615"/>
                  <a:ext cx="342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7">
              <p14:nvContentPartPr>
                <p14:cNvPr id="288" name="Input penna 287">
                  <a:extLst>
                    <a:ext uri="{FF2B5EF4-FFF2-40B4-BE49-F238E27FC236}">
                      <a16:creationId xmlns:a16="http://schemas.microsoft.com/office/drawing/2014/main" id="{644DDC00-C71C-0497-A01A-84A64A03786E}"/>
                    </a:ext>
                  </a:extLst>
                </p14:cNvPr>
                <p14:cNvContentPartPr/>
                <p14:nvPr/>
              </p14:nvContentPartPr>
              <p14:xfrm>
                <a:off x="8720095" y="1054495"/>
                <a:ext cx="23040" cy="108360"/>
              </p14:xfrm>
            </p:contentPart>
          </mc:Choice>
          <mc:Fallback>
            <p:pic>
              <p:nvPicPr>
                <p:cNvPr id="288" name="Input penna 287">
                  <a:extLst>
                    <a:ext uri="{FF2B5EF4-FFF2-40B4-BE49-F238E27FC236}">
                      <a16:creationId xmlns:a16="http://schemas.microsoft.com/office/drawing/2014/main" id="{644DDC00-C71C-0497-A01A-84A64A03786E}"/>
                    </a:ext>
                  </a:extLst>
                </p:cNvPr>
                <p:cNvPicPr/>
                <p:nvPr/>
              </p:nvPicPr>
              <p:blipFill>
                <a:blip r:embed="rId168"/>
                <a:stretch>
                  <a:fillRect/>
                </a:stretch>
              </p:blipFill>
              <p:spPr>
                <a:xfrm>
                  <a:off x="8709295" y="1044055"/>
                  <a:ext cx="44280" cy="12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9">
              <p14:nvContentPartPr>
                <p14:cNvPr id="289" name="Input penna 288">
                  <a:extLst>
                    <a:ext uri="{FF2B5EF4-FFF2-40B4-BE49-F238E27FC236}">
                      <a16:creationId xmlns:a16="http://schemas.microsoft.com/office/drawing/2014/main" id="{AAB8D44B-5AB7-FF50-7F9F-2C8D7DD01319}"/>
                    </a:ext>
                  </a:extLst>
                </p14:cNvPr>
                <p14:cNvContentPartPr/>
                <p14:nvPr/>
              </p14:nvContentPartPr>
              <p14:xfrm>
                <a:off x="8542615" y="1192015"/>
                <a:ext cx="524160" cy="29160"/>
              </p14:xfrm>
            </p:contentPart>
          </mc:Choice>
          <mc:Fallback>
            <p:pic>
              <p:nvPicPr>
                <p:cNvPr id="289" name="Input penna 288">
                  <a:extLst>
                    <a:ext uri="{FF2B5EF4-FFF2-40B4-BE49-F238E27FC236}">
                      <a16:creationId xmlns:a16="http://schemas.microsoft.com/office/drawing/2014/main" id="{AAB8D44B-5AB7-FF50-7F9F-2C8D7DD01319}"/>
                    </a:ext>
                  </a:extLst>
                </p:cNvPr>
                <p:cNvPicPr/>
                <p:nvPr/>
              </p:nvPicPr>
              <p:blipFill>
                <a:blip r:embed="rId170"/>
                <a:stretch>
                  <a:fillRect/>
                </a:stretch>
              </p:blipFill>
              <p:spPr>
                <a:xfrm>
                  <a:off x="8531815" y="1181215"/>
                  <a:ext cx="545400" cy="5040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3067025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DAD0B6-AE69-F97A-D9AF-6B7207A867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TextBox 3">
            <a:extLst>
              <a:ext uri="{FF2B5EF4-FFF2-40B4-BE49-F238E27FC236}">
                <a16:creationId xmlns:a16="http://schemas.microsoft.com/office/drawing/2014/main" id="{FD6687F7-25FC-7A8B-5BEC-222475B673C3}"/>
              </a:ext>
            </a:extLst>
          </p:cNvPr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18" name="TextBox 5">
            <a:extLst>
              <a:ext uri="{FF2B5EF4-FFF2-40B4-BE49-F238E27FC236}">
                <a16:creationId xmlns:a16="http://schemas.microsoft.com/office/drawing/2014/main" id="{AC999267-BE17-A54C-BB0C-33A66509EB99}"/>
              </a:ext>
            </a:extLst>
          </p:cNvPr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32" name="그룹 12">
            <a:extLst>
              <a:ext uri="{FF2B5EF4-FFF2-40B4-BE49-F238E27FC236}">
                <a16:creationId xmlns:a16="http://schemas.microsoft.com/office/drawing/2014/main" id="{3CC835BD-D28C-E447-F9B2-31E768869D11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19" name="직사각형 13">
              <a:extLst>
                <a:ext uri="{FF2B5EF4-FFF2-40B4-BE49-F238E27FC236}">
                  <a16:creationId xmlns:a16="http://schemas.microsoft.com/office/drawing/2014/main" id="{1A5D44B4-6E32-8FBE-0C86-6FBC4757E3CA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" name="직사각형 14">
              <a:extLst>
                <a:ext uri="{FF2B5EF4-FFF2-40B4-BE49-F238E27FC236}">
                  <a16:creationId xmlns:a16="http://schemas.microsoft.com/office/drawing/2014/main" id="{16394977-F5BE-5817-93AF-5928EF03E4FB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" name="직사각형 15">
              <a:extLst>
                <a:ext uri="{FF2B5EF4-FFF2-40B4-BE49-F238E27FC236}">
                  <a16:creationId xmlns:a16="http://schemas.microsoft.com/office/drawing/2014/main" id="{0814A15A-DAB3-4C6A-62AB-E2D639659DDC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" name="직사각형 16">
              <a:extLst>
                <a:ext uri="{FF2B5EF4-FFF2-40B4-BE49-F238E27FC236}">
                  <a16:creationId xmlns:a16="http://schemas.microsoft.com/office/drawing/2014/main" id="{F60B0F9A-76A6-D877-D171-FFCB09EC7980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" name="직사각형 17">
              <a:extLst>
                <a:ext uri="{FF2B5EF4-FFF2-40B4-BE49-F238E27FC236}">
                  <a16:creationId xmlns:a16="http://schemas.microsoft.com/office/drawing/2014/main" id="{34B9FA4E-C0DD-AA1C-EA23-CB169E6F9A0E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4" name="직사각형 18">
              <a:extLst>
                <a:ext uri="{FF2B5EF4-FFF2-40B4-BE49-F238E27FC236}">
                  <a16:creationId xmlns:a16="http://schemas.microsoft.com/office/drawing/2014/main" id="{586851E6-1510-973B-67F0-EAE9528D5E2D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" name="직사각형 19">
              <a:extLst>
                <a:ext uri="{FF2B5EF4-FFF2-40B4-BE49-F238E27FC236}">
                  <a16:creationId xmlns:a16="http://schemas.microsoft.com/office/drawing/2014/main" id="{5767A6C8-9084-AD39-5089-8957F4BE6D93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" name="직사각형 20">
              <a:extLst>
                <a:ext uri="{FF2B5EF4-FFF2-40B4-BE49-F238E27FC236}">
                  <a16:creationId xmlns:a16="http://schemas.microsoft.com/office/drawing/2014/main" id="{6DC16C71-831A-394A-0FDF-C0890E466471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7" name="직사각형 21">
              <a:extLst>
                <a:ext uri="{FF2B5EF4-FFF2-40B4-BE49-F238E27FC236}">
                  <a16:creationId xmlns:a16="http://schemas.microsoft.com/office/drawing/2014/main" id="{901538C3-F8DF-2B4F-C4EA-39CFB120311F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" name="직사각형 22">
              <a:extLst>
                <a:ext uri="{FF2B5EF4-FFF2-40B4-BE49-F238E27FC236}">
                  <a16:creationId xmlns:a16="http://schemas.microsoft.com/office/drawing/2014/main" id="{0EE2F3F0-488F-BFE5-5F91-85014BDC5C78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" name="직사각형 23">
              <a:extLst>
                <a:ext uri="{FF2B5EF4-FFF2-40B4-BE49-F238E27FC236}">
                  <a16:creationId xmlns:a16="http://schemas.microsoft.com/office/drawing/2014/main" id="{A5BEBA80-05D6-7924-60CC-19F70120A569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0" name="직사각형 24">
              <a:extLst>
                <a:ext uri="{FF2B5EF4-FFF2-40B4-BE49-F238E27FC236}">
                  <a16:creationId xmlns:a16="http://schemas.microsoft.com/office/drawing/2014/main" id="{8A289B8B-7731-E068-4092-0BF0F53FB5B8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" name="직사각형 25">
              <a:extLst>
                <a:ext uri="{FF2B5EF4-FFF2-40B4-BE49-F238E27FC236}">
                  <a16:creationId xmlns:a16="http://schemas.microsoft.com/office/drawing/2014/main" id="{AAF4CE28-4939-8B94-F66F-4990B3BC8B5F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33" name="그림 42" descr="그림 42">
            <a:extLst>
              <a:ext uri="{FF2B5EF4-FFF2-40B4-BE49-F238E27FC236}">
                <a16:creationId xmlns:a16="http://schemas.microsoft.com/office/drawing/2014/main" id="{C2669DE0-C847-5F67-99C2-4545BF4712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47" name="그룹 44">
            <a:extLst>
              <a:ext uri="{FF2B5EF4-FFF2-40B4-BE49-F238E27FC236}">
                <a16:creationId xmlns:a16="http://schemas.microsoft.com/office/drawing/2014/main" id="{AEC9D5DC-6450-A183-4300-3616C2F94062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34" name="직사각형 45">
              <a:extLst>
                <a:ext uri="{FF2B5EF4-FFF2-40B4-BE49-F238E27FC236}">
                  <a16:creationId xmlns:a16="http://schemas.microsoft.com/office/drawing/2014/main" id="{E1DA49D6-BDF7-A61C-A249-4822F666A148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" name="직사각형 46">
              <a:extLst>
                <a:ext uri="{FF2B5EF4-FFF2-40B4-BE49-F238E27FC236}">
                  <a16:creationId xmlns:a16="http://schemas.microsoft.com/office/drawing/2014/main" id="{2E19B5F4-0AD1-8353-E642-02BA23DE4D3F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6" name="직사각형 47">
              <a:extLst>
                <a:ext uri="{FF2B5EF4-FFF2-40B4-BE49-F238E27FC236}">
                  <a16:creationId xmlns:a16="http://schemas.microsoft.com/office/drawing/2014/main" id="{6AB2DE03-F068-23EE-F2CC-877912B7E74B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" name="직사각형 48">
              <a:extLst>
                <a:ext uri="{FF2B5EF4-FFF2-40B4-BE49-F238E27FC236}">
                  <a16:creationId xmlns:a16="http://schemas.microsoft.com/office/drawing/2014/main" id="{C2D1C86F-4EEB-5BB2-E546-B2FBD36193FA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" name="직사각형 49">
              <a:extLst>
                <a:ext uri="{FF2B5EF4-FFF2-40B4-BE49-F238E27FC236}">
                  <a16:creationId xmlns:a16="http://schemas.microsoft.com/office/drawing/2014/main" id="{08756D47-2F67-84EE-93A9-58EF21082EA1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" name="직사각형 50">
              <a:extLst>
                <a:ext uri="{FF2B5EF4-FFF2-40B4-BE49-F238E27FC236}">
                  <a16:creationId xmlns:a16="http://schemas.microsoft.com/office/drawing/2014/main" id="{16B03C6E-BD1C-ED71-DB44-B6E231992889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0" name="직사각형 51">
              <a:extLst>
                <a:ext uri="{FF2B5EF4-FFF2-40B4-BE49-F238E27FC236}">
                  <a16:creationId xmlns:a16="http://schemas.microsoft.com/office/drawing/2014/main" id="{A4C055CD-A7D3-1683-D8F7-D95A2226DBEF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" name="직사각형 52">
              <a:extLst>
                <a:ext uri="{FF2B5EF4-FFF2-40B4-BE49-F238E27FC236}">
                  <a16:creationId xmlns:a16="http://schemas.microsoft.com/office/drawing/2014/main" id="{771531D8-92A6-4378-F961-44D73E07508A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" name="직사각형 53">
              <a:extLst>
                <a:ext uri="{FF2B5EF4-FFF2-40B4-BE49-F238E27FC236}">
                  <a16:creationId xmlns:a16="http://schemas.microsoft.com/office/drawing/2014/main" id="{DEB2B41C-BEAF-F797-710F-D42BDD522CEF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3" name="직사각형 54">
              <a:extLst>
                <a:ext uri="{FF2B5EF4-FFF2-40B4-BE49-F238E27FC236}">
                  <a16:creationId xmlns:a16="http://schemas.microsoft.com/office/drawing/2014/main" id="{64601E14-7C76-916D-F096-39D7FC98D3DD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" name="직사각형 55">
              <a:extLst>
                <a:ext uri="{FF2B5EF4-FFF2-40B4-BE49-F238E27FC236}">
                  <a16:creationId xmlns:a16="http://schemas.microsoft.com/office/drawing/2014/main" id="{9BF43DAE-6099-251C-3BF2-0609540097A0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" name="직사각형 56">
              <a:extLst>
                <a:ext uri="{FF2B5EF4-FFF2-40B4-BE49-F238E27FC236}">
                  <a16:creationId xmlns:a16="http://schemas.microsoft.com/office/drawing/2014/main" id="{E5C3551F-6677-289F-164E-85FA7A28B429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6" name="직사각형 57">
              <a:extLst>
                <a:ext uri="{FF2B5EF4-FFF2-40B4-BE49-F238E27FC236}">
                  <a16:creationId xmlns:a16="http://schemas.microsoft.com/office/drawing/2014/main" id="{51BF90DB-1514-FE94-BE02-8442AA6C880F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48" name="Testo">
            <a:extLst>
              <a:ext uri="{FF2B5EF4-FFF2-40B4-BE49-F238E27FC236}">
                <a16:creationId xmlns:a16="http://schemas.microsoft.com/office/drawing/2014/main" id="{55FEDB13-3D05-5513-A3B9-5479F8B1B98F}"/>
              </a:ext>
            </a:extLst>
          </p:cNvPr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49" name="그림 5" descr="그림 5">
            <a:extLst>
              <a:ext uri="{FF2B5EF4-FFF2-40B4-BE49-F238E27FC236}">
                <a16:creationId xmlns:a16="http://schemas.microsoft.com/office/drawing/2014/main" id="{5EFBC656-9E83-FC60-8DCB-8DD7876897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81" y="12988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63" name="그룹 28">
            <a:extLst>
              <a:ext uri="{FF2B5EF4-FFF2-40B4-BE49-F238E27FC236}">
                <a16:creationId xmlns:a16="http://schemas.microsoft.com/office/drawing/2014/main" id="{B6542DD5-37B9-3424-0C72-D5152B0449E5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50" name="직사각형 29">
              <a:extLst>
                <a:ext uri="{FF2B5EF4-FFF2-40B4-BE49-F238E27FC236}">
                  <a16:creationId xmlns:a16="http://schemas.microsoft.com/office/drawing/2014/main" id="{08D945E9-0DAC-628B-586F-F360BD12F66A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" name="직사각형 30">
              <a:extLst>
                <a:ext uri="{FF2B5EF4-FFF2-40B4-BE49-F238E27FC236}">
                  <a16:creationId xmlns:a16="http://schemas.microsoft.com/office/drawing/2014/main" id="{455F68C2-1917-D0FF-6C2C-CE8082E14F0C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2" name="직사각형 31">
              <a:extLst>
                <a:ext uri="{FF2B5EF4-FFF2-40B4-BE49-F238E27FC236}">
                  <a16:creationId xmlns:a16="http://schemas.microsoft.com/office/drawing/2014/main" id="{AC783985-E071-446C-9229-B34144FFDB8C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" name="직사각형 32">
              <a:extLst>
                <a:ext uri="{FF2B5EF4-FFF2-40B4-BE49-F238E27FC236}">
                  <a16:creationId xmlns:a16="http://schemas.microsoft.com/office/drawing/2014/main" id="{6F2A3C7E-7097-0D19-A7A4-810F34DD80C2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" name="직사각형 33">
              <a:extLst>
                <a:ext uri="{FF2B5EF4-FFF2-40B4-BE49-F238E27FC236}">
                  <a16:creationId xmlns:a16="http://schemas.microsoft.com/office/drawing/2014/main" id="{32C30F30-3DD1-0AF0-F928-733C82379B61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5" name="직사각형 34">
              <a:extLst>
                <a:ext uri="{FF2B5EF4-FFF2-40B4-BE49-F238E27FC236}">
                  <a16:creationId xmlns:a16="http://schemas.microsoft.com/office/drawing/2014/main" id="{D21352A7-3D82-57ED-25FD-FA5F5DCCCF3B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" name="직사각형 35">
              <a:extLst>
                <a:ext uri="{FF2B5EF4-FFF2-40B4-BE49-F238E27FC236}">
                  <a16:creationId xmlns:a16="http://schemas.microsoft.com/office/drawing/2014/main" id="{29A96E2A-9A6B-E078-B71F-D082C0233C32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" name="직사각형 36">
              <a:extLst>
                <a:ext uri="{FF2B5EF4-FFF2-40B4-BE49-F238E27FC236}">
                  <a16:creationId xmlns:a16="http://schemas.microsoft.com/office/drawing/2014/main" id="{D4C2411F-2150-0F39-8BF1-FFFFC9956CA3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" name="직사각형 37">
              <a:extLst>
                <a:ext uri="{FF2B5EF4-FFF2-40B4-BE49-F238E27FC236}">
                  <a16:creationId xmlns:a16="http://schemas.microsoft.com/office/drawing/2014/main" id="{98205725-78B6-0D9D-11BB-D70CBAEFBD70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" name="직사각형 38">
              <a:extLst>
                <a:ext uri="{FF2B5EF4-FFF2-40B4-BE49-F238E27FC236}">
                  <a16:creationId xmlns:a16="http://schemas.microsoft.com/office/drawing/2014/main" id="{D54E6554-B6FA-17F2-FC0E-F6B01D7A7E84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" name="직사각형 39">
              <a:extLst>
                <a:ext uri="{FF2B5EF4-FFF2-40B4-BE49-F238E27FC236}">
                  <a16:creationId xmlns:a16="http://schemas.microsoft.com/office/drawing/2014/main" id="{688BD216-0452-3C0F-B2A7-C0B4CE98ED50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" name="직사각형 40">
              <a:extLst>
                <a:ext uri="{FF2B5EF4-FFF2-40B4-BE49-F238E27FC236}">
                  <a16:creationId xmlns:a16="http://schemas.microsoft.com/office/drawing/2014/main" id="{7BCB9CB8-6497-1211-119A-C31FEC0BC98B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2" name="직사각형 41">
              <a:extLst>
                <a:ext uri="{FF2B5EF4-FFF2-40B4-BE49-F238E27FC236}">
                  <a16:creationId xmlns:a16="http://schemas.microsoft.com/office/drawing/2014/main" id="{246A4A15-68F2-5A7F-C472-1218BAB91375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77" name="그룹 43">
            <a:extLst>
              <a:ext uri="{FF2B5EF4-FFF2-40B4-BE49-F238E27FC236}">
                <a16:creationId xmlns:a16="http://schemas.microsoft.com/office/drawing/2014/main" id="{EA49EE89-8DA4-8B11-BB3C-E4FCE8CBD675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64" name="직사각형 44">
              <a:extLst>
                <a:ext uri="{FF2B5EF4-FFF2-40B4-BE49-F238E27FC236}">
                  <a16:creationId xmlns:a16="http://schemas.microsoft.com/office/drawing/2014/main" id="{B21E8BB3-27AC-64AC-C743-37247F23FEAE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5" name="직사각형 45">
              <a:extLst>
                <a:ext uri="{FF2B5EF4-FFF2-40B4-BE49-F238E27FC236}">
                  <a16:creationId xmlns:a16="http://schemas.microsoft.com/office/drawing/2014/main" id="{F4A1BCEC-47E4-7B21-3766-CA7169AB1C83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" name="직사각형 46">
              <a:extLst>
                <a:ext uri="{FF2B5EF4-FFF2-40B4-BE49-F238E27FC236}">
                  <a16:creationId xmlns:a16="http://schemas.microsoft.com/office/drawing/2014/main" id="{63C21BEF-3FF0-019D-3E2F-C529645D46A5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" name="직사각형 47">
              <a:extLst>
                <a:ext uri="{FF2B5EF4-FFF2-40B4-BE49-F238E27FC236}">
                  <a16:creationId xmlns:a16="http://schemas.microsoft.com/office/drawing/2014/main" id="{9A112C3B-930E-99C7-8122-012A5BE1E6F3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8" name="직사각형 48">
              <a:extLst>
                <a:ext uri="{FF2B5EF4-FFF2-40B4-BE49-F238E27FC236}">
                  <a16:creationId xmlns:a16="http://schemas.microsoft.com/office/drawing/2014/main" id="{A1C418E8-D480-E855-C490-1A3B7460E9D5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" name="직사각형 49">
              <a:extLst>
                <a:ext uri="{FF2B5EF4-FFF2-40B4-BE49-F238E27FC236}">
                  <a16:creationId xmlns:a16="http://schemas.microsoft.com/office/drawing/2014/main" id="{5AC53FAF-ADB5-6F60-5781-D5F655AE8A67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" name="직사각형 50">
              <a:extLst>
                <a:ext uri="{FF2B5EF4-FFF2-40B4-BE49-F238E27FC236}">
                  <a16:creationId xmlns:a16="http://schemas.microsoft.com/office/drawing/2014/main" id="{7E703499-9F88-38F9-4EA6-61C25C58C280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1" name="직사각형 51">
              <a:extLst>
                <a:ext uri="{FF2B5EF4-FFF2-40B4-BE49-F238E27FC236}">
                  <a16:creationId xmlns:a16="http://schemas.microsoft.com/office/drawing/2014/main" id="{5A0E061A-078B-733B-27ED-709F370FD0F3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" name="직사각형 52">
              <a:extLst>
                <a:ext uri="{FF2B5EF4-FFF2-40B4-BE49-F238E27FC236}">
                  <a16:creationId xmlns:a16="http://schemas.microsoft.com/office/drawing/2014/main" id="{E59B673C-CE26-BD98-C19E-2D9013A80BDE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" name="직사각형 53">
              <a:extLst>
                <a:ext uri="{FF2B5EF4-FFF2-40B4-BE49-F238E27FC236}">
                  <a16:creationId xmlns:a16="http://schemas.microsoft.com/office/drawing/2014/main" id="{14A2CA51-358C-598F-5FE9-5601A3F6D8DE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4" name="직사각형 54">
              <a:extLst>
                <a:ext uri="{FF2B5EF4-FFF2-40B4-BE49-F238E27FC236}">
                  <a16:creationId xmlns:a16="http://schemas.microsoft.com/office/drawing/2014/main" id="{F88BE916-3D98-93D2-9169-45D68AE905B9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" name="직사각형 55">
              <a:extLst>
                <a:ext uri="{FF2B5EF4-FFF2-40B4-BE49-F238E27FC236}">
                  <a16:creationId xmlns:a16="http://schemas.microsoft.com/office/drawing/2014/main" id="{F3C9A301-15E5-5BFB-366A-617219CFF2FA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6" name="직사각형 56">
              <a:extLst>
                <a:ext uri="{FF2B5EF4-FFF2-40B4-BE49-F238E27FC236}">
                  <a16:creationId xmlns:a16="http://schemas.microsoft.com/office/drawing/2014/main" id="{6DEF0510-1AA0-7233-EC50-A0ED617D60DB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79" name="Capitolo 1…">
            <a:extLst>
              <a:ext uri="{FF2B5EF4-FFF2-40B4-BE49-F238E27FC236}">
                <a16:creationId xmlns:a16="http://schemas.microsoft.com/office/drawing/2014/main" id="{8DB4997F-1DC9-0730-CEF3-E89B3D003880}"/>
              </a:ext>
            </a:extLst>
          </p:cNvPr>
          <p:cNvSpPr txBox="1"/>
          <p:nvPr/>
        </p:nvSpPr>
        <p:spPr>
          <a:xfrm>
            <a:off x="6049802" y="441799"/>
            <a:ext cx="92396" cy="5693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3100"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endParaRPr dirty="0"/>
          </a:p>
        </p:txBody>
      </p:sp>
      <p:pic>
        <p:nvPicPr>
          <p:cNvPr id="3" name="Immagine 2" descr="Immagine che contiene testo, Carattere, bianco, schermata&#10;&#10;Descrizione generata automaticamente">
            <a:extLst>
              <a:ext uri="{FF2B5EF4-FFF2-40B4-BE49-F238E27FC236}">
                <a16:creationId xmlns:a16="http://schemas.microsoft.com/office/drawing/2014/main" id="{CF945D24-1ECC-6606-35F2-7426E9807B8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9850" y="2978150"/>
            <a:ext cx="4432300" cy="901700"/>
          </a:xfrm>
          <a:prstGeom prst="rect">
            <a:avLst/>
          </a:prstGeom>
        </p:spPr>
      </p:pic>
      <p:grpSp>
        <p:nvGrpSpPr>
          <p:cNvPr id="12" name="Gruppo 11">
            <a:extLst>
              <a:ext uri="{FF2B5EF4-FFF2-40B4-BE49-F238E27FC236}">
                <a16:creationId xmlns:a16="http://schemas.microsoft.com/office/drawing/2014/main" id="{337DD48B-2BE9-EE55-237D-860BD9B78F7F}"/>
              </a:ext>
            </a:extLst>
          </p:cNvPr>
          <p:cNvGrpSpPr/>
          <p:nvPr/>
        </p:nvGrpSpPr>
        <p:grpSpPr>
          <a:xfrm>
            <a:off x="4500237" y="1983253"/>
            <a:ext cx="1240920" cy="357480"/>
            <a:chOff x="4500237" y="1983253"/>
            <a:chExt cx="1240920" cy="3574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">
              <p14:nvContentPartPr>
                <p14:cNvPr id="2" name="Input penna 1">
                  <a:extLst>
                    <a:ext uri="{FF2B5EF4-FFF2-40B4-BE49-F238E27FC236}">
                      <a16:creationId xmlns:a16="http://schemas.microsoft.com/office/drawing/2014/main" id="{61201A26-999C-17C0-B30E-467E8FE2EAFA}"/>
                    </a:ext>
                  </a:extLst>
                </p14:cNvPr>
                <p14:cNvContentPartPr/>
                <p14:nvPr/>
              </p14:nvContentPartPr>
              <p14:xfrm>
                <a:off x="4500237" y="1983253"/>
                <a:ext cx="182160" cy="216720"/>
              </p14:xfrm>
            </p:contentPart>
          </mc:Choice>
          <mc:Fallback>
            <p:pic>
              <p:nvPicPr>
                <p:cNvPr id="2" name="Input penna 1">
                  <a:extLst>
                    <a:ext uri="{FF2B5EF4-FFF2-40B4-BE49-F238E27FC236}">
                      <a16:creationId xmlns:a16="http://schemas.microsoft.com/office/drawing/2014/main" id="{61201A26-999C-17C0-B30E-467E8FE2EAFA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4489797" y="1972813"/>
                  <a:ext cx="203400" cy="23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4" name="Input penna 3">
                  <a:extLst>
                    <a:ext uri="{FF2B5EF4-FFF2-40B4-BE49-F238E27FC236}">
                      <a16:creationId xmlns:a16="http://schemas.microsoft.com/office/drawing/2014/main" id="{5845B4C9-C4B1-D1CE-CD75-CF6B8EE78705}"/>
                    </a:ext>
                  </a:extLst>
                </p14:cNvPr>
                <p14:cNvContentPartPr/>
                <p14:nvPr/>
              </p14:nvContentPartPr>
              <p14:xfrm>
                <a:off x="4741077" y="2043373"/>
                <a:ext cx="167040" cy="122040"/>
              </p14:xfrm>
            </p:contentPart>
          </mc:Choice>
          <mc:Fallback>
            <p:pic>
              <p:nvPicPr>
                <p:cNvPr id="4" name="Input penna 3">
                  <a:extLst>
                    <a:ext uri="{FF2B5EF4-FFF2-40B4-BE49-F238E27FC236}">
                      <a16:creationId xmlns:a16="http://schemas.microsoft.com/office/drawing/2014/main" id="{5845B4C9-C4B1-D1CE-CD75-CF6B8EE78705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4730637" y="2032933"/>
                  <a:ext cx="188280" cy="14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5" name="Input penna 4">
                  <a:extLst>
                    <a:ext uri="{FF2B5EF4-FFF2-40B4-BE49-F238E27FC236}">
                      <a16:creationId xmlns:a16="http://schemas.microsoft.com/office/drawing/2014/main" id="{CFE84A73-6D5F-A376-DE55-51A8385A1345}"/>
                    </a:ext>
                  </a:extLst>
                </p14:cNvPr>
                <p14:cNvContentPartPr/>
                <p14:nvPr/>
              </p14:nvContentPartPr>
              <p14:xfrm>
                <a:off x="4974357" y="2028253"/>
                <a:ext cx="90000" cy="92160"/>
              </p14:xfrm>
            </p:contentPart>
          </mc:Choice>
          <mc:Fallback>
            <p:pic>
              <p:nvPicPr>
                <p:cNvPr id="5" name="Input penna 4">
                  <a:extLst>
                    <a:ext uri="{FF2B5EF4-FFF2-40B4-BE49-F238E27FC236}">
                      <a16:creationId xmlns:a16="http://schemas.microsoft.com/office/drawing/2014/main" id="{CFE84A73-6D5F-A376-DE55-51A8385A1345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4963917" y="2017813"/>
                  <a:ext cx="111240" cy="11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6" name="Input penna 5">
                  <a:extLst>
                    <a:ext uri="{FF2B5EF4-FFF2-40B4-BE49-F238E27FC236}">
                      <a16:creationId xmlns:a16="http://schemas.microsoft.com/office/drawing/2014/main" id="{0633EACA-2610-B940-B50F-C44D46EC1FBD}"/>
                    </a:ext>
                  </a:extLst>
                </p14:cNvPr>
                <p14:cNvContentPartPr/>
                <p14:nvPr/>
              </p14:nvContentPartPr>
              <p14:xfrm>
                <a:off x="5126637" y="2000893"/>
                <a:ext cx="63000" cy="152280"/>
              </p14:xfrm>
            </p:contentPart>
          </mc:Choice>
          <mc:Fallback>
            <p:pic>
              <p:nvPicPr>
                <p:cNvPr id="6" name="Input penna 5">
                  <a:extLst>
                    <a:ext uri="{FF2B5EF4-FFF2-40B4-BE49-F238E27FC236}">
                      <a16:creationId xmlns:a16="http://schemas.microsoft.com/office/drawing/2014/main" id="{0633EACA-2610-B940-B50F-C44D46EC1FBD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5116197" y="1990453"/>
                  <a:ext cx="84240" cy="173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9E040015-F320-81DC-E55D-CC5B23309745}"/>
                    </a:ext>
                  </a:extLst>
                </p14:cNvPr>
                <p14:cNvContentPartPr/>
                <p14:nvPr/>
              </p14:nvContentPartPr>
              <p14:xfrm>
                <a:off x="5305557" y="2008093"/>
                <a:ext cx="236160" cy="186840"/>
              </p14:xfrm>
            </p:contentPart>
          </mc:Choice>
          <mc:Fallback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9E040015-F320-81DC-E55D-CC5B23309745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5294757" y="1997653"/>
                  <a:ext cx="257400" cy="20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9C3DFDF5-20CB-2681-B80C-70CB931E5FF8}"/>
                    </a:ext>
                  </a:extLst>
                </p14:cNvPr>
                <p14:cNvContentPartPr/>
                <p14:nvPr/>
              </p14:nvContentPartPr>
              <p14:xfrm>
                <a:off x="5003877" y="2285293"/>
                <a:ext cx="737280" cy="5544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9C3DFDF5-20CB-2681-B80C-70CB931E5FF8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4993077" y="2274853"/>
                  <a:ext cx="758520" cy="7668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40583038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6EEB58-BE85-5D3B-EF8C-E304F185B6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TextBox 3">
            <a:extLst>
              <a:ext uri="{FF2B5EF4-FFF2-40B4-BE49-F238E27FC236}">
                <a16:creationId xmlns:a16="http://schemas.microsoft.com/office/drawing/2014/main" id="{C8515283-6C54-B422-874C-2D24D1D10E3E}"/>
              </a:ext>
            </a:extLst>
          </p:cNvPr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18" name="TextBox 5">
            <a:extLst>
              <a:ext uri="{FF2B5EF4-FFF2-40B4-BE49-F238E27FC236}">
                <a16:creationId xmlns:a16="http://schemas.microsoft.com/office/drawing/2014/main" id="{17F82E0D-BEBA-A5BA-027F-FDB2D5C6F058}"/>
              </a:ext>
            </a:extLst>
          </p:cNvPr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32" name="그룹 12">
            <a:extLst>
              <a:ext uri="{FF2B5EF4-FFF2-40B4-BE49-F238E27FC236}">
                <a16:creationId xmlns:a16="http://schemas.microsoft.com/office/drawing/2014/main" id="{E7EAD39A-96BA-D2A2-D30E-35967023319A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19" name="직사각형 13">
              <a:extLst>
                <a:ext uri="{FF2B5EF4-FFF2-40B4-BE49-F238E27FC236}">
                  <a16:creationId xmlns:a16="http://schemas.microsoft.com/office/drawing/2014/main" id="{EBD47927-DC1C-660C-5548-64104B531295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" name="직사각형 14">
              <a:extLst>
                <a:ext uri="{FF2B5EF4-FFF2-40B4-BE49-F238E27FC236}">
                  <a16:creationId xmlns:a16="http://schemas.microsoft.com/office/drawing/2014/main" id="{89C93051-E23A-0DFA-000C-553FFE637A13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" name="직사각형 15">
              <a:extLst>
                <a:ext uri="{FF2B5EF4-FFF2-40B4-BE49-F238E27FC236}">
                  <a16:creationId xmlns:a16="http://schemas.microsoft.com/office/drawing/2014/main" id="{B74A1720-1EB1-ED32-CA7C-DA31BF2FD4FB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" name="직사각형 16">
              <a:extLst>
                <a:ext uri="{FF2B5EF4-FFF2-40B4-BE49-F238E27FC236}">
                  <a16:creationId xmlns:a16="http://schemas.microsoft.com/office/drawing/2014/main" id="{284EFB3E-1C25-7A86-5601-C85210BE829A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" name="직사각형 17">
              <a:extLst>
                <a:ext uri="{FF2B5EF4-FFF2-40B4-BE49-F238E27FC236}">
                  <a16:creationId xmlns:a16="http://schemas.microsoft.com/office/drawing/2014/main" id="{7B06830D-6DAC-F25C-9E14-72DDF8CA61F3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4" name="직사각형 18">
              <a:extLst>
                <a:ext uri="{FF2B5EF4-FFF2-40B4-BE49-F238E27FC236}">
                  <a16:creationId xmlns:a16="http://schemas.microsoft.com/office/drawing/2014/main" id="{9B51161D-A1F9-F422-4C0D-8BED2AEA38D8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" name="직사각형 19">
              <a:extLst>
                <a:ext uri="{FF2B5EF4-FFF2-40B4-BE49-F238E27FC236}">
                  <a16:creationId xmlns:a16="http://schemas.microsoft.com/office/drawing/2014/main" id="{3DE26E6E-D481-3E64-2A75-90B659F52736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" name="직사각형 20">
              <a:extLst>
                <a:ext uri="{FF2B5EF4-FFF2-40B4-BE49-F238E27FC236}">
                  <a16:creationId xmlns:a16="http://schemas.microsoft.com/office/drawing/2014/main" id="{8476319B-F574-A937-B27B-1F79B81BA612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7" name="직사각형 21">
              <a:extLst>
                <a:ext uri="{FF2B5EF4-FFF2-40B4-BE49-F238E27FC236}">
                  <a16:creationId xmlns:a16="http://schemas.microsoft.com/office/drawing/2014/main" id="{D05486FE-155E-846F-48C4-2F23CBD4688C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" name="직사각형 22">
              <a:extLst>
                <a:ext uri="{FF2B5EF4-FFF2-40B4-BE49-F238E27FC236}">
                  <a16:creationId xmlns:a16="http://schemas.microsoft.com/office/drawing/2014/main" id="{A12240DC-8524-51A5-5E3E-0DC6A1AE830D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" name="직사각형 23">
              <a:extLst>
                <a:ext uri="{FF2B5EF4-FFF2-40B4-BE49-F238E27FC236}">
                  <a16:creationId xmlns:a16="http://schemas.microsoft.com/office/drawing/2014/main" id="{83AEBCB2-8575-DA23-6017-879691EFED87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0" name="직사각형 24">
              <a:extLst>
                <a:ext uri="{FF2B5EF4-FFF2-40B4-BE49-F238E27FC236}">
                  <a16:creationId xmlns:a16="http://schemas.microsoft.com/office/drawing/2014/main" id="{0C5E9CED-7D7C-A7A0-A223-19F9115BAC3A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" name="직사각형 25">
              <a:extLst>
                <a:ext uri="{FF2B5EF4-FFF2-40B4-BE49-F238E27FC236}">
                  <a16:creationId xmlns:a16="http://schemas.microsoft.com/office/drawing/2014/main" id="{78BB52A3-FBDF-A9A8-0149-C85D9398880E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33" name="그림 42" descr="그림 42">
            <a:extLst>
              <a:ext uri="{FF2B5EF4-FFF2-40B4-BE49-F238E27FC236}">
                <a16:creationId xmlns:a16="http://schemas.microsoft.com/office/drawing/2014/main" id="{7F499BB5-F41D-0116-30CE-2562135DE2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47" name="그룹 44">
            <a:extLst>
              <a:ext uri="{FF2B5EF4-FFF2-40B4-BE49-F238E27FC236}">
                <a16:creationId xmlns:a16="http://schemas.microsoft.com/office/drawing/2014/main" id="{A61558C3-D9D8-CFA7-5D80-9CA3A31D6DC5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34" name="직사각형 45">
              <a:extLst>
                <a:ext uri="{FF2B5EF4-FFF2-40B4-BE49-F238E27FC236}">
                  <a16:creationId xmlns:a16="http://schemas.microsoft.com/office/drawing/2014/main" id="{72559B15-F725-F61B-DC29-2CB1B193E40A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" name="직사각형 46">
              <a:extLst>
                <a:ext uri="{FF2B5EF4-FFF2-40B4-BE49-F238E27FC236}">
                  <a16:creationId xmlns:a16="http://schemas.microsoft.com/office/drawing/2014/main" id="{A99AD0BF-1D61-9D45-D76A-EA4C2C5CB3B1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6" name="직사각형 47">
              <a:extLst>
                <a:ext uri="{FF2B5EF4-FFF2-40B4-BE49-F238E27FC236}">
                  <a16:creationId xmlns:a16="http://schemas.microsoft.com/office/drawing/2014/main" id="{A9A3BD60-7E9B-74CF-9679-B4D61AD39718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" name="직사각형 48">
              <a:extLst>
                <a:ext uri="{FF2B5EF4-FFF2-40B4-BE49-F238E27FC236}">
                  <a16:creationId xmlns:a16="http://schemas.microsoft.com/office/drawing/2014/main" id="{D31590CD-E423-F4BA-46E0-D70492865BED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" name="직사각형 49">
              <a:extLst>
                <a:ext uri="{FF2B5EF4-FFF2-40B4-BE49-F238E27FC236}">
                  <a16:creationId xmlns:a16="http://schemas.microsoft.com/office/drawing/2014/main" id="{1B2363C6-26AD-6C1E-1B8C-981B9D669207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" name="직사각형 50">
              <a:extLst>
                <a:ext uri="{FF2B5EF4-FFF2-40B4-BE49-F238E27FC236}">
                  <a16:creationId xmlns:a16="http://schemas.microsoft.com/office/drawing/2014/main" id="{977CF042-42C8-409C-3E2B-DE74C5303C15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0" name="직사각형 51">
              <a:extLst>
                <a:ext uri="{FF2B5EF4-FFF2-40B4-BE49-F238E27FC236}">
                  <a16:creationId xmlns:a16="http://schemas.microsoft.com/office/drawing/2014/main" id="{50C10595-DD93-85BB-6289-AFA34CEE3ACD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" name="직사각형 52">
              <a:extLst>
                <a:ext uri="{FF2B5EF4-FFF2-40B4-BE49-F238E27FC236}">
                  <a16:creationId xmlns:a16="http://schemas.microsoft.com/office/drawing/2014/main" id="{18D82535-0737-F7BB-7EA5-958E60875E81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" name="직사각형 53">
              <a:extLst>
                <a:ext uri="{FF2B5EF4-FFF2-40B4-BE49-F238E27FC236}">
                  <a16:creationId xmlns:a16="http://schemas.microsoft.com/office/drawing/2014/main" id="{15A0B7D2-017B-0F55-92F4-3D5D72A0293C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3" name="직사각형 54">
              <a:extLst>
                <a:ext uri="{FF2B5EF4-FFF2-40B4-BE49-F238E27FC236}">
                  <a16:creationId xmlns:a16="http://schemas.microsoft.com/office/drawing/2014/main" id="{4A6FE92F-4427-FFF0-F660-D44794B15631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" name="직사각형 55">
              <a:extLst>
                <a:ext uri="{FF2B5EF4-FFF2-40B4-BE49-F238E27FC236}">
                  <a16:creationId xmlns:a16="http://schemas.microsoft.com/office/drawing/2014/main" id="{CD119DAF-B61F-B90D-7FDC-21D042063FCB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" name="직사각형 56">
              <a:extLst>
                <a:ext uri="{FF2B5EF4-FFF2-40B4-BE49-F238E27FC236}">
                  <a16:creationId xmlns:a16="http://schemas.microsoft.com/office/drawing/2014/main" id="{9AF5C36E-2218-0100-E24B-67FB18EBA1AB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6" name="직사각형 57">
              <a:extLst>
                <a:ext uri="{FF2B5EF4-FFF2-40B4-BE49-F238E27FC236}">
                  <a16:creationId xmlns:a16="http://schemas.microsoft.com/office/drawing/2014/main" id="{0E30DB2F-8B52-9B4F-80EE-BC00A4208446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48" name="Testo">
            <a:extLst>
              <a:ext uri="{FF2B5EF4-FFF2-40B4-BE49-F238E27FC236}">
                <a16:creationId xmlns:a16="http://schemas.microsoft.com/office/drawing/2014/main" id="{480D2065-7753-C28F-F37D-D5972F059E3F}"/>
              </a:ext>
            </a:extLst>
          </p:cNvPr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49" name="그림 5" descr="그림 5">
            <a:extLst>
              <a:ext uri="{FF2B5EF4-FFF2-40B4-BE49-F238E27FC236}">
                <a16:creationId xmlns:a16="http://schemas.microsoft.com/office/drawing/2014/main" id="{F29FD8B9-F8FE-36CD-37D6-75C0374D8B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81" y="12988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63" name="그룹 28">
            <a:extLst>
              <a:ext uri="{FF2B5EF4-FFF2-40B4-BE49-F238E27FC236}">
                <a16:creationId xmlns:a16="http://schemas.microsoft.com/office/drawing/2014/main" id="{14C108B3-92FD-578C-81E7-253695F8D8F3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50" name="직사각형 29">
              <a:extLst>
                <a:ext uri="{FF2B5EF4-FFF2-40B4-BE49-F238E27FC236}">
                  <a16:creationId xmlns:a16="http://schemas.microsoft.com/office/drawing/2014/main" id="{3B0FC8BB-5421-8EAC-12D5-D6EA33179BF7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" name="직사각형 30">
              <a:extLst>
                <a:ext uri="{FF2B5EF4-FFF2-40B4-BE49-F238E27FC236}">
                  <a16:creationId xmlns:a16="http://schemas.microsoft.com/office/drawing/2014/main" id="{EB49FBD9-542D-5557-F04A-1EAB3CAAA757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2" name="직사각형 31">
              <a:extLst>
                <a:ext uri="{FF2B5EF4-FFF2-40B4-BE49-F238E27FC236}">
                  <a16:creationId xmlns:a16="http://schemas.microsoft.com/office/drawing/2014/main" id="{1D04A64B-94AF-1886-C963-EECE44AE62FA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" name="직사각형 32">
              <a:extLst>
                <a:ext uri="{FF2B5EF4-FFF2-40B4-BE49-F238E27FC236}">
                  <a16:creationId xmlns:a16="http://schemas.microsoft.com/office/drawing/2014/main" id="{5EF1F869-E473-B0BF-2011-ED0C74E919DB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" name="직사각형 33">
              <a:extLst>
                <a:ext uri="{FF2B5EF4-FFF2-40B4-BE49-F238E27FC236}">
                  <a16:creationId xmlns:a16="http://schemas.microsoft.com/office/drawing/2014/main" id="{4580984D-37D3-2DB5-4029-DB5A0F542769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5" name="직사각형 34">
              <a:extLst>
                <a:ext uri="{FF2B5EF4-FFF2-40B4-BE49-F238E27FC236}">
                  <a16:creationId xmlns:a16="http://schemas.microsoft.com/office/drawing/2014/main" id="{8590D46C-CDFF-41FC-CE5C-9BED34EB9818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" name="직사각형 35">
              <a:extLst>
                <a:ext uri="{FF2B5EF4-FFF2-40B4-BE49-F238E27FC236}">
                  <a16:creationId xmlns:a16="http://schemas.microsoft.com/office/drawing/2014/main" id="{62969B77-E2E6-C0FD-9243-70478B6CBB02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" name="직사각형 36">
              <a:extLst>
                <a:ext uri="{FF2B5EF4-FFF2-40B4-BE49-F238E27FC236}">
                  <a16:creationId xmlns:a16="http://schemas.microsoft.com/office/drawing/2014/main" id="{2D482EAA-45BD-B4AC-22BD-103CB02D0924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" name="직사각형 37">
              <a:extLst>
                <a:ext uri="{FF2B5EF4-FFF2-40B4-BE49-F238E27FC236}">
                  <a16:creationId xmlns:a16="http://schemas.microsoft.com/office/drawing/2014/main" id="{5EE891A2-7ABA-5C59-F9A4-50E22CB05015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" name="직사각형 38">
              <a:extLst>
                <a:ext uri="{FF2B5EF4-FFF2-40B4-BE49-F238E27FC236}">
                  <a16:creationId xmlns:a16="http://schemas.microsoft.com/office/drawing/2014/main" id="{1EFC3B2D-1396-F2BC-0A11-43ECF9C76B53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" name="직사각형 39">
              <a:extLst>
                <a:ext uri="{FF2B5EF4-FFF2-40B4-BE49-F238E27FC236}">
                  <a16:creationId xmlns:a16="http://schemas.microsoft.com/office/drawing/2014/main" id="{E1AE1E40-A8C9-7E16-52B4-69CB0FF51CA4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" name="직사각형 40">
              <a:extLst>
                <a:ext uri="{FF2B5EF4-FFF2-40B4-BE49-F238E27FC236}">
                  <a16:creationId xmlns:a16="http://schemas.microsoft.com/office/drawing/2014/main" id="{BA4272B8-4CC8-0A36-9D77-827DA55EE8B8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2" name="직사각형 41">
              <a:extLst>
                <a:ext uri="{FF2B5EF4-FFF2-40B4-BE49-F238E27FC236}">
                  <a16:creationId xmlns:a16="http://schemas.microsoft.com/office/drawing/2014/main" id="{21A5EFFB-7859-B48F-22BB-FABD798350EE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77" name="그룹 43">
            <a:extLst>
              <a:ext uri="{FF2B5EF4-FFF2-40B4-BE49-F238E27FC236}">
                <a16:creationId xmlns:a16="http://schemas.microsoft.com/office/drawing/2014/main" id="{4D7A5A28-E8B1-3DB6-F5E9-4B0AF3C910BD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64" name="직사각형 44">
              <a:extLst>
                <a:ext uri="{FF2B5EF4-FFF2-40B4-BE49-F238E27FC236}">
                  <a16:creationId xmlns:a16="http://schemas.microsoft.com/office/drawing/2014/main" id="{04723B13-B099-8488-4042-FD22A99BE36A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5" name="직사각형 45">
              <a:extLst>
                <a:ext uri="{FF2B5EF4-FFF2-40B4-BE49-F238E27FC236}">
                  <a16:creationId xmlns:a16="http://schemas.microsoft.com/office/drawing/2014/main" id="{70DB0A3B-E3F3-47D5-CCC4-8428703A93E6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" name="직사각형 46">
              <a:extLst>
                <a:ext uri="{FF2B5EF4-FFF2-40B4-BE49-F238E27FC236}">
                  <a16:creationId xmlns:a16="http://schemas.microsoft.com/office/drawing/2014/main" id="{851E05FA-ACFF-878C-603F-57DAFBBC0EBA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" name="직사각형 47">
              <a:extLst>
                <a:ext uri="{FF2B5EF4-FFF2-40B4-BE49-F238E27FC236}">
                  <a16:creationId xmlns:a16="http://schemas.microsoft.com/office/drawing/2014/main" id="{68B68B72-E0C0-A0C3-1938-138D51053CD4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8" name="직사각형 48">
              <a:extLst>
                <a:ext uri="{FF2B5EF4-FFF2-40B4-BE49-F238E27FC236}">
                  <a16:creationId xmlns:a16="http://schemas.microsoft.com/office/drawing/2014/main" id="{F66DC9AD-E186-209C-B4FA-1BCBD0E7B969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" name="직사각형 49">
              <a:extLst>
                <a:ext uri="{FF2B5EF4-FFF2-40B4-BE49-F238E27FC236}">
                  <a16:creationId xmlns:a16="http://schemas.microsoft.com/office/drawing/2014/main" id="{B38B90C6-4E8F-9B9E-45A2-5A6FB035C3FF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" name="직사각형 50">
              <a:extLst>
                <a:ext uri="{FF2B5EF4-FFF2-40B4-BE49-F238E27FC236}">
                  <a16:creationId xmlns:a16="http://schemas.microsoft.com/office/drawing/2014/main" id="{3DC6D611-6C9B-C64A-021F-D9DC1138226C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1" name="직사각형 51">
              <a:extLst>
                <a:ext uri="{FF2B5EF4-FFF2-40B4-BE49-F238E27FC236}">
                  <a16:creationId xmlns:a16="http://schemas.microsoft.com/office/drawing/2014/main" id="{375A05D3-77C6-07F4-7663-6ED8BC02A01E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" name="직사각형 52">
              <a:extLst>
                <a:ext uri="{FF2B5EF4-FFF2-40B4-BE49-F238E27FC236}">
                  <a16:creationId xmlns:a16="http://schemas.microsoft.com/office/drawing/2014/main" id="{46268DF8-54A8-254B-0782-A7C7A025FA88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" name="직사각형 53">
              <a:extLst>
                <a:ext uri="{FF2B5EF4-FFF2-40B4-BE49-F238E27FC236}">
                  <a16:creationId xmlns:a16="http://schemas.microsoft.com/office/drawing/2014/main" id="{B581A7E8-8109-8AB7-B29F-D52BE968A0A6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4" name="직사각형 54">
              <a:extLst>
                <a:ext uri="{FF2B5EF4-FFF2-40B4-BE49-F238E27FC236}">
                  <a16:creationId xmlns:a16="http://schemas.microsoft.com/office/drawing/2014/main" id="{60F43DBD-3ABF-8DD5-A72E-4BB96467CF73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" name="직사각형 55">
              <a:extLst>
                <a:ext uri="{FF2B5EF4-FFF2-40B4-BE49-F238E27FC236}">
                  <a16:creationId xmlns:a16="http://schemas.microsoft.com/office/drawing/2014/main" id="{F159BF74-9CA5-80B0-EF0E-C4D328F7D7FC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6" name="직사각형 56">
              <a:extLst>
                <a:ext uri="{FF2B5EF4-FFF2-40B4-BE49-F238E27FC236}">
                  <a16:creationId xmlns:a16="http://schemas.microsoft.com/office/drawing/2014/main" id="{421866FE-FCAD-7E53-3E20-F55637A1C292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79" name="Capitolo 1…">
            <a:extLst>
              <a:ext uri="{FF2B5EF4-FFF2-40B4-BE49-F238E27FC236}">
                <a16:creationId xmlns:a16="http://schemas.microsoft.com/office/drawing/2014/main" id="{7D9E93E2-9105-14EF-3940-D7238608A8F4}"/>
              </a:ext>
            </a:extLst>
          </p:cNvPr>
          <p:cNvSpPr txBox="1"/>
          <p:nvPr/>
        </p:nvSpPr>
        <p:spPr>
          <a:xfrm>
            <a:off x="6049802" y="441799"/>
            <a:ext cx="92396" cy="5693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3100"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endParaRPr dirty="0"/>
          </a:p>
        </p:txBody>
      </p:sp>
      <p:pic>
        <p:nvPicPr>
          <p:cNvPr id="3" name="Immagine 2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A2FA8DBB-0908-9B0A-8360-F1E6A8BEE57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0950" y="730250"/>
            <a:ext cx="4610100" cy="5397500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2" name="Input penna 1">
                <a:extLst>
                  <a:ext uri="{FF2B5EF4-FFF2-40B4-BE49-F238E27FC236}">
                    <a16:creationId xmlns:a16="http://schemas.microsoft.com/office/drawing/2014/main" id="{655D3DF1-E784-CE69-DD72-F0E677F8FB6A}"/>
                  </a:ext>
                </a:extLst>
              </p14:cNvPr>
              <p14:cNvContentPartPr/>
              <p14:nvPr/>
            </p14:nvContentPartPr>
            <p14:xfrm>
              <a:off x="3944880" y="3669009"/>
              <a:ext cx="642600" cy="49320"/>
            </p14:xfrm>
          </p:contentPart>
        </mc:Choice>
        <mc:Fallback>
          <p:pic>
            <p:nvPicPr>
              <p:cNvPr id="2" name="Input penna 1">
                <a:extLst>
                  <a:ext uri="{FF2B5EF4-FFF2-40B4-BE49-F238E27FC236}">
                    <a16:creationId xmlns:a16="http://schemas.microsoft.com/office/drawing/2014/main" id="{655D3DF1-E784-CE69-DD72-F0E677F8FB6A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934440" y="3658569"/>
                <a:ext cx="663840" cy="70560"/>
              </a:xfrm>
              <a:prstGeom prst="rect">
                <a:avLst/>
              </a:prstGeom>
            </p:spPr>
          </p:pic>
        </mc:Fallback>
      </mc:AlternateContent>
      <p:grpSp>
        <p:nvGrpSpPr>
          <p:cNvPr id="7" name="Gruppo 6">
            <a:extLst>
              <a:ext uri="{FF2B5EF4-FFF2-40B4-BE49-F238E27FC236}">
                <a16:creationId xmlns:a16="http://schemas.microsoft.com/office/drawing/2014/main" id="{29194D21-1C62-5480-4688-CC670E33F939}"/>
              </a:ext>
            </a:extLst>
          </p:cNvPr>
          <p:cNvGrpSpPr/>
          <p:nvPr/>
        </p:nvGrpSpPr>
        <p:grpSpPr>
          <a:xfrm>
            <a:off x="259054" y="260971"/>
            <a:ext cx="480600" cy="255960"/>
            <a:chOff x="259054" y="260971"/>
            <a:chExt cx="480600" cy="2559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4" name="Input penna 3">
                  <a:extLst>
                    <a:ext uri="{FF2B5EF4-FFF2-40B4-BE49-F238E27FC236}">
                      <a16:creationId xmlns:a16="http://schemas.microsoft.com/office/drawing/2014/main" id="{80D6DBEA-771E-1508-F27D-F6A7BAB61B5D}"/>
                    </a:ext>
                  </a:extLst>
                </p14:cNvPr>
                <p14:cNvContentPartPr/>
                <p14:nvPr/>
              </p14:nvContentPartPr>
              <p14:xfrm>
                <a:off x="259054" y="260971"/>
                <a:ext cx="126360" cy="242280"/>
              </p14:xfrm>
            </p:contentPart>
          </mc:Choice>
          <mc:Fallback>
            <p:pic>
              <p:nvPicPr>
                <p:cNvPr id="4" name="Input penna 3">
                  <a:extLst>
                    <a:ext uri="{FF2B5EF4-FFF2-40B4-BE49-F238E27FC236}">
                      <a16:creationId xmlns:a16="http://schemas.microsoft.com/office/drawing/2014/main" id="{80D6DBEA-771E-1508-F27D-F6A7BAB61B5D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248254" y="250531"/>
                  <a:ext cx="147600" cy="263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5" name="Input penna 4">
                  <a:extLst>
                    <a:ext uri="{FF2B5EF4-FFF2-40B4-BE49-F238E27FC236}">
                      <a16:creationId xmlns:a16="http://schemas.microsoft.com/office/drawing/2014/main" id="{C541B2DE-4D3F-90CA-9F7F-E9307DFEE500}"/>
                    </a:ext>
                  </a:extLst>
                </p14:cNvPr>
                <p14:cNvContentPartPr/>
                <p14:nvPr/>
              </p14:nvContentPartPr>
              <p14:xfrm>
                <a:off x="488374" y="331171"/>
                <a:ext cx="251280" cy="185760"/>
              </p14:xfrm>
            </p:contentPart>
          </mc:Choice>
          <mc:Fallback>
            <p:pic>
              <p:nvPicPr>
                <p:cNvPr id="5" name="Input penna 4">
                  <a:extLst>
                    <a:ext uri="{FF2B5EF4-FFF2-40B4-BE49-F238E27FC236}">
                      <a16:creationId xmlns:a16="http://schemas.microsoft.com/office/drawing/2014/main" id="{C541B2DE-4D3F-90CA-9F7F-E9307DFEE500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477934" y="320371"/>
                  <a:ext cx="272520" cy="2070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1">
            <p14:nvContentPartPr>
              <p14:cNvPr id="8" name="Input penna 7">
                <a:extLst>
                  <a:ext uri="{FF2B5EF4-FFF2-40B4-BE49-F238E27FC236}">
                    <a16:creationId xmlns:a16="http://schemas.microsoft.com/office/drawing/2014/main" id="{BE9ABE15-0924-2014-CBAB-26254FDE44B7}"/>
                  </a:ext>
                </a:extLst>
              </p14:cNvPr>
              <p14:cNvContentPartPr/>
              <p14:nvPr/>
            </p14:nvContentPartPr>
            <p14:xfrm>
              <a:off x="278134" y="911851"/>
              <a:ext cx="91800" cy="237240"/>
            </p14:xfrm>
          </p:contentPart>
        </mc:Choice>
        <mc:Fallback>
          <p:pic>
            <p:nvPicPr>
              <p:cNvPr id="8" name="Input penna 7">
                <a:extLst>
                  <a:ext uri="{FF2B5EF4-FFF2-40B4-BE49-F238E27FC236}">
                    <a16:creationId xmlns:a16="http://schemas.microsoft.com/office/drawing/2014/main" id="{BE9ABE15-0924-2014-CBAB-26254FDE44B7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267694" y="901411"/>
                <a:ext cx="113040" cy="258480"/>
              </a:xfrm>
              <a:prstGeom prst="rect">
                <a:avLst/>
              </a:prstGeom>
            </p:spPr>
          </p:pic>
        </mc:Fallback>
      </mc:AlternateContent>
      <p:grpSp>
        <p:nvGrpSpPr>
          <p:cNvPr id="16" name="Gruppo 15">
            <a:extLst>
              <a:ext uri="{FF2B5EF4-FFF2-40B4-BE49-F238E27FC236}">
                <a16:creationId xmlns:a16="http://schemas.microsoft.com/office/drawing/2014/main" id="{17DBE36F-51C7-808D-C1FA-E8E237D14520}"/>
              </a:ext>
            </a:extLst>
          </p:cNvPr>
          <p:cNvGrpSpPr/>
          <p:nvPr/>
        </p:nvGrpSpPr>
        <p:grpSpPr>
          <a:xfrm>
            <a:off x="530134" y="886291"/>
            <a:ext cx="336600" cy="483840"/>
            <a:chOff x="530134" y="886291"/>
            <a:chExt cx="336600" cy="483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9" name="Input penna 8">
                  <a:extLst>
                    <a:ext uri="{FF2B5EF4-FFF2-40B4-BE49-F238E27FC236}">
                      <a16:creationId xmlns:a16="http://schemas.microsoft.com/office/drawing/2014/main" id="{EED07328-3E53-2810-0CE9-F761D6ECEFA5}"/>
                    </a:ext>
                  </a:extLst>
                </p14:cNvPr>
                <p14:cNvContentPartPr/>
                <p14:nvPr/>
              </p14:nvContentPartPr>
              <p14:xfrm>
                <a:off x="592774" y="886291"/>
                <a:ext cx="86040" cy="114840"/>
              </p14:xfrm>
            </p:contentPart>
          </mc:Choice>
          <mc:Fallback>
            <p:pic>
              <p:nvPicPr>
                <p:cNvPr id="9" name="Input penna 8">
                  <a:extLst>
                    <a:ext uri="{FF2B5EF4-FFF2-40B4-BE49-F238E27FC236}">
                      <a16:creationId xmlns:a16="http://schemas.microsoft.com/office/drawing/2014/main" id="{EED07328-3E53-2810-0CE9-F761D6ECEFA5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582334" y="875491"/>
                  <a:ext cx="107280" cy="13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EABDD84E-06CF-CBB8-01B5-22A90AFDF23E}"/>
                    </a:ext>
                  </a:extLst>
                </p14:cNvPr>
                <p14:cNvContentPartPr/>
                <p14:nvPr/>
              </p14:nvContentPartPr>
              <p14:xfrm>
                <a:off x="530134" y="1050091"/>
                <a:ext cx="149760" cy="2448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EABDD84E-06CF-CBB8-01B5-22A90AFDF23E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519694" y="1039291"/>
                  <a:ext cx="171000" cy="4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A8587CD2-5B80-A202-B902-C0E5FF72EA78}"/>
                    </a:ext>
                  </a:extLst>
                </p14:cNvPr>
                <p14:cNvContentPartPr/>
                <p14:nvPr/>
              </p14:nvContentPartPr>
              <p14:xfrm>
                <a:off x="607894" y="1056931"/>
                <a:ext cx="39960" cy="84960"/>
              </p14:xfrm>
            </p:contentPart>
          </mc:Choice>
          <mc:Fallback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A8587CD2-5B80-A202-B902-C0E5FF72EA78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597454" y="1046131"/>
                  <a:ext cx="61200" cy="10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92962319-34B1-C9D6-17A2-A21943661CA9}"/>
                    </a:ext>
                  </a:extLst>
                </p14:cNvPr>
                <p14:cNvContentPartPr/>
                <p14:nvPr/>
              </p14:nvContentPartPr>
              <p14:xfrm>
                <a:off x="706534" y="1037491"/>
                <a:ext cx="54720" cy="2520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92962319-34B1-C9D6-17A2-A21943661CA9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696094" y="1027051"/>
                  <a:ext cx="75960" cy="4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13" name="Input penna 12">
                  <a:extLst>
                    <a:ext uri="{FF2B5EF4-FFF2-40B4-BE49-F238E27FC236}">
                      <a16:creationId xmlns:a16="http://schemas.microsoft.com/office/drawing/2014/main" id="{88CBC358-4009-67FA-C7AA-A0C486D5AF5E}"/>
                    </a:ext>
                  </a:extLst>
                </p14:cNvPr>
                <p14:cNvContentPartPr/>
                <p14:nvPr/>
              </p14:nvContentPartPr>
              <p14:xfrm>
                <a:off x="787174" y="897811"/>
                <a:ext cx="30960" cy="136080"/>
              </p14:xfrm>
            </p:contentPart>
          </mc:Choice>
          <mc:Fallback>
            <p:pic>
              <p:nvPicPr>
                <p:cNvPr id="13" name="Input penna 12">
                  <a:extLst>
                    <a:ext uri="{FF2B5EF4-FFF2-40B4-BE49-F238E27FC236}">
                      <a16:creationId xmlns:a16="http://schemas.microsoft.com/office/drawing/2014/main" id="{88CBC358-4009-67FA-C7AA-A0C486D5AF5E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776734" y="887011"/>
                  <a:ext cx="52200" cy="157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14" name="Input penna 13">
                  <a:extLst>
                    <a:ext uri="{FF2B5EF4-FFF2-40B4-BE49-F238E27FC236}">
                      <a16:creationId xmlns:a16="http://schemas.microsoft.com/office/drawing/2014/main" id="{40EBDE86-E8D0-D458-A4DF-F6067DAAA68A}"/>
                    </a:ext>
                  </a:extLst>
                </p14:cNvPr>
                <p14:cNvContentPartPr/>
                <p14:nvPr/>
              </p14:nvContentPartPr>
              <p14:xfrm>
                <a:off x="619774" y="1168891"/>
                <a:ext cx="246960" cy="201240"/>
              </p14:xfrm>
            </p:contentPart>
          </mc:Choice>
          <mc:Fallback>
            <p:pic>
              <p:nvPicPr>
                <p:cNvPr id="14" name="Input penna 13">
                  <a:extLst>
                    <a:ext uri="{FF2B5EF4-FFF2-40B4-BE49-F238E27FC236}">
                      <a16:creationId xmlns:a16="http://schemas.microsoft.com/office/drawing/2014/main" id="{40EBDE86-E8D0-D458-A4DF-F6067DAAA68A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609334" y="1158091"/>
                  <a:ext cx="268200" cy="222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4" name="Gruppo 33">
            <a:extLst>
              <a:ext uri="{FF2B5EF4-FFF2-40B4-BE49-F238E27FC236}">
                <a16:creationId xmlns:a16="http://schemas.microsoft.com/office/drawing/2014/main" id="{19047901-2A52-BCA0-F1EB-A2297BB822D4}"/>
              </a:ext>
            </a:extLst>
          </p:cNvPr>
          <p:cNvGrpSpPr/>
          <p:nvPr/>
        </p:nvGrpSpPr>
        <p:grpSpPr>
          <a:xfrm>
            <a:off x="256174" y="1618502"/>
            <a:ext cx="592560" cy="470880"/>
            <a:chOff x="256174" y="1618502"/>
            <a:chExt cx="592560" cy="4708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17" name="Input penna 16">
                  <a:extLst>
                    <a:ext uri="{FF2B5EF4-FFF2-40B4-BE49-F238E27FC236}">
                      <a16:creationId xmlns:a16="http://schemas.microsoft.com/office/drawing/2014/main" id="{9F92A8E2-CB6F-66F1-9A47-C87DEAD493ED}"/>
                    </a:ext>
                  </a:extLst>
                </p14:cNvPr>
                <p14:cNvContentPartPr/>
                <p14:nvPr/>
              </p14:nvContentPartPr>
              <p14:xfrm>
                <a:off x="256174" y="1669982"/>
                <a:ext cx="210240" cy="181440"/>
              </p14:xfrm>
            </p:contentPart>
          </mc:Choice>
          <mc:Fallback>
            <p:pic>
              <p:nvPicPr>
                <p:cNvPr id="17" name="Input penna 16">
                  <a:extLst>
                    <a:ext uri="{FF2B5EF4-FFF2-40B4-BE49-F238E27FC236}">
                      <a16:creationId xmlns:a16="http://schemas.microsoft.com/office/drawing/2014/main" id="{9F92A8E2-CB6F-66F1-9A47-C87DEAD493ED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245374" y="1659182"/>
                  <a:ext cx="231480" cy="20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">
              <p14:nvContentPartPr>
                <p14:cNvPr id="18" name="Input penna 17">
                  <a:extLst>
                    <a:ext uri="{FF2B5EF4-FFF2-40B4-BE49-F238E27FC236}">
                      <a16:creationId xmlns:a16="http://schemas.microsoft.com/office/drawing/2014/main" id="{1DE014CA-AE5F-C7F7-C80C-A7E07F4223CD}"/>
                    </a:ext>
                  </a:extLst>
                </p14:cNvPr>
                <p14:cNvContentPartPr/>
                <p14:nvPr/>
              </p14:nvContentPartPr>
              <p14:xfrm>
                <a:off x="569374" y="1618502"/>
                <a:ext cx="113760" cy="104040"/>
              </p14:xfrm>
            </p:contentPart>
          </mc:Choice>
          <mc:Fallback>
            <p:pic>
              <p:nvPicPr>
                <p:cNvPr id="18" name="Input penna 17">
                  <a:extLst>
                    <a:ext uri="{FF2B5EF4-FFF2-40B4-BE49-F238E27FC236}">
                      <a16:creationId xmlns:a16="http://schemas.microsoft.com/office/drawing/2014/main" id="{1DE014CA-AE5F-C7F7-C80C-A7E07F4223CD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558934" y="1607702"/>
                  <a:ext cx="135000" cy="12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">
              <p14:nvContentPartPr>
                <p14:cNvPr id="19" name="Input penna 18">
                  <a:extLst>
                    <a:ext uri="{FF2B5EF4-FFF2-40B4-BE49-F238E27FC236}">
                      <a16:creationId xmlns:a16="http://schemas.microsoft.com/office/drawing/2014/main" id="{B86EB920-1854-4534-7D2C-83CFD23F7B81}"/>
                    </a:ext>
                  </a:extLst>
                </p14:cNvPr>
                <p14:cNvContentPartPr/>
                <p14:nvPr/>
              </p14:nvContentPartPr>
              <p14:xfrm>
                <a:off x="516454" y="1787342"/>
                <a:ext cx="112680" cy="10800"/>
              </p14:xfrm>
            </p:contentPart>
          </mc:Choice>
          <mc:Fallback>
            <p:pic>
              <p:nvPicPr>
                <p:cNvPr id="19" name="Input penna 18">
                  <a:extLst>
                    <a:ext uri="{FF2B5EF4-FFF2-40B4-BE49-F238E27FC236}">
                      <a16:creationId xmlns:a16="http://schemas.microsoft.com/office/drawing/2014/main" id="{B86EB920-1854-4534-7D2C-83CFD23F7B81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506014" y="1776902"/>
                  <a:ext cx="133920" cy="3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">
              <p14:nvContentPartPr>
                <p14:cNvPr id="20" name="Input penna 19">
                  <a:extLst>
                    <a:ext uri="{FF2B5EF4-FFF2-40B4-BE49-F238E27FC236}">
                      <a16:creationId xmlns:a16="http://schemas.microsoft.com/office/drawing/2014/main" id="{490C9187-AC77-8BFB-E9B0-9091F15B7C6D}"/>
                    </a:ext>
                  </a:extLst>
                </p14:cNvPr>
                <p14:cNvContentPartPr/>
                <p14:nvPr/>
              </p14:nvContentPartPr>
              <p14:xfrm>
                <a:off x="614374" y="1768262"/>
                <a:ext cx="20160" cy="93600"/>
              </p14:xfrm>
            </p:contentPart>
          </mc:Choice>
          <mc:Fallback>
            <p:pic>
              <p:nvPicPr>
                <p:cNvPr id="20" name="Input penna 19">
                  <a:extLst>
                    <a:ext uri="{FF2B5EF4-FFF2-40B4-BE49-F238E27FC236}">
                      <a16:creationId xmlns:a16="http://schemas.microsoft.com/office/drawing/2014/main" id="{490C9187-AC77-8BFB-E9B0-9091F15B7C6D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603934" y="1757462"/>
                  <a:ext cx="41400" cy="11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">
              <p14:nvContentPartPr>
                <p14:cNvPr id="21" name="Input penna 20">
                  <a:extLst>
                    <a:ext uri="{FF2B5EF4-FFF2-40B4-BE49-F238E27FC236}">
                      <a16:creationId xmlns:a16="http://schemas.microsoft.com/office/drawing/2014/main" id="{81CD51B4-5690-3A62-D2D5-2958DEAC0568}"/>
                    </a:ext>
                  </a:extLst>
                </p14:cNvPr>
                <p14:cNvContentPartPr/>
                <p14:nvPr/>
              </p14:nvContentPartPr>
              <p14:xfrm>
                <a:off x="684574" y="1744502"/>
                <a:ext cx="60840" cy="32760"/>
              </p14:xfrm>
            </p:contentPart>
          </mc:Choice>
          <mc:Fallback>
            <p:pic>
              <p:nvPicPr>
                <p:cNvPr id="21" name="Input penna 20">
                  <a:extLst>
                    <a:ext uri="{FF2B5EF4-FFF2-40B4-BE49-F238E27FC236}">
                      <a16:creationId xmlns:a16="http://schemas.microsoft.com/office/drawing/2014/main" id="{81CD51B4-5690-3A62-D2D5-2958DEAC0568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673774" y="1734062"/>
                  <a:ext cx="82080" cy="54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">
              <p14:nvContentPartPr>
                <p14:cNvPr id="22" name="Input penna 21">
                  <a:extLst>
                    <a:ext uri="{FF2B5EF4-FFF2-40B4-BE49-F238E27FC236}">
                      <a16:creationId xmlns:a16="http://schemas.microsoft.com/office/drawing/2014/main" id="{297DD503-7239-C3C3-B5D0-EA846B4BAA32}"/>
                    </a:ext>
                  </a:extLst>
                </p14:cNvPr>
                <p14:cNvContentPartPr/>
                <p14:nvPr/>
              </p14:nvContentPartPr>
              <p14:xfrm>
                <a:off x="793294" y="1655222"/>
                <a:ext cx="4680" cy="101160"/>
              </p14:xfrm>
            </p:contentPart>
          </mc:Choice>
          <mc:Fallback>
            <p:pic>
              <p:nvPicPr>
                <p:cNvPr id="22" name="Input penna 21">
                  <a:extLst>
                    <a:ext uri="{FF2B5EF4-FFF2-40B4-BE49-F238E27FC236}">
                      <a16:creationId xmlns:a16="http://schemas.microsoft.com/office/drawing/2014/main" id="{297DD503-7239-C3C3-B5D0-EA846B4BAA32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782494" y="1644422"/>
                  <a:ext cx="25920" cy="12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">
              <p14:nvContentPartPr>
                <p14:cNvPr id="23" name="Input penna 22">
                  <a:extLst>
                    <a:ext uri="{FF2B5EF4-FFF2-40B4-BE49-F238E27FC236}">
                      <a16:creationId xmlns:a16="http://schemas.microsoft.com/office/drawing/2014/main" id="{29134A0D-D13A-1BD9-C7DC-0111FC46CB74}"/>
                    </a:ext>
                  </a:extLst>
                </p14:cNvPr>
                <p14:cNvContentPartPr/>
                <p14:nvPr/>
              </p14:nvContentPartPr>
              <p14:xfrm>
                <a:off x="656494" y="1868342"/>
                <a:ext cx="192240" cy="221040"/>
              </p14:xfrm>
            </p:contentPart>
          </mc:Choice>
          <mc:Fallback>
            <p:pic>
              <p:nvPicPr>
                <p:cNvPr id="23" name="Input penna 22">
                  <a:extLst>
                    <a:ext uri="{FF2B5EF4-FFF2-40B4-BE49-F238E27FC236}">
                      <a16:creationId xmlns:a16="http://schemas.microsoft.com/office/drawing/2014/main" id="{29134A0D-D13A-1BD9-C7DC-0111FC46CB74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645694" y="1857542"/>
                  <a:ext cx="213480" cy="2422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39">
            <p14:nvContentPartPr>
              <p14:cNvPr id="24" name="Input penna 23">
                <a:extLst>
                  <a:ext uri="{FF2B5EF4-FFF2-40B4-BE49-F238E27FC236}">
                    <a16:creationId xmlns:a16="http://schemas.microsoft.com/office/drawing/2014/main" id="{4E3EAD87-6DCD-5EE3-BC74-E148B9E7BCD3}"/>
                  </a:ext>
                </a:extLst>
              </p14:cNvPr>
              <p14:cNvContentPartPr/>
              <p14:nvPr/>
            </p14:nvContentPartPr>
            <p14:xfrm>
              <a:off x="254374" y="2257502"/>
              <a:ext cx="122400" cy="307080"/>
            </p14:xfrm>
          </p:contentPart>
        </mc:Choice>
        <mc:Fallback>
          <p:pic>
            <p:nvPicPr>
              <p:cNvPr id="24" name="Input penna 23">
                <a:extLst>
                  <a:ext uri="{FF2B5EF4-FFF2-40B4-BE49-F238E27FC236}">
                    <a16:creationId xmlns:a16="http://schemas.microsoft.com/office/drawing/2014/main" id="{4E3EAD87-6DCD-5EE3-BC74-E148B9E7BCD3}"/>
                  </a:ext>
                </a:extLst>
              </p:cNvPr>
              <p:cNvPicPr/>
              <p:nvPr/>
            </p:nvPicPr>
            <p:blipFill>
              <a:blip r:embed="rId40"/>
              <a:stretch>
                <a:fillRect/>
              </a:stretch>
            </p:blipFill>
            <p:spPr>
              <a:xfrm>
                <a:off x="243574" y="2247062"/>
                <a:ext cx="143640" cy="328320"/>
              </a:xfrm>
              <a:prstGeom prst="rect">
                <a:avLst/>
              </a:prstGeom>
            </p:spPr>
          </p:pic>
        </mc:Fallback>
      </mc:AlternateContent>
      <p:grpSp>
        <p:nvGrpSpPr>
          <p:cNvPr id="32" name="Gruppo 31">
            <a:extLst>
              <a:ext uri="{FF2B5EF4-FFF2-40B4-BE49-F238E27FC236}">
                <a16:creationId xmlns:a16="http://schemas.microsoft.com/office/drawing/2014/main" id="{A80DB945-3F7B-F236-031F-3EB1B6D26F84}"/>
              </a:ext>
            </a:extLst>
          </p:cNvPr>
          <p:cNvGrpSpPr/>
          <p:nvPr/>
        </p:nvGrpSpPr>
        <p:grpSpPr>
          <a:xfrm>
            <a:off x="534454" y="2217902"/>
            <a:ext cx="317160" cy="414000"/>
            <a:chOff x="534454" y="2217902"/>
            <a:chExt cx="317160" cy="4140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1">
              <p14:nvContentPartPr>
                <p14:cNvPr id="25" name="Input penna 24">
                  <a:extLst>
                    <a:ext uri="{FF2B5EF4-FFF2-40B4-BE49-F238E27FC236}">
                      <a16:creationId xmlns:a16="http://schemas.microsoft.com/office/drawing/2014/main" id="{6A76E7AF-6762-D380-2B7A-714ADDAC2694}"/>
                    </a:ext>
                  </a:extLst>
                </p14:cNvPr>
                <p14:cNvContentPartPr/>
                <p14:nvPr/>
              </p14:nvContentPartPr>
              <p14:xfrm>
                <a:off x="584494" y="2217902"/>
                <a:ext cx="94680" cy="110880"/>
              </p14:xfrm>
            </p:contentPart>
          </mc:Choice>
          <mc:Fallback>
            <p:pic>
              <p:nvPicPr>
                <p:cNvPr id="25" name="Input penna 24">
                  <a:extLst>
                    <a:ext uri="{FF2B5EF4-FFF2-40B4-BE49-F238E27FC236}">
                      <a16:creationId xmlns:a16="http://schemas.microsoft.com/office/drawing/2014/main" id="{6A76E7AF-6762-D380-2B7A-714ADDAC2694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574054" y="2207102"/>
                  <a:ext cx="115920" cy="13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">
              <p14:nvContentPartPr>
                <p14:cNvPr id="26" name="Input penna 25">
                  <a:extLst>
                    <a:ext uri="{FF2B5EF4-FFF2-40B4-BE49-F238E27FC236}">
                      <a16:creationId xmlns:a16="http://schemas.microsoft.com/office/drawing/2014/main" id="{4F20AE71-1770-BC69-A98F-A06CEF7FF103}"/>
                    </a:ext>
                  </a:extLst>
                </p14:cNvPr>
                <p14:cNvContentPartPr/>
                <p14:nvPr/>
              </p14:nvContentPartPr>
              <p14:xfrm>
                <a:off x="534454" y="2384942"/>
                <a:ext cx="81000" cy="6120"/>
              </p14:xfrm>
            </p:contentPart>
          </mc:Choice>
          <mc:Fallback>
            <p:pic>
              <p:nvPicPr>
                <p:cNvPr id="26" name="Input penna 25">
                  <a:extLst>
                    <a:ext uri="{FF2B5EF4-FFF2-40B4-BE49-F238E27FC236}">
                      <a16:creationId xmlns:a16="http://schemas.microsoft.com/office/drawing/2014/main" id="{4F20AE71-1770-BC69-A98F-A06CEF7FF103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524014" y="2374502"/>
                  <a:ext cx="102240" cy="2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">
              <p14:nvContentPartPr>
                <p14:cNvPr id="27" name="Input penna 26">
                  <a:extLst>
                    <a:ext uri="{FF2B5EF4-FFF2-40B4-BE49-F238E27FC236}">
                      <a16:creationId xmlns:a16="http://schemas.microsoft.com/office/drawing/2014/main" id="{9B08A50E-D977-45DA-6328-3EB3329508DE}"/>
                    </a:ext>
                  </a:extLst>
                </p14:cNvPr>
                <p14:cNvContentPartPr/>
                <p14:nvPr/>
              </p14:nvContentPartPr>
              <p14:xfrm>
                <a:off x="596014" y="2368742"/>
                <a:ext cx="32040" cy="115920"/>
              </p14:xfrm>
            </p:contentPart>
          </mc:Choice>
          <mc:Fallback>
            <p:pic>
              <p:nvPicPr>
                <p:cNvPr id="27" name="Input penna 26">
                  <a:extLst>
                    <a:ext uri="{FF2B5EF4-FFF2-40B4-BE49-F238E27FC236}">
                      <a16:creationId xmlns:a16="http://schemas.microsoft.com/office/drawing/2014/main" id="{9B08A50E-D977-45DA-6328-3EB3329508DE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585214" y="2358302"/>
                  <a:ext cx="53280" cy="137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EEE65E52-A251-1738-6C22-780E72FD5AB3}"/>
                    </a:ext>
                  </a:extLst>
                </p14:cNvPr>
                <p14:cNvContentPartPr/>
                <p14:nvPr/>
              </p14:nvContentPartPr>
              <p14:xfrm>
                <a:off x="708334" y="2352182"/>
                <a:ext cx="45720" cy="9720"/>
              </p14:xfrm>
            </p:contentPart>
          </mc:Choice>
          <mc:Fallback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EEE65E52-A251-1738-6C22-780E72FD5AB3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697534" y="2341382"/>
                  <a:ext cx="66960" cy="3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C95C987E-BE71-EBAA-0E04-3947880D357B}"/>
                    </a:ext>
                  </a:extLst>
                </p14:cNvPr>
                <p14:cNvContentPartPr/>
                <p14:nvPr/>
              </p14:nvContentPartPr>
              <p14:xfrm>
                <a:off x="804454" y="2235902"/>
                <a:ext cx="2160" cy="140760"/>
              </p14:xfrm>
            </p:contentPart>
          </mc:Choice>
          <mc:Fallback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C95C987E-BE71-EBAA-0E04-3947880D357B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794014" y="2225102"/>
                  <a:ext cx="23400" cy="16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">
              <p14:nvContentPartPr>
                <p14:cNvPr id="30" name="Input penna 29">
                  <a:extLst>
                    <a:ext uri="{FF2B5EF4-FFF2-40B4-BE49-F238E27FC236}">
                      <a16:creationId xmlns:a16="http://schemas.microsoft.com/office/drawing/2014/main" id="{B3084EBC-3A01-EC1B-517C-FA84E19BB1EA}"/>
                    </a:ext>
                  </a:extLst>
                </p14:cNvPr>
                <p14:cNvContentPartPr/>
                <p14:nvPr/>
              </p14:nvContentPartPr>
              <p14:xfrm>
                <a:off x="671254" y="2486822"/>
                <a:ext cx="180360" cy="145080"/>
              </p14:xfrm>
            </p:contentPart>
          </mc:Choice>
          <mc:Fallback>
            <p:pic>
              <p:nvPicPr>
                <p:cNvPr id="30" name="Input penna 29">
                  <a:extLst>
                    <a:ext uri="{FF2B5EF4-FFF2-40B4-BE49-F238E27FC236}">
                      <a16:creationId xmlns:a16="http://schemas.microsoft.com/office/drawing/2014/main" id="{B3084EBC-3A01-EC1B-517C-FA84E19BB1EA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660814" y="2476382"/>
                  <a:ext cx="201600" cy="1663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53">
            <p14:nvContentPartPr>
              <p14:cNvPr id="35" name="Input penna 34">
                <a:extLst>
                  <a:ext uri="{FF2B5EF4-FFF2-40B4-BE49-F238E27FC236}">
                    <a16:creationId xmlns:a16="http://schemas.microsoft.com/office/drawing/2014/main" id="{272B780A-7527-E657-9D6A-69011FF5E3AC}"/>
                  </a:ext>
                </a:extLst>
              </p14:cNvPr>
              <p14:cNvContentPartPr/>
              <p14:nvPr/>
            </p14:nvContentPartPr>
            <p14:xfrm>
              <a:off x="1020814" y="971893"/>
              <a:ext cx="183240" cy="9720"/>
            </p14:xfrm>
          </p:contentPart>
        </mc:Choice>
        <mc:Fallback>
          <p:pic>
            <p:nvPicPr>
              <p:cNvPr id="35" name="Input penna 34">
                <a:extLst>
                  <a:ext uri="{FF2B5EF4-FFF2-40B4-BE49-F238E27FC236}">
                    <a16:creationId xmlns:a16="http://schemas.microsoft.com/office/drawing/2014/main" id="{272B780A-7527-E657-9D6A-69011FF5E3AC}"/>
                  </a:ext>
                </a:extLst>
              </p:cNvPr>
              <p:cNvPicPr/>
              <p:nvPr/>
            </p:nvPicPr>
            <p:blipFill>
              <a:blip r:embed="rId54"/>
              <a:stretch>
                <a:fillRect/>
              </a:stretch>
            </p:blipFill>
            <p:spPr>
              <a:xfrm>
                <a:off x="1010374" y="961093"/>
                <a:ext cx="204480" cy="30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5">
            <p14:nvContentPartPr>
              <p14:cNvPr id="36" name="Input penna 35">
                <a:extLst>
                  <a:ext uri="{FF2B5EF4-FFF2-40B4-BE49-F238E27FC236}">
                    <a16:creationId xmlns:a16="http://schemas.microsoft.com/office/drawing/2014/main" id="{3E25DA00-5393-026E-C3D6-551B2E066BCB}"/>
                  </a:ext>
                </a:extLst>
              </p14:cNvPr>
              <p14:cNvContentPartPr/>
              <p14:nvPr/>
            </p14:nvContentPartPr>
            <p14:xfrm>
              <a:off x="1102534" y="1073773"/>
              <a:ext cx="220320" cy="42120"/>
            </p14:xfrm>
          </p:contentPart>
        </mc:Choice>
        <mc:Fallback>
          <p:pic>
            <p:nvPicPr>
              <p:cNvPr id="36" name="Input penna 35">
                <a:extLst>
                  <a:ext uri="{FF2B5EF4-FFF2-40B4-BE49-F238E27FC236}">
                    <a16:creationId xmlns:a16="http://schemas.microsoft.com/office/drawing/2014/main" id="{3E25DA00-5393-026E-C3D6-551B2E066BCB}"/>
                  </a:ext>
                </a:extLst>
              </p:cNvPr>
              <p:cNvPicPr/>
              <p:nvPr/>
            </p:nvPicPr>
            <p:blipFill>
              <a:blip r:embed="rId56"/>
              <a:stretch>
                <a:fillRect/>
              </a:stretch>
            </p:blipFill>
            <p:spPr>
              <a:xfrm>
                <a:off x="1092094" y="1063333"/>
                <a:ext cx="241560" cy="63360"/>
              </a:xfrm>
              <a:prstGeom prst="rect">
                <a:avLst/>
              </a:prstGeom>
            </p:spPr>
          </p:pic>
        </mc:Fallback>
      </mc:AlternateContent>
      <p:grpSp>
        <p:nvGrpSpPr>
          <p:cNvPr id="42" name="Gruppo 41">
            <a:extLst>
              <a:ext uri="{FF2B5EF4-FFF2-40B4-BE49-F238E27FC236}">
                <a16:creationId xmlns:a16="http://schemas.microsoft.com/office/drawing/2014/main" id="{2E52697A-18FD-323D-CBAA-EA98C915578C}"/>
              </a:ext>
            </a:extLst>
          </p:cNvPr>
          <p:cNvGrpSpPr/>
          <p:nvPr/>
        </p:nvGrpSpPr>
        <p:grpSpPr>
          <a:xfrm>
            <a:off x="1507894" y="812773"/>
            <a:ext cx="471600" cy="298080"/>
            <a:chOff x="1507894" y="812773"/>
            <a:chExt cx="471600" cy="2980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7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4ED4804F-31A2-4E89-4502-3301500E8DA2}"/>
                    </a:ext>
                  </a:extLst>
                </p14:cNvPr>
                <p14:cNvContentPartPr/>
                <p14:nvPr/>
              </p14:nvContentPartPr>
              <p14:xfrm>
                <a:off x="1507894" y="934093"/>
                <a:ext cx="182160" cy="176760"/>
              </p14:xfrm>
            </p:contentPart>
          </mc:Choice>
          <mc:Fallback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4ED4804F-31A2-4E89-4502-3301500E8DA2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1497094" y="923293"/>
                  <a:ext cx="203400" cy="19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5C68AA2C-0165-1252-DD4A-DF49C4B46429}"/>
                    </a:ext>
                  </a:extLst>
                </p14:cNvPr>
                <p14:cNvContentPartPr/>
                <p14:nvPr/>
              </p14:nvContentPartPr>
              <p14:xfrm>
                <a:off x="1633174" y="965053"/>
                <a:ext cx="128160" cy="137160"/>
              </p14:xfrm>
            </p:contentPart>
          </mc:Choice>
          <mc:Fallback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5C68AA2C-0165-1252-DD4A-DF49C4B46429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1622734" y="954253"/>
                  <a:ext cx="149400" cy="158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">
              <p14:nvContentPartPr>
                <p14:cNvPr id="39" name="Input penna 38">
                  <a:extLst>
                    <a:ext uri="{FF2B5EF4-FFF2-40B4-BE49-F238E27FC236}">
                      <a16:creationId xmlns:a16="http://schemas.microsoft.com/office/drawing/2014/main" id="{9D20CC94-DBDB-C7B1-487E-48CC626DE229}"/>
                    </a:ext>
                  </a:extLst>
                </p14:cNvPr>
                <p14:cNvContentPartPr/>
                <p14:nvPr/>
              </p14:nvContentPartPr>
              <p14:xfrm>
                <a:off x="1782214" y="976933"/>
                <a:ext cx="111960" cy="86400"/>
              </p14:xfrm>
            </p:contentPart>
          </mc:Choice>
          <mc:Fallback>
            <p:pic>
              <p:nvPicPr>
                <p:cNvPr id="39" name="Input penna 38">
                  <a:extLst>
                    <a:ext uri="{FF2B5EF4-FFF2-40B4-BE49-F238E27FC236}">
                      <a16:creationId xmlns:a16="http://schemas.microsoft.com/office/drawing/2014/main" id="{9D20CC94-DBDB-C7B1-487E-48CC626DE229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1771414" y="966133"/>
                  <a:ext cx="133200" cy="107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950171DA-8B26-A9C3-989B-EB7E031D4410}"/>
                    </a:ext>
                  </a:extLst>
                </p14:cNvPr>
                <p14:cNvContentPartPr/>
                <p14:nvPr/>
              </p14:nvContentPartPr>
              <p14:xfrm>
                <a:off x="1953574" y="812773"/>
                <a:ext cx="25920" cy="281520"/>
              </p14:xfrm>
            </p:contentPart>
          </mc:Choice>
          <mc:Fallback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950171DA-8B26-A9C3-989B-EB7E031D4410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1942774" y="801973"/>
                  <a:ext cx="47160" cy="302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0" name="Gruppo 49">
            <a:extLst>
              <a:ext uri="{FF2B5EF4-FFF2-40B4-BE49-F238E27FC236}">
                <a16:creationId xmlns:a16="http://schemas.microsoft.com/office/drawing/2014/main" id="{663DE11E-8668-9008-0B28-B6759EC3676B}"/>
              </a:ext>
            </a:extLst>
          </p:cNvPr>
          <p:cNvGrpSpPr/>
          <p:nvPr/>
        </p:nvGrpSpPr>
        <p:grpSpPr>
          <a:xfrm>
            <a:off x="2187934" y="706213"/>
            <a:ext cx="1179360" cy="520920"/>
            <a:chOff x="2187934" y="706213"/>
            <a:chExt cx="1179360" cy="5209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5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2F474834-0C1E-4C46-F5F3-112269A7EFEF}"/>
                    </a:ext>
                  </a:extLst>
                </p14:cNvPr>
                <p14:cNvContentPartPr/>
                <p14:nvPr/>
              </p14:nvContentPartPr>
              <p14:xfrm>
                <a:off x="2187934" y="810973"/>
                <a:ext cx="161640" cy="358920"/>
              </p14:xfrm>
            </p:contentPart>
          </mc:Choice>
          <mc:Fallback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2F474834-0C1E-4C46-F5F3-112269A7EFEF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2177134" y="800173"/>
                  <a:ext cx="182880" cy="38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">
              <p14:nvContentPartPr>
                <p14:cNvPr id="44" name="Input penna 43">
                  <a:extLst>
                    <a:ext uri="{FF2B5EF4-FFF2-40B4-BE49-F238E27FC236}">
                      <a16:creationId xmlns:a16="http://schemas.microsoft.com/office/drawing/2014/main" id="{207A5A78-7584-112C-AC31-EF8A5E77702A}"/>
                    </a:ext>
                  </a:extLst>
                </p14:cNvPr>
                <p14:cNvContentPartPr/>
                <p14:nvPr/>
              </p14:nvContentPartPr>
              <p14:xfrm>
                <a:off x="2442814" y="918253"/>
                <a:ext cx="237600" cy="204120"/>
              </p14:xfrm>
            </p:contentPart>
          </mc:Choice>
          <mc:Fallback>
            <p:pic>
              <p:nvPicPr>
                <p:cNvPr id="44" name="Input penna 43">
                  <a:extLst>
                    <a:ext uri="{FF2B5EF4-FFF2-40B4-BE49-F238E27FC236}">
                      <a16:creationId xmlns:a16="http://schemas.microsoft.com/office/drawing/2014/main" id="{207A5A78-7584-112C-AC31-EF8A5E77702A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2432374" y="907813"/>
                  <a:ext cx="258840" cy="22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9">
              <p14:nvContentPartPr>
                <p14:cNvPr id="45" name="Input penna 44">
                  <a:extLst>
                    <a:ext uri="{FF2B5EF4-FFF2-40B4-BE49-F238E27FC236}">
                      <a16:creationId xmlns:a16="http://schemas.microsoft.com/office/drawing/2014/main" id="{AD023283-E0E6-E768-1BF1-DF26EED1A168}"/>
                    </a:ext>
                  </a:extLst>
                </p14:cNvPr>
                <p14:cNvContentPartPr/>
                <p14:nvPr/>
              </p14:nvContentPartPr>
              <p14:xfrm>
                <a:off x="2684374" y="957853"/>
                <a:ext cx="126360" cy="133200"/>
              </p14:xfrm>
            </p:contentPart>
          </mc:Choice>
          <mc:Fallback>
            <p:pic>
              <p:nvPicPr>
                <p:cNvPr id="45" name="Input penna 44">
                  <a:extLst>
                    <a:ext uri="{FF2B5EF4-FFF2-40B4-BE49-F238E27FC236}">
                      <a16:creationId xmlns:a16="http://schemas.microsoft.com/office/drawing/2014/main" id="{AD023283-E0E6-E768-1BF1-DF26EED1A168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2673574" y="947053"/>
                  <a:ext cx="147600" cy="154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1">
              <p14:nvContentPartPr>
                <p14:cNvPr id="46" name="Input penna 45">
                  <a:extLst>
                    <a:ext uri="{FF2B5EF4-FFF2-40B4-BE49-F238E27FC236}">
                      <a16:creationId xmlns:a16="http://schemas.microsoft.com/office/drawing/2014/main" id="{3DC21EC3-CC99-196C-8ED0-1A1FD27FD611}"/>
                    </a:ext>
                  </a:extLst>
                </p14:cNvPr>
                <p14:cNvContentPartPr/>
                <p14:nvPr/>
              </p14:nvContentPartPr>
              <p14:xfrm>
                <a:off x="2910094" y="928333"/>
                <a:ext cx="73440" cy="158400"/>
              </p14:xfrm>
            </p:contentPart>
          </mc:Choice>
          <mc:Fallback>
            <p:pic>
              <p:nvPicPr>
                <p:cNvPr id="46" name="Input penna 45">
                  <a:extLst>
                    <a:ext uri="{FF2B5EF4-FFF2-40B4-BE49-F238E27FC236}">
                      <a16:creationId xmlns:a16="http://schemas.microsoft.com/office/drawing/2014/main" id="{3DC21EC3-CC99-196C-8ED0-1A1FD27FD611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2899654" y="917893"/>
                  <a:ext cx="94680" cy="179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3">
              <p14:nvContentPartPr>
                <p14:cNvPr id="47" name="Input penna 46">
                  <a:extLst>
                    <a:ext uri="{FF2B5EF4-FFF2-40B4-BE49-F238E27FC236}">
                      <a16:creationId xmlns:a16="http://schemas.microsoft.com/office/drawing/2014/main" id="{3E78EFE7-156C-18A4-9D0F-2548CA6E1DA2}"/>
                    </a:ext>
                  </a:extLst>
                </p14:cNvPr>
                <p14:cNvContentPartPr/>
                <p14:nvPr/>
              </p14:nvContentPartPr>
              <p14:xfrm>
                <a:off x="3055534" y="943093"/>
                <a:ext cx="125640" cy="162720"/>
              </p14:xfrm>
            </p:contentPart>
          </mc:Choice>
          <mc:Fallback>
            <p:pic>
              <p:nvPicPr>
                <p:cNvPr id="47" name="Input penna 46">
                  <a:extLst>
                    <a:ext uri="{FF2B5EF4-FFF2-40B4-BE49-F238E27FC236}">
                      <a16:creationId xmlns:a16="http://schemas.microsoft.com/office/drawing/2014/main" id="{3E78EFE7-156C-18A4-9D0F-2548CA6E1DA2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3045094" y="932653"/>
                  <a:ext cx="146880" cy="183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5">
              <p14:nvContentPartPr>
                <p14:cNvPr id="48" name="Input penna 47">
                  <a:extLst>
                    <a:ext uri="{FF2B5EF4-FFF2-40B4-BE49-F238E27FC236}">
                      <a16:creationId xmlns:a16="http://schemas.microsoft.com/office/drawing/2014/main" id="{AEDD7E1E-F37E-F955-D7F6-B44683DD6CEF}"/>
                    </a:ext>
                  </a:extLst>
                </p14:cNvPr>
                <p14:cNvContentPartPr/>
                <p14:nvPr/>
              </p14:nvContentPartPr>
              <p14:xfrm>
                <a:off x="3339934" y="706213"/>
                <a:ext cx="27360" cy="520920"/>
              </p14:xfrm>
            </p:contentPart>
          </mc:Choice>
          <mc:Fallback>
            <p:pic>
              <p:nvPicPr>
                <p:cNvPr id="48" name="Input penna 47">
                  <a:extLst>
                    <a:ext uri="{FF2B5EF4-FFF2-40B4-BE49-F238E27FC236}">
                      <a16:creationId xmlns:a16="http://schemas.microsoft.com/office/drawing/2014/main" id="{AEDD7E1E-F37E-F955-D7F6-B44683DD6CEF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3329134" y="695773"/>
                  <a:ext cx="48600" cy="5421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92" name="Gruppo 191">
            <a:extLst>
              <a:ext uri="{FF2B5EF4-FFF2-40B4-BE49-F238E27FC236}">
                <a16:creationId xmlns:a16="http://schemas.microsoft.com/office/drawing/2014/main" id="{B0E802D8-A557-0A20-D891-D62FFD2E02B2}"/>
              </a:ext>
            </a:extLst>
          </p:cNvPr>
          <p:cNvGrpSpPr/>
          <p:nvPr/>
        </p:nvGrpSpPr>
        <p:grpSpPr>
          <a:xfrm>
            <a:off x="238534" y="2817428"/>
            <a:ext cx="214200" cy="289440"/>
            <a:chOff x="238534" y="2817428"/>
            <a:chExt cx="214200" cy="2894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7">
              <p14:nvContentPartPr>
                <p14:cNvPr id="51" name="Input penna 50">
                  <a:extLst>
                    <a:ext uri="{FF2B5EF4-FFF2-40B4-BE49-F238E27FC236}">
                      <a16:creationId xmlns:a16="http://schemas.microsoft.com/office/drawing/2014/main" id="{9252053D-6A6C-A8B5-AEA3-E540A9078392}"/>
                    </a:ext>
                  </a:extLst>
                </p14:cNvPr>
                <p14:cNvContentPartPr/>
                <p14:nvPr/>
              </p14:nvContentPartPr>
              <p14:xfrm>
                <a:off x="238534" y="2817428"/>
                <a:ext cx="214200" cy="169920"/>
              </p14:xfrm>
            </p:contentPart>
          </mc:Choice>
          <mc:Fallback>
            <p:pic>
              <p:nvPicPr>
                <p:cNvPr id="51" name="Input penna 50">
                  <a:extLst>
                    <a:ext uri="{FF2B5EF4-FFF2-40B4-BE49-F238E27FC236}">
                      <a16:creationId xmlns:a16="http://schemas.microsoft.com/office/drawing/2014/main" id="{9252053D-6A6C-A8B5-AEA3-E540A9078392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228094" y="2806628"/>
                  <a:ext cx="235440" cy="191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9">
              <p14:nvContentPartPr>
                <p14:cNvPr id="52" name="Input penna 51">
                  <a:extLst>
                    <a:ext uri="{FF2B5EF4-FFF2-40B4-BE49-F238E27FC236}">
                      <a16:creationId xmlns:a16="http://schemas.microsoft.com/office/drawing/2014/main" id="{C90EE096-FD94-3339-DB3C-3B5981BF837C}"/>
                    </a:ext>
                  </a:extLst>
                </p14:cNvPr>
                <p14:cNvContentPartPr/>
                <p14:nvPr/>
              </p14:nvContentPartPr>
              <p14:xfrm>
                <a:off x="399454" y="2831108"/>
                <a:ext cx="32040" cy="275760"/>
              </p14:xfrm>
            </p:contentPart>
          </mc:Choice>
          <mc:Fallback>
            <p:pic>
              <p:nvPicPr>
                <p:cNvPr id="52" name="Input penna 51">
                  <a:extLst>
                    <a:ext uri="{FF2B5EF4-FFF2-40B4-BE49-F238E27FC236}">
                      <a16:creationId xmlns:a16="http://schemas.microsoft.com/office/drawing/2014/main" id="{C90EE096-FD94-3339-DB3C-3B5981BF837C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388654" y="2820308"/>
                  <a:ext cx="53280" cy="297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2" name="Gruppo 61">
            <a:extLst>
              <a:ext uri="{FF2B5EF4-FFF2-40B4-BE49-F238E27FC236}">
                <a16:creationId xmlns:a16="http://schemas.microsoft.com/office/drawing/2014/main" id="{CCA92232-8F3F-A32B-1EE7-1DDA5D1BADA3}"/>
              </a:ext>
            </a:extLst>
          </p:cNvPr>
          <p:cNvGrpSpPr/>
          <p:nvPr/>
        </p:nvGrpSpPr>
        <p:grpSpPr>
          <a:xfrm>
            <a:off x="617974" y="2809868"/>
            <a:ext cx="335520" cy="401400"/>
            <a:chOff x="617974" y="2809868"/>
            <a:chExt cx="335520" cy="4014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1">
              <p14:nvContentPartPr>
                <p14:cNvPr id="53" name="Input penna 52">
                  <a:extLst>
                    <a:ext uri="{FF2B5EF4-FFF2-40B4-BE49-F238E27FC236}">
                      <a16:creationId xmlns:a16="http://schemas.microsoft.com/office/drawing/2014/main" id="{8A21F58B-7BFC-C0D0-3E77-0F559A2E26FB}"/>
                    </a:ext>
                  </a:extLst>
                </p14:cNvPr>
                <p14:cNvContentPartPr/>
                <p14:nvPr/>
              </p14:nvContentPartPr>
              <p14:xfrm>
                <a:off x="647134" y="2809868"/>
                <a:ext cx="106560" cy="132480"/>
              </p14:xfrm>
            </p:contentPart>
          </mc:Choice>
          <mc:Fallback>
            <p:pic>
              <p:nvPicPr>
                <p:cNvPr id="53" name="Input penna 52">
                  <a:extLst>
                    <a:ext uri="{FF2B5EF4-FFF2-40B4-BE49-F238E27FC236}">
                      <a16:creationId xmlns:a16="http://schemas.microsoft.com/office/drawing/2014/main" id="{8A21F58B-7BFC-C0D0-3E77-0F559A2E26FB}"/>
                    </a:ext>
                  </a:extLst>
                </p:cNvPr>
                <p:cNvPicPr/>
                <p:nvPr/>
              </p:nvPicPr>
              <p:blipFill>
                <a:blip r:embed="rId82"/>
                <a:stretch>
                  <a:fillRect/>
                </a:stretch>
              </p:blipFill>
              <p:spPr>
                <a:xfrm>
                  <a:off x="636334" y="2799428"/>
                  <a:ext cx="127800" cy="153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3">
              <p14:nvContentPartPr>
                <p14:cNvPr id="54" name="Input penna 53">
                  <a:extLst>
                    <a:ext uri="{FF2B5EF4-FFF2-40B4-BE49-F238E27FC236}">
                      <a16:creationId xmlns:a16="http://schemas.microsoft.com/office/drawing/2014/main" id="{20F594CB-090A-87C7-BB5A-1F0AEB630481}"/>
                    </a:ext>
                  </a:extLst>
                </p14:cNvPr>
                <p14:cNvContentPartPr/>
                <p14:nvPr/>
              </p14:nvContentPartPr>
              <p14:xfrm>
                <a:off x="617974" y="2979788"/>
                <a:ext cx="128160" cy="14040"/>
              </p14:xfrm>
            </p:contentPart>
          </mc:Choice>
          <mc:Fallback>
            <p:pic>
              <p:nvPicPr>
                <p:cNvPr id="54" name="Input penna 53">
                  <a:extLst>
                    <a:ext uri="{FF2B5EF4-FFF2-40B4-BE49-F238E27FC236}">
                      <a16:creationId xmlns:a16="http://schemas.microsoft.com/office/drawing/2014/main" id="{20F594CB-090A-87C7-BB5A-1F0AEB630481}"/>
                    </a:ext>
                  </a:extLst>
                </p:cNvPr>
                <p:cNvPicPr/>
                <p:nvPr/>
              </p:nvPicPr>
              <p:blipFill>
                <a:blip r:embed="rId84"/>
                <a:stretch>
                  <a:fillRect/>
                </a:stretch>
              </p:blipFill>
              <p:spPr>
                <a:xfrm>
                  <a:off x="607534" y="2968988"/>
                  <a:ext cx="149400" cy="3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5">
              <p14:nvContentPartPr>
                <p14:cNvPr id="55" name="Input penna 54">
                  <a:extLst>
                    <a:ext uri="{FF2B5EF4-FFF2-40B4-BE49-F238E27FC236}">
                      <a16:creationId xmlns:a16="http://schemas.microsoft.com/office/drawing/2014/main" id="{8E70F97D-3933-6911-6597-6521FFC4D375}"/>
                    </a:ext>
                  </a:extLst>
                </p14:cNvPr>
                <p14:cNvContentPartPr/>
                <p14:nvPr/>
              </p14:nvContentPartPr>
              <p14:xfrm>
                <a:off x="681334" y="2970788"/>
                <a:ext cx="46440" cy="115920"/>
              </p14:xfrm>
            </p:contentPart>
          </mc:Choice>
          <mc:Fallback>
            <p:pic>
              <p:nvPicPr>
                <p:cNvPr id="55" name="Input penna 54">
                  <a:extLst>
                    <a:ext uri="{FF2B5EF4-FFF2-40B4-BE49-F238E27FC236}">
                      <a16:creationId xmlns:a16="http://schemas.microsoft.com/office/drawing/2014/main" id="{8E70F97D-3933-6911-6597-6521FFC4D375}"/>
                    </a:ext>
                  </a:extLst>
                </p:cNvPr>
                <p:cNvPicPr/>
                <p:nvPr/>
              </p:nvPicPr>
              <p:blipFill>
                <a:blip r:embed="rId86"/>
                <a:stretch>
                  <a:fillRect/>
                </a:stretch>
              </p:blipFill>
              <p:spPr>
                <a:xfrm>
                  <a:off x="670894" y="2960348"/>
                  <a:ext cx="67680" cy="137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7">
              <p14:nvContentPartPr>
                <p14:cNvPr id="56" name="Input penna 55">
                  <a:extLst>
                    <a:ext uri="{FF2B5EF4-FFF2-40B4-BE49-F238E27FC236}">
                      <a16:creationId xmlns:a16="http://schemas.microsoft.com/office/drawing/2014/main" id="{AB8438FE-24C5-DEA1-C3B7-76596945ECA1}"/>
                    </a:ext>
                  </a:extLst>
                </p14:cNvPr>
                <p14:cNvContentPartPr/>
                <p14:nvPr/>
              </p14:nvContentPartPr>
              <p14:xfrm>
                <a:off x="790054" y="2924348"/>
                <a:ext cx="83520" cy="43200"/>
              </p14:xfrm>
            </p:contentPart>
          </mc:Choice>
          <mc:Fallback>
            <p:pic>
              <p:nvPicPr>
                <p:cNvPr id="56" name="Input penna 55">
                  <a:extLst>
                    <a:ext uri="{FF2B5EF4-FFF2-40B4-BE49-F238E27FC236}">
                      <a16:creationId xmlns:a16="http://schemas.microsoft.com/office/drawing/2014/main" id="{AB8438FE-24C5-DEA1-C3B7-76596945ECA1}"/>
                    </a:ext>
                  </a:extLst>
                </p:cNvPr>
                <p:cNvPicPr/>
                <p:nvPr/>
              </p:nvPicPr>
              <p:blipFill>
                <a:blip r:embed="rId88"/>
                <a:stretch>
                  <a:fillRect/>
                </a:stretch>
              </p:blipFill>
              <p:spPr>
                <a:xfrm>
                  <a:off x="779614" y="2913548"/>
                  <a:ext cx="104760" cy="64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9">
              <p14:nvContentPartPr>
                <p14:cNvPr id="57" name="Input penna 56">
                  <a:extLst>
                    <a:ext uri="{FF2B5EF4-FFF2-40B4-BE49-F238E27FC236}">
                      <a16:creationId xmlns:a16="http://schemas.microsoft.com/office/drawing/2014/main" id="{39F1710C-B324-6407-0CEA-99EA204039BD}"/>
                    </a:ext>
                  </a:extLst>
                </p14:cNvPr>
                <p14:cNvContentPartPr/>
                <p14:nvPr/>
              </p14:nvContentPartPr>
              <p14:xfrm>
                <a:off x="897334" y="2839748"/>
                <a:ext cx="16920" cy="155160"/>
              </p14:xfrm>
            </p:contentPart>
          </mc:Choice>
          <mc:Fallback>
            <p:pic>
              <p:nvPicPr>
                <p:cNvPr id="57" name="Input penna 56">
                  <a:extLst>
                    <a:ext uri="{FF2B5EF4-FFF2-40B4-BE49-F238E27FC236}">
                      <a16:creationId xmlns:a16="http://schemas.microsoft.com/office/drawing/2014/main" id="{39F1710C-B324-6407-0CEA-99EA204039BD}"/>
                    </a:ext>
                  </a:extLst>
                </p:cNvPr>
                <p:cNvPicPr/>
                <p:nvPr/>
              </p:nvPicPr>
              <p:blipFill>
                <a:blip r:embed="rId90"/>
                <a:stretch>
                  <a:fillRect/>
                </a:stretch>
              </p:blipFill>
              <p:spPr>
                <a:xfrm>
                  <a:off x="886534" y="2828948"/>
                  <a:ext cx="38160" cy="176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1">
              <p14:nvContentPartPr>
                <p14:cNvPr id="58" name="Input penna 57">
                  <a:extLst>
                    <a:ext uri="{FF2B5EF4-FFF2-40B4-BE49-F238E27FC236}">
                      <a16:creationId xmlns:a16="http://schemas.microsoft.com/office/drawing/2014/main" id="{163DE031-FBA0-1610-9CB3-34F0078DE159}"/>
                    </a:ext>
                  </a:extLst>
                </p14:cNvPr>
                <p14:cNvContentPartPr/>
                <p14:nvPr/>
              </p14:nvContentPartPr>
              <p14:xfrm>
                <a:off x="760174" y="3079868"/>
                <a:ext cx="193320" cy="131400"/>
              </p14:xfrm>
            </p:contentPart>
          </mc:Choice>
          <mc:Fallback>
            <p:pic>
              <p:nvPicPr>
                <p:cNvPr id="58" name="Input penna 57">
                  <a:extLst>
                    <a:ext uri="{FF2B5EF4-FFF2-40B4-BE49-F238E27FC236}">
                      <a16:creationId xmlns:a16="http://schemas.microsoft.com/office/drawing/2014/main" id="{163DE031-FBA0-1610-9CB3-34F0078DE159}"/>
                    </a:ext>
                  </a:extLst>
                </p:cNvPr>
                <p:cNvPicPr/>
                <p:nvPr/>
              </p:nvPicPr>
              <p:blipFill>
                <a:blip r:embed="rId92"/>
                <a:stretch>
                  <a:fillRect/>
                </a:stretch>
              </p:blipFill>
              <p:spPr>
                <a:xfrm>
                  <a:off x="749734" y="3069068"/>
                  <a:ext cx="214560" cy="1526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93">
            <p14:nvContentPartPr>
              <p14:cNvPr id="59" name="Input penna 58">
                <a:extLst>
                  <a:ext uri="{FF2B5EF4-FFF2-40B4-BE49-F238E27FC236}">
                    <a16:creationId xmlns:a16="http://schemas.microsoft.com/office/drawing/2014/main" id="{D25627A7-42A8-D91B-7058-1AC3D2569906}"/>
                  </a:ext>
                </a:extLst>
              </p14:cNvPr>
              <p14:cNvContentPartPr/>
              <p14:nvPr/>
            </p14:nvContentPartPr>
            <p14:xfrm>
              <a:off x="1199374" y="2930108"/>
              <a:ext cx="78480" cy="6840"/>
            </p14:xfrm>
          </p:contentPart>
        </mc:Choice>
        <mc:Fallback>
          <p:pic>
            <p:nvPicPr>
              <p:cNvPr id="59" name="Input penna 58">
                <a:extLst>
                  <a:ext uri="{FF2B5EF4-FFF2-40B4-BE49-F238E27FC236}">
                    <a16:creationId xmlns:a16="http://schemas.microsoft.com/office/drawing/2014/main" id="{D25627A7-42A8-D91B-7058-1AC3D2569906}"/>
                  </a:ext>
                </a:extLst>
              </p:cNvPr>
              <p:cNvPicPr/>
              <p:nvPr/>
            </p:nvPicPr>
            <p:blipFill>
              <a:blip r:embed="rId94"/>
              <a:stretch>
                <a:fillRect/>
              </a:stretch>
            </p:blipFill>
            <p:spPr>
              <a:xfrm>
                <a:off x="1188934" y="2919308"/>
                <a:ext cx="99720" cy="28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5">
            <p14:nvContentPartPr>
              <p14:cNvPr id="60" name="Input penna 59">
                <a:extLst>
                  <a:ext uri="{FF2B5EF4-FFF2-40B4-BE49-F238E27FC236}">
                    <a16:creationId xmlns:a16="http://schemas.microsoft.com/office/drawing/2014/main" id="{F3B6E78E-83F9-231B-3224-A0A975C436AC}"/>
                  </a:ext>
                </a:extLst>
              </p14:cNvPr>
              <p14:cNvContentPartPr/>
              <p14:nvPr/>
            </p14:nvContentPartPr>
            <p14:xfrm>
              <a:off x="1172734" y="3030548"/>
              <a:ext cx="183240" cy="31320"/>
            </p14:xfrm>
          </p:contentPart>
        </mc:Choice>
        <mc:Fallback>
          <p:pic>
            <p:nvPicPr>
              <p:cNvPr id="60" name="Input penna 59">
                <a:extLst>
                  <a:ext uri="{FF2B5EF4-FFF2-40B4-BE49-F238E27FC236}">
                    <a16:creationId xmlns:a16="http://schemas.microsoft.com/office/drawing/2014/main" id="{F3B6E78E-83F9-231B-3224-A0A975C436AC}"/>
                  </a:ext>
                </a:extLst>
              </p:cNvPr>
              <p:cNvPicPr/>
              <p:nvPr/>
            </p:nvPicPr>
            <p:blipFill>
              <a:blip r:embed="rId96"/>
              <a:stretch>
                <a:fillRect/>
              </a:stretch>
            </p:blipFill>
            <p:spPr>
              <a:xfrm>
                <a:off x="1161934" y="3020108"/>
                <a:ext cx="204480" cy="52560"/>
              </a:xfrm>
              <a:prstGeom prst="rect">
                <a:avLst/>
              </a:prstGeom>
            </p:spPr>
          </p:pic>
        </mc:Fallback>
      </mc:AlternateContent>
      <p:grpSp>
        <p:nvGrpSpPr>
          <p:cNvPr id="200" name="Gruppo 199">
            <a:extLst>
              <a:ext uri="{FF2B5EF4-FFF2-40B4-BE49-F238E27FC236}">
                <a16:creationId xmlns:a16="http://schemas.microsoft.com/office/drawing/2014/main" id="{0C71F2F0-773B-7353-4E66-11AB1BC13A8B}"/>
              </a:ext>
            </a:extLst>
          </p:cNvPr>
          <p:cNvGrpSpPr/>
          <p:nvPr/>
        </p:nvGrpSpPr>
        <p:grpSpPr>
          <a:xfrm>
            <a:off x="1498894" y="2863868"/>
            <a:ext cx="810720" cy="282600"/>
            <a:chOff x="1498894" y="2863868"/>
            <a:chExt cx="810720" cy="2826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7">
              <p14:nvContentPartPr>
                <p14:cNvPr id="193" name="Input penna 192">
                  <a:extLst>
                    <a:ext uri="{FF2B5EF4-FFF2-40B4-BE49-F238E27FC236}">
                      <a16:creationId xmlns:a16="http://schemas.microsoft.com/office/drawing/2014/main" id="{9D247DE3-2A04-766E-4EE3-62339907399A}"/>
                    </a:ext>
                  </a:extLst>
                </p14:cNvPr>
                <p14:cNvContentPartPr/>
                <p14:nvPr/>
              </p14:nvContentPartPr>
              <p14:xfrm>
                <a:off x="1498894" y="2890868"/>
                <a:ext cx="229680" cy="222120"/>
              </p14:xfrm>
            </p:contentPart>
          </mc:Choice>
          <mc:Fallback>
            <p:pic>
              <p:nvPicPr>
                <p:cNvPr id="193" name="Input penna 192">
                  <a:extLst>
                    <a:ext uri="{FF2B5EF4-FFF2-40B4-BE49-F238E27FC236}">
                      <a16:creationId xmlns:a16="http://schemas.microsoft.com/office/drawing/2014/main" id="{9D247DE3-2A04-766E-4EE3-62339907399A}"/>
                    </a:ext>
                  </a:extLst>
                </p:cNvPr>
                <p:cNvPicPr/>
                <p:nvPr/>
              </p:nvPicPr>
              <p:blipFill>
                <a:blip r:embed="rId98"/>
                <a:stretch>
                  <a:fillRect/>
                </a:stretch>
              </p:blipFill>
              <p:spPr>
                <a:xfrm>
                  <a:off x="1488094" y="2880428"/>
                  <a:ext cx="250920" cy="24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9">
              <p14:nvContentPartPr>
                <p14:cNvPr id="194" name="Input penna 193">
                  <a:extLst>
                    <a:ext uri="{FF2B5EF4-FFF2-40B4-BE49-F238E27FC236}">
                      <a16:creationId xmlns:a16="http://schemas.microsoft.com/office/drawing/2014/main" id="{D38D7F48-F09B-F58B-FD8A-67C37174454F}"/>
                    </a:ext>
                  </a:extLst>
                </p14:cNvPr>
                <p14:cNvContentPartPr/>
                <p14:nvPr/>
              </p14:nvContentPartPr>
              <p14:xfrm>
                <a:off x="1755934" y="2927228"/>
                <a:ext cx="92520" cy="219240"/>
              </p14:xfrm>
            </p:contentPart>
          </mc:Choice>
          <mc:Fallback>
            <p:pic>
              <p:nvPicPr>
                <p:cNvPr id="194" name="Input penna 193">
                  <a:extLst>
                    <a:ext uri="{FF2B5EF4-FFF2-40B4-BE49-F238E27FC236}">
                      <a16:creationId xmlns:a16="http://schemas.microsoft.com/office/drawing/2014/main" id="{D38D7F48-F09B-F58B-FD8A-67C37174454F}"/>
                    </a:ext>
                  </a:extLst>
                </p:cNvPr>
                <p:cNvPicPr/>
                <p:nvPr/>
              </p:nvPicPr>
              <p:blipFill>
                <a:blip r:embed="rId100"/>
                <a:stretch>
                  <a:fillRect/>
                </a:stretch>
              </p:blipFill>
              <p:spPr>
                <a:xfrm>
                  <a:off x="1745134" y="2916788"/>
                  <a:ext cx="113760" cy="24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1">
              <p14:nvContentPartPr>
                <p14:cNvPr id="195" name="Input penna 194">
                  <a:extLst>
                    <a:ext uri="{FF2B5EF4-FFF2-40B4-BE49-F238E27FC236}">
                      <a16:creationId xmlns:a16="http://schemas.microsoft.com/office/drawing/2014/main" id="{D53EA249-7142-26C7-8A5F-6C3F798CF36C}"/>
                    </a:ext>
                  </a:extLst>
                </p14:cNvPr>
                <p14:cNvContentPartPr/>
                <p14:nvPr/>
              </p14:nvContentPartPr>
              <p14:xfrm>
                <a:off x="1934494" y="2979788"/>
                <a:ext cx="61920" cy="74880"/>
              </p14:xfrm>
            </p:contentPart>
          </mc:Choice>
          <mc:Fallback>
            <p:pic>
              <p:nvPicPr>
                <p:cNvPr id="195" name="Input penna 194">
                  <a:extLst>
                    <a:ext uri="{FF2B5EF4-FFF2-40B4-BE49-F238E27FC236}">
                      <a16:creationId xmlns:a16="http://schemas.microsoft.com/office/drawing/2014/main" id="{D53EA249-7142-26C7-8A5F-6C3F798CF36C}"/>
                    </a:ext>
                  </a:extLst>
                </p:cNvPr>
                <p:cNvPicPr/>
                <p:nvPr/>
              </p:nvPicPr>
              <p:blipFill>
                <a:blip r:embed="rId102"/>
                <a:stretch>
                  <a:fillRect/>
                </a:stretch>
              </p:blipFill>
              <p:spPr>
                <a:xfrm>
                  <a:off x="1923694" y="2968988"/>
                  <a:ext cx="83160" cy="96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3">
              <p14:nvContentPartPr>
                <p14:cNvPr id="196" name="Input penna 195">
                  <a:extLst>
                    <a:ext uri="{FF2B5EF4-FFF2-40B4-BE49-F238E27FC236}">
                      <a16:creationId xmlns:a16="http://schemas.microsoft.com/office/drawing/2014/main" id="{CCE30337-36CD-2D46-F745-7E44702E20BE}"/>
                    </a:ext>
                  </a:extLst>
                </p14:cNvPr>
                <p14:cNvContentPartPr/>
                <p14:nvPr/>
              </p14:nvContentPartPr>
              <p14:xfrm>
                <a:off x="2046814" y="2959268"/>
                <a:ext cx="2160" cy="83520"/>
              </p14:xfrm>
            </p:contentPart>
          </mc:Choice>
          <mc:Fallback>
            <p:pic>
              <p:nvPicPr>
                <p:cNvPr id="196" name="Input penna 195">
                  <a:extLst>
                    <a:ext uri="{FF2B5EF4-FFF2-40B4-BE49-F238E27FC236}">
                      <a16:creationId xmlns:a16="http://schemas.microsoft.com/office/drawing/2014/main" id="{CCE30337-36CD-2D46-F745-7E44702E20BE}"/>
                    </a:ext>
                  </a:extLst>
                </p:cNvPr>
                <p:cNvPicPr/>
                <p:nvPr/>
              </p:nvPicPr>
              <p:blipFill>
                <a:blip r:embed="rId104"/>
                <a:stretch>
                  <a:fillRect/>
                </a:stretch>
              </p:blipFill>
              <p:spPr>
                <a:xfrm>
                  <a:off x="2036014" y="2948468"/>
                  <a:ext cx="23400" cy="104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5">
              <p14:nvContentPartPr>
                <p14:cNvPr id="197" name="Input penna 196">
                  <a:extLst>
                    <a:ext uri="{FF2B5EF4-FFF2-40B4-BE49-F238E27FC236}">
                      <a16:creationId xmlns:a16="http://schemas.microsoft.com/office/drawing/2014/main" id="{1CAD880E-52CA-149A-5296-147D7009F10D}"/>
                    </a:ext>
                  </a:extLst>
                </p14:cNvPr>
                <p14:cNvContentPartPr/>
                <p14:nvPr/>
              </p14:nvContentPartPr>
              <p14:xfrm>
                <a:off x="2136454" y="2863868"/>
                <a:ext cx="12960" cy="127080"/>
              </p14:xfrm>
            </p:contentPart>
          </mc:Choice>
          <mc:Fallback>
            <p:pic>
              <p:nvPicPr>
                <p:cNvPr id="197" name="Input penna 196">
                  <a:extLst>
                    <a:ext uri="{FF2B5EF4-FFF2-40B4-BE49-F238E27FC236}">
                      <a16:creationId xmlns:a16="http://schemas.microsoft.com/office/drawing/2014/main" id="{1CAD880E-52CA-149A-5296-147D7009F10D}"/>
                    </a:ext>
                  </a:extLst>
                </p:cNvPr>
                <p:cNvPicPr/>
                <p:nvPr/>
              </p:nvPicPr>
              <p:blipFill>
                <a:blip r:embed="rId106"/>
                <a:stretch>
                  <a:fillRect/>
                </a:stretch>
              </p:blipFill>
              <p:spPr>
                <a:xfrm>
                  <a:off x="2125654" y="2853428"/>
                  <a:ext cx="34200" cy="148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7">
              <p14:nvContentPartPr>
                <p14:cNvPr id="198" name="Input penna 197">
                  <a:extLst>
                    <a:ext uri="{FF2B5EF4-FFF2-40B4-BE49-F238E27FC236}">
                      <a16:creationId xmlns:a16="http://schemas.microsoft.com/office/drawing/2014/main" id="{175318E0-8ADF-B4FA-5DCA-944E73346B97}"/>
                    </a:ext>
                  </a:extLst>
                </p14:cNvPr>
                <p14:cNvContentPartPr/>
                <p14:nvPr/>
              </p14:nvContentPartPr>
              <p14:xfrm>
                <a:off x="2211694" y="2930828"/>
                <a:ext cx="97920" cy="146880"/>
              </p14:xfrm>
            </p:contentPart>
          </mc:Choice>
          <mc:Fallback>
            <p:pic>
              <p:nvPicPr>
                <p:cNvPr id="198" name="Input penna 197">
                  <a:extLst>
                    <a:ext uri="{FF2B5EF4-FFF2-40B4-BE49-F238E27FC236}">
                      <a16:creationId xmlns:a16="http://schemas.microsoft.com/office/drawing/2014/main" id="{175318E0-8ADF-B4FA-5DCA-944E73346B97}"/>
                    </a:ext>
                  </a:extLst>
                </p:cNvPr>
                <p:cNvPicPr/>
                <p:nvPr/>
              </p:nvPicPr>
              <p:blipFill>
                <a:blip r:embed="rId108"/>
                <a:stretch>
                  <a:fillRect/>
                </a:stretch>
              </p:blipFill>
              <p:spPr>
                <a:xfrm>
                  <a:off x="2200894" y="2920028"/>
                  <a:ext cx="119160" cy="1681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90" name="Gruppo 289">
            <a:extLst>
              <a:ext uri="{FF2B5EF4-FFF2-40B4-BE49-F238E27FC236}">
                <a16:creationId xmlns:a16="http://schemas.microsoft.com/office/drawing/2014/main" id="{085D9F62-5426-100F-E18F-EE01D36F3BCC}"/>
              </a:ext>
            </a:extLst>
          </p:cNvPr>
          <p:cNvGrpSpPr/>
          <p:nvPr/>
        </p:nvGrpSpPr>
        <p:grpSpPr>
          <a:xfrm>
            <a:off x="251494" y="3353828"/>
            <a:ext cx="611280" cy="445320"/>
            <a:chOff x="251494" y="3353828"/>
            <a:chExt cx="611280" cy="4453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09">
              <p14:nvContentPartPr>
                <p14:cNvPr id="201" name="Input penna 200">
                  <a:extLst>
                    <a:ext uri="{FF2B5EF4-FFF2-40B4-BE49-F238E27FC236}">
                      <a16:creationId xmlns:a16="http://schemas.microsoft.com/office/drawing/2014/main" id="{8412471B-072F-CC01-0407-FDEB868CED78}"/>
                    </a:ext>
                  </a:extLst>
                </p14:cNvPr>
                <p14:cNvContentPartPr/>
                <p14:nvPr/>
              </p14:nvContentPartPr>
              <p14:xfrm>
                <a:off x="251494" y="3393068"/>
                <a:ext cx="175320" cy="205920"/>
              </p14:xfrm>
            </p:contentPart>
          </mc:Choice>
          <mc:Fallback>
            <p:pic>
              <p:nvPicPr>
                <p:cNvPr id="201" name="Input penna 200">
                  <a:extLst>
                    <a:ext uri="{FF2B5EF4-FFF2-40B4-BE49-F238E27FC236}">
                      <a16:creationId xmlns:a16="http://schemas.microsoft.com/office/drawing/2014/main" id="{8412471B-072F-CC01-0407-FDEB868CED78}"/>
                    </a:ext>
                  </a:extLst>
                </p:cNvPr>
                <p:cNvPicPr/>
                <p:nvPr/>
              </p:nvPicPr>
              <p:blipFill>
                <a:blip r:embed="rId110"/>
                <a:stretch>
                  <a:fillRect/>
                </a:stretch>
              </p:blipFill>
              <p:spPr>
                <a:xfrm>
                  <a:off x="241054" y="3382628"/>
                  <a:ext cx="196560" cy="227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1">
              <p14:nvContentPartPr>
                <p14:cNvPr id="202" name="Input penna 201">
                  <a:extLst>
                    <a:ext uri="{FF2B5EF4-FFF2-40B4-BE49-F238E27FC236}">
                      <a16:creationId xmlns:a16="http://schemas.microsoft.com/office/drawing/2014/main" id="{7D5FC8A5-D55D-8276-B797-9C17B42E1593}"/>
                    </a:ext>
                  </a:extLst>
                </p14:cNvPr>
                <p14:cNvContentPartPr/>
                <p14:nvPr/>
              </p14:nvContentPartPr>
              <p14:xfrm>
                <a:off x="552094" y="3353828"/>
                <a:ext cx="114120" cy="147960"/>
              </p14:xfrm>
            </p:contentPart>
          </mc:Choice>
          <mc:Fallback>
            <p:pic>
              <p:nvPicPr>
                <p:cNvPr id="202" name="Input penna 201">
                  <a:extLst>
                    <a:ext uri="{FF2B5EF4-FFF2-40B4-BE49-F238E27FC236}">
                      <a16:creationId xmlns:a16="http://schemas.microsoft.com/office/drawing/2014/main" id="{7D5FC8A5-D55D-8276-B797-9C17B42E1593}"/>
                    </a:ext>
                  </a:extLst>
                </p:cNvPr>
                <p:cNvPicPr/>
                <p:nvPr/>
              </p:nvPicPr>
              <p:blipFill>
                <a:blip r:embed="rId112"/>
                <a:stretch>
                  <a:fillRect/>
                </a:stretch>
              </p:blipFill>
              <p:spPr>
                <a:xfrm>
                  <a:off x="541294" y="3343388"/>
                  <a:ext cx="135360" cy="169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3">
              <p14:nvContentPartPr>
                <p14:cNvPr id="203" name="Input penna 202">
                  <a:extLst>
                    <a:ext uri="{FF2B5EF4-FFF2-40B4-BE49-F238E27FC236}">
                      <a16:creationId xmlns:a16="http://schemas.microsoft.com/office/drawing/2014/main" id="{F9526F7D-95A6-5068-7585-807F37224368}"/>
                    </a:ext>
                  </a:extLst>
                </p14:cNvPr>
                <p14:cNvContentPartPr/>
                <p14:nvPr/>
              </p14:nvContentPartPr>
              <p14:xfrm>
                <a:off x="544174" y="3534908"/>
                <a:ext cx="119880" cy="7920"/>
              </p14:xfrm>
            </p:contentPart>
          </mc:Choice>
          <mc:Fallback>
            <p:pic>
              <p:nvPicPr>
                <p:cNvPr id="203" name="Input penna 202">
                  <a:extLst>
                    <a:ext uri="{FF2B5EF4-FFF2-40B4-BE49-F238E27FC236}">
                      <a16:creationId xmlns:a16="http://schemas.microsoft.com/office/drawing/2014/main" id="{F9526F7D-95A6-5068-7585-807F37224368}"/>
                    </a:ext>
                  </a:extLst>
                </p:cNvPr>
                <p:cNvPicPr/>
                <p:nvPr/>
              </p:nvPicPr>
              <p:blipFill>
                <a:blip r:embed="rId114"/>
                <a:stretch>
                  <a:fillRect/>
                </a:stretch>
              </p:blipFill>
              <p:spPr>
                <a:xfrm>
                  <a:off x="533374" y="3524108"/>
                  <a:ext cx="141120" cy="2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5">
              <p14:nvContentPartPr>
                <p14:cNvPr id="204" name="Input penna 203">
                  <a:extLst>
                    <a:ext uri="{FF2B5EF4-FFF2-40B4-BE49-F238E27FC236}">
                      <a16:creationId xmlns:a16="http://schemas.microsoft.com/office/drawing/2014/main" id="{77A714A7-590E-E1C9-96CA-C32E81DA2FA3}"/>
                    </a:ext>
                  </a:extLst>
                </p14:cNvPr>
                <p14:cNvContentPartPr/>
                <p14:nvPr/>
              </p14:nvContentPartPr>
              <p14:xfrm>
                <a:off x="630574" y="3545348"/>
                <a:ext cx="20160" cy="78840"/>
              </p14:xfrm>
            </p:contentPart>
          </mc:Choice>
          <mc:Fallback>
            <p:pic>
              <p:nvPicPr>
                <p:cNvPr id="204" name="Input penna 203">
                  <a:extLst>
                    <a:ext uri="{FF2B5EF4-FFF2-40B4-BE49-F238E27FC236}">
                      <a16:creationId xmlns:a16="http://schemas.microsoft.com/office/drawing/2014/main" id="{77A714A7-590E-E1C9-96CA-C32E81DA2FA3}"/>
                    </a:ext>
                  </a:extLst>
                </p:cNvPr>
                <p:cNvPicPr/>
                <p:nvPr/>
              </p:nvPicPr>
              <p:blipFill>
                <a:blip r:embed="rId116"/>
                <a:stretch>
                  <a:fillRect/>
                </a:stretch>
              </p:blipFill>
              <p:spPr>
                <a:xfrm>
                  <a:off x="620134" y="3534908"/>
                  <a:ext cx="41400" cy="100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7">
              <p14:nvContentPartPr>
                <p14:cNvPr id="205" name="Input penna 204">
                  <a:extLst>
                    <a:ext uri="{FF2B5EF4-FFF2-40B4-BE49-F238E27FC236}">
                      <a16:creationId xmlns:a16="http://schemas.microsoft.com/office/drawing/2014/main" id="{936762F4-9CD9-24C4-C600-8439EDB4AF94}"/>
                    </a:ext>
                  </a:extLst>
                </p14:cNvPr>
                <p14:cNvContentPartPr/>
                <p14:nvPr/>
              </p14:nvContentPartPr>
              <p14:xfrm>
                <a:off x="720934" y="3493148"/>
                <a:ext cx="48600" cy="28440"/>
              </p14:xfrm>
            </p:contentPart>
          </mc:Choice>
          <mc:Fallback>
            <p:pic>
              <p:nvPicPr>
                <p:cNvPr id="205" name="Input penna 204">
                  <a:extLst>
                    <a:ext uri="{FF2B5EF4-FFF2-40B4-BE49-F238E27FC236}">
                      <a16:creationId xmlns:a16="http://schemas.microsoft.com/office/drawing/2014/main" id="{936762F4-9CD9-24C4-C600-8439EDB4AF94}"/>
                    </a:ext>
                  </a:extLst>
                </p:cNvPr>
                <p:cNvPicPr/>
                <p:nvPr/>
              </p:nvPicPr>
              <p:blipFill>
                <a:blip r:embed="rId118"/>
                <a:stretch>
                  <a:fillRect/>
                </a:stretch>
              </p:blipFill>
              <p:spPr>
                <a:xfrm>
                  <a:off x="710134" y="3482708"/>
                  <a:ext cx="69840" cy="49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9">
              <p14:nvContentPartPr>
                <p14:cNvPr id="206" name="Input penna 205">
                  <a:extLst>
                    <a:ext uri="{FF2B5EF4-FFF2-40B4-BE49-F238E27FC236}">
                      <a16:creationId xmlns:a16="http://schemas.microsoft.com/office/drawing/2014/main" id="{3DA98B04-3B17-BD55-FC4A-FC3A74924F2C}"/>
                    </a:ext>
                  </a:extLst>
                </p14:cNvPr>
                <p14:cNvContentPartPr/>
                <p14:nvPr/>
              </p14:nvContentPartPr>
              <p14:xfrm>
                <a:off x="827854" y="3388028"/>
                <a:ext cx="2160" cy="121680"/>
              </p14:xfrm>
            </p:contentPart>
          </mc:Choice>
          <mc:Fallback>
            <p:pic>
              <p:nvPicPr>
                <p:cNvPr id="206" name="Input penna 205">
                  <a:extLst>
                    <a:ext uri="{FF2B5EF4-FFF2-40B4-BE49-F238E27FC236}">
                      <a16:creationId xmlns:a16="http://schemas.microsoft.com/office/drawing/2014/main" id="{3DA98B04-3B17-BD55-FC4A-FC3A74924F2C}"/>
                    </a:ext>
                  </a:extLst>
                </p:cNvPr>
                <p:cNvPicPr/>
                <p:nvPr/>
              </p:nvPicPr>
              <p:blipFill>
                <a:blip r:embed="rId120"/>
                <a:stretch>
                  <a:fillRect/>
                </a:stretch>
              </p:blipFill>
              <p:spPr>
                <a:xfrm>
                  <a:off x="817054" y="3377588"/>
                  <a:ext cx="23400" cy="14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1">
              <p14:nvContentPartPr>
                <p14:cNvPr id="207" name="Input penna 206">
                  <a:extLst>
                    <a:ext uri="{FF2B5EF4-FFF2-40B4-BE49-F238E27FC236}">
                      <a16:creationId xmlns:a16="http://schemas.microsoft.com/office/drawing/2014/main" id="{68AD5A02-0C15-4953-ED87-1F578169E372}"/>
                    </a:ext>
                  </a:extLst>
                </p14:cNvPr>
                <p14:cNvContentPartPr/>
                <p14:nvPr/>
              </p14:nvContentPartPr>
              <p14:xfrm>
                <a:off x="728134" y="3633548"/>
                <a:ext cx="134640" cy="165600"/>
              </p14:xfrm>
            </p:contentPart>
          </mc:Choice>
          <mc:Fallback>
            <p:pic>
              <p:nvPicPr>
                <p:cNvPr id="207" name="Input penna 206">
                  <a:extLst>
                    <a:ext uri="{FF2B5EF4-FFF2-40B4-BE49-F238E27FC236}">
                      <a16:creationId xmlns:a16="http://schemas.microsoft.com/office/drawing/2014/main" id="{68AD5A02-0C15-4953-ED87-1F578169E372}"/>
                    </a:ext>
                  </a:extLst>
                </p:cNvPr>
                <p:cNvPicPr/>
                <p:nvPr/>
              </p:nvPicPr>
              <p:blipFill>
                <a:blip r:embed="rId122"/>
                <a:stretch>
                  <a:fillRect/>
                </a:stretch>
              </p:blipFill>
              <p:spPr>
                <a:xfrm>
                  <a:off x="717334" y="3623108"/>
                  <a:ext cx="155880" cy="1868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23">
            <p14:nvContentPartPr>
              <p14:cNvPr id="208" name="Input penna 207">
                <a:extLst>
                  <a:ext uri="{FF2B5EF4-FFF2-40B4-BE49-F238E27FC236}">
                    <a16:creationId xmlns:a16="http://schemas.microsoft.com/office/drawing/2014/main" id="{DC696A45-7EE1-0AE3-4C87-5A237DDD6E45}"/>
                  </a:ext>
                </a:extLst>
              </p14:cNvPr>
              <p14:cNvContentPartPr/>
              <p14:nvPr/>
            </p14:nvContentPartPr>
            <p14:xfrm>
              <a:off x="204334" y="4002548"/>
              <a:ext cx="179640" cy="442440"/>
            </p14:xfrm>
          </p:contentPart>
        </mc:Choice>
        <mc:Fallback>
          <p:pic>
            <p:nvPicPr>
              <p:cNvPr id="208" name="Input penna 207">
                <a:extLst>
                  <a:ext uri="{FF2B5EF4-FFF2-40B4-BE49-F238E27FC236}">
                    <a16:creationId xmlns:a16="http://schemas.microsoft.com/office/drawing/2014/main" id="{DC696A45-7EE1-0AE3-4C87-5A237DDD6E45}"/>
                  </a:ext>
                </a:extLst>
              </p:cNvPr>
              <p:cNvPicPr/>
              <p:nvPr/>
            </p:nvPicPr>
            <p:blipFill>
              <a:blip r:embed="rId124"/>
              <a:stretch>
                <a:fillRect/>
              </a:stretch>
            </p:blipFill>
            <p:spPr>
              <a:xfrm>
                <a:off x="193534" y="3991748"/>
                <a:ext cx="200880" cy="463680"/>
              </a:xfrm>
              <a:prstGeom prst="rect">
                <a:avLst/>
              </a:prstGeom>
            </p:spPr>
          </p:pic>
        </mc:Fallback>
      </mc:AlternateContent>
      <p:grpSp>
        <p:nvGrpSpPr>
          <p:cNvPr id="288" name="Gruppo 287">
            <a:extLst>
              <a:ext uri="{FF2B5EF4-FFF2-40B4-BE49-F238E27FC236}">
                <a16:creationId xmlns:a16="http://schemas.microsoft.com/office/drawing/2014/main" id="{6CEC8657-A945-8E91-9E8A-96E287964AD6}"/>
              </a:ext>
            </a:extLst>
          </p:cNvPr>
          <p:cNvGrpSpPr/>
          <p:nvPr/>
        </p:nvGrpSpPr>
        <p:grpSpPr>
          <a:xfrm>
            <a:off x="568654" y="4052588"/>
            <a:ext cx="317160" cy="453600"/>
            <a:chOff x="568654" y="4052588"/>
            <a:chExt cx="317160" cy="4536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25">
              <p14:nvContentPartPr>
                <p14:cNvPr id="209" name="Input penna 208">
                  <a:extLst>
                    <a:ext uri="{FF2B5EF4-FFF2-40B4-BE49-F238E27FC236}">
                      <a16:creationId xmlns:a16="http://schemas.microsoft.com/office/drawing/2014/main" id="{392DE1B2-8F61-23EA-C13C-68099D2ED2CD}"/>
                    </a:ext>
                  </a:extLst>
                </p14:cNvPr>
                <p14:cNvContentPartPr/>
                <p14:nvPr/>
              </p14:nvContentPartPr>
              <p14:xfrm>
                <a:off x="602134" y="4052588"/>
                <a:ext cx="110160" cy="126000"/>
              </p14:xfrm>
            </p:contentPart>
          </mc:Choice>
          <mc:Fallback>
            <p:pic>
              <p:nvPicPr>
                <p:cNvPr id="209" name="Input penna 208">
                  <a:extLst>
                    <a:ext uri="{FF2B5EF4-FFF2-40B4-BE49-F238E27FC236}">
                      <a16:creationId xmlns:a16="http://schemas.microsoft.com/office/drawing/2014/main" id="{392DE1B2-8F61-23EA-C13C-68099D2ED2CD}"/>
                    </a:ext>
                  </a:extLst>
                </p:cNvPr>
                <p:cNvPicPr/>
                <p:nvPr/>
              </p:nvPicPr>
              <p:blipFill>
                <a:blip r:embed="rId126"/>
                <a:stretch>
                  <a:fillRect/>
                </a:stretch>
              </p:blipFill>
              <p:spPr>
                <a:xfrm>
                  <a:off x="591334" y="4042148"/>
                  <a:ext cx="131400" cy="147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7">
              <p14:nvContentPartPr>
                <p14:cNvPr id="210" name="Input penna 209">
                  <a:extLst>
                    <a:ext uri="{FF2B5EF4-FFF2-40B4-BE49-F238E27FC236}">
                      <a16:creationId xmlns:a16="http://schemas.microsoft.com/office/drawing/2014/main" id="{4CB8E2BD-CFE3-5720-8171-11A4030F7FA4}"/>
                    </a:ext>
                  </a:extLst>
                </p14:cNvPr>
                <p14:cNvContentPartPr/>
                <p14:nvPr/>
              </p14:nvContentPartPr>
              <p14:xfrm>
                <a:off x="568654" y="4219988"/>
                <a:ext cx="134280" cy="17640"/>
              </p14:xfrm>
            </p:contentPart>
          </mc:Choice>
          <mc:Fallback>
            <p:pic>
              <p:nvPicPr>
                <p:cNvPr id="210" name="Input penna 209">
                  <a:extLst>
                    <a:ext uri="{FF2B5EF4-FFF2-40B4-BE49-F238E27FC236}">
                      <a16:creationId xmlns:a16="http://schemas.microsoft.com/office/drawing/2014/main" id="{4CB8E2BD-CFE3-5720-8171-11A4030F7FA4}"/>
                    </a:ext>
                  </a:extLst>
                </p:cNvPr>
                <p:cNvPicPr/>
                <p:nvPr/>
              </p:nvPicPr>
              <p:blipFill>
                <a:blip r:embed="rId128"/>
                <a:stretch>
                  <a:fillRect/>
                </a:stretch>
              </p:blipFill>
              <p:spPr>
                <a:xfrm>
                  <a:off x="557854" y="4209548"/>
                  <a:ext cx="155520" cy="3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9">
              <p14:nvContentPartPr>
                <p14:cNvPr id="211" name="Input penna 210">
                  <a:extLst>
                    <a:ext uri="{FF2B5EF4-FFF2-40B4-BE49-F238E27FC236}">
                      <a16:creationId xmlns:a16="http://schemas.microsoft.com/office/drawing/2014/main" id="{E4AEE6AE-3744-1727-D608-60D69C33ADC5}"/>
                    </a:ext>
                  </a:extLst>
                </p14:cNvPr>
                <p14:cNvContentPartPr/>
                <p14:nvPr/>
              </p14:nvContentPartPr>
              <p14:xfrm>
                <a:off x="655054" y="4207028"/>
                <a:ext cx="40320" cy="85320"/>
              </p14:xfrm>
            </p:contentPart>
          </mc:Choice>
          <mc:Fallback>
            <p:pic>
              <p:nvPicPr>
                <p:cNvPr id="211" name="Input penna 210">
                  <a:extLst>
                    <a:ext uri="{FF2B5EF4-FFF2-40B4-BE49-F238E27FC236}">
                      <a16:creationId xmlns:a16="http://schemas.microsoft.com/office/drawing/2014/main" id="{E4AEE6AE-3744-1727-D608-60D69C33ADC5}"/>
                    </a:ext>
                  </a:extLst>
                </p:cNvPr>
                <p:cNvPicPr/>
                <p:nvPr/>
              </p:nvPicPr>
              <p:blipFill>
                <a:blip r:embed="rId130"/>
                <a:stretch>
                  <a:fillRect/>
                </a:stretch>
              </p:blipFill>
              <p:spPr>
                <a:xfrm>
                  <a:off x="644614" y="4196228"/>
                  <a:ext cx="61560" cy="106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1">
              <p14:nvContentPartPr>
                <p14:cNvPr id="212" name="Input penna 211">
                  <a:extLst>
                    <a:ext uri="{FF2B5EF4-FFF2-40B4-BE49-F238E27FC236}">
                      <a16:creationId xmlns:a16="http://schemas.microsoft.com/office/drawing/2014/main" id="{A5AA3084-D20F-7F7B-A9F9-4DE94B1B5CF4}"/>
                    </a:ext>
                  </a:extLst>
                </p14:cNvPr>
                <p14:cNvContentPartPr/>
                <p14:nvPr/>
              </p14:nvContentPartPr>
              <p14:xfrm>
                <a:off x="730294" y="4197668"/>
                <a:ext cx="59040" cy="30960"/>
              </p14:xfrm>
            </p:contentPart>
          </mc:Choice>
          <mc:Fallback>
            <p:pic>
              <p:nvPicPr>
                <p:cNvPr id="212" name="Input penna 211">
                  <a:extLst>
                    <a:ext uri="{FF2B5EF4-FFF2-40B4-BE49-F238E27FC236}">
                      <a16:creationId xmlns:a16="http://schemas.microsoft.com/office/drawing/2014/main" id="{A5AA3084-D20F-7F7B-A9F9-4DE94B1B5CF4}"/>
                    </a:ext>
                  </a:extLst>
                </p:cNvPr>
                <p:cNvPicPr/>
                <p:nvPr/>
              </p:nvPicPr>
              <p:blipFill>
                <a:blip r:embed="rId132"/>
                <a:stretch>
                  <a:fillRect/>
                </a:stretch>
              </p:blipFill>
              <p:spPr>
                <a:xfrm>
                  <a:off x="719854" y="4186868"/>
                  <a:ext cx="80280" cy="5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3">
              <p14:nvContentPartPr>
                <p14:cNvPr id="213" name="Input penna 212">
                  <a:extLst>
                    <a:ext uri="{FF2B5EF4-FFF2-40B4-BE49-F238E27FC236}">
                      <a16:creationId xmlns:a16="http://schemas.microsoft.com/office/drawing/2014/main" id="{890FA24F-199C-8807-EBC0-EBC05DF1DF18}"/>
                    </a:ext>
                  </a:extLst>
                </p14:cNvPr>
                <p14:cNvContentPartPr/>
                <p14:nvPr/>
              </p14:nvContentPartPr>
              <p14:xfrm>
                <a:off x="853054" y="4072748"/>
                <a:ext cx="360" cy="123480"/>
              </p14:xfrm>
            </p:contentPart>
          </mc:Choice>
          <mc:Fallback>
            <p:pic>
              <p:nvPicPr>
                <p:cNvPr id="213" name="Input penna 212">
                  <a:extLst>
                    <a:ext uri="{FF2B5EF4-FFF2-40B4-BE49-F238E27FC236}">
                      <a16:creationId xmlns:a16="http://schemas.microsoft.com/office/drawing/2014/main" id="{890FA24F-199C-8807-EBC0-EBC05DF1DF18}"/>
                    </a:ext>
                  </a:extLst>
                </p:cNvPr>
                <p:cNvPicPr/>
                <p:nvPr/>
              </p:nvPicPr>
              <p:blipFill>
                <a:blip r:embed="rId134"/>
                <a:stretch>
                  <a:fillRect/>
                </a:stretch>
              </p:blipFill>
              <p:spPr>
                <a:xfrm>
                  <a:off x="842254" y="4061948"/>
                  <a:ext cx="21600" cy="144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5">
              <p14:nvContentPartPr>
                <p14:cNvPr id="214" name="Input penna 213">
                  <a:extLst>
                    <a:ext uri="{FF2B5EF4-FFF2-40B4-BE49-F238E27FC236}">
                      <a16:creationId xmlns:a16="http://schemas.microsoft.com/office/drawing/2014/main" id="{EA581290-76C6-F96D-67C0-1F59D0DDF519}"/>
                    </a:ext>
                  </a:extLst>
                </p14:cNvPr>
                <p14:cNvContentPartPr/>
                <p14:nvPr/>
              </p14:nvContentPartPr>
              <p14:xfrm>
                <a:off x="725254" y="4319708"/>
                <a:ext cx="160560" cy="186480"/>
              </p14:xfrm>
            </p:contentPart>
          </mc:Choice>
          <mc:Fallback>
            <p:pic>
              <p:nvPicPr>
                <p:cNvPr id="214" name="Input penna 213">
                  <a:extLst>
                    <a:ext uri="{FF2B5EF4-FFF2-40B4-BE49-F238E27FC236}">
                      <a16:creationId xmlns:a16="http://schemas.microsoft.com/office/drawing/2014/main" id="{EA581290-76C6-F96D-67C0-1F59D0DDF519}"/>
                    </a:ext>
                  </a:extLst>
                </p:cNvPr>
                <p:cNvPicPr/>
                <p:nvPr/>
              </p:nvPicPr>
              <p:blipFill>
                <a:blip r:embed="rId136"/>
                <a:stretch>
                  <a:fillRect/>
                </a:stretch>
              </p:blipFill>
              <p:spPr>
                <a:xfrm>
                  <a:off x="714454" y="4309268"/>
                  <a:ext cx="181800" cy="207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86" name="Gruppo 285">
            <a:extLst>
              <a:ext uri="{FF2B5EF4-FFF2-40B4-BE49-F238E27FC236}">
                <a16:creationId xmlns:a16="http://schemas.microsoft.com/office/drawing/2014/main" id="{CCD73E48-6372-E702-2967-DFA84CC085AA}"/>
              </a:ext>
            </a:extLst>
          </p:cNvPr>
          <p:cNvGrpSpPr/>
          <p:nvPr/>
        </p:nvGrpSpPr>
        <p:grpSpPr>
          <a:xfrm>
            <a:off x="192814" y="4709228"/>
            <a:ext cx="667440" cy="429840"/>
            <a:chOff x="192814" y="4709228"/>
            <a:chExt cx="667440" cy="429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37">
              <p14:nvContentPartPr>
                <p14:cNvPr id="215" name="Input penna 214">
                  <a:extLst>
                    <a:ext uri="{FF2B5EF4-FFF2-40B4-BE49-F238E27FC236}">
                      <a16:creationId xmlns:a16="http://schemas.microsoft.com/office/drawing/2014/main" id="{0BC0D6AA-C98B-A954-300A-BDAFADFA9AFF}"/>
                    </a:ext>
                  </a:extLst>
                </p14:cNvPr>
                <p14:cNvContentPartPr/>
                <p14:nvPr/>
              </p14:nvContentPartPr>
              <p14:xfrm>
                <a:off x="192814" y="4709228"/>
                <a:ext cx="131040" cy="369000"/>
              </p14:xfrm>
            </p:contentPart>
          </mc:Choice>
          <mc:Fallback>
            <p:pic>
              <p:nvPicPr>
                <p:cNvPr id="215" name="Input penna 214">
                  <a:extLst>
                    <a:ext uri="{FF2B5EF4-FFF2-40B4-BE49-F238E27FC236}">
                      <a16:creationId xmlns:a16="http://schemas.microsoft.com/office/drawing/2014/main" id="{0BC0D6AA-C98B-A954-300A-BDAFADFA9AFF}"/>
                    </a:ext>
                  </a:extLst>
                </p:cNvPr>
                <p:cNvPicPr/>
                <p:nvPr/>
              </p:nvPicPr>
              <p:blipFill>
                <a:blip r:embed="rId138"/>
                <a:stretch>
                  <a:fillRect/>
                </a:stretch>
              </p:blipFill>
              <p:spPr>
                <a:xfrm>
                  <a:off x="182014" y="4698788"/>
                  <a:ext cx="152280" cy="39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9">
              <p14:nvContentPartPr>
                <p14:cNvPr id="216" name="Input penna 215">
                  <a:extLst>
                    <a:ext uri="{FF2B5EF4-FFF2-40B4-BE49-F238E27FC236}">
                      <a16:creationId xmlns:a16="http://schemas.microsoft.com/office/drawing/2014/main" id="{2222F2E7-4535-35A3-04EC-87C92D54471F}"/>
                    </a:ext>
                  </a:extLst>
                </p14:cNvPr>
                <p14:cNvContentPartPr/>
                <p14:nvPr/>
              </p14:nvContentPartPr>
              <p14:xfrm>
                <a:off x="198574" y="4880228"/>
                <a:ext cx="254160" cy="14760"/>
              </p14:xfrm>
            </p:contentPart>
          </mc:Choice>
          <mc:Fallback>
            <p:pic>
              <p:nvPicPr>
                <p:cNvPr id="216" name="Input penna 215">
                  <a:extLst>
                    <a:ext uri="{FF2B5EF4-FFF2-40B4-BE49-F238E27FC236}">
                      <a16:creationId xmlns:a16="http://schemas.microsoft.com/office/drawing/2014/main" id="{2222F2E7-4535-35A3-04EC-87C92D54471F}"/>
                    </a:ext>
                  </a:extLst>
                </p:cNvPr>
                <p:cNvPicPr/>
                <p:nvPr/>
              </p:nvPicPr>
              <p:blipFill>
                <a:blip r:embed="rId140"/>
                <a:stretch>
                  <a:fillRect/>
                </a:stretch>
              </p:blipFill>
              <p:spPr>
                <a:xfrm>
                  <a:off x="188134" y="4869788"/>
                  <a:ext cx="2754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1">
              <p14:nvContentPartPr>
                <p14:cNvPr id="278" name="Input penna 277">
                  <a:extLst>
                    <a:ext uri="{FF2B5EF4-FFF2-40B4-BE49-F238E27FC236}">
                      <a16:creationId xmlns:a16="http://schemas.microsoft.com/office/drawing/2014/main" id="{897AC85E-D847-9A96-9B0E-4F6CD4A02B0D}"/>
                    </a:ext>
                  </a:extLst>
                </p14:cNvPr>
                <p14:cNvContentPartPr/>
                <p14:nvPr/>
              </p14:nvContentPartPr>
              <p14:xfrm>
                <a:off x="578734" y="4743428"/>
                <a:ext cx="128880" cy="82440"/>
              </p14:xfrm>
            </p:contentPart>
          </mc:Choice>
          <mc:Fallback>
            <p:pic>
              <p:nvPicPr>
                <p:cNvPr id="278" name="Input penna 277">
                  <a:extLst>
                    <a:ext uri="{FF2B5EF4-FFF2-40B4-BE49-F238E27FC236}">
                      <a16:creationId xmlns:a16="http://schemas.microsoft.com/office/drawing/2014/main" id="{897AC85E-D847-9A96-9B0E-4F6CD4A02B0D}"/>
                    </a:ext>
                  </a:extLst>
                </p:cNvPr>
                <p:cNvPicPr/>
                <p:nvPr/>
              </p:nvPicPr>
              <p:blipFill>
                <a:blip r:embed="rId142"/>
                <a:stretch>
                  <a:fillRect/>
                </a:stretch>
              </p:blipFill>
              <p:spPr>
                <a:xfrm>
                  <a:off x="567934" y="4732628"/>
                  <a:ext cx="150120" cy="103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3">
              <p14:nvContentPartPr>
                <p14:cNvPr id="280" name="Input penna 279">
                  <a:extLst>
                    <a:ext uri="{FF2B5EF4-FFF2-40B4-BE49-F238E27FC236}">
                      <a16:creationId xmlns:a16="http://schemas.microsoft.com/office/drawing/2014/main" id="{3FBC60C0-5878-6F87-428C-5ED0D0B859EB}"/>
                    </a:ext>
                  </a:extLst>
                </p14:cNvPr>
                <p14:cNvContentPartPr/>
                <p14:nvPr/>
              </p14:nvContentPartPr>
              <p14:xfrm>
                <a:off x="576214" y="4897508"/>
                <a:ext cx="99720" cy="1440"/>
              </p14:xfrm>
            </p:contentPart>
          </mc:Choice>
          <mc:Fallback>
            <p:pic>
              <p:nvPicPr>
                <p:cNvPr id="280" name="Input penna 279">
                  <a:extLst>
                    <a:ext uri="{FF2B5EF4-FFF2-40B4-BE49-F238E27FC236}">
                      <a16:creationId xmlns:a16="http://schemas.microsoft.com/office/drawing/2014/main" id="{3FBC60C0-5878-6F87-428C-5ED0D0B859EB}"/>
                    </a:ext>
                  </a:extLst>
                </p:cNvPr>
                <p:cNvPicPr/>
                <p:nvPr/>
              </p:nvPicPr>
              <p:blipFill>
                <a:blip r:embed="rId144"/>
                <a:stretch>
                  <a:fillRect/>
                </a:stretch>
              </p:blipFill>
              <p:spPr>
                <a:xfrm>
                  <a:off x="565774" y="4887068"/>
                  <a:ext cx="120960" cy="2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5">
              <p14:nvContentPartPr>
                <p14:cNvPr id="281" name="Input penna 280">
                  <a:extLst>
                    <a:ext uri="{FF2B5EF4-FFF2-40B4-BE49-F238E27FC236}">
                      <a16:creationId xmlns:a16="http://schemas.microsoft.com/office/drawing/2014/main" id="{07F5E7C8-1A35-32D2-9E1C-B2EBF50385A7}"/>
                    </a:ext>
                  </a:extLst>
                </p14:cNvPr>
                <p14:cNvContentPartPr/>
                <p14:nvPr/>
              </p14:nvContentPartPr>
              <p14:xfrm>
                <a:off x="655054" y="4896428"/>
                <a:ext cx="23040" cy="43920"/>
              </p14:xfrm>
            </p:contentPart>
          </mc:Choice>
          <mc:Fallback>
            <p:pic>
              <p:nvPicPr>
                <p:cNvPr id="281" name="Input penna 280">
                  <a:extLst>
                    <a:ext uri="{FF2B5EF4-FFF2-40B4-BE49-F238E27FC236}">
                      <a16:creationId xmlns:a16="http://schemas.microsoft.com/office/drawing/2014/main" id="{07F5E7C8-1A35-32D2-9E1C-B2EBF50385A7}"/>
                    </a:ext>
                  </a:extLst>
                </p:cNvPr>
                <p:cNvPicPr/>
                <p:nvPr/>
              </p:nvPicPr>
              <p:blipFill>
                <a:blip r:embed="rId146"/>
                <a:stretch>
                  <a:fillRect/>
                </a:stretch>
              </p:blipFill>
              <p:spPr>
                <a:xfrm>
                  <a:off x="644614" y="4885988"/>
                  <a:ext cx="44280" cy="65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7">
              <p14:nvContentPartPr>
                <p14:cNvPr id="282" name="Input penna 281">
                  <a:extLst>
                    <a:ext uri="{FF2B5EF4-FFF2-40B4-BE49-F238E27FC236}">
                      <a16:creationId xmlns:a16="http://schemas.microsoft.com/office/drawing/2014/main" id="{5106F619-A392-181C-2D65-CC8AAED82B53}"/>
                    </a:ext>
                  </a:extLst>
                </p14:cNvPr>
                <p14:cNvContentPartPr/>
                <p14:nvPr/>
              </p14:nvContentPartPr>
              <p14:xfrm>
                <a:off x="725254" y="4840988"/>
                <a:ext cx="69840" cy="39600"/>
              </p14:xfrm>
            </p:contentPart>
          </mc:Choice>
          <mc:Fallback>
            <p:pic>
              <p:nvPicPr>
                <p:cNvPr id="282" name="Input penna 281">
                  <a:extLst>
                    <a:ext uri="{FF2B5EF4-FFF2-40B4-BE49-F238E27FC236}">
                      <a16:creationId xmlns:a16="http://schemas.microsoft.com/office/drawing/2014/main" id="{5106F619-A392-181C-2D65-CC8AAED82B53}"/>
                    </a:ext>
                  </a:extLst>
                </p:cNvPr>
                <p:cNvPicPr/>
                <p:nvPr/>
              </p:nvPicPr>
              <p:blipFill>
                <a:blip r:embed="rId148"/>
                <a:stretch>
                  <a:fillRect/>
                </a:stretch>
              </p:blipFill>
              <p:spPr>
                <a:xfrm>
                  <a:off x="714454" y="4830548"/>
                  <a:ext cx="91080" cy="60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9">
              <p14:nvContentPartPr>
                <p14:cNvPr id="283" name="Input penna 282">
                  <a:extLst>
                    <a:ext uri="{FF2B5EF4-FFF2-40B4-BE49-F238E27FC236}">
                      <a16:creationId xmlns:a16="http://schemas.microsoft.com/office/drawing/2014/main" id="{62C97839-4FB1-5706-5FF5-D3ACDFF6AE05}"/>
                    </a:ext>
                  </a:extLst>
                </p14:cNvPr>
                <p14:cNvContentPartPr/>
                <p14:nvPr/>
              </p14:nvContentPartPr>
              <p14:xfrm>
                <a:off x="819574" y="4732268"/>
                <a:ext cx="32760" cy="174960"/>
              </p14:xfrm>
            </p:contentPart>
          </mc:Choice>
          <mc:Fallback>
            <p:pic>
              <p:nvPicPr>
                <p:cNvPr id="283" name="Input penna 282">
                  <a:extLst>
                    <a:ext uri="{FF2B5EF4-FFF2-40B4-BE49-F238E27FC236}">
                      <a16:creationId xmlns:a16="http://schemas.microsoft.com/office/drawing/2014/main" id="{62C97839-4FB1-5706-5FF5-D3ACDFF6AE05}"/>
                    </a:ext>
                  </a:extLst>
                </p:cNvPr>
                <p:cNvPicPr/>
                <p:nvPr/>
              </p:nvPicPr>
              <p:blipFill>
                <a:blip r:embed="rId150"/>
                <a:stretch>
                  <a:fillRect/>
                </a:stretch>
              </p:blipFill>
              <p:spPr>
                <a:xfrm>
                  <a:off x="808774" y="4721828"/>
                  <a:ext cx="54000" cy="19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1">
              <p14:nvContentPartPr>
                <p14:cNvPr id="284" name="Input penna 283">
                  <a:extLst>
                    <a:ext uri="{FF2B5EF4-FFF2-40B4-BE49-F238E27FC236}">
                      <a16:creationId xmlns:a16="http://schemas.microsoft.com/office/drawing/2014/main" id="{6EB468F8-8CD3-89D0-83F0-2EB5C877113C}"/>
                    </a:ext>
                  </a:extLst>
                </p14:cNvPr>
                <p14:cNvContentPartPr/>
                <p14:nvPr/>
              </p14:nvContentPartPr>
              <p14:xfrm>
                <a:off x="707614" y="4980308"/>
                <a:ext cx="152640" cy="158760"/>
              </p14:xfrm>
            </p:contentPart>
          </mc:Choice>
          <mc:Fallback>
            <p:pic>
              <p:nvPicPr>
                <p:cNvPr id="284" name="Input penna 283">
                  <a:extLst>
                    <a:ext uri="{FF2B5EF4-FFF2-40B4-BE49-F238E27FC236}">
                      <a16:creationId xmlns:a16="http://schemas.microsoft.com/office/drawing/2014/main" id="{6EB468F8-8CD3-89D0-83F0-2EB5C877113C}"/>
                    </a:ext>
                  </a:extLst>
                </p:cNvPr>
                <p:cNvPicPr/>
                <p:nvPr/>
              </p:nvPicPr>
              <p:blipFill>
                <a:blip r:embed="rId152"/>
                <a:stretch>
                  <a:fillRect/>
                </a:stretch>
              </p:blipFill>
              <p:spPr>
                <a:xfrm>
                  <a:off x="697174" y="4969868"/>
                  <a:ext cx="173880" cy="1800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53">
            <p14:nvContentPartPr>
              <p14:cNvPr id="291" name="Input penna 290">
                <a:extLst>
                  <a:ext uri="{FF2B5EF4-FFF2-40B4-BE49-F238E27FC236}">
                    <a16:creationId xmlns:a16="http://schemas.microsoft.com/office/drawing/2014/main" id="{7753E705-F0BC-DC26-D11D-D699657D47A4}"/>
                  </a:ext>
                </a:extLst>
              </p14:cNvPr>
              <p14:cNvContentPartPr/>
              <p14:nvPr/>
            </p14:nvContentPartPr>
            <p14:xfrm>
              <a:off x="248254" y="5272677"/>
              <a:ext cx="159840" cy="253440"/>
            </p14:xfrm>
          </p:contentPart>
        </mc:Choice>
        <mc:Fallback>
          <p:pic>
            <p:nvPicPr>
              <p:cNvPr id="291" name="Input penna 290">
                <a:extLst>
                  <a:ext uri="{FF2B5EF4-FFF2-40B4-BE49-F238E27FC236}">
                    <a16:creationId xmlns:a16="http://schemas.microsoft.com/office/drawing/2014/main" id="{7753E705-F0BC-DC26-D11D-D699657D47A4}"/>
                  </a:ext>
                </a:extLst>
              </p:cNvPr>
              <p:cNvPicPr/>
              <p:nvPr/>
            </p:nvPicPr>
            <p:blipFill>
              <a:blip r:embed="rId154"/>
              <a:stretch>
                <a:fillRect/>
              </a:stretch>
            </p:blipFill>
            <p:spPr>
              <a:xfrm>
                <a:off x="237814" y="5261877"/>
                <a:ext cx="181080" cy="274680"/>
              </a:xfrm>
              <a:prstGeom prst="rect">
                <a:avLst/>
              </a:prstGeom>
            </p:spPr>
          </p:pic>
        </mc:Fallback>
      </mc:AlternateContent>
      <p:grpSp>
        <p:nvGrpSpPr>
          <p:cNvPr id="299" name="Gruppo 298">
            <a:extLst>
              <a:ext uri="{FF2B5EF4-FFF2-40B4-BE49-F238E27FC236}">
                <a16:creationId xmlns:a16="http://schemas.microsoft.com/office/drawing/2014/main" id="{12846328-C314-DDC3-15B8-6C0CFC3FA47B}"/>
              </a:ext>
            </a:extLst>
          </p:cNvPr>
          <p:cNvGrpSpPr/>
          <p:nvPr/>
        </p:nvGrpSpPr>
        <p:grpSpPr>
          <a:xfrm>
            <a:off x="580894" y="5181597"/>
            <a:ext cx="238680" cy="466200"/>
            <a:chOff x="580894" y="5181597"/>
            <a:chExt cx="238680" cy="4662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55">
              <p14:nvContentPartPr>
                <p14:cNvPr id="292" name="Input penna 291">
                  <a:extLst>
                    <a:ext uri="{FF2B5EF4-FFF2-40B4-BE49-F238E27FC236}">
                      <a16:creationId xmlns:a16="http://schemas.microsoft.com/office/drawing/2014/main" id="{B7221412-E9FD-47B6-742D-279F2B755B03}"/>
                    </a:ext>
                  </a:extLst>
                </p14:cNvPr>
                <p14:cNvContentPartPr/>
                <p14:nvPr/>
              </p14:nvContentPartPr>
              <p14:xfrm>
                <a:off x="580894" y="5181597"/>
                <a:ext cx="82080" cy="113760"/>
              </p14:xfrm>
            </p:contentPart>
          </mc:Choice>
          <mc:Fallback>
            <p:pic>
              <p:nvPicPr>
                <p:cNvPr id="292" name="Input penna 291">
                  <a:extLst>
                    <a:ext uri="{FF2B5EF4-FFF2-40B4-BE49-F238E27FC236}">
                      <a16:creationId xmlns:a16="http://schemas.microsoft.com/office/drawing/2014/main" id="{B7221412-E9FD-47B6-742D-279F2B755B03}"/>
                    </a:ext>
                  </a:extLst>
                </p:cNvPr>
                <p:cNvPicPr/>
                <p:nvPr/>
              </p:nvPicPr>
              <p:blipFill>
                <a:blip r:embed="rId156"/>
                <a:stretch>
                  <a:fillRect/>
                </a:stretch>
              </p:blipFill>
              <p:spPr>
                <a:xfrm>
                  <a:off x="570454" y="5171157"/>
                  <a:ext cx="103320" cy="13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7">
              <p14:nvContentPartPr>
                <p14:cNvPr id="293" name="Input penna 292">
                  <a:extLst>
                    <a:ext uri="{FF2B5EF4-FFF2-40B4-BE49-F238E27FC236}">
                      <a16:creationId xmlns:a16="http://schemas.microsoft.com/office/drawing/2014/main" id="{5983EC77-6572-9676-3C71-CDA1213FCB0F}"/>
                    </a:ext>
                  </a:extLst>
                </p14:cNvPr>
                <p14:cNvContentPartPr/>
                <p14:nvPr/>
              </p14:nvContentPartPr>
              <p14:xfrm>
                <a:off x="580894" y="5321637"/>
                <a:ext cx="46800" cy="2880"/>
              </p14:xfrm>
            </p:contentPart>
          </mc:Choice>
          <mc:Fallback>
            <p:pic>
              <p:nvPicPr>
                <p:cNvPr id="293" name="Input penna 292">
                  <a:extLst>
                    <a:ext uri="{FF2B5EF4-FFF2-40B4-BE49-F238E27FC236}">
                      <a16:creationId xmlns:a16="http://schemas.microsoft.com/office/drawing/2014/main" id="{5983EC77-6572-9676-3C71-CDA1213FCB0F}"/>
                    </a:ext>
                  </a:extLst>
                </p:cNvPr>
                <p:cNvPicPr/>
                <p:nvPr/>
              </p:nvPicPr>
              <p:blipFill>
                <a:blip r:embed="rId158"/>
                <a:stretch>
                  <a:fillRect/>
                </a:stretch>
              </p:blipFill>
              <p:spPr>
                <a:xfrm>
                  <a:off x="570454" y="5311197"/>
                  <a:ext cx="68040" cy="2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9">
              <p14:nvContentPartPr>
                <p14:cNvPr id="294" name="Input penna 293">
                  <a:extLst>
                    <a:ext uri="{FF2B5EF4-FFF2-40B4-BE49-F238E27FC236}">
                      <a16:creationId xmlns:a16="http://schemas.microsoft.com/office/drawing/2014/main" id="{8D08EAE9-6F03-B0CF-061D-B2389470EC76}"/>
                    </a:ext>
                  </a:extLst>
                </p14:cNvPr>
                <p14:cNvContentPartPr/>
                <p14:nvPr/>
              </p14:nvContentPartPr>
              <p14:xfrm>
                <a:off x="612574" y="5334237"/>
                <a:ext cx="16560" cy="46440"/>
              </p14:xfrm>
            </p:contentPart>
          </mc:Choice>
          <mc:Fallback>
            <p:pic>
              <p:nvPicPr>
                <p:cNvPr id="294" name="Input penna 293">
                  <a:extLst>
                    <a:ext uri="{FF2B5EF4-FFF2-40B4-BE49-F238E27FC236}">
                      <a16:creationId xmlns:a16="http://schemas.microsoft.com/office/drawing/2014/main" id="{8D08EAE9-6F03-B0CF-061D-B2389470EC76}"/>
                    </a:ext>
                  </a:extLst>
                </p:cNvPr>
                <p:cNvPicPr/>
                <p:nvPr/>
              </p:nvPicPr>
              <p:blipFill>
                <a:blip r:embed="rId160"/>
                <a:stretch>
                  <a:fillRect/>
                </a:stretch>
              </p:blipFill>
              <p:spPr>
                <a:xfrm>
                  <a:off x="602134" y="5323437"/>
                  <a:ext cx="37800" cy="67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1">
              <p14:nvContentPartPr>
                <p14:cNvPr id="295" name="Input penna 294">
                  <a:extLst>
                    <a:ext uri="{FF2B5EF4-FFF2-40B4-BE49-F238E27FC236}">
                      <a16:creationId xmlns:a16="http://schemas.microsoft.com/office/drawing/2014/main" id="{12383ABD-4D60-605F-8220-70F50FE64F7A}"/>
                    </a:ext>
                  </a:extLst>
                </p14:cNvPr>
                <p14:cNvContentPartPr/>
                <p14:nvPr/>
              </p14:nvContentPartPr>
              <p14:xfrm>
                <a:off x="673774" y="5271237"/>
                <a:ext cx="48240" cy="39960"/>
              </p14:xfrm>
            </p:contentPart>
          </mc:Choice>
          <mc:Fallback>
            <p:pic>
              <p:nvPicPr>
                <p:cNvPr id="295" name="Input penna 294">
                  <a:extLst>
                    <a:ext uri="{FF2B5EF4-FFF2-40B4-BE49-F238E27FC236}">
                      <a16:creationId xmlns:a16="http://schemas.microsoft.com/office/drawing/2014/main" id="{12383ABD-4D60-605F-8220-70F50FE64F7A}"/>
                    </a:ext>
                  </a:extLst>
                </p:cNvPr>
                <p:cNvPicPr/>
                <p:nvPr/>
              </p:nvPicPr>
              <p:blipFill>
                <a:blip r:embed="rId162"/>
                <a:stretch>
                  <a:fillRect/>
                </a:stretch>
              </p:blipFill>
              <p:spPr>
                <a:xfrm>
                  <a:off x="662974" y="5260797"/>
                  <a:ext cx="69480" cy="61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3">
              <p14:nvContentPartPr>
                <p14:cNvPr id="296" name="Input penna 295">
                  <a:extLst>
                    <a:ext uri="{FF2B5EF4-FFF2-40B4-BE49-F238E27FC236}">
                      <a16:creationId xmlns:a16="http://schemas.microsoft.com/office/drawing/2014/main" id="{889FB6F6-5D68-57A9-E229-FBF0B3E0FE2B}"/>
                    </a:ext>
                  </a:extLst>
                </p14:cNvPr>
                <p14:cNvContentPartPr/>
                <p14:nvPr/>
              </p14:nvContentPartPr>
              <p14:xfrm>
                <a:off x="749014" y="5217957"/>
                <a:ext cx="24120" cy="104040"/>
              </p14:xfrm>
            </p:contentPart>
          </mc:Choice>
          <mc:Fallback>
            <p:pic>
              <p:nvPicPr>
                <p:cNvPr id="296" name="Input penna 295">
                  <a:extLst>
                    <a:ext uri="{FF2B5EF4-FFF2-40B4-BE49-F238E27FC236}">
                      <a16:creationId xmlns:a16="http://schemas.microsoft.com/office/drawing/2014/main" id="{889FB6F6-5D68-57A9-E229-FBF0B3E0FE2B}"/>
                    </a:ext>
                  </a:extLst>
                </p:cNvPr>
                <p:cNvPicPr/>
                <p:nvPr/>
              </p:nvPicPr>
              <p:blipFill>
                <a:blip r:embed="rId164"/>
                <a:stretch>
                  <a:fillRect/>
                </a:stretch>
              </p:blipFill>
              <p:spPr>
                <a:xfrm>
                  <a:off x="738214" y="5207157"/>
                  <a:ext cx="45360" cy="12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5">
              <p14:nvContentPartPr>
                <p14:cNvPr id="297" name="Input penna 296">
                  <a:extLst>
                    <a:ext uri="{FF2B5EF4-FFF2-40B4-BE49-F238E27FC236}">
                      <a16:creationId xmlns:a16="http://schemas.microsoft.com/office/drawing/2014/main" id="{8580B1EC-250D-72CB-1721-A9E4B9A02617}"/>
                    </a:ext>
                  </a:extLst>
                </p14:cNvPr>
                <p14:cNvContentPartPr/>
                <p14:nvPr/>
              </p14:nvContentPartPr>
              <p14:xfrm>
                <a:off x="690334" y="5424957"/>
                <a:ext cx="129240" cy="222840"/>
              </p14:xfrm>
            </p:contentPart>
          </mc:Choice>
          <mc:Fallback>
            <p:pic>
              <p:nvPicPr>
                <p:cNvPr id="297" name="Input penna 296">
                  <a:extLst>
                    <a:ext uri="{FF2B5EF4-FFF2-40B4-BE49-F238E27FC236}">
                      <a16:creationId xmlns:a16="http://schemas.microsoft.com/office/drawing/2014/main" id="{8580B1EC-250D-72CB-1721-A9E4B9A02617}"/>
                    </a:ext>
                  </a:extLst>
                </p:cNvPr>
                <p:cNvPicPr/>
                <p:nvPr/>
              </p:nvPicPr>
              <p:blipFill>
                <a:blip r:embed="rId166"/>
                <a:stretch>
                  <a:fillRect/>
                </a:stretch>
              </p:blipFill>
              <p:spPr>
                <a:xfrm>
                  <a:off x="679894" y="5414157"/>
                  <a:ext cx="150480" cy="2440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67">
            <p14:nvContentPartPr>
              <p14:cNvPr id="300" name="Input penna 299">
                <a:extLst>
                  <a:ext uri="{FF2B5EF4-FFF2-40B4-BE49-F238E27FC236}">
                    <a16:creationId xmlns:a16="http://schemas.microsoft.com/office/drawing/2014/main" id="{50A45A34-562E-D31E-C221-14927FB8F596}"/>
                  </a:ext>
                </a:extLst>
              </p14:cNvPr>
              <p14:cNvContentPartPr/>
              <p14:nvPr/>
            </p14:nvContentPartPr>
            <p14:xfrm>
              <a:off x="1431214" y="5306157"/>
              <a:ext cx="5040" cy="3600"/>
            </p14:xfrm>
          </p:contentPart>
        </mc:Choice>
        <mc:Fallback>
          <p:pic>
            <p:nvPicPr>
              <p:cNvPr id="300" name="Input penna 299">
                <a:extLst>
                  <a:ext uri="{FF2B5EF4-FFF2-40B4-BE49-F238E27FC236}">
                    <a16:creationId xmlns:a16="http://schemas.microsoft.com/office/drawing/2014/main" id="{50A45A34-562E-D31E-C221-14927FB8F596}"/>
                  </a:ext>
                </a:extLst>
              </p:cNvPr>
              <p:cNvPicPr/>
              <p:nvPr/>
            </p:nvPicPr>
            <p:blipFill>
              <a:blip r:embed="rId168"/>
              <a:stretch>
                <a:fillRect/>
              </a:stretch>
            </p:blipFill>
            <p:spPr>
              <a:xfrm>
                <a:off x="1420774" y="5295357"/>
                <a:ext cx="26280" cy="24840"/>
              </a:xfrm>
              <a:prstGeom prst="rect">
                <a:avLst/>
              </a:prstGeom>
            </p:spPr>
          </p:pic>
        </mc:Fallback>
      </mc:AlternateContent>
      <p:grpSp>
        <p:nvGrpSpPr>
          <p:cNvPr id="318" name="Gruppo 317">
            <a:extLst>
              <a:ext uri="{FF2B5EF4-FFF2-40B4-BE49-F238E27FC236}">
                <a16:creationId xmlns:a16="http://schemas.microsoft.com/office/drawing/2014/main" id="{D9946EC7-7F81-1603-2B35-268020626E4C}"/>
              </a:ext>
            </a:extLst>
          </p:cNvPr>
          <p:cNvGrpSpPr/>
          <p:nvPr/>
        </p:nvGrpSpPr>
        <p:grpSpPr>
          <a:xfrm>
            <a:off x="1327534" y="5297877"/>
            <a:ext cx="877680" cy="273240"/>
            <a:chOff x="1327534" y="5297877"/>
            <a:chExt cx="877680" cy="2732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69">
              <p14:nvContentPartPr>
                <p14:cNvPr id="301" name="Input penna 300">
                  <a:extLst>
                    <a:ext uri="{FF2B5EF4-FFF2-40B4-BE49-F238E27FC236}">
                      <a16:creationId xmlns:a16="http://schemas.microsoft.com/office/drawing/2014/main" id="{097B7334-E42C-B624-2023-84CE695BAD94}"/>
                    </a:ext>
                  </a:extLst>
                </p14:cNvPr>
                <p14:cNvContentPartPr/>
                <p14:nvPr/>
              </p14:nvContentPartPr>
              <p14:xfrm>
                <a:off x="1327534" y="5307237"/>
                <a:ext cx="216720" cy="194760"/>
              </p14:xfrm>
            </p:contentPart>
          </mc:Choice>
          <mc:Fallback>
            <p:pic>
              <p:nvPicPr>
                <p:cNvPr id="301" name="Input penna 300">
                  <a:extLst>
                    <a:ext uri="{FF2B5EF4-FFF2-40B4-BE49-F238E27FC236}">
                      <a16:creationId xmlns:a16="http://schemas.microsoft.com/office/drawing/2014/main" id="{097B7334-E42C-B624-2023-84CE695BAD94}"/>
                    </a:ext>
                  </a:extLst>
                </p:cNvPr>
                <p:cNvPicPr/>
                <p:nvPr/>
              </p:nvPicPr>
              <p:blipFill>
                <a:blip r:embed="rId170"/>
                <a:stretch>
                  <a:fillRect/>
                </a:stretch>
              </p:blipFill>
              <p:spPr>
                <a:xfrm>
                  <a:off x="1316734" y="5296797"/>
                  <a:ext cx="237960" cy="21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1">
              <p14:nvContentPartPr>
                <p14:cNvPr id="302" name="Input penna 301">
                  <a:extLst>
                    <a:ext uri="{FF2B5EF4-FFF2-40B4-BE49-F238E27FC236}">
                      <a16:creationId xmlns:a16="http://schemas.microsoft.com/office/drawing/2014/main" id="{0E926259-E18C-F02E-AAB9-C892326DEC8A}"/>
                    </a:ext>
                  </a:extLst>
                </p14:cNvPr>
                <p14:cNvContentPartPr/>
                <p14:nvPr/>
              </p14:nvContentPartPr>
              <p14:xfrm>
                <a:off x="1577734" y="5358357"/>
                <a:ext cx="93600" cy="199800"/>
              </p14:xfrm>
            </p:contentPart>
          </mc:Choice>
          <mc:Fallback>
            <p:pic>
              <p:nvPicPr>
                <p:cNvPr id="302" name="Input penna 301">
                  <a:extLst>
                    <a:ext uri="{FF2B5EF4-FFF2-40B4-BE49-F238E27FC236}">
                      <a16:creationId xmlns:a16="http://schemas.microsoft.com/office/drawing/2014/main" id="{0E926259-E18C-F02E-AAB9-C892326DEC8A}"/>
                    </a:ext>
                  </a:extLst>
                </p:cNvPr>
                <p:cNvPicPr/>
                <p:nvPr/>
              </p:nvPicPr>
              <p:blipFill>
                <a:blip r:embed="rId172"/>
                <a:stretch>
                  <a:fillRect/>
                </a:stretch>
              </p:blipFill>
              <p:spPr>
                <a:xfrm>
                  <a:off x="1566934" y="5347557"/>
                  <a:ext cx="114840" cy="22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3">
              <p14:nvContentPartPr>
                <p14:cNvPr id="303" name="Input penna 302">
                  <a:extLst>
                    <a:ext uri="{FF2B5EF4-FFF2-40B4-BE49-F238E27FC236}">
                      <a16:creationId xmlns:a16="http://schemas.microsoft.com/office/drawing/2014/main" id="{BD6DEECD-6FE6-C4B0-84FB-314F111106DA}"/>
                    </a:ext>
                  </a:extLst>
                </p14:cNvPr>
                <p14:cNvContentPartPr/>
                <p14:nvPr/>
              </p14:nvContentPartPr>
              <p14:xfrm>
                <a:off x="1734334" y="5403717"/>
                <a:ext cx="76320" cy="107280"/>
              </p14:xfrm>
            </p:contentPart>
          </mc:Choice>
          <mc:Fallback>
            <p:pic>
              <p:nvPicPr>
                <p:cNvPr id="303" name="Input penna 302">
                  <a:extLst>
                    <a:ext uri="{FF2B5EF4-FFF2-40B4-BE49-F238E27FC236}">
                      <a16:creationId xmlns:a16="http://schemas.microsoft.com/office/drawing/2014/main" id="{BD6DEECD-6FE6-C4B0-84FB-314F111106DA}"/>
                    </a:ext>
                  </a:extLst>
                </p:cNvPr>
                <p:cNvPicPr/>
                <p:nvPr/>
              </p:nvPicPr>
              <p:blipFill>
                <a:blip r:embed="rId174"/>
                <a:stretch>
                  <a:fillRect/>
                </a:stretch>
              </p:blipFill>
              <p:spPr>
                <a:xfrm>
                  <a:off x="1723534" y="5393277"/>
                  <a:ext cx="97560" cy="12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5">
              <p14:nvContentPartPr>
                <p14:cNvPr id="304" name="Input penna 303">
                  <a:extLst>
                    <a:ext uri="{FF2B5EF4-FFF2-40B4-BE49-F238E27FC236}">
                      <a16:creationId xmlns:a16="http://schemas.microsoft.com/office/drawing/2014/main" id="{BE1E5221-A8F0-2C36-64B8-30C2064906A9}"/>
                    </a:ext>
                  </a:extLst>
                </p14:cNvPr>
                <p14:cNvContentPartPr/>
                <p14:nvPr/>
              </p14:nvContentPartPr>
              <p14:xfrm>
                <a:off x="1891294" y="5376357"/>
                <a:ext cx="52200" cy="194760"/>
              </p14:xfrm>
            </p:contentPart>
          </mc:Choice>
          <mc:Fallback>
            <p:pic>
              <p:nvPicPr>
                <p:cNvPr id="304" name="Input penna 303">
                  <a:extLst>
                    <a:ext uri="{FF2B5EF4-FFF2-40B4-BE49-F238E27FC236}">
                      <a16:creationId xmlns:a16="http://schemas.microsoft.com/office/drawing/2014/main" id="{BE1E5221-A8F0-2C36-64B8-30C2064906A9}"/>
                    </a:ext>
                  </a:extLst>
                </p:cNvPr>
                <p:cNvPicPr/>
                <p:nvPr/>
              </p:nvPicPr>
              <p:blipFill>
                <a:blip r:embed="rId176"/>
                <a:stretch>
                  <a:fillRect/>
                </a:stretch>
              </p:blipFill>
              <p:spPr>
                <a:xfrm>
                  <a:off x="1880854" y="5365917"/>
                  <a:ext cx="73440" cy="21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7">
              <p14:nvContentPartPr>
                <p14:cNvPr id="305" name="Input penna 304">
                  <a:extLst>
                    <a:ext uri="{FF2B5EF4-FFF2-40B4-BE49-F238E27FC236}">
                      <a16:creationId xmlns:a16="http://schemas.microsoft.com/office/drawing/2014/main" id="{0B61A469-E2AB-E392-22F0-AB27168211A2}"/>
                    </a:ext>
                  </a:extLst>
                </p14:cNvPr>
                <p14:cNvContentPartPr/>
                <p14:nvPr/>
              </p14:nvContentPartPr>
              <p14:xfrm>
                <a:off x="2023414" y="5297877"/>
                <a:ext cx="6840" cy="173880"/>
              </p14:xfrm>
            </p:contentPart>
          </mc:Choice>
          <mc:Fallback>
            <p:pic>
              <p:nvPicPr>
                <p:cNvPr id="305" name="Input penna 304">
                  <a:extLst>
                    <a:ext uri="{FF2B5EF4-FFF2-40B4-BE49-F238E27FC236}">
                      <a16:creationId xmlns:a16="http://schemas.microsoft.com/office/drawing/2014/main" id="{0B61A469-E2AB-E392-22F0-AB27168211A2}"/>
                    </a:ext>
                  </a:extLst>
                </p:cNvPr>
                <p:cNvPicPr/>
                <p:nvPr/>
              </p:nvPicPr>
              <p:blipFill>
                <a:blip r:embed="rId178"/>
                <a:stretch>
                  <a:fillRect/>
                </a:stretch>
              </p:blipFill>
              <p:spPr>
                <a:xfrm>
                  <a:off x="2012974" y="5287437"/>
                  <a:ext cx="28080" cy="195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9">
              <p14:nvContentPartPr>
                <p14:cNvPr id="306" name="Input penna 305">
                  <a:extLst>
                    <a:ext uri="{FF2B5EF4-FFF2-40B4-BE49-F238E27FC236}">
                      <a16:creationId xmlns:a16="http://schemas.microsoft.com/office/drawing/2014/main" id="{D5E6E0B6-C46B-7002-1D43-7736ACC68C17}"/>
                    </a:ext>
                  </a:extLst>
                </p14:cNvPr>
                <p14:cNvContentPartPr/>
                <p14:nvPr/>
              </p14:nvContentPartPr>
              <p14:xfrm>
                <a:off x="2023054" y="5424237"/>
                <a:ext cx="42120" cy="15840"/>
              </p14:xfrm>
            </p:contentPart>
          </mc:Choice>
          <mc:Fallback>
            <p:pic>
              <p:nvPicPr>
                <p:cNvPr id="306" name="Input penna 305">
                  <a:extLst>
                    <a:ext uri="{FF2B5EF4-FFF2-40B4-BE49-F238E27FC236}">
                      <a16:creationId xmlns:a16="http://schemas.microsoft.com/office/drawing/2014/main" id="{D5E6E0B6-C46B-7002-1D43-7736ACC68C17}"/>
                    </a:ext>
                  </a:extLst>
                </p:cNvPr>
                <p:cNvPicPr/>
                <p:nvPr/>
              </p:nvPicPr>
              <p:blipFill>
                <a:blip r:embed="rId180"/>
                <a:stretch>
                  <a:fillRect/>
                </a:stretch>
              </p:blipFill>
              <p:spPr>
                <a:xfrm>
                  <a:off x="2012254" y="5413797"/>
                  <a:ext cx="63360" cy="3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1">
              <p14:nvContentPartPr>
                <p14:cNvPr id="307" name="Input penna 306">
                  <a:extLst>
                    <a:ext uri="{FF2B5EF4-FFF2-40B4-BE49-F238E27FC236}">
                      <a16:creationId xmlns:a16="http://schemas.microsoft.com/office/drawing/2014/main" id="{978DFDBB-4F67-89A2-E98E-936C7C3E21C2}"/>
                    </a:ext>
                  </a:extLst>
                </p14:cNvPr>
                <p14:cNvContentPartPr/>
                <p14:nvPr/>
              </p14:nvContentPartPr>
              <p14:xfrm>
                <a:off x="2093974" y="5392557"/>
                <a:ext cx="111240" cy="124920"/>
              </p14:xfrm>
            </p:contentPart>
          </mc:Choice>
          <mc:Fallback>
            <p:pic>
              <p:nvPicPr>
                <p:cNvPr id="307" name="Input penna 306">
                  <a:extLst>
                    <a:ext uri="{FF2B5EF4-FFF2-40B4-BE49-F238E27FC236}">
                      <a16:creationId xmlns:a16="http://schemas.microsoft.com/office/drawing/2014/main" id="{978DFDBB-4F67-89A2-E98E-936C7C3E21C2}"/>
                    </a:ext>
                  </a:extLst>
                </p:cNvPr>
                <p:cNvPicPr/>
                <p:nvPr/>
              </p:nvPicPr>
              <p:blipFill>
                <a:blip r:embed="rId182"/>
                <a:stretch>
                  <a:fillRect/>
                </a:stretch>
              </p:blipFill>
              <p:spPr>
                <a:xfrm>
                  <a:off x="2083534" y="5381757"/>
                  <a:ext cx="132480" cy="1461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16" name="Gruppo 315">
            <a:extLst>
              <a:ext uri="{FF2B5EF4-FFF2-40B4-BE49-F238E27FC236}">
                <a16:creationId xmlns:a16="http://schemas.microsoft.com/office/drawing/2014/main" id="{AA6E090E-8D4D-EBB3-C3DB-F305B18403E0}"/>
              </a:ext>
            </a:extLst>
          </p:cNvPr>
          <p:cNvGrpSpPr/>
          <p:nvPr/>
        </p:nvGrpSpPr>
        <p:grpSpPr>
          <a:xfrm>
            <a:off x="241774" y="5820237"/>
            <a:ext cx="524520" cy="330120"/>
            <a:chOff x="241774" y="5820237"/>
            <a:chExt cx="524520" cy="3301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83">
              <p14:nvContentPartPr>
                <p14:cNvPr id="308" name="Input penna 307">
                  <a:extLst>
                    <a:ext uri="{FF2B5EF4-FFF2-40B4-BE49-F238E27FC236}">
                      <a16:creationId xmlns:a16="http://schemas.microsoft.com/office/drawing/2014/main" id="{D667593D-EC62-7E21-2F53-72416980E6D2}"/>
                    </a:ext>
                  </a:extLst>
                </p14:cNvPr>
                <p14:cNvContentPartPr/>
                <p14:nvPr/>
              </p14:nvContentPartPr>
              <p14:xfrm>
                <a:off x="241774" y="5825277"/>
                <a:ext cx="89280" cy="231840"/>
              </p14:xfrm>
            </p:contentPart>
          </mc:Choice>
          <mc:Fallback>
            <p:pic>
              <p:nvPicPr>
                <p:cNvPr id="308" name="Input penna 307">
                  <a:extLst>
                    <a:ext uri="{FF2B5EF4-FFF2-40B4-BE49-F238E27FC236}">
                      <a16:creationId xmlns:a16="http://schemas.microsoft.com/office/drawing/2014/main" id="{D667593D-EC62-7E21-2F53-72416980E6D2}"/>
                    </a:ext>
                  </a:extLst>
                </p:cNvPr>
                <p:cNvPicPr/>
                <p:nvPr/>
              </p:nvPicPr>
              <p:blipFill>
                <a:blip r:embed="rId184"/>
                <a:stretch>
                  <a:fillRect/>
                </a:stretch>
              </p:blipFill>
              <p:spPr>
                <a:xfrm>
                  <a:off x="231334" y="5814477"/>
                  <a:ext cx="110520" cy="253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5">
              <p14:nvContentPartPr>
                <p14:cNvPr id="309" name="Input penna 308">
                  <a:extLst>
                    <a:ext uri="{FF2B5EF4-FFF2-40B4-BE49-F238E27FC236}">
                      <a16:creationId xmlns:a16="http://schemas.microsoft.com/office/drawing/2014/main" id="{8AD845A0-776F-C6A5-BE86-E9C51665675E}"/>
                    </a:ext>
                  </a:extLst>
                </p14:cNvPr>
                <p14:cNvContentPartPr/>
                <p14:nvPr/>
              </p14:nvContentPartPr>
              <p14:xfrm>
                <a:off x="472534" y="5831397"/>
                <a:ext cx="92880" cy="105840"/>
              </p14:xfrm>
            </p:contentPart>
          </mc:Choice>
          <mc:Fallback>
            <p:pic>
              <p:nvPicPr>
                <p:cNvPr id="309" name="Input penna 308">
                  <a:extLst>
                    <a:ext uri="{FF2B5EF4-FFF2-40B4-BE49-F238E27FC236}">
                      <a16:creationId xmlns:a16="http://schemas.microsoft.com/office/drawing/2014/main" id="{8AD845A0-776F-C6A5-BE86-E9C51665675E}"/>
                    </a:ext>
                  </a:extLst>
                </p:cNvPr>
                <p:cNvPicPr/>
                <p:nvPr/>
              </p:nvPicPr>
              <p:blipFill>
                <a:blip r:embed="rId186"/>
                <a:stretch>
                  <a:fillRect/>
                </a:stretch>
              </p:blipFill>
              <p:spPr>
                <a:xfrm>
                  <a:off x="461734" y="5820957"/>
                  <a:ext cx="114120" cy="12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7">
              <p14:nvContentPartPr>
                <p14:cNvPr id="310" name="Input penna 309">
                  <a:extLst>
                    <a:ext uri="{FF2B5EF4-FFF2-40B4-BE49-F238E27FC236}">
                      <a16:creationId xmlns:a16="http://schemas.microsoft.com/office/drawing/2014/main" id="{681C8D5F-3D5C-5144-A6D4-1ACF1B1F5DCD}"/>
                    </a:ext>
                  </a:extLst>
                </p14:cNvPr>
                <p14:cNvContentPartPr/>
                <p14:nvPr/>
              </p14:nvContentPartPr>
              <p14:xfrm>
                <a:off x="421414" y="5993037"/>
                <a:ext cx="105480" cy="8280"/>
              </p14:xfrm>
            </p:contentPart>
          </mc:Choice>
          <mc:Fallback>
            <p:pic>
              <p:nvPicPr>
                <p:cNvPr id="310" name="Input penna 309">
                  <a:extLst>
                    <a:ext uri="{FF2B5EF4-FFF2-40B4-BE49-F238E27FC236}">
                      <a16:creationId xmlns:a16="http://schemas.microsoft.com/office/drawing/2014/main" id="{681C8D5F-3D5C-5144-A6D4-1ACF1B1F5DCD}"/>
                    </a:ext>
                  </a:extLst>
                </p:cNvPr>
                <p:cNvPicPr/>
                <p:nvPr/>
              </p:nvPicPr>
              <p:blipFill>
                <a:blip r:embed="rId188"/>
                <a:stretch>
                  <a:fillRect/>
                </a:stretch>
              </p:blipFill>
              <p:spPr>
                <a:xfrm>
                  <a:off x="410974" y="5982597"/>
                  <a:ext cx="126720" cy="2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9">
              <p14:nvContentPartPr>
                <p14:cNvPr id="311" name="Input penna 310">
                  <a:extLst>
                    <a:ext uri="{FF2B5EF4-FFF2-40B4-BE49-F238E27FC236}">
                      <a16:creationId xmlns:a16="http://schemas.microsoft.com/office/drawing/2014/main" id="{131B07B1-3EA3-B480-4581-AB57244DE690}"/>
                    </a:ext>
                  </a:extLst>
                </p14:cNvPr>
                <p14:cNvContentPartPr/>
                <p14:nvPr/>
              </p14:nvContentPartPr>
              <p14:xfrm>
                <a:off x="505294" y="5994477"/>
                <a:ext cx="24120" cy="61200"/>
              </p14:xfrm>
            </p:contentPart>
          </mc:Choice>
          <mc:Fallback>
            <p:pic>
              <p:nvPicPr>
                <p:cNvPr id="311" name="Input penna 310">
                  <a:extLst>
                    <a:ext uri="{FF2B5EF4-FFF2-40B4-BE49-F238E27FC236}">
                      <a16:creationId xmlns:a16="http://schemas.microsoft.com/office/drawing/2014/main" id="{131B07B1-3EA3-B480-4581-AB57244DE690}"/>
                    </a:ext>
                  </a:extLst>
                </p:cNvPr>
                <p:cNvPicPr/>
                <p:nvPr/>
              </p:nvPicPr>
              <p:blipFill>
                <a:blip r:embed="rId190"/>
                <a:stretch>
                  <a:fillRect/>
                </a:stretch>
              </p:blipFill>
              <p:spPr>
                <a:xfrm>
                  <a:off x="494494" y="5983677"/>
                  <a:ext cx="45360" cy="8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1">
              <p14:nvContentPartPr>
                <p14:cNvPr id="312" name="Input penna 311">
                  <a:extLst>
                    <a:ext uri="{FF2B5EF4-FFF2-40B4-BE49-F238E27FC236}">
                      <a16:creationId xmlns:a16="http://schemas.microsoft.com/office/drawing/2014/main" id="{9DD15799-5E99-FDAC-45BC-F5934855EF8C}"/>
                    </a:ext>
                  </a:extLst>
                </p14:cNvPr>
                <p14:cNvContentPartPr/>
                <p14:nvPr/>
              </p14:nvContentPartPr>
              <p14:xfrm>
                <a:off x="575854" y="5922117"/>
                <a:ext cx="72720" cy="44640"/>
              </p14:xfrm>
            </p:contentPart>
          </mc:Choice>
          <mc:Fallback>
            <p:pic>
              <p:nvPicPr>
                <p:cNvPr id="312" name="Input penna 311">
                  <a:extLst>
                    <a:ext uri="{FF2B5EF4-FFF2-40B4-BE49-F238E27FC236}">
                      <a16:creationId xmlns:a16="http://schemas.microsoft.com/office/drawing/2014/main" id="{9DD15799-5E99-FDAC-45BC-F5934855EF8C}"/>
                    </a:ext>
                  </a:extLst>
                </p:cNvPr>
                <p:cNvPicPr/>
                <p:nvPr/>
              </p:nvPicPr>
              <p:blipFill>
                <a:blip r:embed="rId192"/>
                <a:stretch>
                  <a:fillRect/>
                </a:stretch>
              </p:blipFill>
              <p:spPr>
                <a:xfrm>
                  <a:off x="565054" y="5911677"/>
                  <a:ext cx="93960" cy="65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3">
              <p14:nvContentPartPr>
                <p14:cNvPr id="313" name="Input penna 312">
                  <a:extLst>
                    <a:ext uri="{FF2B5EF4-FFF2-40B4-BE49-F238E27FC236}">
                      <a16:creationId xmlns:a16="http://schemas.microsoft.com/office/drawing/2014/main" id="{72EF5976-15CD-7A56-48AA-9E6E6DAF8EE4}"/>
                    </a:ext>
                  </a:extLst>
                </p14:cNvPr>
                <p14:cNvContentPartPr/>
                <p14:nvPr/>
              </p14:nvContentPartPr>
              <p14:xfrm>
                <a:off x="701854" y="5820237"/>
                <a:ext cx="2160" cy="92880"/>
              </p14:xfrm>
            </p:contentPart>
          </mc:Choice>
          <mc:Fallback>
            <p:pic>
              <p:nvPicPr>
                <p:cNvPr id="313" name="Input penna 312">
                  <a:extLst>
                    <a:ext uri="{FF2B5EF4-FFF2-40B4-BE49-F238E27FC236}">
                      <a16:creationId xmlns:a16="http://schemas.microsoft.com/office/drawing/2014/main" id="{72EF5976-15CD-7A56-48AA-9E6E6DAF8EE4}"/>
                    </a:ext>
                  </a:extLst>
                </p:cNvPr>
                <p:cNvPicPr/>
                <p:nvPr/>
              </p:nvPicPr>
              <p:blipFill>
                <a:blip r:embed="rId194"/>
                <a:stretch>
                  <a:fillRect/>
                </a:stretch>
              </p:blipFill>
              <p:spPr>
                <a:xfrm>
                  <a:off x="691054" y="5809797"/>
                  <a:ext cx="23400" cy="11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5">
              <p14:nvContentPartPr>
                <p14:cNvPr id="314" name="Input penna 313">
                  <a:extLst>
                    <a:ext uri="{FF2B5EF4-FFF2-40B4-BE49-F238E27FC236}">
                      <a16:creationId xmlns:a16="http://schemas.microsoft.com/office/drawing/2014/main" id="{CAC3EEF9-ABA5-CB3E-74D1-47393E0F571F}"/>
                    </a:ext>
                  </a:extLst>
                </p14:cNvPr>
                <p14:cNvContentPartPr/>
                <p14:nvPr/>
              </p14:nvContentPartPr>
              <p14:xfrm>
                <a:off x="582334" y="6026157"/>
                <a:ext cx="183960" cy="124200"/>
              </p14:xfrm>
            </p:contentPart>
          </mc:Choice>
          <mc:Fallback>
            <p:pic>
              <p:nvPicPr>
                <p:cNvPr id="314" name="Input penna 313">
                  <a:extLst>
                    <a:ext uri="{FF2B5EF4-FFF2-40B4-BE49-F238E27FC236}">
                      <a16:creationId xmlns:a16="http://schemas.microsoft.com/office/drawing/2014/main" id="{CAC3EEF9-ABA5-CB3E-74D1-47393E0F571F}"/>
                    </a:ext>
                  </a:extLst>
                </p:cNvPr>
                <p:cNvPicPr/>
                <p:nvPr/>
              </p:nvPicPr>
              <p:blipFill>
                <a:blip r:embed="rId196"/>
                <a:stretch>
                  <a:fillRect/>
                </a:stretch>
              </p:blipFill>
              <p:spPr>
                <a:xfrm>
                  <a:off x="571534" y="6015357"/>
                  <a:ext cx="205200" cy="145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28" name="Gruppo 327">
            <a:extLst>
              <a:ext uri="{FF2B5EF4-FFF2-40B4-BE49-F238E27FC236}">
                <a16:creationId xmlns:a16="http://schemas.microsoft.com/office/drawing/2014/main" id="{45C34DF6-6A8D-C6C6-2FD6-701F170408E8}"/>
              </a:ext>
            </a:extLst>
          </p:cNvPr>
          <p:cNvGrpSpPr/>
          <p:nvPr/>
        </p:nvGrpSpPr>
        <p:grpSpPr>
          <a:xfrm>
            <a:off x="171934" y="6257277"/>
            <a:ext cx="761760" cy="330120"/>
            <a:chOff x="171934" y="6257277"/>
            <a:chExt cx="761760" cy="3301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97">
              <p14:nvContentPartPr>
                <p14:cNvPr id="319" name="Input penna 318">
                  <a:extLst>
                    <a:ext uri="{FF2B5EF4-FFF2-40B4-BE49-F238E27FC236}">
                      <a16:creationId xmlns:a16="http://schemas.microsoft.com/office/drawing/2014/main" id="{F77AF48E-2A75-6028-D5EE-52D51898C7C4}"/>
                    </a:ext>
                  </a:extLst>
                </p14:cNvPr>
                <p14:cNvContentPartPr/>
                <p14:nvPr/>
              </p14:nvContentPartPr>
              <p14:xfrm>
                <a:off x="171934" y="6325317"/>
                <a:ext cx="90000" cy="205560"/>
              </p14:xfrm>
            </p:contentPart>
          </mc:Choice>
          <mc:Fallback>
            <p:pic>
              <p:nvPicPr>
                <p:cNvPr id="319" name="Input penna 318">
                  <a:extLst>
                    <a:ext uri="{FF2B5EF4-FFF2-40B4-BE49-F238E27FC236}">
                      <a16:creationId xmlns:a16="http://schemas.microsoft.com/office/drawing/2014/main" id="{F77AF48E-2A75-6028-D5EE-52D51898C7C4}"/>
                    </a:ext>
                  </a:extLst>
                </p:cNvPr>
                <p:cNvPicPr/>
                <p:nvPr/>
              </p:nvPicPr>
              <p:blipFill>
                <a:blip r:embed="rId198"/>
                <a:stretch>
                  <a:fillRect/>
                </a:stretch>
              </p:blipFill>
              <p:spPr>
                <a:xfrm>
                  <a:off x="161134" y="6314517"/>
                  <a:ext cx="111240" cy="226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9">
              <p14:nvContentPartPr>
                <p14:cNvPr id="320" name="Input penna 319">
                  <a:extLst>
                    <a:ext uri="{FF2B5EF4-FFF2-40B4-BE49-F238E27FC236}">
                      <a16:creationId xmlns:a16="http://schemas.microsoft.com/office/drawing/2014/main" id="{4E4DC6FE-8BE5-08B7-C486-1EE026BF3D7E}"/>
                    </a:ext>
                  </a:extLst>
                </p14:cNvPr>
                <p14:cNvContentPartPr/>
                <p14:nvPr/>
              </p14:nvContentPartPr>
              <p14:xfrm>
                <a:off x="340774" y="6347637"/>
                <a:ext cx="134640" cy="150480"/>
              </p14:xfrm>
            </p:contentPart>
          </mc:Choice>
          <mc:Fallback>
            <p:pic>
              <p:nvPicPr>
                <p:cNvPr id="320" name="Input penna 319">
                  <a:extLst>
                    <a:ext uri="{FF2B5EF4-FFF2-40B4-BE49-F238E27FC236}">
                      <a16:creationId xmlns:a16="http://schemas.microsoft.com/office/drawing/2014/main" id="{4E4DC6FE-8BE5-08B7-C486-1EE026BF3D7E}"/>
                    </a:ext>
                  </a:extLst>
                </p:cNvPr>
                <p:cNvPicPr/>
                <p:nvPr/>
              </p:nvPicPr>
              <p:blipFill>
                <a:blip r:embed="rId200"/>
                <a:stretch>
                  <a:fillRect/>
                </a:stretch>
              </p:blipFill>
              <p:spPr>
                <a:xfrm>
                  <a:off x="330334" y="6337197"/>
                  <a:ext cx="155880" cy="171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1">
              <p14:nvContentPartPr>
                <p14:cNvPr id="321" name="Input penna 320">
                  <a:extLst>
                    <a:ext uri="{FF2B5EF4-FFF2-40B4-BE49-F238E27FC236}">
                      <a16:creationId xmlns:a16="http://schemas.microsoft.com/office/drawing/2014/main" id="{8489BA01-A1FD-CAC8-102E-CB598721D521}"/>
                    </a:ext>
                  </a:extLst>
                </p14:cNvPr>
                <p14:cNvContentPartPr/>
                <p14:nvPr/>
              </p14:nvContentPartPr>
              <p14:xfrm>
                <a:off x="661894" y="6257277"/>
                <a:ext cx="64800" cy="89280"/>
              </p14:xfrm>
            </p:contentPart>
          </mc:Choice>
          <mc:Fallback>
            <p:pic>
              <p:nvPicPr>
                <p:cNvPr id="321" name="Input penna 320">
                  <a:extLst>
                    <a:ext uri="{FF2B5EF4-FFF2-40B4-BE49-F238E27FC236}">
                      <a16:creationId xmlns:a16="http://schemas.microsoft.com/office/drawing/2014/main" id="{8489BA01-A1FD-CAC8-102E-CB598721D521}"/>
                    </a:ext>
                  </a:extLst>
                </p:cNvPr>
                <p:cNvPicPr/>
                <p:nvPr/>
              </p:nvPicPr>
              <p:blipFill>
                <a:blip r:embed="rId202"/>
                <a:stretch>
                  <a:fillRect/>
                </a:stretch>
              </p:blipFill>
              <p:spPr>
                <a:xfrm>
                  <a:off x="651094" y="6246837"/>
                  <a:ext cx="86040" cy="11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3">
              <p14:nvContentPartPr>
                <p14:cNvPr id="322" name="Input penna 321">
                  <a:extLst>
                    <a:ext uri="{FF2B5EF4-FFF2-40B4-BE49-F238E27FC236}">
                      <a16:creationId xmlns:a16="http://schemas.microsoft.com/office/drawing/2014/main" id="{7952575C-3848-082C-3B2D-F8043CA4C92C}"/>
                    </a:ext>
                  </a:extLst>
                </p14:cNvPr>
                <p14:cNvContentPartPr/>
                <p14:nvPr/>
              </p14:nvContentPartPr>
              <p14:xfrm>
                <a:off x="617974" y="6377877"/>
                <a:ext cx="78480" cy="13320"/>
              </p14:xfrm>
            </p:contentPart>
          </mc:Choice>
          <mc:Fallback>
            <p:pic>
              <p:nvPicPr>
                <p:cNvPr id="322" name="Input penna 321">
                  <a:extLst>
                    <a:ext uri="{FF2B5EF4-FFF2-40B4-BE49-F238E27FC236}">
                      <a16:creationId xmlns:a16="http://schemas.microsoft.com/office/drawing/2014/main" id="{7952575C-3848-082C-3B2D-F8043CA4C92C}"/>
                    </a:ext>
                  </a:extLst>
                </p:cNvPr>
                <p:cNvPicPr/>
                <p:nvPr/>
              </p:nvPicPr>
              <p:blipFill>
                <a:blip r:embed="rId204"/>
                <a:stretch>
                  <a:fillRect/>
                </a:stretch>
              </p:blipFill>
              <p:spPr>
                <a:xfrm>
                  <a:off x="607534" y="6367437"/>
                  <a:ext cx="99720" cy="3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5">
              <p14:nvContentPartPr>
                <p14:cNvPr id="323" name="Input penna 322">
                  <a:extLst>
                    <a:ext uri="{FF2B5EF4-FFF2-40B4-BE49-F238E27FC236}">
                      <a16:creationId xmlns:a16="http://schemas.microsoft.com/office/drawing/2014/main" id="{F1B4646A-8CBB-5A2D-2A26-9FAD8320DE45}"/>
                    </a:ext>
                  </a:extLst>
                </p14:cNvPr>
                <p14:cNvContentPartPr/>
                <p14:nvPr/>
              </p14:nvContentPartPr>
              <p14:xfrm>
                <a:off x="692134" y="6391557"/>
                <a:ext cx="14040" cy="42840"/>
              </p14:xfrm>
            </p:contentPart>
          </mc:Choice>
          <mc:Fallback>
            <p:pic>
              <p:nvPicPr>
                <p:cNvPr id="323" name="Input penna 322">
                  <a:extLst>
                    <a:ext uri="{FF2B5EF4-FFF2-40B4-BE49-F238E27FC236}">
                      <a16:creationId xmlns:a16="http://schemas.microsoft.com/office/drawing/2014/main" id="{F1B4646A-8CBB-5A2D-2A26-9FAD8320DE45}"/>
                    </a:ext>
                  </a:extLst>
                </p:cNvPr>
                <p:cNvPicPr/>
                <p:nvPr/>
              </p:nvPicPr>
              <p:blipFill>
                <a:blip r:embed="rId206"/>
                <a:stretch>
                  <a:fillRect/>
                </a:stretch>
              </p:blipFill>
              <p:spPr>
                <a:xfrm>
                  <a:off x="681694" y="6381117"/>
                  <a:ext cx="35280" cy="64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7">
              <p14:nvContentPartPr>
                <p14:cNvPr id="324" name="Input penna 323">
                  <a:extLst>
                    <a:ext uri="{FF2B5EF4-FFF2-40B4-BE49-F238E27FC236}">
                      <a16:creationId xmlns:a16="http://schemas.microsoft.com/office/drawing/2014/main" id="{63DBCA36-E6D0-25FE-27C1-40615D715D58}"/>
                    </a:ext>
                  </a:extLst>
                </p14:cNvPr>
                <p14:cNvContentPartPr/>
                <p14:nvPr/>
              </p14:nvContentPartPr>
              <p14:xfrm>
                <a:off x="784654" y="6344397"/>
                <a:ext cx="64800" cy="18720"/>
              </p14:xfrm>
            </p:contentPart>
          </mc:Choice>
          <mc:Fallback>
            <p:pic>
              <p:nvPicPr>
                <p:cNvPr id="324" name="Input penna 323">
                  <a:extLst>
                    <a:ext uri="{FF2B5EF4-FFF2-40B4-BE49-F238E27FC236}">
                      <a16:creationId xmlns:a16="http://schemas.microsoft.com/office/drawing/2014/main" id="{63DBCA36-E6D0-25FE-27C1-40615D715D58}"/>
                    </a:ext>
                  </a:extLst>
                </p:cNvPr>
                <p:cNvPicPr/>
                <p:nvPr/>
              </p:nvPicPr>
              <p:blipFill>
                <a:blip r:embed="rId208"/>
                <a:stretch>
                  <a:fillRect/>
                </a:stretch>
              </p:blipFill>
              <p:spPr>
                <a:xfrm>
                  <a:off x="774214" y="6333957"/>
                  <a:ext cx="86040" cy="3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9">
              <p14:nvContentPartPr>
                <p14:cNvPr id="325" name="Input penna 324">
                  <a:extLst>
                    <a:ext uri="{FF2B5EF4-FFF2-40B4-BE49-F238E27FC236}">
                      <a16:creationId xmlns:a16="http://schemas.microsoft.com/office/drawing/2014/main" id="{55B715E6-7B76-7904-33EB-48815FAB9464}"/>
                    </a:ext>
                  </a:extLst>
                </p14:cNvPr>
                <p14:cNvContentPartPr/>
                <p14:nvPr/>
              </p14:nvContentPartPr>
              <p14:xfrm>
                <a:off x="867454" y="6276717"/>
                <a:ext cx="24840" cy="117720"/>
              </p14:xfrm>
            </p:contentPart>
          </mc:Choice>
          <mc:Fallback>
            <p:pic>
              <p:nvPicPr>
                <p:cNvPr id="325" name="Input penna 324">
                  <a:extLst>
                    <a:ext uri="{FF2B5EF4-FFF2-40B4-BE49-F238E27FC236}">
                      <a16:creationId xmlns:a16="http://schemas.microsoft.com/office/drawing/2014/main" id="{55B715E6-7B76-7904-33EB-48815FAB9464}"/>
                    </a:ext>
                  </a:extLst>
                </p:cNvPr>
                <p:cNvPicPr/>
                <p:nvPr/>
              </p:nvPicPr>
              <p:blipFill>
                <a:blip r:embed="rId210"/>
                <a:stretch>
                  <a:fillRect/>
                </a:stretch>
              </p:blipFill>
              <p:spPr>
                <a:xfrm>
                  <a:off x="856654" y="6265917"/>
                  <a:ext cx="46080" cy="13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1">
              <p14:nvContentPartPr>
                <p14:cNvPr id="326" name="Input penna 325">
                  <a:extLst>
                    <a:ext uri="{FF2B5EF4-FFF2-40B4-BE49-F238E27FC236}">
                      <a16:creationId xmlns:a16="http://schemas.microsoft.com/office/drawing/2014/main" id="{9830800B-476F-BD5D-5F12-27B9949DA76B}"/>
                    </a:ext>
                  </a:extLst>
                </p14:cNvPr>
                <p14:cNvContentPartPr/>
                <p14:nvPr/>
              </p14:nvContentPartPr>
              <p14:xfrm>
                <a:off x="788254" y="6472557"/>
                <a:ext cx="145440" cy="114840"/>
              </p14:xfrm>
            </p:contentPart>
          </mc:Choice>
          <mc:Fallback>
            <p:pic>
              <p:nvPicPr>
                <p:cNvPr id="326" name="Input penna 325">
                  <a:extLst>
                    <a:ext uri="{FF2B5EF4-FFF2-40B4-BE49-F238E27FC236}">
                      <a16:creationId xmlns:a16="http://schemas.microsoft.com/office/drawing/2014/main" id="{9830800B-476F-BD5D-5F12-27B9949DA76B}"/>
                    </a:ext>
                  </a:extLst>
                </p:cNvPr>
                <p:cNvPicPr/>
                <p:nvPr/>
              </p:nvPicPr>
              <p:blipFill>
                <a:blip r:embed="rId212"/>
                <a:stretch>
                  <a:fillRect/>
                </a:stretch>
              </p:blipFill>
              <p:spPr>
                <a:xfrm>
                  <a:off x="777814" y="6461757"/>
                  <a:ext cx="166680" cy="136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41" name="Gruppo 340">
            <a:extLst>
              <a:ext uri="{FF2B5EF4-FFF2-40B4-BE49-F238E27FC236}">
                <a16:creationId xmlns:a16="http://schemas.microsoft.com/office/drawing/2014/main" id="{CEC94416-BAAD-C3EE-FCA8-D222407541C2}"/>
              </a:ext>
            </a:extLst>
          </p:cNvPr>
          <p:cNvGrpSpPr/>
          <p:nvPr/>
        </p:nvGrpSpPr>
        <p:grpSpPr>
          <a:xfrm>
            <a:off x="1357054" y="5778117"/>
            <a:ext cx="1094760" cy="316440"/>
            <a:chOff x="1357054" y="5778117"/>
            <a:chExt cx="1094760" cy="3164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13">
              <p14:nvContentPartPr>
                <p14:cNvPr id="329" name="Input penna 328">
                  <a:extLst>
                    <a:ext uri="{FF2B5EF4-FFF2-40B4-BE49-F238E27FC236}">
                      <a16:creationId xmlns:a16="http://schemas.microsoft.com/office/drawing/2014/main" id="{2BAF404C-6CFD-8E09-238D-F6C496CAE6E7}"/>
                    </a:ext>
                  </a:extLst>
                </p14:cNvPr>
                <p14:cNvContentPartPr/>
                <p14:nvPr/>
              </p14:nvContentPartPr>
              <p14:xfrm>
                <a:off x="1357054" y="5778117"/>
                <a:ext cx="169920" cy="223560"/>
              </p14:xfrm>
            </p:contentPart>
          </mc:Choice>
          <mc:Fallback>
            <p:pic>
              <p:nvPicPr>
                <p:cNvPr id="329" name="Input penna 328">
                  <a:extLst>
                    <a:ext uri="{FF2B5EF4-FFF2-40B4-BE49-F238E27FC236}">
                      <a16:creationId xmlns:a16="http://schemas.microsoft.com/office/drawing/2014/main" id="{2BAF404C-6CFD-8E09-238D-F6C496CAE6E7}"/>
                    </a:ext>
                  </a:extLst>
                </p:cNvPr>
                <p:cNvPicPr/>
                <p:nvPr/>
              </p:nvPicPr>
              <p:blipFill>
                <a:blip r:embed="rId214"/>
                <a:stretch>
                  <a:fillRect/>
                </a:stretch>
              </p:blipFill>
              <p:spPr>
                <a:xfrm>
                  <a:off x="1346254" y="5767317"/>
                  <a:ext cx="191160" cy="24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5">
              <p14:nvContentPartPr>
                <p14:cNvPr id="330" name="Input penna 329">
                  <a:extLst>
                    <a:ext uri="{FF2B5EF4-FFF2-40B4-BE49-F238E27FC236}">
                      <a16:creationId xmlns:a16="http://schemas.microsoft.com/office/drawing/2014/main" id="{17FF00B0-CF5D-E192-2255-95EB958E7F11}"/>
                    </a:ext>
                  </a:extLst>
                </p14:cNvPr>
                <p14:cNvContentPartPr/>
                <p14:nvPr/>
              </p14:nvContentPartPr>
              <p14:xfrm>
                <a:off x="1507894" y="5833557"/>
                <a:ext cx="92880" cy="169560"/>
              </p14:xfrm>
            </p:contentPart>
          </mc:Choice>
          <mc:Fallback>
            <p:pic>
              <p:nvPicPr>
                <p:cNvPr id="330" name="Input penna 329">
                  <a:extLst>
                    <a:ext uri="{FF2B5EF4-FFF2-40B4-BE49-F238E27FC236}">
                      <a16:creationId xmlns:a16="http://schemas.microsoft.com/office/drawing/2014/main" id="{17FF00B0-CF5D-E192-2255-95EB958E7F11}"/>
                    </a:ext>
                  </a:extLst>
                </p:cNvPr>
                <p:cNvPicPr/>
                <p:nvPr/>
              </p:nvPicPr>
              <p:blipFill>
                <a:blip r:embed="rId216"/>
                <a:stretch>
                  <a:fillRect/>
                </a:stretch>
              </p:blipFill>
              <p:spPr>
                <a:xfrm>
                  <a:off x="1497094" y="5822757"/>
                  <a:ext cx="114120" cy="190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7">
              <p14:nvContentPartPr>
                <p14:cNvPr id="331" name="Input penna 330">
                  <a:extLst>
                    <a:ext uri="{FF2B5EF4-FFF2-40B4-BE49-F238E27FC236}">
                      <a16:creationId xmlns:a16="http://schemas.microsoft.com/office/drawing/2014/main" id="{3AF41A20-B40C-D9CC-BA81-606C8FB4FC7F}"/>
                    </a:ext>
                  </a:extLst>
                </p14:cNvPr>
                <p14:cNvContentPartPr/>
                <p14:nvPr/>
              </p14:nvContentPartPr>
              <p14:xfrm>
                <a:off x="1652974" y="5795397"/>
                <a:ext cx="32760" cy="174600"/>
              </p14:xfrm>
            </p:contentPart>
          </mc:Choice>
          <mc:Fallback>
            <p:pic>
              <p:nvPicPr>
                <p:cNvPr id="331" name="Input penna 330">
                  <a:extLst>
                    <a:ext uri="{FF2B5EF4-FFF2-40B4-BE49-F238E27FC236}">
                      <a16:creationId xmlns:a16="http://schemas.microsoft.com/office/drawing/2014/main" id="{3AF41A20-B40C-D9CC-BA81-606C8FB4FC7F}"/>
                    </a:ext>
                  </a:extLst>
                </p:cNvPr>
                <p:cNvPicPr/>
                <p:nvPr/>
              </p:nvPicPr>
              <p:blipFill>
                <a:blip r:embed="rId218"/>
                <a:stretch>
                  <a:fillRect/>
                </a:stretch>
              </p:blipFill>
              <p:spPr>
                <a:xfrm>
                  <a:off x="1642534" y="5784957"/>
                  <a:ext cx="54000" cy="195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9">
              <p14:nvContentPartPr>
                <p14:cNvPr id="332" name="Input penna 331">
                  <a:extLst>
                    <a:ext uri="{FF2B5EF4-FFF2-40B4-BE49-F238E27FC236}">
                      <a16:creationId xmlns:a16="http://schemas.microsoft.com/office/drawing/2014/main" id="{A4ECFC2C-03EB-54A2-7B28-DDEC31D6C227}"/>
                    </a:ext>
                  </a:extLst>
                </p14:cNvPr>
                <p14:cNvContentPartPr/>
                <p14:nvPr/>
              </p14:nvContentPartPr>
              <p14:xfrm>
                <a:off x="1669174" y="5903037"/>
                <a:ext cx="32040" cy="21960"/>
              </p14:xfrm>
            </p:contentPart>
          </mc:Choice>
          <mc:Fallback>
            <p:pic>
              <p:nvPicPr>
                <p:cNvPr id="332" name="Input penna 331">
                  <a:extLst>
                    <a:ext uri="{FF2B5EF4-FFF2-40B4-BE49-F238E27FC236}">
                      <a16:creationId xmlns:a16="http://schemas.microsoft.com/office/drawing/2014/main" id="{A4ECFC2C-03EB-54A2-7B28-DDEC31D6C227}"/>
                    </a:ext>
                  </a:extLst>
                </p:cNvPr>
                <p:cNvPicPr/>
                <p:nvPr/>
              </p:nvPicPr>
              <p:blipFill>
                <a:blip r:embed="rId220"/>
                <a:stretch>
                  <a:fillRect/>
                </a:stretch>
              </p:blipFill>
              <p:spPr>
                <a:xfrm>
                  <a:off x="1658374" y="5892237"/>
                  <a:ext cx="53280" cy="4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1">
              <p14:nvContentPartPr>
                <p14:cNvPr id="333" name="Input penna 332">
                  <a:extLst>
                    <a:ext uri="{FF2B5EF4-FFF2-40B4-BE49-F238E27FC236}">
                      <a16:creationId xmlns:a16="http://schemas.microsoft.com/office/drawing/2014/main" id="{F4E44CF1-2C21-150C-E69F-CF61D300B25E}"/>
                    </a:ext>
                  </a:extLst>
                </p14:cNvPr>
                <p14:cNvContentPartPr/>
                <p14:nvPr/>
              </p14:nvContentPartPr>
              <p14:xfrm>
                <a:off x="1738294" y="5780637"/>
                <a:ext cx="16560" cy="176400"/>
              </p14:xfrm>
            </p:contentPart>
          </mc:Choice>
          <mc:Fallback>
            <p:pic>
              <p:nvPicPr>
                <p:cNvPr id="333" name="Input penna 332">
                  <a:extLst>
                    <a:ext uri="{FF2B5EF4-FFF2-40B4-BE49-F238E27FC236}">
                      <a16:creationId xmlns:a16="http://schemas.microsoft.com/office/drawing/2014/main" id="{F4E44CF1-2C21-150C-E69F-CF61D300B25E}"/>
                    </a:ext>
                  </a:extLst>
                </p:cNvPr>
                <p:cNvPicPr/>
                <p:nvPr/>
              </p:nvPicPr>
              <p:blipFill>
                <a:blip r:embed="rId222"/>
                <a:stretch>
                  <a:fillRect/>
                </a:stretch>
              </p:blipFill>
              <p:spPr>
                <a:xfrm>
                  <a:off x="1727854" y="5769837"/>
                  <a:ext cx="37800" cy="197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3">
              <p14:nvContentPartPr>
                <p14:cNvPr id="334" name="Input penna 333">
                  <a:extLst>
                    <a:ext uri="{FF2B5EF4-FFF2-40B4-BE49-F238E27FC236}">
                      <a16:creationId xmlns:a16="http://schemas.microsoft.com/office/drawing/2014/main" id="{AE077FBF-4901-92FB-3BBD-60EDAADF4D1C}"/>
                    </a:ext>
                  </a:extLst>
                </p14:cNvPr>
                <p14:cNvContentPartPr/>
                <p14:nvPr/>
              </p14:nvContentPartPr>
              <p14:xfrm>
                <a:off x="1726054" y="5916717"/>
                <a:ext cx="39960" cy="5400"/>
              </p14:xfrm>
            </p:contentPart>
          </mc:Choice>
          <mc:Fallback>
            <p:pic>
              <p:nvPicPr>
                <p:cNvPr id="334" name="Input penna 333">
                  <a:extLst>
                    <a:ext uri="{FF2B5EF4-FFF2-40B4-BE49-F238E27FC236}">
                      <a16:creationId xmlns:a16="http://schemas.microsoft.com/office/drawing/2014/main" id="{AE077FBF-4901-92FB-3BBD-60EDAADF4D1C}"/>
                    </a:ext>
                  </a:extLst>
                </p:cNvPr>
                <p:cNvPicPr/>
                <p:nvPr/>
              </p:nvPicPr>
              <p:blipFill>
                <a:blip r:embed="rId224"/>
                <a:stretch>
                  <a:fillRect/>
                </a:stretch>
              </p:blipFill>
              <p:spPr>
                <a:xfrm>
                  <a:off x="1715254" y="5905917"/>
                  <a:ext cx="61200" cy="2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5">
              <p14:nvContentPartPr>
                <p14:cNvPr id="335" name="Input penna 334">
                  <a:extLst>
                    <a:ext uri="{FF2B5EF4-FFF2-40B4-BE49-F238E27FC236}">
                      <a16:creationId xmlns:a16="http://schemas.microsoft.com/office/drawing/2014/main" id="{CEA5F9FA-81EB-2C2B-2E8B-EE8180FEFB14}"/>
                    </a:ext>
                  </a:extLst>
                </p14:cNvPr>
                <p14:cNvContentPartPr/>
                <p14:nvPr/>
              </p14:nvContentPartPr>
              <p14:xfrm>
                <a:off x="1794454" y="5883237"/>
                <a:ext cx="101160" cy="145800"/>
              </p14:xfrm>
            </p:contentPart>
          </mc:Choice>
          <mc:Fallback>
            <p:pic>
              <p:nvPicPr>
                <p:cNvPr id="335" name="Input penna 334">
                  <a:extLst>
                    <a:ext uri="{FF2B5EF4-FFF2-40B4-BE49-F238E27FC236}">
                      <a16:creationId xmlns:a16="http://schemas.microsoft.com/office/drawing/2014/main" id="{CEA5F9FA-81EB-2C2B-2E8B-EE8180FEFB14}"/>
                    </a:ext>
                  </a:extLst>
                </p:cNvPr>
                <p:cNvPicPr/>
                <p:nvPr/>
              </p:nvPicPr>
              <p:blipFill>
                <a:blip r:embed="rId226"/>
                <a:stretch>
                  <a:fillRect/>
                </a:stretch>
              </p:blipFill>
              <p:spPr>
                <a:xfrm>
                  <a:off x="1784014" y="5872437"/>
                  <a:ext cx="122400" cy="167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7">
              <p14:nvContentPartPr>
                <p14:cNvPr id="336" name="Input penna 335">
                  <a:extLst>
                    <a:ext uri="{FF2B5EF4-FFF2-40B4-BE49-F238E27FC236}">
                      <a16:creationId xmlns:a16="http://schemas.microsoft.com/office/drawing/2014/main" id="{606BBE24-5231-39F6-DD9E-9FC097C58CEF}"/>
                    </a:ext>
                  </a:extLst>
                </p14:cNvPr>
                <p14:cNvContentPartPr/>
                <p14:nvPr/>
              </p14:nvContentPartPr>
              <p14:xfrm>
                <a:off x="1962574" y="5882517"/>
                <a:ext cx="81000" cy="113400"/>
              </p14:xfrm>
            </p:contentPart>
          </mc:Choice>
          <mc:Fallback>
            <p:pic>
              <p:nvPicPr>
                <p:cNvPr id="336" name="Input penna 335">
                  <a:extLst>
                    <a:ext uri="{FF2B5EF4-FFF2-40B4-BE49-F238E27FC236}">
                      <a16:creationId xmlns:a16="http://schemas.microsoft.com/office/drawing/2014/main" id="{606BBE24-5231-39F6-DD9E-9FC097C58CEF}"/>
                    </a:ext>
                  </a:extLst>
                </p:cNvPr>
                <p:cNvPicPr/>
                <p:nvPr/>
              </p:nvPicPr>
              <p:blipFill>
                <a:blip r:embed="rId228"/>
                <a:stretch>
                  <a:fillRect/>
                </a:stretch>
              </p:blipFill>
              <p:spPr>
                <a:xfrm>
                  <a:off x="1951774" y="5871717"/>
                  <a:ext cx="102240" cy="13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9">
              <p14:nvContentPartPr>
                <p14:cNvPr id="337" name="Input penna 336">
                  <a:extLst>
                    <a:ext uri="{FF2B5EF4-FFF2-40B4-BE49-F238E27FC236}">
                      <a16:creationId xmlns:a16="http://schemas.microsoft.com/office/drawing/2014/main" id="{B65F6278-E3B0-87A7-06C4-CD5B105E0EF1}"/>
                    </a:ext>
                  </a:extLst>
                </p14:cNvPr>
                <p14:cNvContentPartPr/>
                <p14:nvPr/>
              </p14:nvContentPartPr>
              <p14:xfrm>
                <a:off x="2120254" y="5790357"/>
                <a:ext cx="66240" cy="222480"/>
              </p14:xfrm>
            </p:contentPart>
          </mc:Choice>
          <mc:Fallback>
            <p:pic>
              <p:nvPicPr>
                <p:cNvPr id="337" name="Input penna 336">
                  <a:extLst>
                    <a:ext uri="{FF2B5EF4-FFF2-40B4-BE49-F238E27FC236}">
                      <a16:creationId xmlns:a16="http://schemas.microsoft.com/office/drawing/2014/main" id="{B65F6278-E3B0-87A7-06C4-CD5B105E0EF1}"/>
                    </a:ext>
                  </a:extLst>
                </p:cNvPr>
                <p:cNvPicPr/>
                <p:nvPr/>
              </p:nvPicPr>
              <p:blipFill>
                <a:blip r:embed="rId230"/>
                <a:stretch>
                  <a:fillRect/>
                </a:stretch>
              </p:blipFill>
              <p:spPr>
                <a:xfrm>
                  <a:off x="2109814" y="5779917"/>
                  <a:ext cx="87480" cy="243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1">
              <p14:nvContentPartPr>
                <p14:cNvPr id="338" name="Input penna 337">
                  <a:extLst>
                    <a:ext uri="{FF2B5EF4-FFF2-40B4-BE49-F238E27FC236}">
                      <a16:creationId xmlns:a16="http://schemas.microsoft.com/office/drawing/2014/main" id="{834C4EC8-CAD6-2286-3E04-C950050E70CD}"/>
                    </a:ext>
                  </a:extLst>
                </p14:cNvPr>
                <p14:cNvContentPartPr/>
                <p14:nvPr/>
              </p14:nvContentPartPr>
              <p14:xfrm>
                <a:off x="2255974" y="5922117"/>
                <a:ext cx="64440" cy="73080"/>
              </p14:xfrm>
            </p:contentPart>
          </mc:Choice>
          <mc:Fallback>
            <p:pic>
              <p:nvPicPr>
                <p:cNvPr id="338" name="Input penna 337">
                  <a:extLst>
                    <a:ext uri="{FF2B5EF4-FFF2-40B4-BE49-F238E27FC236}">
                      <a16:creationId xmlns:a16="http://schemas.microsoft.com/office/drawing/2014/main" id="{834C4EC8-CAD6-2286-3E04-C950050E70CD}"/>
                    </a:ext>
                  </a:extLst>
                </p:cNvPr>
                <p:cNvPicPr/>
                <p:nvPr/>
              </p:nvPicPr>
              <p:blipFill>
                <a:blip r:embed="rId232"/>
                <a:stretch>
                  <a:fillRect/>
                </a:stretch>
              </p:blipFill>
              <p:spPr>
                <a:xfrm>
                  <a:off x="2245174" y="5911677"/>
                  <a:ext cx="85680" cy="94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3">
              <p14:nvContentPartPr>
                <p14:cNvPr id="339" name="Input penna 338">
                  <a:extLst>
                    <a:ext uri="{FF2B5EF4-FFF2-40B4-BE49-F238E27FC236}">
                      <a16:creationId xmlns:a16="http://schemas.microsoft.com/office/drawing/2014/main" id="{A1458D59-99DE-12CA-3608-02E537AB85B9}"/>
                    </a:ext>
                  </a:extLst>
                </p14:cNvPr>
                <p14:cNvContentPartPr/>
                <p14:nvPr/>
              </p14:nvContentPartPr>
              <p14:xfrm>
                <a:off x="2352094" y="5913117"/>
                <a:ext cx="99720" cy="181440"/>
              </p14:xfrm>
            </p:contentPart>
          </mc:Choice>
          <mc:Fallback>
            <p:pic>
              <p:nvPicPr>
                <p:cNvPr id="339" name="Input penna 338">
                  <a:extLst>
                    <a:ext uri="{FF2B5EF4-FFF2-40B4-BE49-F238E27FC236}">
                      <a16:creationId xmlns:a16="http://schemas.microsoft.com/office/drawing/2014/main" id="{A1458D59-99DE-12CA-3608-02E537AB85B9}"/>
                    </a:ext>
                  </a:extLst>
                </p:cNvPr>
                <p:cNvPicPr/>
                <p:nvPr/>
              </p:nvPicPr>
              <p:blipFill>
                <a:blip r:embed="rId234"/>
                <a:stretch>
                  <a:fillRect/>
                </a:stretch>
              </p:blipFill>
              <p:spPr>
                <a:xfrm>
                  <a:off x="2341294" y="5902317"/>
                  <a:ext cx="120960" cy="2026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52" name="Gruppo 351">
            <a:extLst>
              <a:ext uri="{FF2B5EF4-FFF2-40B4-BE49-F238E27FC236}">
                <a16:creationId xmlns:a16="http://schemas.microsoft.com/office/drawing/2014/main" id="{AF020A9F-E28A-73CD-8593-FAB1B85C692D}"/>
              </a:ext>
            </a:extLst>
          </p:cNvPr>
          <p:cNvGrpSpPr/>
          <p:nvPr/>
        </p:nvGrpSpPr>
        <p:grpSpPr>
          <a:xfrm>
            <a:off x="1314574" y="6224809"/>
            <a:ext cx="786240" cy="300960"/>
            <a:chOff x="1314574" y="6224809"/>
            <a:chExt cx="786240" cy="3009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35">
              <p14:nvContentPartPr>
                <p14:cNvPr id="342" name="Input penna 341">
                  <a:extLst>
                    <a:ext uri="{FF2B5EF4-FFF2-40B4-BE49-F238E27FC236}">
                      <a16:creationId xmlns:a16="http://schemas.microsoft.com/office/drawing/2014/main" id="{9F97B423-9389-9EBA-0A81-056E898089FF}"/>
                    </a:ext>
                  </a:extLst>
                </p14:cNvPr>
                <p14:cNvContentPartPr/>
                <p14:nvPr/>
              </p14:nvContentPartPr>
              <p14:xfrm>
                <a:off x="1314574" y="6351529"/>
                <a:ext cx="119160" cy="163440"/>
              </p14:xfrm>
            </p:contentPart>
          </mc:Choice>
          <mc:Fallback>
            <p:pic>
              <p:nvPicPr>
                <p:cNvPr id="342" name="Input penna 341">
                  <a:extLst>
                    <a:ext uri="{FF2B5EF4-FFF2-40B4-BE49-F238E27FC236}">
                      <a16:creationId xmlns:a16="http://schemas.microsoft.com/office/drawing/2014/main" id="{9F97B423-9389-9EBA-0A81-056E898089FF}"/>
                    </a:ext>
                  </a:extLst>
                </p:cNvPr>
                <p:cNvPicPr/>
                <p:nvPr/>
              </p:nvPicPr>
              <p:blipFill>
                <a:blip r:embed="rId236"/>
                <a:stretch>
                  <a:fillRect/>
                </a:stretch>
              </p:blipFill>
              <p:spPr>
                <a:xfrm>
                  <a:off x="1303774" y="6341089"/>
                  <a:ext cx="140400" cy="184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7">
              <p14:nvContentPartPr>
                <p14:cNvPr id="343" name="Input penna 342">
                  <a:extLst>
                    <a:ext uri="{FF2B5EF4-FFF2-40B4-BE49-F238E27FC236}">
                      <a16:creationId xmlns:a16="http://schemas.microsoft.com/office/drawing/2014/main" id="{BC6C83AF-A8EE-F867-D606-A2C20B56817C}"/>
                    </a:ext>
                  </a:extLst>
                </p14:cNvPr>
                <p14:cNvContentPartPr/>
                <p14:nvPr/>
              </p14:nvContentPartPr>
              <p14:xfrm>
                <a:off x="1507174" y="6224809"/>
                <a:ext cx="8640" cy="256680"/>
              </p14:xfrm>
            </p:contentPart>
          </mc:Choice>
          <mc:Fallback>
            <p:pic>
              <p:nvPicPr>
                <p:cNvPr id="343" name="Input penna 342">
                  <a:extLst>
                    <a:ext uri="{FF2B5EF4-FFF2-40B4-BE49-F238E27FC236}">
                      <a16:creationId xmlns:a16="http://schemas.microsoft.com/office/drawing/2014/main" id="{BC6C83AF-A8EE-F867-D606-A2C20B56817C}"/>
                    </a:ext>
                  </a:extLst>
                </p:cNvPr>
                <p:cNvPicPr/>
                <p:nvPr/>
              </p:nvPicPr>
              <p:blipFill>
                <a:blip r:embed="rId238"/>
                <a:stretch>
                  <a:fillRect/>
                </a:stretch>
              </p:blipFill>
              <p:spPr>
                <a:xfrm>
                  <a:off x="1496734" y="6214369"/>
                  <a:ext cx="29880" cy="277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9">
              <p14:nvContentPartPr>
                <p14:cNvPr id="344" name="Input penna 343">
                  <a:extLst>
                    <a:ext uri="{FF2B5EF4-FFF2-40B4-BE49-F238E27FC236}">
                      <a16:creationId xmlns:a16="http://schemas.microsoft.com/office/drawing/2014/main" id="{DE862CD1-2F0F-5D0D-3F75-12E2EF29F8D2}"/>
                    </a:ext>
                  </a:extLst>
                </p14:cNvPr>
                <p14:cNvContentPartPr/>
                <p14:nvPr/>
              </p14:nvContentPartPr>
              <p14:xfrm>
                <a:off x="1515454" y="6391489"/>
                <a:ext cx="24840" cy="32760"/>
              </p14:xfrm>
            </p:contentPart>
          </mc:Choice>
          <mc:Fallback>
            <p:pic>
              <p:nvPicPr>
                <p:cNvPr id="344" name="Input penna 343">
                  <a:extLst>
                    <a:ext uri="{FF2B5EF4-FFF2-40B4-BE49-F238E27FC236}">
                      <a16:creationId xmlns:a16="http://schemas.microsoft.com/office/drawing/2014/main" id="{DE862CD1-2F0F-5D0D-3F75-12E2EF29F8D2}"/>
                    </a:ext>
                  </a:extLst>
                </p:cNvPr>
                <p:cNvPicPr/>
                <p:nvPr/>
              </p:nvPicPr>
              <p:blipFill>
                <a:blip r:embed="rId240"/>
                <a:stretch>
                  <a:fillRect/>
                </a:stretch>
              </p:blipFill>
              <p:spPr>
                <a:xfrm>
                  <a:off x="1505014" y="6380689"/>
                  <a:ext cx="46080" cy="54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1">
              <p14:nvContentPartPr>
                <p14:cNvPr id="345" name="Input penna 344">
                  <a:extLst>
                    <a:ext uri="{FF2B5EF4-FFF2-40B4-BE49-F238E27FC236}">
                      <a16:creationId xmlns:a16="http://schemas.microsoft.com/office/drawing/2014/main" id="{D6778321-C478-7612-838B-4D26B010A8CD}"/>
                    </a:ext>
                  </a:extLst>
                </p14:cNvPr>
                <p14:cNvContentPartPr/>
                <p14:nvPr/>
              </p14:nvContentPartPr>
              <p14:xfrm>
                <a:off x="1584214" y="6254689"/>
                <a:ext cx="13320" cy="206280"/>
              </p14:xfrm>
            </p:contentPart>
          </mc:Choice>
          <mc:Fallback>
            <p:pic>
              <p:nvPicPr>
                <p:cNvPr id="345" name="Input penna 344">
                  <a:extLst>
                    <a:ext uri="{FF2B5EF4-FFF2-40B4-BE49-F238E27FC236}">
                      <a16:creationId xmlns:a16="http://schemas.microsoft.com/office/drawing/2014/main" id="{D6778321-C478-7612-838B-4D26B010A8CD}"/>
                    </a:ext>
                  </a:extLst>
                </p:cNvPr>
                <p:cNvPicPr/>
                <p:nvPr/>
              </p:nvPicPr>
              <p:blipFill>
                <a:blip r:embed="rId242"/>
                <a:stretch>
                  <a:fillRect/>
                </a:stretch>
              </p:blipFill>
              <p:spPr>
                <a:xfrm>
                  <a:off x="1573774" y="6244249"/>
                  <a:ext cx="34560" cy="22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3">
              <p14:nvContentPartPr>
                <p14:cNvPr id="346" name="Input penna 345">
                  <a:extLst>
                    <a:ext uri="{FF2B5EF4-FFF2-40B4-BE49-F238E27FC236}">
                      <a16:creationId xmlns:a16="http://schemas.microsoft.com/office/drawing/2014/main" id="{6F9F2FB1-E4E3-A293-64A2-9141BDE8A37C}"/>
                    </a:ext>
                  </a:extLst>
                </p14:cNvPr>
                <p14:cNvContentPartPr/>
                <p14:nvPr/>
              </p14:nvContentPartPr>
              <p14:xfrm>
                <a:off x="1589254" y="6412009"/>
                <a:ext cx="18360" cy="1080"/>
              </p14:xfrm>
            </p:contentPart>
          </mc:Choice>
          <mc:Fallback>
            <p:pic>
              <p:nvPicPr>
                <p:cNvPr id="346" name="Input penna 345">
                  <a:extLst>
                    <a:ext uri="{FF2B5EF4-FFF2-40B4-BE49-F238E27FC236}">
                      <a16:creationId xmlns:a16="http://schemas.microsoft.com/office/drawing/2014/main" id="{6F9F2FB1-E4E3-A293-64A2-9141BDE8A37C}"/>
                    </a:ext>
                  </a:extLst>
                </p:cNvPr>
                <p:cNvPicPr/>
                <p:nvPr/>
              </p:nvPicPr>
              <p:blipFill>
                <a:blip r:embed="rId244"/>
                <a:stretch>
                  <a:fillRect/>
                </a:stretch>
              </p:blipFill>
              <p:spPr>
                <a:xfrm>
                  <a:off x="1578454" y="6401209"/>
                  <a:ext cx="39600" cy="2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5">
              <p14:nvContentPartPr>
                <p14:cNvPr id="347" name="Input penna 346">
                  <a:extLst>
                    <a:ext uri="{FF2B5EF4-FFF2-40B4-BE49-F238E27FC236}">
                      <a16:creationId xmlns:a16="http://schemas.microsoft.com/office/drawing/2014/main" id="{740E2A8B-46A7-0511-C723-7BD0BD6DE2D5}"/>
                    </a:ext>
                  </a:extLst>
                </p14:cNvPr>
                <p14:cNvContentPartPr/>
                <p14:nvPr/>
              </p14:nvContentPartPr>
              <p14:xfrm>
                <a:off x="1650094" y="6403369"/>
                <a:ext cx="59400" cy="101160"/>
              </p14:xfrm>
            </p:contentPart>
          </mc:Choice>
          <mc:Fallback>
            <p:pic>
              <p:nvPicPr>
                <p:cNvPr id="347" name="Input penna 346">
                  <a:extLst>
                    <a:ext uri="{FF2B5EF4-FFF2-40B4-BE49-F238E27FC236}">
                      <a16:creationId xmlns:a16="http://schemas.microsoft.com/office/drawing/2014/main" id="{740E2A8B-46A7-0511-C723-7BD0BD6DE2D5}"/>
                    </a:ext>
                  </a:extLst>
                </p:cNvPr>
                <p:cNvPicPr/>
                <p:nvPr/>
              </p:nvPicPr>
              <p:blipFill>
                <a:blip r:embed="rId246"/>
                <a:stretch>
                  <a:fillRect/>
                </a:stretch>
              </p:blipFill>
              <p:spPr>
                <a:xfrm>
                  <a:off x="1639294" y="6392569"/>
                  <a:ext cx="80640" cy="12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7">
              <p14:nvContentPartPr>
                <p14:cNvPr id="348" name="Input penna 347">
                  <a:extLst>
                    <a:ext uri="{FF2B5EF4-FFF2-40B4-BE49-F238E27FC236}">
                      <a16:creationId xmlns:a16="http://schemas.microsoft.com/office/drawing/2014/main" id="{4903BDCC-4F6F-2EEA-239E-CB449E4555DD}"/>
                    </a:ext>
                  </a:extLst>
                </p14:cNvPr>
                <p14:cNvContentPartPr/>
                <p14:nvPr/>
              </p14:nvContentPartPr>
              <p14:xfrm>
                <a:off x="1764574" y="6262249"/>
                <a:ext cx="77400" cy="263520"/>
              </p14:xfrm>
            </p:contentPart>
          </mc:Choice>
          <mc:Fallback>
            <p:pic>
              <p:nvPicPr>
                <p:cNvPr id="348" name="Input penna 347">
                  <a:extLst>
                    <a:ext uri="{FF2B5EF4-FFF2-40B4-BE49-F238E27FC236}">
                      <a16:creationId xmlns:a16="http://schemas.microsoft.com/office/drawing/2014/main" id="{4903BDCC-4F6F-2EEA-239E-CB449E4555DD}"/>
                    </a:ext>
                  </a:extLst>
                </p:cNvPr>
                <p:cNvPicPr/>
                <p:nvPr/>
              </p:nvPicPr>
              <p:blipFill>
                <a:blip r:embed="rId248"/>
                <a:stretch>
                  <a:fillRect/>
                </a:stretch>
              </p:blipFill>
              <p:spPr>
                <a:xfrm>
                  <a:off x="1754134" y="6251449"/>
                  <a:ext cx="98640" cy="284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9">
              <p14:nvContentPartPr>
                <p14:cNvPr id="349" name="Input penna 348">
                  <a:extLst>
                    <a:ext uri="{FF2B5EF4-FFF2-40B4-BE49-F238E27FC236}">
                      <a16:creationId xmlns:a16="http://schemas.microsoft.com/office/drawing/2014/main" id="{3048BFA7-0C1F-6CEB-A3F1-5AAF1DED748F}"/>
                    </a:ext>
                  </a:extLst>
                </p14:cNvPr>
                <p14:cNvContentPartPr/>
                <p14:nvPr/>
              </p14:nvContentPartPr>
              <p14:xfrm>
                <a:off x="1894894" y="6379609"/>
                <a:ext cx="98280" cy="84960"/>
              </p14:xfrm>
            </p:contentPart>
          </mc:Choice>
          <mc:Fallback>
            <p:pic>
              <p:nvPicPr>
                <p:cNvPr id="349" name="Input penna 348">
                  <a:extLst>
                    <a:ext uri="{FF2B5EF4-FFF2-40B4-BE49-F238E27FC236}">
                      <a16:creationId xmlns:a16="http://schemas.microsoft.com/office/drawing/2014/main" id="{3048BFA7-0C1F-6CEB-A3F1-5AAF1DED748F}"/>
                    </a:ext>
                  </a:extLst>
                </p:cNvPr>
                <p:cNvPicPr/>
                <p:nvPr/>
              </p:nvPicPr>
              <p:blipFill>
                <a:blip r:embed="rId250"/>
                <a:stretch>
                  <a:fillRect/>
                </a:stretch>
              </p:blipFill>
              <p:spPr>
                <a:xfrm>
                  <a:off x="1884454" y="6369169"/>
                  <a:ext cx="119520" cy="10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1">
              <p14:nvContentPartPr>
                <p14:cNvPr id="350" name="Input penna 349">
                  <a:extLst>
                    <a:ext uri="{FF2B5EF4-FFF2-40B4-BE49-F238E27FC236}">
                      <a16:creationId xmlns:a16="http://schemas.microsoft.com/office/drawing/2014/main" id="{E38AEF72-81A9-BA3F-6FB7-2EB2F2B5D6F6}"/>
                    </a:ext>
                  </a:extLst>
                </p14:cNvPr>
                <p14:cNvContentPartPr/>
                <p14:nvPr/>
              </p14:nvContentPartPr>
              <p14:xfrm>
                <a:off x="2025214" y="6325609"/>
                <a:ext cx="75600" cy="171360"/>
              </p14:xfrm>
            </p:contentPart>
          </mc:Choice>
          <mc:Fallback>
            <p:pic>
              <p:nvPicPr>
                <p:cNvPr id="350" name="Input penna 349">
                  <a:extLst>
                    <a:ext uri="{FF2B5EF4-FFF2-40B4-BE49-F238E27FC236}">
                      <a16:creationId xmlns:a16="http://schemas.microsoft.com/office/drawing/2014/main" id="{E38AEF72-81A9-BA3F-6FB7-2EB2F2B5D6F6}"/>
                    </a:ext>
                  </a:extLst>
                </p:cNvPr>
                <p:cNvPicPr/>
                <p:nvPr/>
              </p:nvPicPr>
              <p:blipFill>
                <a:blip r:embed="rId252"/>
                <a:stretch>
                  <a:fillRect/>
                </a:stretch>
              </p:blipFill>
              <p:spPr>
                <a:xfrm>
                  <a:off x="2014774" y="6314809"/>
                  <a:ext cx="96840" cy="192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89" name="Gruppo 388">
            <a:extLst>
              <a:ext uri="{FF2B5EF4-FFF2-40B4-BE49-F238E27FC236}">
                <a16:creationId xmlns:a16="http://schemas.microsoft.com/office/drawing/2014/main" id="{6855C9E6-B795-47D0-B145-0BC8FCA062F6}"/>
              </a:ext>
            </a:extLst>
          </p:cNvPr>
          <p:cNvGrpSpPr/>
          <p:nvPr/>
        </p:nvGrpSpPr>
        <p:grpSpPr>
          <a:xfrm>
            <a:off x="8676893" y="1738133"/>
            <a:ext cx="244440" cy="239760"/>
            <a:chOff x="8676893" y="1738133"/>
            <a:chExt cx="244440" cy="2397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53">
              <p14:nvContentPartPr>
                <p14:cNvPr id="353" name="Input penna 352">
                  <a:extLst>
                    <a:ext uri="{FF2B5EF4-FFF2-40B4-BE49-F238E27FC236}">
                      <a16:creationId xmlns:a16="http://schemas.microsoft.com/office/drawing/2014/main" id="{6F39931C-2F9B-5C51-D087-A06C2484DACB}"/>
                    </a:ext>
                  </a:extLst>
                </p14:cNvPr>
                <p14:cNvContentPartPr/>
                <p14:nvPr/>
              </p14:nvContentPartPr>
              <p14:xfrm>
                <a:off x="8676893" y="1738133"/>
                <a:ext cx="31320" cy="239760"/>
              </p14:xfrm>
            </p:contentPart>
          </mc:Choice>
          <mc:Fallback>
            <p:pic>
              <p:nvPicPr>
                <p:cNvPr id="353" name="Input penna 352">
                  <a:extLst>
                    <a:ext uri="{FF2B5EF4-FFF2-40B4-BE49-F238E27FC236}">
                      <a16:creationId xmlns:a16="http://schemas.microsoft.com/office/drawing/2014/main" id="{6F39931C-2F9B-5C51-D087-A06C2484DACB}"/>
                    </a:ext>
                  </a:extLst>
                </p:cNvPr>
                <p:cNvPicPr/>
                <p:nvPr/>
              </p:nvPicPr>
              <p:blipFill>
                <a:blip r:embed="rId254"/>
                <a:stretch>
                  <a:fillRect/>
                </a:stretch>
              </p:blipFill>
              <p:spPr>
                <a:xfrm>
                  <a:off x="8666453" y="1727333"/>
                  <a:ext cx="52560" cy="261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5">
              <p14:nvContentPartPr>
                <p14:cNvPr id="354" name="Input penna 353">
                  <a:extLst>
                    <a:ext uri="{FF2B5EF4-FFF2-40B4-BE49-F238E27FC236}">
                      <a16:creationId xmlns:a16="http://schemas.microsoft.com/office/drawing/2014/main" id="{F08C7309-98DC-4110-B020-9860837EE73C}"/>
                    </a:ext>
                  </a:extLst>
                </p14:cNvPr>
                <p14:cNvContentPartPr/>
                <p14:nvPr/>
              </p14:nvContentPartPr>
              <p14:xfrm>
                <a:off x="8807933" y="1790693"/>
                <a:ext cx="113400" cy="157320"/>
              </p14:xfrm>
            </p:contentPart>
          </mc:Choice>
          <mc:Fallback>
            <p:pic>
              <p:nvPicPr>
                <p:cNvPr id="354" name="Input penna 353">
                  <a:extLst>
                    <a:ext uri="{FF2B5EF4-FFF2-40B4-BE49-F238E27FC236}">
                      <a16:creationId xmlns:a16="http://schemas.microsoft.com/office/drawing/2014/main" id="{F08C7309-98DC-4110-B020-9860837EE73C}"/>
                    </a:ext>
                  </a:extLst>
                </p:cNvPr>
                <p:cNvPicPr/>
                <p:nvPr/>
              </p:nvPicPr>
              <p:blipFill>
                <a:blip r:embed="rId256"/>
                <a:stretch>
                  <a:fillRect/>
                </a:stretch>
              </p:blipFill>
              <p:spPr>
                <a:xfrm>
                  <a:off x="8797493" y="1780253"/>
                  <a:ext cx="134640" cy="178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98" name="Gruppo 397">
            <a:extLst>
              <a:ext uri="{FF2B5EF4-FFF2-40B4-BE49-F238E27FC236}">
                <a16:creationId xmlns:a16="http://schemas.microsoft.com/office/drawing/2014/main" id="{1C6BFB38-C9CE-ECCE-7C17-7FAB54F856E3}"/>
              </a:ext>
            </a:extLst>
          </p:cNvPr>
          <p:cNvGrpSpPr/>
          <p:nvPr/>
        </p:nvGrpSpPr>
        <p:grpSpPr>
          <a:xfrm>
            <a:off x="8114573" y="2241413"/>
            <a:ext cx="630720" cy="339480"/>
            <a:chOff x="8114573" y="2241413"/>
            <a:chExt cx="630720" cy="3394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57">
              <p14:nvContentPartPr>
                <p14:cNvPr id="390" name="Input penna 389">
                  <a:extLst>
                    <a:ext uri="{FF2B5EF4-FFF2-40B4-BE49-F238E27FC236}">
                      <a16:creationId xmlns:a16="http://schemas.microsoft.com/office/drawing/2014/main" id="{7FEC9CF5-82BB-E4EB-3057-AC2E128194E5}"/>
                    </a:ext>
                  </a:extLst>
                </p14:cNvPr>
                <p14:cNvContentPartPr/>
                <p14:nvPr/>
              </p14:nvContentPartPr>
              <p14:xfrm>
                <a:off x="8114573" y="2241413"/>
                <a:ext cx="24120" cy="339480"/>
              </p14:xfrm>
            </p:contentPart>
          </mc:Choice>
          <mc:Fallback>
            <p:pic>
              <p:nvPicPr>
                <p:cNvPr id="390" name="Input penna 389">
                  <a:extLst>
                    <a:ext uri="{FF2B5EF4-FFF2-40B4-BE49-F238E27FC236}">
                      <a16:creationId xmlns:a16="http://schemas.microsoft.com/office/drawing/2014/main" id="{7FEC9CF5-82BB-E4EB-3057-AC2E128194E5}"/>
                    </a:ext>
                  </a:extLst>
                </p:cNvPr>
                <p:cNvPicPr/>
                <p:nvPr/>
              </p:nvPicPr>
              <p:blipFill>
                <a:blip r:embed="rId258"/>
                <a:stretch>
                  <a:fillRect/>
                </a:stretch>
              </p:blipFill>
              <p:spPr>
                <a:xfrm>
                  <a:off x="8103773" y="2230973"/>
                  <a:ext cx="45360" cy="360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9">
              <p14:nvContentPartPr>
                <p14:cNvPr id="391" name="Input penna 390">
                  <a:extLst>
                    <a:ext uri="{FF2B5EF4-FFF2-40B4-BE49-F238E27FC236}">
                      <a16:creationId xmlns:a16="http://schemas.microsoft.com/office/drawing/2014/main" id="{F7126C29-C14B-92F7-6D03-D0AE58B09162}"/>
                    </a:ext>
                  </a:extLst>
                </p14:cNvPr>
                <p14:cNvContentPartPr/>
                <p14:nvPr/>
              </p14:nvContentPartPr>
              <p14:xfrm>
                <a:off x="8134013" y="2410973"/>
                <a:ext cx="73080" cy="99360"/>
              </p14:xfrm>
            </p:contentPart>
          </mc:Choice>
          <mc:Fallback>
            <p:pic>
              <p:nvPicPr>
                <p:cNvPr id="391" name="Input penna 390">
                  <a:extLst>
                    <a:ext uri="{FF2B5EF4-FFF2-40B4-BE49-F238E27FC236}">
                      <a16:creationId xmlns:a16="http://schemas.microsoft.com/office/drawing/2014/main" id="{F7126C29-C14B-92F7-6D03-D0AE58B09162}"/>
                    </a:ext>
                  </a:extLst>
                </p:cNvPr>
                <p:cNvPicPr/>
                <p:nvPr/>
              </p:nvPicPr>
              <p:blipFill>
                <a:blip r:embed="rId260"/>
                <a:stretch>
                  <a:fillRect/>
                </a:stretch>
              </p:blipFill>
              <p:spPr>
                <a:xfrm>
                  <a:off x="8123573" y="2400533"/>
                  <a:ext cx="94320" cy="12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1">
              <p14:nvContentPartPr>
                <p14:cNvPr id="392" name="Input penna 391">
                  <a:extLst>
                    <a:ext uri="{FF2B5EF4-FFF2-40B4-BE49-F238E27FC236}">
                      <a16:creationId xmlns:a16="http://schemas.microsoft.com/office/drawing/2014/main" id="{611ECDDD-B7C4-7880-43DC-E77F42E8C3A9}"/>
                    </a:ext>
                  </a:extLst>
                </p14:cNvPr>
                <p14:cNvContentPartPr/>
                <p14:nvPr/>
              </p14:nvContentPartPr>
              <p14:xfrm>
                <a:off x="8234093" y="2332853"/>
                <a:ext cx="94680" cy="48960"/>
              </p14:xfrm>
            </p:contentPart>
          </mc:Choice>
          <mc:Fallback>
            <p:pic>
              <p:nvPicPr>
                <p:cNvPr id="392" name="Input penna 391">
                  <a:extLst>
                    <a:ext uri="{FF2B5EF4-FFF2-40B4-BE49-F238E27FC236}">
                      <a16:creationId xmlns:a16="http://schemas.microsoft.com/office/drawing/2014/main" id="{611ECDDD-B7C4-7880-43DC-E77F42E8C3A9}"/>
                    </a:ext>
                  </a:extLst>
                </p:cNvPr>
                <p:cNvPicPr/>
                <p:nvPr/>
              </p:nvPicPr>
              <p:blipFill>
                <a:blip r:embed="rId262"/>
                <a:stretch>
                  <a:fillRect/>
                </a:stretch>
              </p:blipFill>
              <p:spPr>
                <a:xfrm>
                  <a:off x="8223293" y="2322053"/>
                  <a:ext cx="115920" cy="70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3">
              <p14:nvContentPartPr>
                <p14:cNvPr id="393" name="Input penna 392">
                  <a:extLst>
                    <a:ext uri="{FF2B5EF4-FFF2-40B4-BE49-F238E27FC236}">
                      <a16:creationId xmlns:a16="http://schemas.microsoft.com/office/drawing/2014/main" id="{8F9FF795-D9E2-FDA8-8067-94D83B14E8DF}"/>
                    </a:ext>
                  </a:extLst>
                </p14:cNvPr>
                <p14:cNvContentPartPr/>
                <p14:nvPr/>
              </p14:nvContentPartPr>
              <p14:xfrm>
                <a:off x="8298533" y="2360933"/>
                <a:ext cx="99360" cy="136800"/>
              </p14:xfrm>
            </p:contentPart>
          </mc:Choice>
          <mc:Fallback>
            <p:pic>
              <p:nvPicPr>
                <p:cNvPr id="393" name="Input penna 392">
                  <a:extLst>
                    <a:ext uri="{FF2B5EF4-FFF2-40B4-BE49-F238E27FC236}">
                      <a16:creationId xmlns:a16="http://schemas.microsoft.com/office/drawing/2014/main" id="{8F9FF795-D9E2-FDA8-8067-94D83B14E8DF}"/>
                    </a:ext>
                  </a:extLst>
                </p:cNvPr>
                <p:cNvPicPr/>
                <p:nvPr/>
              </p:nvPicPr>
              <p:blipFill>
                <a:blip r:embed="rId264"/>
                <a:stretch>
                  <a:fillRect/>
                </a:stretch>
              </p:blipFill>
              <p:spPr>
                <a:xfrm>
                  <a:off x="8288093" y="2350133"/>
                  <a:ext cx="120600" cy="158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5">
              <p14:nvContentPartPr>
                <p14:cNvPr id="394" name="Input penna 393">
                  <a:extLst>
                    <a:ext uri="{FF2B5EF4-FFF2-40B4-BE49-F238E27FC236}">
                      <a16:creationId xmlns:a16="http://schemas.microsoft.com/office/drawing/2014/main" id="{472459BF-2548-9FBE-2B5A-1F9B79AA7E60}"/>
                    </a:ext>
                  </a:extLst>
                </p14:cNvPr>
                <p14:cNvContentPartPr/>
                <p14:nvPr/>
              </p14:nvContentPartPr>
              <p14:xfrm>
                <a:off x="8461613" y="2382893"/>
                <a:ext cx="73080" cy="155520"/>
              </p14:xfrm>
            </p:contentPart>
          </mc:Choice>
          <mc:Fallback>
            <p:pic>
              <p:nvPicPr>
                <p:cNvPr id="394" name="Input penna 393">
                  <a:extLst>
                    <a:ext uri="{FF2B5EF4-FFF2-40B4-BE49-F238E27FC236}">
                      <a16:creationId xmlns:a16="http://schemas.microsoft.com/office/drawing/2014/main" id="{472459BF-2548-9FBE-2B5A-1F9B79AA7E60}"/>
                    </a:ext>
                  </a:extLst>
                </p:cNvPr>
                <p:cNvPicPr/>
                <p:nvPr/>
              </p:nvPicPr>
              <p:blipFill>
                <a:blip r:embed="rId266"/>
                <a:stretch>
                  <a:fillRect/>
                </a:stretch>
              </p:blipFill>
              <p:spPr>
                <a:xfrm>
                  <a:off x="8451173" y="2372453"/>
                  <a:ext cx="94320" cy="176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7">
              <p14:nvContentPartPr>
                <p14:cNvPr id="395" name="Input penna 394">
                  <a:extLst>
                    <a:ext uri="{FF2B5EF4-FFF2-40B4-BE49-F238E27FC236}">
                      <a16:creationId xmlns:a16="http://schemas.microsoft.com/office/drawing/2014/main" id="{D5A6514A-2798-CF04-7E33-97EF69B5A6FF}"/>
                    </a:ext>
                  </a:extLst>
                </p14:cNvPr>
                <p14:cNvContentPartPr/>
                <p14:nvPr/>
              </p14:nvContentPartPr>
              <p14:xfrm>
                <a:off x="8662133" y="2385053"/>
                <a:ext cx="28080" cy="18720"/>
              </p14:xfrm>
            </p:contentPart>
          </mc:Choice>
          <mc:Fallback>
            <p:pic>
              <p:nvPicPr>
                <p:cNvPr id="395" name="Input penna 394">
                  <a:extLst>
                    <a:ext uri="{FF2B5EF4-FFF2-40B4-BE49-F238E27FC236}">
                      <a16:creationId xmlns:a16="http://schemas.microsoft.com/office/drawing/2014/main" id="{D5A6514A-2798-CF04-7E33-97EF69B5A6FF}"/>
                    </a:ext>
                  </a:extLst>
                </p:cNvPr>
                <p:cNvPicPr/>
                <p:nvPr/>
              </p:nvPicPr>
              <p:blipFill>
                <a:blip r:embed="rId268"/>
                <a:stretch>
                  <a:fillRect/>
                </a:stretch>
              </p:blipFill>
              <p:spPr>
                <a:xfrm>
                  <a:off x="8651693" y="2374613"/>
                  <a:ext cx="49320" cy="3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9">
              <p14:nvContentPartPr>
                <p14:cNvPr id="396" name="Input penna 395">
                  <a:extLst>
                    <a:ext uri="{FF2B5EF4-FFF2-40B4-BE49-F238E27FC236}">
                      <a16:creationId xmlns:a16="http://schemas.microsoft.com/office/drawing/2014/main" id="{318171FC-4AE9-6C97-23A1-623EDFC7256A}"/>
                    </a:ext>
                  </a:extLst>
                </p14:cNvPr>
                <p14:cNvContentPartPr/>
                <p14:nvPr/>
              </p14:nvContentPartPr>
              <p14:xfrm>
                <a:off x="8612453" y="2503853"/>
                <a:ext cx="132840" cy="32760"/>
              </p14:xfrm>
            </p:contentPart>
          </mc:Choice>
          <mc:Fallback>
            <p:pic>
              <p:nvPicPr>
                <p:cNvPr id="396" name="Input penna 395">
                  <a:extLst>
                    <a:ext uri="{FF2B5EF4-FFF2-40B4-BE49-F238E27FC236}">
                      <a16:creationId xmlns:a16="http://schemas.microsoft.com/office/drawing/2014/main" id="{318171FC-4AE9-6C97-23A1-623EDFC7256A}"/>
                    </a:ext>
                  </a:extLst>
                </p:cNvPr>
                <p:cNvPicPr/>
                <p:nvPr/>
              </p:nvPicPr>
              <p:blipFill>
                <a:blip r:embed="rId270"/>
                <a:stretch>
                  <a:fillRect/>
                </a:stretch>
              </p:blipFill>
              <p:spPr>
                <a:xfrm>
                  <a:off x="8601653" y="2493413"/>
                  <a:ext cx="154080" cy="54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08" name="Gruppo 407">
            <a:extLst>
              <a:ext uri="{FF2B5EF4-FFF2-40B4-BE49-F238E27FC236}">
                <a16:creationId xmlns:a16="http://schemas.microsoft.com/office/drawing/2014/main" id="{33228D6B-9AFC-7F5B-1744-28D4A5A9B066}"/>
              </a:ext>
            </a:extLst>
          </p:cNvPr>
          <p:cNvGrpSpPr/>
          <p:nvPr/>
        </p:nvGrpSpPr>
        <p:grpSpPr>
          <a:xfrm>
            <a:off x="8989013" y="2293613"/>
            <a:ext cx="655200" cy="438120"/>
            <a:chOff x="8989013" y="2293613"/>
            <a:chExt cx="655200" cy="4381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71">
              <p14:nvContentPartPr>
                <p14:cNvPr id="399" name="Input penna 398">
                  <a:extLst>
                    <a:ext uri="{FF2B5EF4-FFF2-40B4-BE49-F238E27FC236}">
                      <a16:creationId xmlns:a16="http://schemas.microsoft.com/office/drawing/2014/main" id="{F4F157D2-B504-40AC-96F9-99C6ADFE8DEA}"/>
                    </a:ext>
                  </a:extLst>
                </p14:cNvPr>
                <p14:cNvContentPartPr/>
                <p14:nvPr/>
              </p14:nvContentPartPr>
              <p14:xfrm>
                <a:off x="8989013" y="2332853"/>
                <a:ext cx="209160" cy="51480"/>
              </p14:xfrm>
            </p:contentPart>
          </mc:Choice>
          <mc:Fallback>
            <p:pic>
              <p:nvPicPr>
                <p:cNvPr id="399" name="Input penna 398">
                  <a:extLst>
                    <a:ext uri="{FF2B5EF4-FFF2-40B4-BE49-F238E27FC236}">
                      <a16:creationId xmlns:a16="http://schemas.microsoft.com/office/drawing/2014/main" id="{F4F157D2-B504-40AC-96F9-99C6ADFE8DEA}"/>
                    </a:ext>
                  </a:extLst>
                </p:cNvPr>
                <p:cNvPicPr/>
                <p:nvPr/>
              </p:nvPicPr>
              <p:blipFill>
                <a:blip r:embed="rId272"/>
                <a:stretch>
                  <a:fillRect/>
                </a:stretch>
              </p:blipFill>
              <p:spPr>
                <a:xfrm>
                  <a:off x="8978213" y="2322053"/>
                  <a:ext cx="230400" cy="72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3">
              <p14:nvContentPartPr>
                <p14:cNvPr id="400" name="Input penna 399">
                  <a:extLst>
                    <a:ext uri="{FF2B5EF4-FFF2-40B4-BE49-F238E27FC236}">
                      <a16:creationId xmlns:a16="http://schemas.microsoft.com/office/drawing/2014/main" id="{1310A854-3C07-4202-247C-4F53E7EF8B17}"/>
                    </a:ext>
                  </a:extLst>
                </p14:cNvPr>
                <p14:cNvContentPartPr/>
                <p14:nvPr/>
              </p14:nvContentPartPr>
              <p14:xfrm>
                <a:off x="9019253" y="2394773"/>
                <a:ext cx="96120" cy="170640"/>
              </p14:xfrm>
            </p:contentPart>
          </mc:Choice>
          <mc:Fallback>
            <p:pic>
              <p:nvPicPr>
                <p:cNvPr id="400" name="Input penna 399">
                  <a:extLst>
                    <a:ext uri="{FF2B5EF4-FFF2-40B4-BE49-F238E27FC236}">
                      <a16:creationId xmlns:a16="http://schemas.microsoft.com/office/drawing/2014/main" id="{1310A854-3C07-4202-247C-4F53E7EF8B17}"/>
                    </a:ext>
                  </a:extLst>
                </p:cNvPr>
                <p:cNvPicPr/>
                <p:nvPr/>
              </p:nvPicPr>
              <p:blipFill>
                <a:blip r:embed="rId274"/>
                <a:stretch>
                  <a:fillRect/>
                </a:stretch>
              </p:blipFill>
              <p:spPr>
                <a:xfrm>
                  <a:off x="9008813" y="2384333"/>
                  <a:ext cx="117360" cy="191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5">
              <p14:nvContentPartPr>
                <p14:cNvPr id="401" name="Input penna 400">
                  <a:extLst>
                    <a:ext uri="{FF2B5EF4-FFF2-40B4-BE49-F238E27FC236}">
                      <a16:creationId xmlns:a16="http://schemas.microsoft.com/office/drawing/2014/main" id="{FEC4568E-0DF7-C6EE-16B2-2D4D931A3677}"/>
                    </a:ext>
                  </a:extLst>
                </p14:cNvPr>
                <p14:cNvContentPartPr/>
                <p14:nvPr/>
              </p14:nvContentPartPr>
              <p14:xfrm>
                <a:off x="9121493" y="2375333"/>
                <a:ext cx="42840" cy="113760"/>
              </p14:xfrm>
            </p:contentPart>
          </mc:Choice>
          <mc:Fallback>
            <p:pic>
              <p:nvPicPr>
                <p:cNvPr id="401" name="Input penna 400">
                  <a:extLst>
                    <a:ext uri="{FF2B5EF4-FFF2-40B4-BE49-F238E27FC236}">
                      <a16:creationId xmlns:a16="http://schemas.microsoft.com/office/drawing/2014/main" id="{FEC4568E-0DF7-C6EE-16B2-2D4D931A3677}"/>
                    </a:ext>
                  </a:extLst>
                </p:cNvPr>
                <p:cNvPicPr/>
                <p:nvPr/>
              </p:nvPicPr>
              <p:blipFill>
                <a:blip r:embed="rId276"/>
                <a:stretch>
                  <a:fillRect/>
                </a:stretch>
              </p:blipFill>
              <p:spPr>
                <a:xfrm>
                  <a:off x="9111053" y="2364533"/>
                  <a:ext cx="64080" cy="13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7">
              <p14:nvContentPartPr>
                <p14:cNvPr id="402" name="Input penna 401">
                  <a:extLst>
                    <a:ext uri="{FF2B5EF4-FFF2-40B4-BE49-F238E27FC236}">
                      <a16:creationId xmlns:a16="http://schemas.microsoft.com/office/drawing/2014/main" id="{CC7C70AC-23F1-8B31-86AD-B61BAD5C931B}"/>
                    </a:ext>
                  </a:extLst>
                </p14:cNvPr>
                <p14:cNvContentPartPr/>
                <p14:nvPr/>
              </p14:nvContentPartPr>
              <p14:xfrm>
                <a:off x="9227333" y="2403413"/>
                <a:ext cx="79920" cy="25920"/>
              </p14:xfrm>
            </p:contentPart>
          </mc:Choice>
          <mc:Fallback>
            <p:pic>
              <p:nvPicPr>
                <p:cNvPr id="402" name="Input penna 401">
                  <a:extLst>
                    <a:ext uri="{FF2B5EF4-FFF2-40B4-BE49-F238E27FC236}">
                      <a16:creationId xmlns:a16="http://schemas.microsoft.com/office/drawing/2014/main" id="{CC7C70AC-23F1-8B31-86AD-B61BAD5C931B}"/>
                    </a:ext>
                  </a:extLst>
                </p:cNvPr>
                <p:cNvPicPr/>
                <p:nvPr/>
              </p:nvPicPr>
              <p:blipFill>
                <a:blip r:embed="rId278"/>
                <a:stretch>
                  <a:fillRect/>
                </a:stretch>
              </p:blipFill>
              <p:spPr>
                <a:xfrm>
                  <a:off x="9216533" y="2392973"/>
                  <a:ext cx="101160" cy="47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9">
              <p14:nvContentPartPr>
                <p14:cNvPr id="403" name="Input penna 402">
                  <a:extLst>
                    <a:ext uri="{FF2B5EF4-FFF2-40B4-BE49-F238E27FC236}">
                      <a16:creationId xmlns:a16="http://schemas.microsoft.com/office/drawing/2014/main" id="{8E30A1E1-53DD-6E2B-C8D3-7B0DF512166A}"/>
                    </a:ext>
                  </a:extLst>
                </p14:cNvPr>
                <p14:cNvContentPartPr/>
                <p14:nvPr/>
              </p14:nvContentPartPr>
              <p14:xfrm>
                <a:off x="9314813" y="2293613"/>
                <a:ext cx="86400" cy="242280"/>
              </p14:xfrm>
            </p:contentPart>
          </mc:Choice>
          <mc:Fallback>
            <p:pic>
              <p:nvPicPr>
                <p:cNvPr id="403" name="Input penna 402">
                  <a:extLst>
                    <a:ext uri="{FF2B5EF4-FFF2-40B4-BE49-F238E27FC236}">
                      <a16:creationId xmlns:a16="http://schemas.microsoft.com/office/drawing/2014/main" id="{8E30A1E1-53DD-6E2B-C8D3-7B0DF512166A}"/>
                    </a:ext>
                  </a:extLst>
                </p:cNvPr>
                <p:cNvPicPr/>
                <p:nvPr/>
              </p:nvPicPr>
              <p:blipFill>
                <a:blip r:embed="rId280"/>
                <a:stretch>
                  <a:fillRect/>
                </a:stretch>
              </p:blipFill>
              <p:spPr>
                <a:xfrm>
                  <a:off x="9304373" y="2282813"/>
                  <a:ext cx="107640" cy="263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1">
              <p14:nvContentPartPr>
                <p14:cNvPr id="404" name="Input penna 403">
                  <a:extLst>
                    <a:ext uri="{FF2B5EF4-FFF2-40B4-BE49-F238E27FC236}">
                      <a16:creationId xmlns:a16="http://schemas.microsoft.com/office/drawing/2014/main" id="{5AC97376-B54E-B363-906A-458E88601CA2}"/>
                    </a:ext>
                  </a:extLst>
                </p14:cNvPr>
                <p14:cNvContentPartPr/>
                <p14:nvPr/>
              </p14:nvContentPartPr>
              <p14:xfrm>
                <a:off x="9472853" y="2336813"/>
                <a:ext cx="128160" cy="129960"/>
              </p14:xfrm>
            </p:contentPart>
          </mc:Choice>
          <mc:Fallback>
            <p:pic>
              <p:nvPicPr>
                <p:cNvPr id="404" name="Input penna 403">
                  <a:extLst>
                    <a:ext uri="{FF2B5EF4-FFF2-40B4-BE49-F238E27FC236}">
                      <a16:creationId xmlns:a16="http://schemas.microsoft.com/office/drawing/2014/main" id="{5AC97376-B54E-B363-906A-458E88601CA2}"/>
                    </a:ext>
                  </a:extLst>
                </p:cNvPr>
                <p:cNvPicPr/>
                <p:nvPr/>
              </p:nvPicPr>
              <p:blipFill>
                <a:blip r:embed="rId282"/>
                <a:stretch>
                  <a:fillRect/>
                </a:stretch>
              </p:blipFill>
              <p:spPr>
                <a:xfrm>
                  <a:off x="9462413" y="2326373"/>
                  <a:ext cx="149400" cy="151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3">
              <p14:nvContentPartPr>
                <p14:cNvPr id="405" name="Input penna 404">
                  <a:extLst>
                    <a:ext uri="{FF2B5EF4-FFF2-40B4-BE49-F238E27FC236}">
                      <a16:creationId xmlns:a16="http://schemas.microsoft.com/office/drawing/2014/main" id="{B33F356D-CC17-1C78-FD56-33838E603B27}"/>
                    </a:ext>
                  </a:extLst>
                </p14:cNvPr>
                <p14:cNvContentPartPr/>
                <p14:nvPr/>
              </p14:nvContentPartPr>
              <p14:xfrm>
                <a:off x="9428573" y="2517533"/>
                <a:ext cx="150120" cy="32760"/>
              </p14:xfrm>
            </p:contentPart>
          </mc:Choice>
          <mc:Fallback>
            <p:pic>
              <p:nvPicPr>
                <p:cNvPr id="405" name="Input penna 404">
                  <a:extLst>
                    <a:ext uri="{FF2B5EF4-FFF2-40B4-BE49-F238E27FC236}">
                      <a16:creationId xmlns:a16="http://schemas.microsoft.com/office/drawing/2014/main" id="{B33F356D-CC17-1C78-FD56-33838E603B27}"/>
                    </a:ext>
                  </a:extLst>
                </p:cNvPr>
                <p:cNvPicPr/>
                <p:nvPr/>
              </p:nvPicPr>
              <p:blipFill>
                <a:blip r:embed="rId284"/>
                <a:stretch>
                  <a:fillRect/>
                </a:stretch>
              </p:blipFill>
              <p:spPr>
                <a:xfrm>
                  <a:off x="9418133" y="2507093"/>
                  <a:ext cx="171360" cy="54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5">
              <p14:nvContentPartPr>
                <p14:cNvPr id="406" name="Input penna 405">
                  <a:extLst>
                    <a:ext uri="{FF2B5EF4-FFF2-40B4-BE49-F238E27FC236}">
                      <a16:creationId xmlns:a16="http://schemas.microsoft.com/office/drawing/2014/main" id="{089C49A0-EAD4-3014-ECF1-F881342EE163}"/>
                    </a:ext>
                  </a:extLst>
                </p14:cNvPr>
                <p14:cNvContentPartPr/>
                <p14:nvPr/>
              </p14:nvContentPartPr>
              <p14:xfrm>
                <a:off x="9485093" y="2606093"/>
                <a:ext cx="159120" cy="125640"/>
              </p14:xfrm>
            </p:contentPart>
          </mc:Choice>
          <mc:Fallback>
            <p:pic>
              <p:nvPicPr>
                <p:cNvPr id="406" name="Input penna 405">
                  <a:extLst>
                    <a:ext uri="{FF2B5EF4-FFF2-40B4-BE49-F238E27FC236}">
                      <a16:creationId xmlns:a16="http://schemas.microsoft.com/office/drawing/2014/main" id="{089C49A0-EAD4-3014-ECF1-F881342EE163}"/>
                    </a:ext>
                  </a:extLst>
                </p:cNvPr>
                <p:cNvPicPr/>
                <p:nvPr/>
              </p:nvPicPr>
              <p:blipFill>
                <a:blip r:embed="rId286"/>
                <a:stretch>
                  <a:fillRect/>
                </a:stretch>
              </p:blipFill>
              <p:spPr>
                <a:xfrm>
                  <a:off x="9474653" y="2595653"/>
                  <a:ext cx="180360" cy="1468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22" name="Gruppo 421">
            <a:extLst>
              <a:ext uri="{FF2B5EF4-FFF2-40B4-BE49-F238E27FC236}">
                <a16:creationId xmlns:a16="http://schemas.microsoft.com/office/drawing/2014/main" id="{E3031834-4099-C943-5511-9715563775B6}"/>
              </a:ext>
            </a:extLst>
          </p:cNvPr>
          <p:cNvGrpSpPr/>
          <p:nvPr/>
        </p:nvGrpSpPr>
        <p:grpSpPr>
          <a:xfrm>
            <a:off x="9928253" y="2351573"/>
            <a:ext cx="568440" cy="444960"/>
            <a:chOff x="9928253" y="2351573"/>
            <a:chExt cx="568440" cy="4449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87">
              <p14:nvContentPartPr>
                <p14:cNvPr id="409" name="Input penna 408">
                  <a:extLst>
                    <a:ext uri="{FF2B5EF4-FFF2-40B4-BE49-F238E27FC236}">
                      <a16:creationId xmlns:a16="http://schemas.microsoft.com/office/drawing/2014/main" id="{5863DF3F-11C5-5301-8256-DE25385AA921}"/>
                    </a:ext>
                  </a:extLst>
                </p14:cNvPr>
                <p14:cNvContentPartPr/>
                <p14:nvPr/>
              </p14:nvContentPartPr>
              <p14:xfrm>
                <a:off x="9959933" y="2351573"/>
                <a:ext cx="149760" cy="16560"/>
              </p14:xfrm>
            </p:contentPart>
          </mc:Choice>
          <mc:Fallback>
            <p:pic>
              <p:nvPicPr>
                <p:cNvPr id="409" name="Input penna 408">
                  <a:extLst>
                    <a:ext uri="{FF2B5EF4-FFF2-40B4-BE49-F238E27FC236}">
                      <a16:creationId xmlns:a16="http://schemas.microsoft.com/office/drawing/2014/main" id="{5863DF3F-11C5-5301-8256-DE25385AA921}"/>
                    </a:ext>
                  </a:extLst>
                </p:cNvPr>
                <p:cNvPicPr/>
                <p:nvPr/>
              </p:nvPicPr>
              <p:blipFill>
                <a:blip r:embed="rId288"/>
                <a:stretch>
                  <a:fillRect/>
                </a:stretch>
              </p:blipFill>
              <p:spPr>
                <a:xfrm>
                  <a:off x="9949493" y="2340773"/>
                  <a:ext cx="171000" cy="3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9">
              <p14:nvContentPartPr>
                <p14:cNvPr id="410" name="Input penna 409">
                  <a:extLst>
                    <a:ext uri="{FF2B5EF4-FFF2-40B4-BE49-F238E27FC236}">
                      <a16:creationId xmlns:a16="http://schemas.microsoft.com/office/drawing/2014/main" id="{F6FB7D32-44C5-AB06-004B-721D4BE08649}"/>
                    </a:ext>
                  </a:extLst>
                </p14:cNvPr>
                <p14:cNvContentPartPr/>
                <p14:nvPr/>
              </p14:nvContentPartPr>
              <p14:xfrm>
                <a:off x="9928253" y="2453813"/>
                <a:ext cx="173160" cy="23400"/>
              </p14:xfrm>
            </p:contentPart>
          </mc:Choice>
          <mc:Fallback>
            <p:pic>
              <p:nvPicPr>
                <p:cNvPr id="410" name="Input penna 409">
                  <a:extLst>
                    <a:ext uri="{FF2B5EF4-FFF2-40B4-BE49-F238E27FC236}">
                      <a16:creationId xmlns:a16="http://schemas.microsoft.com/office/drawing/2014/main" id="{F6FB7D32-44C5-AB06-004B-721D4BE08649}"/>
                    </a:ext>
                  </a:extLst>
                </p:cNvPr>
                <p:cNvPicPr/>
                <p:nvPr/>
              </p:nvPicPr>
              <p:blipFill>
                <a:blip r:embed="rId290"/>
                <a:stretch>
                  <a:fillRect/>
                </a:stretch>
              </p:blipFill>
              <p:spPr>
                <a:xfrm>
                  <a:off x="9917453" y="2443013"/>
                  <a:ext cx="194400" cy="4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1">
              <p14:nvContentPartPr>
                <p14:cNvPr id="411" name="Input penna 410">
                  <a:extLst>
                    <a:ext uri="{FF2B5EF4-FFF2-40B4-BE49-F238E27FC236}">
                      <a16:creationId xmlns:a16="http://schemas.microsoft.com/office/drawing/2014/main" id="{E6FCCC76-C0C7-EA62-C947-19ECC24F317C}"/>
                    </a:ext>
                  </a:extLst>
                </p14:cNvPr>
                <p14:cNvContentPartPr/>
                <p14:nvPr/>
              </p14:nvContentPartPr>
              <p14:xfrm>
                <a:off x="10007453" y="2506373"/>
                <a:ext cx="112680" cy="108720"/>
              </p14:xfrm>
            </p:contentPart>
          </mc:Choice>
          <mc:Fallback>
            <p:pic>
              <p:nvPicPr>
                <p:cNvPr id="411" name="Input penna 410">
                  <a:extLst>
                    <a:ext uri="{FF2B5EF4-FFF2-40B4-BE49-F238E27FC236}">
                      <a16:creationId xmlns:a16="http://schemas.microsoft.com/office/drawing/2014/main" id="{E6FCCC76-C0C7-EA62-C947-19ECC24F317C}"/>
                    </a:ext>
                  </a:extLst>
                </p:cNvPr>
                <p:cNvPicPr/>
                <p:nvPr/>
              </p:nvPicPr>
              <p:blipFill>
                <a:blip r:embed="rId292"/>
                <a:stretch>
                  <a:fillRect/>
                </a:stretch>
              </p:blipFill>
              <p:spPr>
                <a:xfrm>
                  <a:off x="9997013" y="2495933"/>
                  <a:ext cx="133920" cy="12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3">
              <p14:nvContentPartPr>
                <p14:cNvPr id="412" name="Input penna 411">
                  <a:extLst>
                    <a:ext uri="{FF2B5EF4-FFF2-40B4-BE49-F238E27FC236}">
                      <a16:creationId xmlns:a16="http://schemas.microsoft.com/office/drawing/2014/main" id="{0CD6DC30-92F5-30C1-F427-A971C5A3893B}"/>
                    </a:ext>
                  </a:extLst>
                </p14:cNvPr>
                <p14:cNvContentPartPr/>
                <p14:nvPr/>
              </p14:nvContentPartPr>
              <p14:xfrm>
                <a:off x="10211573" y="2404133"/>
                <a:ext cx="22320" cy="115560"/>
              </p14:xfrm>
            </p:contentPart>
          </mc:Choice>
          <mc:Fallback>
            <p:pic>
              <p:nvPicPr>
                <p:cNvPr id="412" name="Input penna 411">
                  <a:extLst>
                    <a:ext uri="{FF2B5EF4-FFF2-40B4-BE49-F238E27FC236}">
                      <a16:creationId xmlns:a16="http://schemas.microsoft.com/office/drawing/2014/main" id="{0CD6DC30-92F5-30C1-F427-A971C5A3893B}"/>
                    </a:ext>
                  </a:extLst>
                </p:cNvPr>
                <p:cNvPicPr/>
                <p:nvPr/>
              </p:nvPicPr>
              <p:blipFill>
                <a:blip r:embed="rId294"/>
                <a:stretch>
                  <a:fillRect/>
                </a:stretch>
              </p:blipFill>
              <p:spPr>
                <a:xfrm>
                  <a:off x="10200773" y="2393693"/>
                  <a:ext cx="43560" cy="136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5">
              <p14:nvContentPartPr>
                <p14:cNvPr id="413" name="Input penna 412">
                  <a:extLst>
                    <a:ext uri="{FF2B5EF4-FFF2-40B4-BE49-F238E27FC236}">
                      <a16:creationId xmlns:a16="http://schemas.microsoft.com/office/drawing/2014/main" id="{DEDC2CE2-B97E-5E32-A94F-A8815E9A1C12}"/>
                    </a:ext>
                  </a:extLst>
                </p14:cNvPr>
                <p14:cNvContentPartPr/>
                <p14:nvPr/>
              </p14:nvContentPartPr>
              <p14:xfrm>
                <a:off x="10197533" y="2516813"/>
                <a:ext cx="65880" cy="22680"/>
              </p14:xfrm>
            </p:contentPart>
          </mc:Choice>
          <mc:Fallback>
            <p:pic>
              <p:nvPicPr>
                <p:cNvPr id="413" name="Input penna 412">
                  <a:extLst>
                    <a:ext uri="{FF2B5EF4-FFF2-40B4-BE49-F238E27FC236}">
                      <a16:creationId xmlns:a16="http://schemas.microsoft.com/office/drawing/2014/main" id="{DEDC2CE2-B97E-5E32-A94F-A8815E9A1C12}"/>
                    </a:ext>
                  </a:extLst>
                </p:cNvPr>
                <p:cNvPicPr/>
                <p:nvPr/>
              </p:nvPicPr>
              <p:blipFill>
                <a:blip r:embed="rId296"/>
                <a:stretch>
                  <a:fillRect/>
                </a:stretch>
              </p:blipFill>
              <p:spPr>
                <a:xfrm>
                  <a:off x="10187093" y="2506013"/>
                  <a:ext cx="87120" cy="4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7">
              <p14:nvContentPartPr>
                <p14:cNvPr id="414" name="Input penna 413">
                  <a:extLst>
                    <a:ext uri="{FF2B5EF4-FFF2-40B4-BE49-F238E27FC236}">
                      <a16:creationId xmlns:a16="http://schemas.microsoft.com/office/drawing/2014/main" id="{885209C3-09DF-5FF6-B766-BDCE99B2A00D}"/>
                    </a:ext>
                  </a:extLst>
                </p14:cNvPr>
                <p14:cNvContentPartPr/>
                <p14:nvPr/>
              </p14:nvContentPartPr>
              <p14:xfrm>
                <a:off x="10095293" y="2678453"/>
                <a:ext cx="114840" cy="118080"/>
              </p14:xfrm>
            </p:contentPart>
          </mc:Choice>
          <mc:Fallback>
            <p:pic>
              <p:nvPicPr>
                <p:cNvPr id="414" name="Input penna 413">
                  <a:extLst>
                    <a:ext uri="{FF2B5EF4-FFF2-40B4-BE49-F238E27FC236}">
                      <a16:creationId xmlns:a16="http://schemas.microsoft.com/office/drawing/2014/main" id="{885209C3-09DF-5FF6-B766-BDCE99B2A00D}"/>
                    </a:ext>
                  </a:extLst>
                </p:cNvPr>
                <p:cNvPicPr/>
                <p:nvPr/>
              </p:nvPicPr>
              <p:blipFill>
                <a:blip r:embed="rId298"/>
                <a:stretch>
                  <a:fillRect/>
                </a:stretch>
              </p:blipFill>
              <p:spPr>
                <a:xfrm>
                  <a:off x="10084493" y="2668013"/>
                  <a:ext cx="136080" cy="13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9">
              <p14:nvContentPartPr>
                <p14:cNvPr id="417" name="Input penna 416">
                  <a:extLst>
                    <a:ext uri="{FF2B5EF4-FFF2-40B4-BE49-F238E27FC236}">
                      <a16:creationId xmlns:a16="http://schemas.microsoft.com/office/drawing/2014/main" id="{1B46AE2F-8A6A-9E24-1B32-A039504ADEC5}"/>
                    </a:ext>
                  </a:extLst>
                </p14:cNvPr>
                <p14:cNvContentPartPr/>
                <p14:nvPr/>
              </p14:nvContentPartPr>
              <p14:xfrm>
                <a:off x="10367093" y="2367773"/>
                <a:ext cx="102600" cy="99360"/>
              </p14:xfrm>
            </p:contentPart>
          </mc:Choice>
          <mc:Fallback>
            <p:pic>
              <p:nvPicPr>
                <p:cNvPr id="417" name="Input penna 416">
                  <a:extLst>
                    <a:ext uri="{FF2B5EF4-FFF2-40B4-BE49-F238E27FC236}">
                      <a16:creationId xmlns:a16="http://schemas.microsoft.com/office/drawing/2014/main" id="{1B46AE2F-8A6A-9E24-1B32-A039504ADEC5}"/>
                    </a:ext>
                  </a:extLst>
                </p:cNvPr>
                <p:cNvPicPr/>
                <p:nvPr/>
              </p:nvPicPr>
              <p:blipFill>
                <a:blip r:embed="rId300"/>
                <a:stretch>
                  <a:fillRect/>
                </a:stretch>
              </p:blipFill>
              <p:spPr>
                <a:xfrm>
                  <a:off x="10356293" y="2356973"/>
                  <a:ext cx="123840" cy="12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1">
              <p14:nvContentPartPr>
                <p14:cNvPr id="418" name="Input penna 417">
                  <a:extLst>
                    <a:ext uri="{FF2B5EF4-FFF2-40B4-BE49-F238E27FC236}">
                      <a16:creationId xmlns:a16="http://schemas.microsoft.com/office/drawing/2014/main" id="{FCBF8B0E-2CBD-ECE3-01AA-2BFD593B2C2E}"/>
                    </a:ext>
                  </a:extLst>
                </p14:cNvPr>
                <p14:cNvContentPartPr/>
                <p14:nvPr/>
              </p14:nvContentPartPr>
              <p14:xfrm>
                <a:off x="10326053" y="2480813"/>
                <a:ext cx="170640" cy="17280"/>
              </p14:xfrm>
            </p:contentPart>
          </mc:Choice>
          <mc:Fallback>
            <p:pic>
              <p:nvPicPr>
                <p:cNvPr id="418" name="Input penna 417">
                  <a:extLst>
                    <a:ext uri="{FF2B5EF4-FFF2-40B4-BE49-F238E27FC236}">
                      <a16:creationId xmlns:a16="http://schemas.microsoft.com/office/drawing/2014/main" id="{FCBF8B0E-2CBD-ECE3-01AA-2BFD593B2C2E}"/>
                    </a:ext>
                  </a:extLst>
                </p:cNvPr>
                <p:cNvPicPr/>
                <p:nvPr/>
              </p:nvPicPr>
              <p:blipFill>
                <a:blip r:embed="rId302"/>
                <a:stretch>
                  <a:fillRect/>
                </a:stretch>
              </p:blipFill>
              <p:spPr>
                <a:xfrm>
                  <a:off x="10315613" y="2470373"/>
                  <a:ext cx="191880" cy="3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3">
              <p14:nvContentPartPr>
                <p14:cNvPr id="419" name="Input penna 418">
                  <a:extLst>
                    <a:ext uri="{FF2B5EF4-FFF2-40B4-BE49-F238E27FC236}">
                      <a16:creationId xmlns:a16="http://schemas.microsoft.com/office/drawing/2014/main" id="{335E76D8-625E-138D-B9FE-9ED1F22C53B2}"/>
                    </a:ext>
                  </a:extLst>
                </p14:cNvPr>
                <p14:cNvContentPartPr/>
                <p14:nvPr/>
              </p14:nvContentPartPr>
              <p14:xfrm>
                <a:off x="10426133" y="2525093"/>
                <a:ext cx="8640" cy="52200"/>
              </p14:xfrm>
            </p:contentPart>
          </mc:Choice>
          <mc:Fallback>
            <p:pic>
              <p:nvPicPr>
                <p:cNvPr id="419" name="Input penna 418">
                  <a:extLst>
                    <a:ext uri="{FF2B5EF4-FFF2-40B4-BE49-F238E27FC236}">
                      <a16:creationId xmlns:a16="http://schemas.microsoft.com/office/drawing/2014/main" id="{335E76D8-625E-138D-B9FE-9ED1F22C53B2}"/>
                    </a:ext>
                  </a:extLst>
                </p:cNvPr>
                <p:cNvPicPr/>
                <p:nvPr/>
              </p:nvPicPr>
              <p:blipFill>
                <a:blip r:embed="rId304"/>
                <a:stretch>
                  <a:fillRect/>
                </a:stretch>
              </p:blipFill>
              <p:spPr>
                <a:xfrm>
                  <a:off x="10415333" y="2514653"/>
                  <a:ext cx="29880" cy="73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5">
              <p14:nvContentPartPr>
                <p14:cNvPr id="420" name="Input penna 419">
                  <a:extLst>
                    <a:ext uri="{FF2B5EF4-FFF2-40B4-BE49-F238E27FC236}">
                      <a16:creationId xmlns:a16="http://schemas.microsoft.com/office/drawing/2014/main" id="{3B176696-2509-2D3C-C172-6AF41989B28C}"/>
                    </a:ext>
                  </a:extLst>
                </p14:cNvPr>
                <p14:cNvContentPartPr/>
                <p14:nvPr/>
              </p14:nvContentPartPr>
              <p14:xfrm>
                <a:off x="10338293" y="2621573"/>
                <a:ext cx="128880" cy="115560"/>
              </p14:xfrm>
            </p:contentPart>
          </mc:Choice>
          <mc:Fallback>
            <p:pic>
              <p:nvPicPr>
                <p:cNvPr id="420" name="Input penna 419">
                  <a:extLst>
                    <a:ext uri="{FF2B5EF4-FFF2-40B4-BE49-F238E27FC236}">
                      <a16:creationId xmlns:a16="http://schemas.microsoft.com/office/drawing/2014/main" id="{3B176696-2509-2D3C-C172-6AF41989B28C}"/>
                    </a:ext>
                  </a:extLst>
                </p:cNvPr>
                <p:cNvPicPr/>
                <p:nvPr/>
              </p:nvPicPr>
              <p:blipFill>
                <a:blip r:embed="rId306"/>
                <a:stretch>
                  <a:fillRect/>
                </a:stretch>
              </p:blipFill>
              <p:spPr>
                <a:xfrm>
                  <a:off x="10327853" y="2610773"/>
                  <a:ext cx="150120" cy="136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89" name="Gruppo 488">
            <a:extLst>
              <a:ext uri="{FF2B5EF4-FFF2-40B4-BE49-F238E27FC236}">
                <a16:creationId xmlns:a16="http://schemas.microsoft.com/office/drawing/2014/main" id="{EDF2B086-A26C-4317-36A6-8F2E50ABF706}"/>
              </a:ext>
            </a:extLst>
          </p:cNvPr>
          <p:cNvGrpSpPr/>
          <p:nvPr/>
        </p:nvGrpSpPr>
        <p:grpSpPr>
          <a:xfrm>
            <a:off x="8842915" y="3422083"/>
            <a:ext cx="1128600" cy="414849"/>
            <a:chOff x="8842915" y="3422083"/>
            <a:chExt cx="1128600" cy="414849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07">
              <p14:nvContentPartPr>
                <p14:cNvPr id="458" name="Input penna 457">
                  <a:extLst>
                    <a:ext uri="{FF2B5EF4-FFF2-40B4-BE49-F238E27FC236}">
                      <a16:creationId xmlns:a16="http://schemas.microsoft.com/office/drawing/2014/main" id="{1EE7DFFA-28AB-17EB-7624-262E3D54EA14}"/>
                    </a:ext>
                  </a:extLst>
                </p14:cNvPr>
                <p14:cNvContentPartPr/>
                <p14:nvPr/>
              </p14:nvContentPartPr>
              <p14:xfrm>
                <a:off x="8924995" y="3422083"/>
                <a:ext cx="9360" cy="69840"/>
              </p14:xfrm>
            </p:contentPart>
          </mc:Choice>
          <mc:Fallback>
            <p:pic>
              <p:nvPicPr>
                <p:cNvPr id="458" name="Input penna 457">
                  <a:extLst>
                    <a:ext uri="{FF2B5EF4-FFF2-40B4-BE49-F238E27FC236}">
                      <a16:creationId xmlns:a16="http://schemas.microsoft.com/office/drawing/2014/main" id="{1EE7DFFA-28AB-17EB-7624-262E3D54EA14}"/>
                    </a:ext>
                  </a:extLst>
                </p:cNvPr>
                <p:cNvPicPr/>
                <p:nvPr/>
              </p:nvPicPr>
              <p:blipFill>
                <a:blip r:embed="rId308"/>
                <a:stretch>
                  <a:fillRect/>
                </a:stretch>
              </p:blipFill>
              <p:spPr>
                <a:xfrm>
                  <a:off x="8914555" y="3411283"/>
                  <a:ext cx="30600" cy="91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9">
              <p14:nvContentPartPr>
                <p14:cNvPr id="459" name="Input penna 458">
                  <a:extLst>
                    <a:ext uri="{FF2B5EF4-FFF2-40B4-BE49-F238E27FC236}">
                      <a16:creationId xmlns:a16="http://schemas.microsoft.com/office/drawing/2014/main" id="{8E4F96E9-11FA-ACE1-225D-D2038AF4D9A2}"/>
                    </a:ext>
                  </a:extLst>
                </p14:cNvPr>
                <p14:cNvContentPartPr/>
                <p14:nvPr/>
              </p14:nvContentPartPr>
              <p14:xfrm>
                <a:off x="8842915" y="3467083"/>
                <a:ext cx="181080" cy="46800"/>
              </p14:xfrm>
            </p:contentPart>
          </mc:Choice>
          <mc:Fallback>
            <p:pic>
              <p:nvPicPr>
                <p:cNvPr id="459" name="Input penna 458">
                  <a:extLst>
                    <a:ext uri="{FF2B5EF4-FFF2-40B4-BE49-F238E27FC236}">
                      <a16:creationId xmlns:a16="http://schemas.microsoft.com/office/drawing/2014/main" id="{8E4F96E9-11FA-ACE1-225D-D2038AF4D9A2}"/>
                    </a:ext>
                  </a:extLst>
                </p:cNvPr>
                <p:cNvPicPr/>
                <p:nvPr/>
              </p:nvPicPr>
              <p:blipFill>
                <a:blip r:embed="rId310"/>
                <a:stretch>
                  <a:fillRect/>
                </a:stretch>
              </p:blipFill>
              <p:spPr>
                <a:xfrm>
                  <a:off x="8832115" y="3456643"/>
                  <a:ext cx="202320" cy="68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1">
              <p14:nvContentPartPr>
                <p14:cNvPr id="460" name="Input penna 459">
                  <a:extLst>
                    <a:ext uri="{FF2B5EF4-FFF2-40B4-BE49-F238E27FC236}">
                      <a16:creationId xmlns:a16="http://schemas.microsoft.com/office/drawing/2014/main" id="{116664CF-1D64-AC90-EF27-212FE44F07C2}"/>
                    </a:ext>
                  </a:extLst>
                </p14:cNvPr>
                <p14:cNvContentPartPr/>
                <p14:nvPr/>
              </p14:nvContentPartPr>
              <p14:xfrm>
                <a:off x="8875675" y="3493723"/>
                <a:ext cx="76680" cy="74880"/>
              </p14:xfrm>
            </p:contentPart>
          </mc:Choice>
          <mc:Fallback>
            <p:pic>
              <p:nvPicPr>
                <p:cNvPr id="460" name="Input penna 459">
                  <a:extLst>
                    <a:ext uri="{FF2B5EF4-FFF2-40B4-BE49-F238E27FC236}">
                      <a16:creationId xmlns:a16="http://schemas.microsoft.com/office/drawing/2014/main" id="{116664CF-1D64-AC90-EF27-212FE44F07C2}"/>
                    </a:ext>
                  </a:extLst>
                </p:cNvPr>
                <p:cNvPicPr/>
                <p:nvPr/>
              </p:nvPicPr>
              <p:blipFill>
                <a:blip r:embed="rId312"/>
                <a:stretch>
                  <a:fillRect/>
                </a:stretch>
              </p:blipFill>
              <p:spPr>
                <a:xfrm>
                  <a:off x="8864875" y="3483283"/>
                  <a:ext cx="97920" cy="96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3">
              <p14:nvContentPartPr>
                <p14:cNvPr id="461" name="Input penna 460">
                  <a:extLst>
                    <a:ext uri="{FF2B5EF4-FFF2-40B4-BE49-F238E27FC236}">
                      <a16:creationId xmlns:a16="http://schemas.microsoft.com/office/drawing/2014/main" id="{DD19C277-7455-F5FD-EF40-787012A1AAB9}"/>
                    </a:ext>
                  </a:extLst>
                </p14:cNvPr>
                <p14:cNvContentPartPr/>
                <p14:nvPr/>
              </p14:nvContentPartPr>
              <p14:xfrm>
                <a:off x="8926795" y="3511723"/>
                <a:ext cx="69480" cy="61200"/>
              </p14:xfrm>
            </p:contentPart>
          </mc:Choice>
          <mc:Fallback>
            <p:pic>
              <p:nvPicPr>
                <p:cNvPr id="461" name="Input penna 460">
                  <a:extLst>
                    <a:ext uri="{FF2B5EF4-FFF2-40B4-BE49-F238E27FC236}">
                      <a16:creationId xmlns:a16="http://schemas.microsoft.com/office/drawing/2014/main" id="{DD19C277-7455-F5FD-EF40-787012A1AAB9}"/>
                    </a:ext>
                  </a:extLst>
                </p:cNvPr>
                <p:cNvPicPr/>
                <p:nvPr/>
              </p:nvPicPr>
              <p:blipFill>
                <a:blip r:embed="rId314"/>
                <a:stretch>
                  <a:fillRect/>
                </a:stretch>
              </p:blipFill>
              <p:spPr>
                <a:xfrm>
                  <a:off x="8915995" y="3501283"/>
                  <a:ext cx="90720" cy="8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5">
              <p14:nvContentPartPr>
                <p14:cNvPr id="462" name="Input penna 461">
                  <a:extLst>
                    <a:ext uri="{FF2B5EF4-FFF2-40B4-BE49-F238E27FC236}">
                      <a16:creationId xmlns:a16="http://schemas.microsoft.com/office/drawing/2014/main" id="{BBD3C17D-3C67-7723-549F-D3BF849434A9}"/>
                    </a:ext>
                  </a:extLst>
                </p14:cNvPr>
                <p14:cNvContentPartPr/>
                <p14:nvPr/>
              </p14:nvContentPartPr>
              <p14:xfrm>
                <a:off x="9074035" y="3504163"/>
                <a:ext cx="7560" cy="70560"/>
              </p14:xfrm>
            </p:contentPart>
          </mc:Choice>
          <mc:Fallback>
            <p:pic>
              <p:nvPicPr>
                <p:cNvPr id="462" name="Input penna 461">
                  <a:extLst>
                    <a:ext uri="{FF2B5EF4-FFF2-40B4-BE49-F238E27FC236}">
                      <a16:creationId xmlns:a16="http://schemas.microsoft.com/office/drawing/2014/main" id="{BBD3C17D-3C67-7723-549F-D3BF849434A9}"/>
                    </a:ext>
                  </a:extLst>
                </p:cNvPr>
                <p:cNvPicPr/>
                <p:nvPr/>
              </p:nvPicPr>
              <p:blipFill>
                <a:blip r:embed="rId316"/>
                <a:stretch>
                  <a:fillRect/>
                </a:stretch>
              </p:blipFill>
              <p:spPr>
                <a:xfrm>
                  <a:off x="9063595" y="3493723"/>
                  <a:ext cx="28800" cy="91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7">
              <p14:nvContentPartPr>
                <p14:cNvPr id="463" name="Input penna 462">
                  <a:extLst>
                    <a:ext uri="{FF2B5EF4-FFF2-40B4-BE49-F238E27FC236}">
                      <a16:creationId xmlns:a16="http://schemas.microsoft.com/office/drawing/2014/main" id="{0619E7BE-D921-52E2-AF74-AEFED34543DA}"/>
                    </a:ext>
                  </a:extLst>
                </p14:cNvPr>
                <p14:cNvContentPartPr/>
                <p14:nvPr/>
              </p14:nvContentPartPr>
              <p14:xfrm>
                <a:off x="8960275" y="3612523"/>
                <a:ext cx="127800" cy="100080"/>
              </p14:xfrm>
            </p:contentPart>
          </mc:Choice>
          <mc:Fallback>
            <p:pic>
              <p:nvPicPr>
                <p:cNvPr id="463" name="Input penna 462">
                  <a:extLst>
                    <a:ext uri="{FF2B5EF4-FFF2-40B4-BE49-F238E27FC236}">
                      <a16:creationId xmlns:a16="http://schemas.microsoft.com/office/drawing/2014/main" id="{0619E7BE-D921-52E2-AF74-AEFED34543DA}"/>
                    </a:ext>
                  </a:extLst>
                </p:cNvPr>
                <p:cNvPicPr/>
                <p:nvPr/>
              </p:nvPicPr>
              <p:blipFill>
                <a:blip r:embed="rId318"/>
                <a:stretch>
                  <a:fillRect/>
                </a:stretch>
              </p:blipFill>
              <p:spPr>
                <a:xfrm>
                  <a:off x="8949475" y="3601723"/>
                  <a:ext cx="149040" cy="12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9">
              <p14:nvContentPartPr>
                <p14:cNvPr id="466" name="Input penna 465">
                  <a:extLst>
                    <a:ext uri="{FF2B5EF4-FFF2-40B4-BE49-F238E27FC236}">
                      <a16:creationId xmlns:a16="http://schemas.microsoft.com/office/drawing/2014/main" id="{717808A8-9123-796C-6721-8984C6AFA30C}"/>
                    </a:ext>
                  </a:extLst>
                </p14:cNvPr>
                <p14:cNvContentPartPr/>
                <p14:nvPr/>
              </p14:nvContentPartPr>
              <p14:xfrm>
                <a:off x="9182035" y="3445123"/>
                <a:ext cx="1440" cy="4320"/>
              </p14:xfrm>
            </p:contentPart>
          </mc:Choice>
          <mc:Fallback>
            <p:pic>
              <p:nvPicPr>
                <p:cNvPr id="466" name="Input penna 465">
                  <a:extLst>
                    <a:ext uri="{FF2B5EF4-FFF2-40B4-BE49-F238E27FC236}">
                      <a16:creationId xmlns:a16="http://schemas.microsoft.com/office/drawing/2014/main" id="{717808A8-9123-796C-6721-8984C6AFA30C}"/>
                    </a:ext>
                  </a:extLst>
                </p:cNvPr>
                <p:cNvPicPr/>
                <p:nvPr/>
              </p:nvPicPr>
              <p:blipFill>
                <a:blip r:embed="rId320"/>
                <a:stretch>
                  <a:fillRect/>
                </a:stretch>
              </p:blipFill>
              <p:spPr>
                <a:xfrm>
                  <a:off x="9171595" y="3434683"/>
                  <a:ext cx="22680" cy="2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1">
              <p14:nvContentPartPr>
                <p14:cNvPr id="467" name="Input penna 466">
                  <a:extLst>
                    <a:ext uri="{FF2B5EF4-FFF2-40B4-BE49-F238E27FC236}">
                      <a16:creationId xmlns:a16="http://schemas.microsoft.com/office/drawing/2014/main" id="{BDFCC702-309F-DB1E-13A7-140E5D1BE760}"/>
                    </a:ext>
                  </a:extLst>
                </p14:cNvPr>
                <p14:cNvContentPartPr/>
                <p14:nvPr/>
              </p14:nvContentPartPr>
              <p14:xfrm>
                <a:off x="9183115" y="3445123"/>
                <a:ext cx="93240" cy="88920"/>
              </p14:xfrm>
            </p:contentPart>
          </mc:Choice>
          <mc:Fallback>
            <p:pic>
              <p:nvPicPr>
                <p:cNvPr id="467" name="Input penna 466">
                  <a:extLst>
                    <a:ext uri="{FF2B5EF4-FFF2-40B4-BE49-F238E27FC236}">
                      <a16:creationId xmlns:a16="http://schemas.microsoft.com/office/drawing/2014/main" id="{BDFCC702-309F-DB1E-13A7-140E5D1BE760}"/>
                    </a:ext>
                  </a:extLst>
                </p:cNvPr>
                <p:cNvPicPr/>
                <p:nvPr/>
              </p:nvPicPr>
              <p:blipFill>
                <a:blip r:embed="rId322"/>
                <a:stretch>
                  <a:fillRect/>
                </a:stretch>
              </p:blipFill>
              <p:spPr>
                <a:xfrm>
                  <a:off x="9172675" y="3434683"/>
                  <a:ext cx="114480" cy="11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3">
              <p14:nvContentPartPr>
                <p14:cNvPr id="468" name="Input penna 467">
                  <a:extLst>
                    <a:ext uri="{FF2B5EF4-FFF2-40B4-BE49-F238E27FC236}">
                      <a16:creationId xmlns:a16="http://schemas.microsoft.com/office/drawing/2014/main" id="{46714DB4-5EF8-BE82-D3C7-9C24A50F298E}"/>
                    </a:ext>
                  </a:extLst>
                </p14:cNvPr>
                <p14:cNvContentPartPr/>
                <p14:nvPr/>
              </p14:nvContentPartPr>
              <p14:xfrm>
                <a:off x="9161875" y="3536203"/>
                <a:ext cx="148680" cy="11880"/>
              </p14:xfrm>
            </p:contentPart>
          </mc:Choice>
          <mc:Fallback>
            <p:pic>
              <p:nvPicPr>
                <p:cNvPr id="468" name="Input penna 467">
                  <a:extLst>
                    <a:ext uri="{FF2B5EF4-FFF2-40B4-BE49-F238E27FC236}">
                      <a16:creationId xmlns:a16="http://schemas.microsoft.com/office/drawing/2014/main" id="{46714DB4-5EF8-BE82-D3C7-9C24A50F298E}"/>
                    </a:ext>
                  </a:extLst>
                </p:cNvPr>
                <p:cNvPicPr/>
                <p:nvPr/>
              </p:nvPicPr>
              <p:blipFill>
                <a:blip r:embed="rId324"/>
                <a:stretch>
                  <a:fillRect/>
                </a:stretch>
              </p:blipFill>
              <p:spPr>
                <a:xfrm>
                  <a:off x="9151435" y="3525403"/>
                  <a:ext cx="169920" cy="3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5">
              <p14:nvContentPartPr>
                <p14:cNvPr id="469" name="Input penna 468">
                  <a:extLst>
                    <a:ext uri="{FF2B5EF4-FFF2-40B4-BE49-F238E27FC236}">
                      <a16:creationId xmlns:a16="http://schemas.microsoft.com/office/drawing/2014/main" id="{6EE5295A-7FD2-E582-FC64-961089582830}"/>
                    </a:ext>
                  </a:extLst>
                </p14:cNvPr>
                <p14:cNvContentPartPr/>
                <p14:nvPr/>
              </p14:nvContentPartPr>
              <p14:xfrm>
                <a:off x="9231715" y="3550603"/>
                <a:ext cx="21600" cy="125280"/>
              </p14:xfrm>
            </p:contentPart>
          </mc:Choice>
          <mc:Fallback>
            <p:pic>
              <p:nvPicPr>
                <p:cNvPr id="469" name="Input penna 468">
                  <a:extLst>
                    <a:ext uri="{FF2B5EF4-FFF2-40B4-BE49-F238E27FC236}">
                      <a16:creationId xmlns:a16="http://schemas.microsoft.com/office/drawing/2014/main" id="{6EE5295A-7FD2-E582-FC64-961089582830}"/>
                    </a:ext>
                  </a:extLst>
                </p:cNvPr>
                <p:cNvPicPr/>
                <p:nvPr/>
              </p:nvPicPr>
              <p:blipFill>
                <a:blip r:embed="rId326"/>
                <a:stretch>
                  <a:fillRect/>
                </a:stretch>
              </p:blipFill>
              <p:spPr>
                <a:xfrm>
                  <a:off x="9220915" y="3539803"/>
                  <a:ext cx="42840" cy="146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7">
              <p14:nvContentPartPr>
                <p14:cNvPr id="470" name="Input penna 469">
                  <a:extLst>
                    <a:ext uri="{FF2B5EF4-FFF2-40B4-BE49-F238E27FC236}">
                      <a16:creationId xmlns:a16="http://schemas.microsoft.com/office/drawing/2014/main" id="{04A09ECF-04AC-9FE4-8D53-BC2ACD520F4E}"/>
                    </a:ext>
                  </a:extLst>
                </p14:cNvPr>
                <p14:cNvContentPartPr/>
                <p14:nvPr/>
              </p14:nvContentPartPr>
              <p14:xfrm>
                <a:off x="9414235" y="3443323"/>
                <a:ext cx="86040" cy="2160"/>
              </p14:xfrm>
            </p:contentPart>
          </mc:Choice>
          <mc:Fallback>
            <p:pic>
              <p:nvPicPr>
                <p:cNvPr id="470" name="Input penna 469">
                  <a:extLst>
                    <a:ext uri="{FF2B5EF4-FFF2-40B4-BE49-F238E27FC236}">
                      <a16:creationId xmlns:a16="http://schemas.microsoft.com/office/drawing/2014/main" id="{04A09ECF-04AC-9FE4-8D53-BC2ACD520F4E}"/>
                    </a:ext>
                  </a:extLst>
                </p:cNvPr>
                <p:cNvPicPr/>
                <p:nvPr/>
              </p:nvPicPr>
              <p:blipFill>
                <a:blip r:embed="rId328"/>
                <a:stretch>
                  <a:fillRect/>
                </a:stretch>
              </p:blipFill>
              <p:spPr>
                <a:xfrm>
                  <a:off x="9403795" y="3432883"/>
                  <a:ext cx="107280" cy="2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9">
              <p14:nvContentPartPr>
                <p14:cNvPr id="471" name="Input penna 470">
                  <a:extLst>
                    <a:ext uri="{FF2B5EF4-FFF2-40B4-BE49-F238E27FC236}">
                      <a16:creationId xmlns:a16="http://schemas.microsoft.com/office/drawing/2014/main" id="{AD019716-F32B-CCAD-2AF5-548FB5852069}"/>
                    </a:ext>
                  </a:extLst>
                </p14:cNvPr>
                <p14:cNvContentPartPr/>
                <p14:nvPr/>
              </p14:nvContentPartPr>
              <p14:xfrm>
                <a:off x="9396235" y="3444043"/>
                <a:ext cx="92160" cy="90720"/>
              </p14:xfrm>
            </p:contentPart>
          </mc:Choice>
          <mc:Fallback>
            <p:pic>
              <p:nvPicPr>
                <p:cNvPr id="471" name="Input penna 470">
                  <a:extLst>
                    <a:ext uri="{FF2B5EF4-FFF2-40B4-BE49-F238E27FC236}">
                      <a16:creationId xmlns:a16="http://schemas.microsoft.com/office/drawing/2014/main" id="{AD019716-F32B-CCAD-2AF5-548FB5852069}"/>
                    </a:ext>
                  </a:extLst>
                </p:cNvPr>
                <p:cNvPicPr/>
                <p:nvPr/>
              </p:nvPicPr>
              <p:blipFill>
                <a:blip r:embed="rId330"/>
                <a:stretch>
                  <a:fillRect/>
                </a:stretch>
              </p:blipFill>
              <p:spPr>
                <a:xfrm>
                  <a:off x="9385435" y="3433603"/>
                  <a:ext cx="113400" cy="11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1">
              <p14:nvContentPartPr>
                <p14:cNvPr id="472" name="Input penna 471">
                  <a:extLst>
                    <a:ext uri="{FF2B5EF4-FFF2-40B4-BE49-F238E27FC236}">
                      <a16:creationId xmlns:a16="http://schemas.microsoft.com/office/drawing/2014/main" id="{8637932C-1736-0DB3-1E89-1199F1BBD0AA}"/>
                    </a:ext>
                  </a:extLst>
                </p14:cNvPr>
                <p14:cNvContentPartPr/>
                <p14:nvPr/>
              </p14:nvContentPartPr>
              <p14:xfrm>
                <a:off x="9336835" y="3568603"/>
                <a:ext cx="174960" cy="23400"/>
              </p14:xfrm>
            </p:contentPart>
          </mc:Choice>
          <mc:Fallback>
            <p:pic>
              <p:nvPicPr>
                <p:cNvPr id="472" name="Input penna 471">
                  <a:extLst>
                    <a:ext uri="{FF2B5EF4-FFF2-40B4-BE49-F238E27FC236}">
                      <a16:creationId xmlns:a16="http://schemas.microsoft.com/office/drawing/2014/main" id="{8637932C-1736-0DB3-1E89-1199F1BBD0AA}"/>
                    </a:ext>
                  </a:extLst>
                </p:cNvPr>
                <p:cNvPicPr/>
                <p:nvPr/>
              </p:nvPicPr>
              <p:blipFill>
                <a:blip r:embed="rId332"/>
                <a:stretch>
                  <a:fillRect/>
                </a:stretch>
              </p:blipFill>
              <p:spPr>
                <a:xfrm>
                  <a:off x="9326035" y="3557803"/>
                  <a:ext cx="196200" cy="4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3">
              <p14:nvContentPartPr>
                <p14:cNvPr id="473" name="Input penna 472">
                  <a:extLst>
                    <a:ext uri="{FF2B5EF4-FFF2-40B4-BE49-F238E27FC236}">
                      <a16:creationId xmlns:a16="http://schemas.microsoft.com/office/drawing/2014/main" id="{1194D124-6DA1-54B6-5365-B00E3401C5CF}"/>
                    </a:ext>
                  </a:extLst>
                </p14:cNvPr>
                <p14:cNvContentPartPr/>
                <p14:nvPr/>
              </p14:nvContentPartPr>
              <p14:xfrm>
                <a:off x="9389395" y="3643123"/>
                <a:ext cx="119160" cy="146880"/>
              </p14:xfrm>
            </p:contentPart>
          </mc:Choice>
          <mc:Fallback>
            <p:pic>
              <p:nvPicPr>
                <p:cNvPr id="473" name="Input penna 472">
                  <a:extLst>
                    <a:ext uri="{FF2B5EF4-FFF2-40B4-BE49-F238E27FC236}">
                      <a16:creationId xmlns:a16="http://schemas.microsoft.com/office/drawing/2014/main" id="{1194D124-6DA1-54B6-5365-B00E3401C5CF}"/>
                    </a:ext>
                  </a:extLst>
                </p:cNvPr>
                <p:cNvPicPr/>
                <p:nvPr/>
              </p:nvPicPr>
              <p:blipFill>
                <a:blip r:embed="rId334"/>
                <a:stretch>
                  <a:fillRect/>
                </a:stretch>
              </p:blipFill>
              <p:spPr>
                <a:xfrm>
                  <a:off x="9378595" y="3632683"/>
                  <a:ext cx="140400" cy="168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5">
              <p14:nvContentPartPr>
                <p14:cNvPr id="482" name="Input penna 481">
                  <a:extLst>
                    <a:ext uri="{FF2B5EF4-FFF2-40B4-BE49-F238E27FC236}">
                      <a16:creationId xmlns:a16="http://schemas.microsoft.com/office/drawing/2014/main" id="{C8EBED61-0AED-F850-1095-723B63EE1D08}"/>
                    </a:ext>
                  </a:extLst>
                </p14:cNvPr>
                <p14:cNvContentPartPr/>
                <p14:nvPr/>
              </p14:nvContentPartPr>
              <p14:xfrm>
                <a:off x="9574795" y="3504292"/>
                <a:ext cx="88920" cy="123480"/>
              </p14:xfrm>
            </p:contentPart>
          </mc:Choice>
          <mc:Fallback>
            <p:pic>
              <p:nvPicPr>
                <p:cNvPr id="482" name="Input penna 481">
                  <a:extLst>
                    <a:ext uri="{FF2B5EF4-FFF2-40B4-BE49-F238E27FC236}">
                      <a16:creationId xmlns:a16="http://schemas.microsoft.com/office/drawing/2014/main" id="{C8EBED61-0AED-F850-1095-723B63EE1D08}"/>
                    </a:ext>
                  </a:extLst>
                </p:cNvPr>
                <p:cNvPicPr/>
                <p:nvPr/>
              </p:nvPicPr>
              <p:blipFill>
                <a:blip r:embed="rId336"/>
                <a:stretch>
                  <a:fillRect/>
                </a:stretch>
              </p:blipFill>
              <p:spPr>
                <a:xfrm>
                  <a:off x="9563995" y="3493852"/>
                  <a:ext cx="110160" cy="144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7">
              <p14:nvContentPartPr>
                <p14:cNvPr id="483" name="Input penna 482">
                  <a:extLst>
                    <a:ext uri="{FF2B5EF4-FFF2-40B4-BE49-F238E27FC236}">
                      <a16:creationId xmlns:a16="http://schemas.microsoft.com/office/drawing/2014/main" id="{158CC6B3-65A2-2F43-FE24-0021E63B2204}"/>
                    </a:ext>
                  </a:extLst>
                </p14:cNvPr>
                <p14:cNvContentPartPr/>
                <p14:nvPr/>
              </p14:nvContentPartPr>
              <p14:xfrm>
                <a:off x="9694315" y="3476212"/>
                <a:ext cx="23040" cy="184320"/>
              </p14:xfrm>
            </p:contentPart>
          </mc:Choice>
          <mc:Fallback>
            <p:pic>
              <p:nvPicPr>
                <p:cNvPr id="483" name="Input penna 482">
                  <a:extLst>
                    <a:ext uri="{FF2B5EF4-FFF2-40B4-BE49-F238E27FC236}">
                      <a16:creationId xmlns:a16="http://schemas.microsoft.com/office/drawing/2014/main" id="{158CC6B3-65A2-2F43-FE24-0021E63B2204}"/>
                    </a:ext>
                  </a:extLst>
                </p:cNvPr>
                <p:cNvPicPr/>
                <p:nvPr/>
              </p:nvPicPr>
              <p:blipFill>
                <a:blip r:embed="rId338"/>
                <a:stretch>
                  <a:fillRect/>
                </a:stretch>
              </p:blipFill>
              <p:spPr>
                <a:xfrm>
                  <a:off x="9683515" y="3465412"/>
                  <a:ext cx="44280" cy="20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9">
              <p14:nvContentPartPr>
                <p14:cNvPr id="484" name="Input penna 483">
                  <a:extLst>
                    <a:ext uri="{FF2B5EF4-FFF2-40B4-BE49-F238E27FC236}">
                      <a16:creationId xmlns:a16="http://schemas.microsoft.com/office/drawing/2014/main" id="{683BE464-BC5C-5927-E05D-7A6140A5DEFB}"/>
                    </a:ext>
                  </a:extLst>
                </p14:cNvPr>
                <p14:cNvContentPartPr/>
                <p14:nvPr/>
              </p14:nvContentPartPr>
              <p14:xfrm>
                <a:off x="9778195" y="3439492"/>
                <a:ext cx="70560" cy="185400"/>
              </p14:xfrm>
            </p:contentPart>
          </mc:Choice>
          <mc:Fallback>
            <p:pic>
              <p:nvPicPr>
                <p:cNvPr id="484" name="Input penna 483">
                  <a:extLst>
                    <a:ext uri="{FF2B5EF4-FFF2-40B4-BE49-F238E27FC236}">
                      <a16:creationId xmlns:a16="http://schemas.microsoft.com/office/drawing/2014/main" id="{683BE464-BC5C-5927-E05D-7A6140A5DEFB}"/>
                    </a:ext>
                  </a:extLst>
                </p:cNvPr>
                <p:cNvPicPr/>
                <p:nvPr/>
              </p:nvPicPr>
              <p:blipFill>
                <a:blip r:embed="rId340"/>
                <a:stretch>
                  <a:fillRect/>
                </a:stretch>
              </p:blipFill>
              <p:spPr>
                <a:xfrm>
                  <a:off x="9767755" y="3429052"/>
                  <a:ext cx="91800" cy="20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1">
              <p14:nvContentPartPr>
                <p14:cNvPr id="485" name="Input penna 484">
                  <a:extLst>
                    <a:ext uri="{FF2B5EF4-FFF2-40B4-BE49-F238E27FC236}">
                      <a16:creationId xmlns:a16="http://schemas.microsoft.com/office/drawing/2014/main" id="{4D56BA36-1627-17D3-017B-9D5FACF3E027}"/>
                    </a:ext>
                  </a:extLst>
                </p14:cNvPr>
                <p14:cNvContentPartPr/>
                <p14:nvPr/>
              </p14:nvContentPartPr>
              <p14:xfrm>
                <a:off x="9900235" y="3471532"/>
                <a:ext cx="18720" cy="175680"/>
              </p14:xfrm>
            </p:contentPart>
          </mc:Choice>
          <mc:Fallback>
            <p:pic>
              <p:nvPicPr>
                <p:cNvPr id="485" name="Input penna 484">
                  <a:extLst>
                    <a:ext uri="{FF2B5EF4-FFF2-40B4-BE49-F238E27FC236}">
                      <a16:creationId xmlns:a16="http://schemas.microsoft.com/office/drawing/2014/main" id="{4D56BA36-1627-17D3-017B-9D5FACF3E027}"/>
                    </a:ext>
                  </a:extLst>
                </p:cNvPr>
                <p:cNvPicPr/>
                <p:nvPr/>
              </p:nvPicPr>
              <p:blipFill>
                <a:blip r:embed="rId342"/>
                <a:stretch>
                  <a:fillRect/>
                </a:stretch>
              </p:blipFill>
              <p:spPr>
                <a:xfrm>
                  <a:off x="9889435" y="3460732"/>
                  <a:ext cx="39960" cy="19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3">
              <p14:nvContentPartPr>
                <p14:cNvPr id="486" name="Input penna 485">
                  <a:extLst>
                    <a:ext uri="{FF2B5EF4-FFF2-40B4-BE49-F238E27FC236}">
                      <a16:creationId xmlns:a16="http://schemas.microsoft.com/office/drawing/2014/main" id="{2483669A-62F8-D907-9AD3-0CDDFE6B1A27}"/>
                    </a:ext>
                  </a:extLst>
                </p14:cNvPr>
                <p14:cNvContentPartPr/>
                <p14:nvPr/>
              </p14:nvContentPartPr>
              <p14:xfrm>
                <a:off x="9903835" y="3537412"/>
                <a:ext cx="67680" cy="38520"/>
              </p14:xfrm>
            </p:contentPart>
          </mc:Choice>
          <mc:Fallback>
            <p:pic>
              <p:nvPicPr>
                <p:cNvPr id="486" name="Input penna 485">
                  <a:extLst>
                    <a:ext uri="{FF2B5EF4-FFF2-40B4-BE49-F238E27FC236}">
                      <a16:creationId xmlns:a16="http://schemas.microsoft.com/office/drawing/2014/main" id="{2483669A-62F8-D907-9AD3-0CDDFE6B1A27}"/>
                    </a:ext>
                  </a:extLst>
                </p:cNvPr>
                <p:cNvPicPr/>
                <p:nvPr/>
              </p:nvPicPr>
              <p:blipFill>
                <a:blip r:embed="rId344"/>
                <a:stretch>
                  <a:fillRect/>
                </a:stretch>
              </p:blipFill>
              <p:spPr>
                <a:xfrm>
                  <a:off x="9893395" y="3526972"/>
                  <a:ext cx="88920" cy="59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5">
              <p14:nvContentPartPr>
                <p14:cNvPr id="487" name="Input penna 486">
                  <a:extLst>
                    <a:ext uri="{FF2B5EF4-FFF2-40B4-BE49-F238E27FC236}">
                      <a16:creationId xmlns:a16="http://schemas.microsoft.com/office/drawing/2014/main" id="{2B3B8645-37B4-2F87-7BD6-3166D8527AB5}"/>
                    </a:ext>
                  </a:extLst>
                </p14:cNvPr>
                <p14:cNvContentPartPr/>
                <p14:nvPr/>
              </p14:nvContentPartPr>
              <p14:xfrm>
                <a:off x="9748315" y="3712012"/>
                <a:ext cx="132120" cy="124920"/>
              </p14:xfrm>
            </p:contentPart>
          </mc:Choice>
          <mc:Fallback>
            <p:pic>
              <p:nvPicPr>
                <p:cNvPr id="487" name="Input penna 486">
                  <a:extLst>
                    <a:ext uri="{FF2B5EF4-FFF2-40B4-BE49-F238E27FC236}">
                      <a16:creationId xmlns:a16="http://schemas.microsoft.com/office/drawing/2014/main" id="{2B3B8645-37B4-2F87-7BD6-3166D8527AB5}"/>
                    </a:ext>
                  </a:extLst>
                </p:cNvPr>
                <p:cNvPicPr/>
                <p:nvPr/>
              </p:nvPicPr>
              <p:blipFill>
                <a:blip r:embed="rId346"/>
                <a:stretch>
                  <a:fillRect/>
                </a:stretch>
              </p:blipFill>
              <p:spPr>
                <a:xfrm>
                  <a:off x="9737515" y="3701572"/>
                  <a:ext cx="153360" cy="1461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01" name="Gruppo 500">
            <a:extLst>
              <a:ext uri="{FF2B5EF4-FFF2-40B4-BE49-F238E27FC236}">
                <a16:creationId xmlns:a16="http://schemas.microsoft.com/office/drawing/2014/main" id="{688AEA9F-2E0D-CD20-3D9B-2FEB8D7E4401}"/>
              </a:ext>
            </a:extLst>
          </p:cNvPr>
          <p:cNvGrpSpPr/>
          <p:nvPr/>
        </p:nvGrpSpPr>
        <p:grpSpPr>
          <a:xfrm>
            <a:off x="10286155" y="3394028"/>
            <a:ext cx="350640" cy="408960"/>
            <a:chOff x="10286155" y="3394028"/>
            <a:chExt cx="350640" cy="4089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47">
              <p14:nvContentPartPr>
                <p14:cNvPr id="490" name="Input penna 489">
                  <a:extLst>
                    <a:ext uri="{FF2B5EF4-FFF2-40B4-BE49-F238E27FC236}">
                      <a16:creationId xmlns:a16="http://schemas.microsoft.com/office/drawing/2014/main" id="{53244968-7E57-4477-1AF6-2056A783DBD4}"/>
                    </a:ext>
                  </a:extLst>
                </p14:cNvPr>
                <p14:cNvContentPartPr/>
                <p14:nvPr/>
              </p14:nvContentPartPr>
              <p14:xfrm>
                <a:off x="10286155" y="3394028"/>
                <a:ext cx="109440" cy="9720"/>
              </p14:xfrm>
            </p:contentPart>
          </mc:Choice>
          <mc:Fallback>
            <p:pic>
              <p:nvPicPr>
                <p:cNvPr id="490" name="Input penna 489">
                  <a:extLst>
                    <a:ext uri="{FF2B5EF4-FFF2-40B4-BE49-F238E27FC236}">
                      <a16:creationId xmlns:a16="http://schemas.microsoft.com/office/drawing/2014/main" id="{53244968-7E57-4477-1AF6-2056A783DBD4}"/>
                    </a:ext>
                  </a:extLst>
                </p:cNvPr>
                <p:cNvPicPr/>
                <p:nvPr/>
              </p:nvPicPr>
              <p:blipFill>
                <a:blip r:embed="rId348"/>
                <a:stretch>
                  <a:fillRect/>
                </a:stretch>
              </p:blipFill>
              <p:spPr>
                <a:xfrm>
                  <a:off x="10275355" y="3383588"/>
                  <a:ext cx="130680" cy="3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9">
              <p14:nvContentPartPr>
                <p14:cNvPr id="491" name="Input penna 490">
                  <a:extLst>
                    <a:ext uri="{FF2B5EF4-FFF2-40B4-BE49-F238E27FC236}">
                      <a16:creationId xmlns:a16="http://schemas.microsoft.com/office/drawing/2014/main" id="{799DD461-03A4-50DB-E969-7EE9B2779B05}"/>
                    </a:ext>
                  </a:extLst>
                </p14:cNvPr>
                <p14:cNvContentPartPr/>
                <p14:nvPr/>
              </p14:nvContentPartPr>
              <p14:xfrm>
                <a:off x="10301635" y="3446588"/>
                <a:ext cx="68040" cy="14760"/>
              </p14:xfrm>
            </p:contentPart>
          </mc:Choice>
          <mc:Fallback>
            <p:pic>
              <p:nvPicPr>
                <p:cNvPr id="491" name="Input penna 490">
                  <a:extLst>
                    <a:ext uri="{FF2B5EF4-FFF2-40B4-BE49-F238E27FC236}">
                      <a16:creationId xmlns:a16="http://schemas.microsoft.com/office/drawing/2014/main" id="{799DD461-03A4-50DB-E969-7EE9B2779B05}"/>
                    </a:ext>
                  </a:extLst>
                </p:cNvPr>
                <p:cNvPicPr/>
                <p:nvPr/>
              </p:nvPicPr>
              <p:blipFill>
                <a:blip r:embed="rId350"/>
                <a:stretch>
                  <a:fillRect/>
                </a:stretch>
              </p:blipFill>
              <p:spPr>
                <a:xfrm>
                  <a:off x="10291195" y="3436148"/>
                  <a:ext cx="8928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1">
              <p14:nvContentPartPr>
                <p14:cNvPr id="492" name="Input penna 491">
                  <a:extLst>
                    <a:ext uri="{FF2B5EF4-FFF2-40B4-BE49-F238E27FC236}">
                      <a16:creationId xmlns:a16="http://schemas.microsoft.com/office/drawing/2014/main" id="{D8C312D5-14BE-7DBB-0641-C31D06F0AAAC}"/>
                    </a:ext>
                  </a:extLst>
                </p14:cNvPr>
                <p14:cNvContentPartPr/>
                <p14:nvPr/>
              </p14:nvContentPartPr>
              <p14:xfrm>
                <a:off x="10333315" y="3531188"/>
                <a:ext cx="43560" cy="42480"/>
              </p14:xfrm>
            </p:contentPart>
          </mc:Choice>
          <mc:Fallback>
            <p:pic>
              <p:nvPicPr>
                <p:cNvPr id="492" name="Input penna 491">
                  <a:extLst>
                    <a:ext uri="{FF2B5EF4-FFF2-40B4-BE49-F238E27FC236}">
                      <a16:creationId xmlns:a16="http://schemas.microsoft.com/office/drawing/2014/main" id="{D8C312D5-14BE-7DBB-0641-C31D06F0AAAC}"/>
                    </a:ext>
                  </a:extLst>
                </p:cNvPr>
                <p:cNvPicPr/>
                <p:nvPr/>
              </p:nvPicPr>
              <p:blipFill>
                <a:blip r:embed="rId352"/>
                <a:stretch>
                  <a:fillRect/>
                </a:stretch>
              </p:blipFill>
              <p:spPr>
                <a:xfrm>
                  <a:off x="10322875" y="3520748"/>
                  <a:ext cx="64800" cy="63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3">
              <p14:nvContentPartPr>
                <p14:cNvPr id="493" name="Input penna 492">
                  <a:extLst>
                    <a:ext uri="{FF2B5EF4-FFF2-40B4-BE49-F238E27FC236}">
                      <a16:creationId xmlns:a16="http://schemas.microsoft.com/office/drawing/2014/main" id="{EEEEE36A-C822-9263-9B01-F3DFDE2E2544}"/>
                    </a:ext>
                  </a:extLst>
                </p14:cNvPr>
                <p14:cNvContentPartPr/>
                <p14:nvPr/>
              </p14:nvContentPartPr>
              <p14:xfrm>
                <a:off x="10438075" y="3431828"/>
                <a:ext cx="7200" cy="132840"/>
              </p14:xfrm>
            </p:contentPart>
          </mc:Choice>
          <mc:Fallback>
            <p:pic>
              <p:nvPicPr>
                <p:cNvPr id="493" name="Input penna 492">
                  <a:extLst>
                    <a:ext uri="{FF2B5EF4-FFF2-40B4-BE49-F238E27FC236}">
                      <a16:creationId xmlns:a16="http://schemas.microsoft.com/office/drawing/2014/main" id="{EEEEE36A-C822-9263-9B01-F3DFDE2E2544}"/>
                    </a:ext>
                  </a:extLst>
                </p:cNvPr>
                <p:cNvPicPr/>
                <p:nvPr/>
              </p:nvPicPr>
              <p:blipFill>
                <a:blip r:embed="rId354"/>
                <a:stretch>
                  <a:fillRect/>
                </a:stretch>
              </p:blipFill>
              <p:spPr>
                <a:xfrm>
                  <a:off x="10427275" y="3421028"/>
                  <a:ext cx="28440" cy="154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5">
              <p14:nvContentPartPr>
                <p14:cNvPr id="494" name="Input penna 493">
                  <a:extLst>
                    <a:ext uri="{FF2B5EF4-FFF2-40B4-BE49-F238E27FC236}">
                      <a16:creationId xmlns:a16="http://schemas.microsoft.com/office/drawing/2014/main" id="{C77EB459-20DF-842E-A289-2980227324DB}"/>
                    </a:ext>
                  </a:extLst>
                </p14:cNvPr>
                <p14:cNvContentPartPr/>
                <p14:nvPr/>
              </p14:nvContentPartPr>
              <p14:xfrm>
                <a:off x="10452835" y="3540908"/>
                <a:ext cx="32040" cy="13680"/>
              </p14:xfrm>
            </p:contentPart>
          </mc:Choice>
          <mc:Fallback>
            <p:pic>
              <p:nvPicPr>
                <p:cNvPr id="494" name="Input penna 493">
                  <a:extLst>
                    <a:ext uri="{FF2B5EF4-FFF2-40B4-BE49-F238E27FC236}">
                      <a16:creationId xmlns:a16="http://schemas.microsoft.com/office/drawing/2014/main" id="{C77EB459-20DF-842E-A289-2980227324DB}"/>
                    </a:ext>
                  </a:extLst>
                </p:cNvPr>
                <p:cNvPicPr/>
                <p:nvPr/>
              </p:nvPicPr>
              <p:blipFill>
                <a:blip r:embed="rId356"/>
                <a:stretch>
                  <a:fillRect/>
                </a:stretch>
              </p:blipFill>
              <p:spPr>
                <a:xfrm>
                  <a:off x="10442395" y="3530468"/>
                  <a:ext cx="53280" cy="3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7">
              <p14:nvContentPartPr>
                <p14:cNvPr id="495" name="Input penna 494">
                  <a:extLst>
                    <a:ext uri="{FF2B5EF4-FFF2-40B4-BE49-F238E27FC236}">
                      <a16:creationId xmlns:a16="http://schemas.microsoft.com/office/drawing/2014/main" id="{2FFD63F3-B899-5D62-C4D6-9F8B6E5F42B9}"/>
                    </a:ext>
                  </a:extLst>
                </p14:cNvPr>
                <p14:cNvContentPartPr/>
                <p14:nvPr/>
              </p14:nvContentPartPr>
              <p14:xfrm>
                <a:off x="10351315" y="3672308"/>
                <a:ext cx="102240" cy="67680"/>
              </p14:xfrm>
            </p:contentPart>
          </mc:Choice>
          <mc:Fallback>
            <p:pic>
              <p:nvPicPr>
                <p:cNvPr id="495" name="Input penna 494">
                  <a:extLst>
                    <a:ext uri="{FF2B5EF4-FFF2-40B4-BE49-F238E27FC236}">
                      <a16:creationId xmlns:a16="http://schemas.microsoft.com/office/drawing/2014/main" id="{2FFD63F3-B899-5D62-C4D6-9F8B6E5F42B9}"/>
                    </a:ext>
                  </a:extLst>
                </p:cNvPr>
                <p:cNvPicPr/>
                <p:nvPr/>
              </p:nvPicPr>
              <p:blipFill>
                <a:blip r:embed="rId358"/>
                <a:stretch>
                  <a:fillRect/>
                </a:stretch>
              </p:blipFill>
              <p:spPr>
                <a:xfrm>
                  <a:off x="10340515" y="3661868"/>
                  <a:ext cx="123480" cy="88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9">
              <p14:nvContentPartPr>
                <p14:cNvPr id="496" name="Input penna 495">
                  <a:extLst>
                    <a:ext uri="{FF2B5EF4-FFF2-40B4-BE49-F238E27FC236}">
                      <a16:creationId xmlns:a16="http://schemas.microsoft.com/office/drawing/2014/main" id="{8F3AF632-34CD-CF6F-72AF-EA0F3DD0021C}"/>
                    </a:ext>
                  </a:extLst>
                </p14:cNvPr>
                <p14:cNvContentPartPr/>
                <p14:nvPr/>
              </p14:nvContentPartPr>
              <p14:xfrm>
                <a:off x="10564075" y="3466388"/>
                <a:ext cx="72720" cy="78480"/>
              </p14:xfrm>
            </p:contentPart>
          </mc:Choice>
          <mc:Fallback>
            <p:pic>
              <p:nvPicPr>
                <p:cNvPr id="496" name="Input penna 495">
                  <a:extLst>
                    <a:ext uri="{FF2B5EF4-FFF2-40B4-BE49-F238E27FC236}">
                      <a16:creationId xmlns:a16="http://schemas.microsoft.com/office/drawing/2014/main" id="{8F3AF632-34CD-CF6F-72AF-EA0F3DD0021C}"/>
                    </a:ext>
                  </a:extLst>
                </p:cNvPr>
                <p:cNvPicPr/>
                <p:nvPr/>
              </p:nvPicPr>
              <p:blipFill>
                <a:blip r:embed="rId360"/>
                <a:stretch>
                  <a:fillRect/>
                </a:stretch>
              </p:blipFill>
              <p:spPr>
                <a:xfrm>
                  <a:off x="10553635" y="3455948"/>
                  <a:ext cx="93960" cy="99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1">
              <p14:nvContentPartPr>
                <p14:cNvPr id="497" name="Input penna 496">
                  <a:extLst>
                    <a:ext uri="{FF2B5EF4-FFF2-40B4-BE49-F238E27FC236}">
                      <a16:creationId xmlns:a16="http://schemas.microsoft.com/office/drawing/2014/main" id="{6AD90AD4-4949-188A-3DEA-FB0BC2FC877D}"/>
                    </a:ext>
                  </a:extLst>
                </p14:cNvPr>
                <p14:cNvContentPartPr/>
                <p14:nvPr/>
              </p14:nvContentPartPr>
              <p14:xfrm>
                <a:off x="10534555" y="3552788"/>
                <a:ext cx="94320" cy="11880"/>
              </p14:xfrm>
            </p:contentPart>
          </mc:Choice>
          <mc:Fallback>
            <p:pic>
              <p:nvPicPr>
                <p:cNvPr id="497" name="Input penna 496">
                  <a:extLst>
                    <a:ext uri="{FF2B5EF4-FFF2-40B4-BE49-F238E27FC236}">
                      <a16:creationId xmlns:a16="http://schemas.microsoft.com/office/drawing/2014/main" id="{6AD90AD4-4949-188A-3DEA-FB0BC2FC877D}"/>
                    </a:ext>
                  </a:extLst>
                </p:cNvPr>
                <p:cNvPicPr/>
                <p:nvPr/>
              </p:nvPicPr>
              <p:blipFill>
                <a:blip r:embed="rId362"/>
                <a:stretch>
                  <a:fillRect/>
                </a:stretch>
              </p:blipFill>
              <p:spPr>
                <a:xfrm>
                  <a:off x="10524115" y="3541988"/>
                  <a:ext cx="115560" cy="3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3">
              <p14:nvContentPartPr>
                <p14:cNvPr id="498" name="Input penna 497">
                  <a:extLst>
                    <a:ext uri="{FF2B5EF4-FFF2-40B4-BE49-F238E27FC236}">
                      <a16:creationId xmlns:a16="http://schemas.microsoft.com/office/drawing/2014/main" id="{F4EB8312-9FE4-C918-9DEE-88E1289AB18F}"/>
                    </a:ext>
                  </a:extLst>
                </p14:cNvPr>
                <p14:cNvContentPartPr/>
                <p14:nvPr/>
              </p14:nvContentPartPr>
              <p14:xfrm>
                <a:off x="10600795" y="3558548"/>
                <a:ext cx="28080" cy="59400"/>
              </p14:xfrm>
            </p:contentPart>
          </mc:Choice>
          <mc:Fallback>
            <p:pic>
              <p:nvPicPr>
                <p:cNvPr id="498" name="Input penna 497">
                  <a:extLst>
                    <a:ext uri="{FF2B5EF4-FFF2-40B4-BE49-F238E27FC236}">
                      <a16:creationId xmlns:a16="http://schemas.microsoft.com/office/drawing/2014/main" id="{F4EB8312-9FE4-C918-9DEE-88E1289AB18F}"/>
                    </a:ext>
                  </a:extLst>
                </p:cNvPr>
                <p:cNvPicPr/>
                <p:nvPr/>
              </p:nvPicPr>
              <p:blipFill>
                <a:blip r:embed="rId364"/>
                <a:stretch>
                  <a:fillRect/>
                </a:stretch>
              </p:blipFill>
              <p:spPr>
                <a:xfrm>
                  <a:off x="10590355" y="3547748"/>
                  <a:ext cx="49320" cy="80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5">
              <p14:nvContentPartPr>
                <p14:cNvPr id="499" name="Input penna 498">
                  <a:extLst>
                    <a:ext uri="{FF2B5EF4-FFF2-40B4-BE49-F238E27FC236}">
                      <a16:creationId xmlns:a16="http://schemas.microsoft.com/office/drawing/2014/main" id="{435A4D5B-5988-280B-ED7A-C67EFF78623D}"/>
                    </a:ext>
                  </a:extLst>
                </p14:cNvPr>
                <p14:cNvContentPartPr/>
                <p14:nvPr/>
              </p14:nvContentPartPr>
              <p14:xfrm>
                <a:off x="10529515" y="3673028"/>
                <a:ext cx="95040" cy="129960"/>
              </p14:xfrm>
            </p:contentPart>
          </mc:Choice>
          <mc:Fallback>
            <p:pic>
              <p:nvPicPr>
                <p:cNvPr id="499" name="Input penna 498">
                  <a:extLst>
                    <a:ext uri="{FF2B5EF4-FFF2-40B4-BE49-F238E27FC236}">
                      <a16:creationId xmlns:a16="http://schemas.microsoft.com/office/drawing/2014/main" id="{435A4D5B-5988-280B-ED7A-C67EFF78623D}"/>
                    </a:ext>
                  </a:extLst>
                </p:cNvPr>
                <p:cNvPicPr/>
                <p:nvPr/>
              </p:nvPicPr>
              <p:blipFill>
                <a:blip r:embed="rId366"/>
                <a:stretch>
                  <a:fillRect/>
                </a:stretch>
              </p:blipFill>
              <p:spPr>
                <a:xfrm>
                  <a:off x="10519075" y="3662228"/>
                  <a:ext cx="116280" cy="1512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30" name="Gruppo 529">
            <a:extLst>
              <a:ext uri="{FF2B5EF4-FFF2-40B4-BE49-F238E27FC236}">
                <a16:creationId xmlns:a16="http://schemas.microsoft.com/office/drawing/2014/main" id="{9940E53F-F245-C9B7-0728-9C4322169865}"/>
              </a:ext>
            </a:extLst>
          </p:cNvPr>
          <p:cNvGrpSpPr/>
          <p:nvPr/>
        </p:nvGrpSpPr>
        <p:grpSpPr>
          <a:xfrm>
            <a:off x="9303293" y="1199701"/>
            <a:ext cx="2885400" cy="788272"/>
            <a:chOff x="9303293" y="1199701"/>
            <a:chExt cx="2885400" cy="788272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67">
              <p14:nvContentPartPr>
                <p14:cNvPr id="355" name="Input penna 354">
                  <a:extLst>
                    <a:ext uri="{FF2B5EF4-FFF2-40B4-BE49-F238E27FC236}">
                      <a16:creationId xmlns:a16="http://schemas.microsoft.com/office/drawing/2014/main" id="{3699E4C0-244B-5A71-F4FD-5443FBF11F22}"/>
                    </a:ext>
                  </a:extLst>
                </p14:cNvPr>
                <p14:cNvContentPartPr/>
                <p14:nvPr/>
              </p14:nvContentPartPr>
              <p14:xfrm>
                <a:off x="9303293" y="1793573"/>
                <a:ext cx="147600" cy="137520"/>
              </p14:xfrm>
            </p:contentPart>
          </mc:Choice>
          <mc:Fallback>
            <p:pic>
              <p:nvPicPr>
                <p:cNvPr id="355" name="Input penna 354">
                  <a:extLst>
                    <a:ext uri="{FF2B5EF4-FFF2-40B4-BE49-F238E27FC236}">
                      <a16:creationId xmlns:a16="http://schemas.microsoft.com/office/drawing/2014/main" id="{3699E4C0-244B-5A71-F4FD-5443FBF11F22}"/>
                    </a:ext>
                  </a:extLst>
                </p:cNvPr>
                <p:cNvPicPr/>
                <p:nvPr/>
              </p:nvPicPr>
              <p:blipFill>
                <a:blip r:embed="rId368"/>
                <a:stretch>
                  <a:fillRect/>
                </a:stretch>
              </p:blipFill>
              <p:spPr>
                <a:xfrm>
                  <a:off x="9292853" y="1782773"/>
                  <a:ext cx="168840" cy="158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9">
              <p14:nvContentPartPr>
                <p14:cNvPr id="356" name="Input penna 355">
                  <a:extLst>
                    <a:ext uri="{FF2B5EF4-FFF2-40B4-BE49-F238E27FC236}">
                      <a16:creationId xmlns:a16="http://schemas.microsoft.com/office/drawing/2014/main" id="{7AC7E8B3-A098-DB7A-652E-7CB220B98FA9}"/>
                    </a:ext>
                  </a:extLst>
                </p14:cNvPr>
                <p14:cNvContentPartPr/>
                <p14:nvPr/>
              </p14:nvContentPartPr>
              <p14:xfrm>
                <a:off x="9513173" y="1820573"/>
                <a:ext cx="133920" cy="83160"/>
              </p14:xfrm>
            </p:contentPart>
          </mc:Choice>
          <mc:Fallback>
            <p:pic>
              <p:nvPicPr>
                <p:cNvPr id="356" name="Input penna 355">
                  <a:extLst>
                    <a:ext uri="{FF2B5EF4-FFF2-40B4-BE49-F238E27FC236}">
                      <a16:creationId xmlns:a16="http://schemas.microsoft.com/office/drawing/2014/main" id="{7AC7E8B3-A098-DB7A-652E-7CB220B98FA9}"/>
                    </a:ext>
                  </a:extLst>
                </p:cNvPr>
                <p:cNvPicPr/>
                <p:nvPr/>
              </p:nvPicPr>
              <p:blipFill>
                <a:blip r:embed="rId370"/>
                <a:stretch>
                  <a:fillRect/>
                </a:stretch>
              </p:blipFill>
              <p:spPr>
                <a:xfrm>
                  <a:off x="9502373" y="1810133"/>
                  <a:ext cx="155160" cy="104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1">
              <p14:nvContentPartPr>
                <p14:cNvPr id="357" name="Input penna 356">
                  <a:extLst>
                    <a:ext uri="{FF2B5EF4-FFF2-40B4-BE49-F238E27FC236}">
                      <a16:creationId xmlns:a16="http://schemas.microsoft.com/office/drawing/2014/main" id="{2309A721-5835-A55F-41BB-5F92C71084E2}"/>
                    </a:ext>
                  </a:extLst>
                </p14:cNvPr>
                <p14:cNvContentPartPr/>
                <p14:nvPr/>
              </p14:nvContentPartPr>
              <p14:xfrm>
                <a:off x="9635933" y="1672253"/>
                <a:ext cx="146160" cy="261000"/>
              </p14:xfrm>
            </p:contentPart>
          </mc:Choice>
          <mc:Fallback>
            <p:pic>
              <p:nvPicPr>
                <p:cNvPr id="357" name="Input penna 356">
                  <a:extLst>
                    <a:ext uri="{FF2B5EF4-FFF2-40B4-BE49-F238E27FC236}">
                      <a16:creationId xmlns:a16="http://schemas.microsoft.com/office/drawing/2014/main" id="{2309A721-5835-A55F-41BB-5F92C71084E2}"/>
                    </a:ext>
                  </a:extLst>
                </p:cNvPr>
                <p:cNvPicPr/>
                <p:nvPr/>
              </p:nvPicPr>
              <p:blipFill>
                <a:blip r:embed="rId372"/>
                <a:stretch>
                  <a:fillRect/>
                </a:stretch>
              </p:blipFill>
              <p:spPr>
                <a:xfrm>
                  <a:off x="9625133" y="1661813"/>
                  <a:ext cx="167400" cy="282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3">
              <p14:nvContentPartPr>
                <p14:cNvPr id="358" name="Input penna 357">
                  <a:extLst>
                    <a:ext uri="{FF2B5EF4-FFF2-40B4-BE49-F238E27FC236}">
                      <a16:creationId xmlns:a16="http://schemas.microsoft.com/office/drawing/2014/main" id="{ED6CC5AA-3139-798E-9004-9E6F3D4183F8}"/>
                    </a:ext>
                  </a:extLst>
                </p14:cNvPr>
                <p14:cNvContentPartPr/>
                <p14:nvPr/>
              </p14:nvContentPartPr>
              <p14:xfrm>
                <a:off x="9819173" y="1852253"/>
                <a:ext cx="92880" cy="82080"/>
              </p14:xfrm>
            </p:contentPart>
          </mc:Choice>
          <mc:Fallback>
            <p:pic>
              <p:nvPicPr>
                <p:cNvPr id="358" name="Input penna 357">
                  <a:extLst>
                    <a:ext uri="{FF2B5EF4-FFF2-40B4-BE49-F238E27FC236}">
                      <a16:creationId xmlns:a16="http://schemas.microsoft.com/office/drawing/2014/main" id="{ED6CC5AA-3139-798E-9004-9E6F3D4183F8}"/>
                    </a:ext>
                  </a:extLst>
                </p:cNvPr>
                <p:cNvPicPr/>
                <p:nvPr/>
              </p:nvPicPr>
              <p:blipFill>
                <a:blip r:embed="rId374"/>
                <a:stretch>
                  <a:fillRect/>
                </a:stretch>
              </p:blipFill>
              <p:spPr>
                <a:xfrm>
                  <a:off x="9808373" y="1841453"/>
                  <a:ext cx="114120" cy="103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5">
              <p14:nvContentPartPr>
                <p14:cNvPr id="359" name="Input penna 358">
                  <a:extLst>
                    <a:ext uri="{FF2B5EF4-FFF2-40B4-BE49-F238E27FC236}">
                      <a16:creationId xmlns:a16="http://schemas.microsoft.com/office/drawing/2014/main" id="{99A4AEBF-3029-BDA7-219F-7FD3DF63C015}"/>
                    </a:ext>
                  </a:extLst>
                </p14:cNvPr>
                <p14:cNvContentPartPr/>
                <p14:nvPr/>
              </p14:nvContentPartPr>
              <p14:xfrm>
                <a:off x="10226333" y="1825613"/>
                <a:ext cx="36360" cy="162360"/>
              </p14:xfrm>
            </p:contentPart>
          </mc:Choice>
          <mc:Fallback>
            <p:pic>
              <p:nvPicPr>
                <p:cNvPr id="359" name="Input penna 358">
                  <a:extLst>
                    <a:ext uri="{FF2B5EF4-FFF2-40B4-BE49-F238E27FC236}">
                      <a16:creationId xmlns:a16="http://schemas.microsoft.com/office/drawing/2014/main" id="{99A4AEBF-3029-BDA7-219F-7FD3DF63C015}"/>
                    </a:ext>
                  </a:extLst>
                </p:cNvPr>
                <p:cNvPicPr/>
                <p:nvPr/>
              </p:nvPicPr>
              <p:blipFill>
                <a:blip r:embed="rId376"/>
                <a:stretch>
                  <a:fillRect/>
                </a:stretch>
              </p:blipFill>
              <p:spPr>
                <a:xfrm>
                  <a:off x="10215533" y="1815173"/>
                  <a:ext cx="57600" cy="183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7">
              <p14:nvContentPartPr>
                <p14:cNvPr id="360" name="Input penna 359">
                  <a:extLst>
                    <a:ext uri="{FF2B5EF4-FFF2-40B4-BE49-F238E27FC236}">
                      <a16:creationId xmlns:a16="http://schemas.microsoft.com/office/drawing/2014/main" id="{625BB2FE-DB03-2D8D-D15C-F1D641C0AFD6}"/>
                    </a:ext>
                  </a:extLst>
                </p14:cNvPr>
                <p14:cNvContentPartPr/>
                <p14:nvPr/>
              </p14:nvContentPartPr>
              <p14:xfrm>
                <a:off x="10277813" y="1876013"/>
                <a:ext cx="111600" cy="96480"/>
              </p14:xfrm>
            </p:contentPart>
          </mc:Choice>
          <mc:Fallback>
            <p:pic>
              <p:nvPicPr>
                <p:cNvPr id="360" name="Input penna 359">
                  <a:extLst>
                    <a:ext uri="{FF2B5EF4-FFF2-40B4-BE49-F238E27FC236}">
                      <a16:creationId xmlns:a16="http://schemas.microsoft.com/office/drawing/2014/main" id="{625BB2FE-DB03-2D8D-D15C-F1D641C0AFD6}"/>
                    </a:ext>
                  </a:extLst>
                </p:cNvPr>
                <p:cNvPicPr/>
                <p:nvPr/>
              </p:nvPicPr>
              <p:blipFill>
                <a:blip r:embed="rId378"/>
                <a:stretch>
                  <a:fillRect/>
                </a:stretch>
              </p:blipFill>
              <p:spPr>
                <a:xfrm>
                  <a:off x="10267013" y="1865573"/>
                  <a:ext cx="132840" cy="11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9">
              <p14:nvContentPartPr>
                <p14:cNvPr id="361" name="Input penna 360">
                  <a:extLst>
                    <a:ext uri="{FF2B5EF4-FFF2-40B4-BE49-F238E27FC236}">
                      <a16:creationId xmlns:a16="http://schemas.microsoft.com/office/drawing/2014/main" id="{16C2F138-139C-0D28-89E2-EF862323D7CF}"/>
                    </a:ext>
                  </a:extLst>
                </p14:cNvPr>
                <p14:cNvContentPartPr/>
                <p14:nvPr/>
              </p14:nvContentPartPr>
              <p14:xfrm>
                <a:off x="10636373" y="1688453"/>
                <a:ext cx="129600" cy="211680"/>
              </p14:xfrm>
            </p:contentPart>
          </mc:Choice>
          <mc:Fallback>
            <p:pic>
              <p:nvPicPr>
                <p:cNvPr id="361" name="Input penna 360">
                  <a:extLst>
                    <a:ext uri="{FF2B5EF4-FFF2-40B4-BE49-F238E27FC236}">
                      <a16:creationId xmlns:a16="http://schemas.microsoft.com/office/drawing/2014/main" id="{16C2F138-139C-0D28-89E2-EF862323D7CF}"/>
                    </a:ext>
                  </a:extLst>
                </p:cNvPr>
                <p:cNvPicPr/>
                <p:nvPr/>
              </p:nvPicPr>
              <p:blipFill>
                <a:blip r:embed="rId380"/>
                <a:stretch>
                  <a:fillRect/>
                </a:stretch>
              </p:blipFill>
              <p:spPr>
                <a:xfrm>
                  <a:off x="10625933" y="1678013"/>
                  <a:ext cx="150840" cy="23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1">
              <p14:nvContentPartPr>
                <p14:cNvPr id="362" name="Input penna 361">
                  <a:extLst>
                    <a:ext uri="{FF2B5EF4-FFF2-40B4-BE49-F238E27FC236}">
                      <a16:creationId xmlns:a16="http://schemas.microsoft.com/office/drawing/2014/main" id="{7440D0DD-28D1-4AB7-F347-786CD5129C8E}"/>
                    </a:ext>
                  </a:extLst>
                </p14:cNvPr>
                <p14:cNvContentPartPr/>
                <p14:nvPr/>
              </p14:nvContentPartPr>
              <p14:xfrm>
                <a:off x="10769573" y="1872773"/>
                <a:ext cx="62280" cy="66960"/>
              </p14:xfrm>
            </p:contentPart>
          </mc:Choice>
          <mc:Fallback>
            <p:pic>
              <p:nvPicPr>
                <p:cNvPr id="362" name="Input penna 361">
                  <a:extLst>
                    <a:ext uri="{FF2B5EF4-FFF2-40B4-BE49-F238E27FC236}">
                      <a16:creationId xmlns:a16="http://schemas.microsoft.com/office/drawing/2014/main" id="{7440D0DD-28D1-4AB7-F347-786CD5129C8E}"/>
                    </a:ext>
                  </a:extLst>
                </p:cNvPr>
                <p:cNvPicPr/>
                <p:nvPr/>
              </p:nvPicPr>
              <p:blipFill>
                <a:blip r:embed="rId382"/>
                <a:stretch>
                  <a:fillRect/>
                </a:stretch>
              </p:blipFill>
              <p:spPr>
                <a:xfrm>
                  <a:off x="10758773" y="1861973"/>
                  <a:ext cx="83520" cy="88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3">
              <p14:nvContentPartPr>
                <p14:cNvPr id="363" name="Input penna 362">
                  <a:extLst>
                    <a:ext uri="{FF2B5EF4-FFF2-40B4-BE49-F238E27FC236}">
                      <a16:creationId xmlns:a16="http://schemas.microsoft.com/office/drawing/2014/main" id="{1DB68F8C-F7B4-477E-72A8-D56C1DA01446}"/>
                    </a:ext>
                  </a:extLst>
                </p14:cNvPr>
                <p14:cNvContentPartPr/>
                <p14:nvPr/>
              </p14:nvContentPartPr>
              <p14:xfrm>
                <a:off x="10868213" y="1857293"/>
                <a:ext cx="47160" cy="72720"/>
              </p14:xfrm>
            </p:contentPart>
          </mc:Choice>
          <mc:Fallback>
            <p:pic>
              <p:nvPicPr>
                <p:cNvPr id="363" name="Input penna 362">
                  <a:extLst>
                    <a:ext uri="{FF2B5EF4-FFF2-40B4-BE49-F238E27FC236}">
                      <a16:creationId xmlns:a16="http://schemas.microsoft.com/office/drawing/2014/main" id="{1DB68F8C-F7B4-477E-72A8-D56C1DA01446}"/>
                    </a:ext>
                  </a:extLst>
                </p:cNvPr>
                <p:cNvPicPr/>
                <p:nvPr/>
              </p:nvPicPr>
              <p:blipFill>
                <a:blip r:embed="rId384"/>
                <a:stretch>
                  <a:fillRect/>
                </a:stretch>
              </p:blipFill>
              <p:spPr>
                <a:xfrm>
                  <a:off x="10857413" y="1846853"/>
                  <a:ext cx="68400" cy="93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5">
              <p14:nvContentPartPr>
                <p14:cNvPr id="364" name="Input penna 363">
                  <a:extLst>
                    <a:ext uri="{FF2B5EF4-FFF2-40B4-BE49-F238E27FC236}">
                      <a16:creationId xmlns:a16="http://schemas.microsoft.com/office/drawing/2014/main" id="{C17A5575-4CD7-A99F-296F-563679E36AD2}"/>
                    </a:ext>
                  </a:extLst>
                </p14:cNvPr>
                <p14:cNvContentPartPr/>
                <p14:nvPr/>
              </p14:nvContentPartPr>
              <p14:xfrm>
                <a:off x="10931213" y="1867373"/>
                <a:ext cx="57600" cy="69480"/>
              </p14:xfrm>
            </p:contentPart>
          </mc:Choice>
          <mc:Fallback>
            <p:pic>
              <p:nvPicPr>
                <p:cNvPr id="364" name="Input penna 363">
                  <a:extLst>
                    <a:ext uri="{FF2B5EF4-FFF2-40B4-BE49-F238E27FC236}">
                      <a16:creationId xmlns:a16="http://schemas.microsoft.com/office/drawing/2014/main" id="{C17A5575-4CD7-A99F-296F-563679E36AD2}"/>
                    </a:ext>
                  </a:extLst>
                </p:cNvPr>
                <p:cNvPicPr/>
                <p:nvPr/>
              </p:nvPicPr>
              <p:blipFill>
                <a:blip r:embed="rId386"/>
                <a:stretch>
                  <a:fillRect/>
                </a:stretch>
              </p:blipFill>
              <p:spPr>
                <a:xfrm>
                  <a:off x="10920413" y="1856933"/>
                  <a:ext cx="78840" cy="90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7">
              <p14:nvContentPartPr>
                <p14:cNvPr id="365" name="Input penna 364">
                  <a:extLst>
                    <a:ext uri="{FF2B5EF4-FFF2-40B4-BE49-F238E27FC236}">
                      <a16:creationId xmlns:a16="http://schemas.microsoft.com/office/drawing/2014/main" id="{F8EBAA3C-738C-7521-85E2-A8004020F472}"/>
                    </a:ext>
                  </a:extLst>
                </p14:cNvPr>
                <p14:cNvContentPartPr/>
                <p14:nvPr/>
              </p14:nvContentPartPr>
              <p14:xfrm>
                <a:off x="11034533" y="1897253"/>
                <a:ext cx="81360" cy="70200"/>
              </p14:xfrm>
            </p:contentPart>
          </mc:Choice>
          <mc:Fallback>
            <p:pic>
              <p:nvPicPr>
                <p:cNvPr id="365" name="Input penna 364">
                  <a:extLst>
                    <a:ext uri="{FF2B5EF4-FFF2-40B4-BE49-F238E27FC236}">
                      <a16:creationId xmlns:a16="http://schemas.microsoft.com/office/drawing/2014/main" id="{F8EBAA3C-738C-7521-85E2-A8004020F472}"/>
                    </a:ext>
                  </a:extLst>
                </p:cNvPr>
                <p:cNvPicPr/>
                <p:nvPr/>
              </p:nvPicPr>
              <p:blipFill>
                <a:blip r:embed="rId388"/>
                <a:stretch>
                  <a:fillRect/>
                </a:stretch>
              </p:blipFill>
              <p:spPr>
                <a:xfrm>
                  <a:off x="11023733" y="1886813"/>
                  <a:ext cx="102600" cy="91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9">
              <p14:nvContentPartPr>
                <p14:cNvPr id="366" name="Input penna 365">
                  <a:extLst>
                    <a:ext uri="{FF2B5EF4-FFF2-40B4-BE49-F238E27FC236}">
                      <a16:creationId xmlns:a16="http://schemas.microsoft.com/office/drawing/2014/main" id="{9FA592B2-85B6-5DD0-2679-DF3AF18085CB}"/>
                    </a:ext>
                  </a:extLst>
                </p14:cNvPr>
                <p14:cNvContentPartPr/>
                <p14:nvPr/>
              </p14:nvContentPartPr>
              <p14:xfrm>
                <a:off x="11347013" y="1854053"/>
                <a:ext cx="86400" cy="95760"/>
              </p14:xfrm>
            </p:contentPart>
          </mc:Choice>
          <mc:Fallback>
            <p:pic>
              <p:nvPicPr>
                <p:cNvPr id="366" name="Input penna 365">
                  <a:extLst>
                    <a:ext uri="{FF2B5EF4-FFF2-40B4-BE49-F238E27FC236}">
                      <a16:creationId xmlns:a16="http://schemas.microsoft.com/office/drawing/2014/main" id="{9FA592B2-85B6-5DD0-2679-DF3AF18085CB}"/>
                    </a:ext>
                  </a:extLst>
                </p:cNvPr>
                <p:cNvPicPr/>
                <p:nvPr/>
              </p:nvPicPr>
              <p:blipFill>
                <a:blip r:embed="rId390"/>
                <a:stretch>
                  <a:fillRect/>
                </a:stretch>
              </p:blipFill>
              <p:spPr>
                <a:xfrm>
                  <a:off x="11336573" y="1843253"/>
                  <a:ext cx="107640" cy="11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1">
              <p14:nvContentPartPr>
                <p14:cNvPr id="367" name="Input penna 366">
                  <a:extLst>
                    <a:ext uri="{FF2B5EF4-FFF2-40B4-BE49-F238E27FC236}">
                      <a16:creationId xmlns:a16="http://schemas.microsoft.com/office/drawing/2014/main" id="{1784315C-39EF-B5D5-AF90-A4C124B31AE5}"/>
                    </a:ext>
                  </a:extLst>
                </p14:cNvPr>
                <p14:cNvContentPartPr/>
                <p14:nvPr/>
              </p14:nvContentPartPr>
              <p14:xfrm>
                <a:off x="11419373" y="1750733"/>
                <a:ext cx="119880" cy="216720"/>
              </p14:xfrm>
            </p:contentPart>
          </mc:Choice>
          <mc:Fallback>
            <p:pic>
              <p:nvPicPr>
                <p:cNvPr id="367" name="Input penna 366">
                  <a:extLst>
                    <a:ext uri="{FF2B5EF4-FFF2-40B4-BE49-F238E27FC236}">
                      <a16:creationId xmlns:a16="http://schemas.microsoft.com/office/drawing/2014/main" id="{1784315C-39EF-B5D5-AF90-A4C124B31AE5}"/>
                    </a:ext>
                  </a:extLst>
                </p:cNvPr>
                <p:cNvPicPr/>
                <p:nvPr/>
              </p:nvPicPr>
              <p:blipFill>
                <a:blip r:embed="rId392"/>
                <a:stretch>
                  <a:fillRect/>
                </a:stretch>
              </p:blipFill>
              <p:spPr>
                <a:xfrm>
                  <a:off x="11408573" y="1740293"/>
                  <a:ext cx="141120" cy="23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3">
              <p14:nvContentPartPr>
                <p14:cNvPr id="368" name="Input penna 367">
                  <a:extLst>
                    <a:ext uri="{FF2B5EF4-FFF2-40B4-BE49-F238E27FC236}">
                      <a16:creationId xmlns:a16="http://schemas.microsoft.com/office/drawing/2014/main" id="{9523047E-338C-157E-A97C-991D6CA491DF}"/>
                    </a:ext>
                  </a:extLst>
                </p14:cNvPr>
                <p14:cNvContentPartPr/>
                <p14:nvPr/>
              </p14:nvContentPartPr>
              <p14:xfrm>
                <a:off x="11727893" y="1887173"/>
                <a:ext cx="60120" cy="66960"/>
              </p14:xfrm>
            </p:contentPart>
          </mc:Choice>
          <mc:Fallback>
            <p:pic>
              <p:nvPicPr>
                <p:cNvPr id="368" name="Input penna 367">
                  <a:extLst>
                    <a:ext uri="{FF2B5EF4-FFF2-40B4-BE49-F238E27FC236}">
                      <a16:creationId xmlns:a16="http://schemas.microsoft.com/office/drawing/2014/main" id="{9523047E-338C-157E-A97C-991D6CA491DF}"/>
                    </a:ext>
                  </a:extLst>
                </p:cNvPr>
                <p:cNvPicPr/>
                <p:nvPr/>
              </p:nvPicPr>
              <p:blipFill>
                <a:blip r:embed="rId394"/>
                <a:stretch>
                  <a:fillRect/>
                </a:stretch>
              </p:blipFill>
              <p:spPr>
                <a:xfrm>
                  <a:off x="11717453" y="1876373"/>
                  <a:ext cx="81360" cy="88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5">
              <p14:nvContentPartPr>
                <p14:cNvPr id="369" name="Input penna 368">
                  <a:extLst>
                    <a:ext uri="{FF2B5EF4-FFF2-40B4-BE49-F238E27FC236}">
                      <a16:creationId xmlns:a16="http://schemas.microsoft.com/office/drawing/2014/main" id="{C1DA5C90-9E1D-31A4-F89F-1CCB18AB0532}"/>
                    </a:ext>
                  </a:extLst>
                </p14:cNvPr>
                <p14:cNvContentPartPr/>
                <p14:nvPr/>
              </p14:nvContentPartPr>
              <p14:xfrm>
                <a:off x="11824373" y="1777013"/>
                <a:ext cx="21600" cy="183600"/>
              </p14:xfrm>
            </p:contentPart>
          </mc:Choice>
          <mc:Fallback>
            <p:pic>
              <p:nvPicPr>
                <p:cNvPr id="369" name="Input penna 368">
                  <a:extLst>
                    <a:ext uri="{FF2B5EF4-FFF2-40B4-BE49-F238E27FC236}">
                      <a16:creationId xmlns:a16="http://schemas.microsoft.com/office/drawing/2014/main" id="{C1DA5C90-9E1D-31A4-F89F-1CCB18AB0532}"/>
                    </a:ext>
                  </a:extLst>
                </p:cNvPr>
                <p:cNvPicPr/>
                <p:nvPr/>
              </p:nvPicPr>
              <p:blipFill>
                <a:blip r:embed="rId396"/>
                <a:stretch>
                  <a:fillRect/>
                </a:stretch>
              </p:blipFill>
              <p:spPr>
                <a:xfrm>
                  <a:off x="11813933" y="1766573"/>
                  <a:ext cx="42840" cy="20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7">
              <p14:nvContentPartPr>
                <p14:cNvPr id="370" name="Input penna 369">
                  <a:extLst>
                    <a:ext uri="{FF2B5EF4-FFF2-40B4-BE49-F238E27FC236}">
                      <a16:creationId xmlns:a16="http://schemas.microsoft.com/office/drawing/2014/main" id="{00503D4F-D40F-AAC4-37C1-A9FA7D68A29D}"/>
                    </a:ext>
                  </a:extLst>
                </p14:cNvPr>
                <p14:cNvContentPartPr/>
                <p14:nvPr/>
              </p14:nvContentPartPr>
              <p14:xfrm>
                <a:off x="11829413" y="1878533"/>
                <a:ext cx="62640" cy="11520"/>
              </p14:xfrm>
            </p:contentPart>
          </mc:Choice>
          <mc:Fallback>
            <p:pic>
              <p:nvPicPr>
                <p:cNvPr id="370" name="Input penna 369">
                  <a:extLst>
                    <a:ext uri="{FF2B5EF4-FFF2-40B4-BE49-F238E27FC236}">
                      <a16:creationId xmlns:a16="http://schemas.microsoft.com/office/drawing/2014/main" id="{00503D4F-D40F-AAC4-37C1-A9FA7D68A29D}"/>
                    </a:ext>
                  </a:extLst>
                </p:cNvPr>
                <p:cNvPicPr/>
                <p:nvPr/>
              </p:nvPicPr>
              <p:blipFill>
                <a:blip r:embed="rId398"/>
                <a:stretch>
                  <a:fillRect/>
                </a:stretch>
              </p:blipFill>
              <p:spPr>
                <a:xfrm>
                  <a:off x="11818973" y="1868093"/>
                  <a:ext cx="83880" cy="3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9">
              <p14:nvContentPartPr>
                <p14:cNvPr id="371" name="Input penna 370">
                  <a:extLst>
                    <a:ext uri="{FF2B5EF4-FFF2-40B4-BE49-F238E27FC236}">
                      <a16:creationId xmlns:a16="http://schemas.microsoft.com/office/drawing/2014/main" id="{9DC58BA3-C57F-E803-BADF-3072A4CCF2EC}"/>
                    </a:ext>
                  </a:extLst>
                </p14:cNvPr>
                <p14:cNvContentPartPr/>
                <p14:nvPr/>
              </p14:nvContentPartPr>
              <p14:xfrm>
                <a:off x="11912213" y="1781333"/>
                <a:ext cx="33120" cy="148680"/>
              </p14:xfrm>
            </p:contentPart>
          </mc:Choice>
          <mc:Fallback>
            <p:pic>
              <p:nvPicPr>
                <p:cNvPr id="371" name="Input penna 370">
                  <a:extLst>
                    <a:ext uri="{FF2B5EF4-FFF2-40B4-BE49-F238E27FC236}">
                      <a16:creationId xmlns:a16="http://schemas.microsoft.com/office/drawing/2014/main" id="{9DC58BA3-C57F-E803-BADF-3072A4CCF2EC}"/>
                    </a:ext>
                  </a:extLst>
                </p:cNvPr>
                <p:cNvPicPr/>
                <p:nvPr/>
              </p:nvPicPr>
              <p:blipFill>
                <a:blip r:embed="rId400"/>
                <a:stretch>
                  <a:fillRect/>
                </a:stretch>
              </p:blipFill>
              <p:spPr>
                <a:xfrm>
                  <a:off x="11901413" y="1770893"/>
                  <a:ext cx="54360" cy="169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1">
              <p14:nvContentPartPr>
                <p14:cNvPr id="372" name="Input penna 371">
                  <a:extLst>
                    <a:ext uri="{FF2B5EF4-FFF2-40B4-BE49-F238E27FC236}">
                      <a16:creationId xmlns:a16="http://schemas.microsoft.com/office/drawing/2014/main" id="{6B18B504-C538-928A-E5A7-DC94F225B085}"/>
                    </a:ext>
                  </a:extLst>
                </p14:cNvPr>
                <p14:cNvContentPartPr/>
                <p14:nvPr/>
              </p14:nvContentPartPr>
              <p14:xfrm>
                <a:off x="11909693" y="1888973"/>
                <a:ext cx="74160" cy="14760"/>
              </p14:xfrm>
            </p:contentPart>
          </mc:Choice>
          <mc:Fallback>
            <p:pic>
              <p:nvPicPr>
                <p:cNvPr id="372" name="Input penna 371">
                  <a:extLst>
                    <a:ext uri="{FF2B5EF4-FFF2-40B4-BE49-F238E27FC236}">
                      <a16:creationId xmlns:a16="http://schemas.microsoft.com/office/drawing/2014/main" id="{6B18B504-C538-928A-E5A7-DC94F225B085}"/>
                    </a:ext>
                  </a:extLst>
                </p:cNvPr>
                <p:cNvPicPr/>
                <p:nvPr/>
              </p:nvPicPr>
              <p:blipFill>
                <a:blip r:embed="rId402"/>
                <a:stretch>
                  <a:fillRect/>
                </a:stretch>
              </p:blipFill>
              <p:spPr>
                <a:xfrm>
                  <a:off x="11898893" y="1878173"/>
                  <a:ext cx="954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3">
              <p14:nvContentPartPr>
                <p14:cNvPr id="373" name="Input penna 372">
                  <a:extLst>
                    <a:ext uri="{FF2B5EF4-FFF2-40B4-BE49-F238E27FC236}">
                      <a16:creationId xmlns:a16="http://schemas.microsoft.com/office/drawing/2014/main" id="{9E829C6D-705E-B320-66E9-A62C83130A3E}"/>
                    </a:ext>
                  </a:extLst>
                </p14:cNvPr>
                <p14:cNvContentPartPr/>
                <p14:nvPr/>
              </p14:nvContentPartPr>
              <p14:xfrm>
                <a:off x="11974493" y="1884653"/>
                <a:ext cx="51120" cy="62640"/>
              </p14:xfrm>
            </p:contentPart>
          </mc:Choice>
          <mc:Fallback>
            <p:pic>
              <p:nvPicPr>
                <p:cNvPr id="373" name="Input penna 372">
                  <a:extLst>
                    <a:ext uri="{FF2B5EF4-FFF2-40B4-BE49-F238E27FC236}">
                      <a16:creationId xmlns:a16="http://schemas.microsoft.com/office/drawing/2014/main" id="{9E829C6D-705E-B320-66E9-A62C83130A3E}"/>
                    </a:ext>
                  </a:extLst>
                </p:cNvPr>
                <p:cNvPicPr/>
                <p:nvPr/>
              </p:nvPicPr>
              <p:blipFill>
                <a:blip r:embed="rId404"/>
                <a:stretch>
                  <a:fillRect/>
                </a:stretch>
              </p:blipFill>
              <p:spPr>
                <a:xfrm>
                  <a:off x="11963693" y="1873853"/>
                  <a:ext cx="72360" cy="83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5">
              <p14:nvContentPartPr>
                <p14:cNvPr id="374" name="Input penna 373">
                  <a:extLst>
                    <a:ext uri="{FF2B5EF4-FFF2-40B4-BE49-F238E27FC236}">
                      <a16:creationId xmlns:a16="http://schemas.microsoft.com/office/drawing/2014/main" id="{BE51E75C-C9E8-F6FC-E2FA-EBB2C24F3B66}"/>
                    </a:ext>
                  </a:extLst>
                </p14:cNvPr>
                <p14:cNvContentPartPr/>
                <p14:nvPr/>
              </p14:nvContentPartPr>
              <p14:xfrm>
                <a:off x="12058013" y="1790693"/>
                <a:ext cx="44640" cy="132480"/>
              </p14:xfrm>
            </p:contentPart>
          </mc:Choice>
          <mc:Fallback>
            <p:pic>
              <p:nvPicPr>
                <p:cNvPr id="374" name="Input penna 373">
                  <a:extLst>
                    <a:ext uri="{FF2B5EF4-FFF2-40B4-BE49-F238E27FC236}">
                      <a16:creationId xmlns:a16="http://schemas.microsoft.com/office/drawing/2014/main" id="{BE51E75C-C9E8-F6FC-E2FA-EBB2C24F3B66}"/>
                    </a:ext>
                  </a:extLst>
                </p:cNvPr>
                <p:cNvPicPr/>
                <p:nvPr/>
              </p:nvPicPr>
              <p:blipFill>
                <a:blip r:embed="rId406"/>
                <a:stretch>
                  <a:fillRect/>
                </a:stretch>
              </p:blipFill>
              <p:spPr>
                <a:xfrm>
                  <a:off x="12047213" y="1780253"/>
                  <a:ext cx="65880" cy="153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7">
              <p14:nvContentPartPr>
                <p14:cNvPr id="375" name="Input penna 374">
                  <a:extLst>
                    <a:ext uri="{FF2B5EF4-FFF2-40B4-BE49-F238E27FC236}">
                      <a16:creationId xmlns:a16="http://schemas.microsoft.com/office/drawing/2014/main" id="{61D9391E-FBF6-35BC-F008-9ADD60104BBD}"/>
                    </a:ext>
                  </a:extLst>
                </p14:cNvPr>
                <p14:cNvContentPartPr/>
                <p14:nvPr/>
              </p14:nvContentPartPr>
              <p14:xfrm>
                <a:off x="12147293" y="1859813"/>
                <a:ext cx="41400" cy="47160"/>
              </p14:xfrm>
            </p:contentPart>
          </mc:Choice>
          <mc:Fallback>
            <p:pic>
              <p:nvPicPr>
                <p:cNvPr id="375" name="Input penna 374">
                  <a:extLst>
                    <a:ext uri="{FF2B5EF4-FFF2-40B4-BE49-F238E27FC236}">
                      <a16:creationId xmlns:a16="http://schemas.microsoft.com/office/drawing/2014/main" id="{61D9391E-FBF6-35BC-F008-9ADD60104BBD}"/>
                    </a:ext>
                  </a:extLst>
                </p:cNvPr>
                <p:cNvPicPr/>
                <p:nvPr/>
              </p:nvPicPr>
              <p:blipFill>
                <a:blip r:embed="rId408"/>
                <a:stretch>
                  <a:fillRect/>
                </a:stretch>
              </p:blipFill>
              <p:spPr>
                <a:xfrm>
                  <a:off x="12136493" y="1849373"/>
                  <a:ext cx="62640" cy="68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9">
              <p14:nvContentPartPr>
                <p14:cNvPr id="376" name="Input penna 375">
                  <a:extLst>
                    <a:ext uri="{FF2B5EF4-FFF2-40B4-BE49-F238E27FC236}">
                      <a16:creationId xmlns:a16="http://schemas.microsoft.com/office/drawing/2014/main" id="{E74657C3-178B-A964-5FD9-4CF404569CBE}"/>
                    </a:ext>
                  </a:extLst>
                </p14:cNvPr>
                <p14:cNvContentPartPr/>
                <p14:nvPr/>
              </p14:nvContentPartPr>
              <p14:xfrm>
                <a:off x="12186533" y="1859813"/>
                <a:ext cx="360" cy="360"/>
              </p14:xfrm>
            </p:contentPart>
          </mc:Choice>
          <mc:Fallback>
            <p:pic>
              <p:nvPicPr>
                <p:cNvPr id="376" name="Input penna 375">
                  <a:extLst>
                    <a:ext uri="{FF2B5EF4-FFF2-40B4-BE49-F238E27FC236}">
                      <a16:creationId xmlns:a16="http://schemas.microsoft.com/office/drawing/2014/main" id="{E74657C3-178B-A964-5FD9-4CF404569CBE}"/>
                    </a:ext>
                  </a:extLst>
                </p:cNvPr>
                <p:cNvPicPr/>
                <p:nvPr/>
              </p:nvPicPr>
              <p:blipFill>
                <a:blip r:embed="rId410"/>
                <a:stretch>
                  <a:fillRect/>
                </a:stretch>
              </p:blipFill>
              <p:spPr>
                <a:xfrm>
                  <a:off x="12175733" y="1849373"/>
                  <a:ext cx="21600" cy="2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1">
              <p14:nvContentPartPr>
                <p14:cNvPr id="377" name="Input penna 376">
                  <a:extLst>
                    <a:ext uri="{FF2B5EF4-FFF2-40B4-BE49-F238E27FC236}">
                      <a16:creationId xmlns:a16="http://schemas.microsoft.com/office/drawing/2014/main" id="{3DD6B73C-DE45-E7DD-8452-E95C5C1518BA}"/>
                    </a:ext>
                  </a:extLst>
                </p14:cNvPr>
                <p14:cNvContentPartPr/>
                <p14:nvPr/>
              </p14:nvContentPartPr>
              <p14:xfrm>
                <a:off x="12186533" y="1859813"/>
                <a:ext cx="360" cy="360"/>
              </p14:xfrm>
            </p:contentPart>
          </mc:Choice>
          <mc:Fallback>
            <p:pic>
              <p:nvPicPr>
                <p:cNvPr id="377" name="Input penna 376">
                  <a:extLst>
                    <a:ext uri="{FF2B5EF4-FFF2-40B4-BE49-F238E27FC236}">
                      <a16:creationId xmlns:a16="http://schemas.microsoft.com/office/drawing/2014/main" id="{3DD6B73C-DE45-E7DD-8452-E95C5C1518BA}"/>
                    </a:ext>
                  </a:extLst>
                </p:cNvPr>
                <p:cNvPicPr/>
                <p:nvPr/>
              </p:nvPicPr>
              <p:blipFill>
                <a:blip r:embed="rId410"/>
                <a:stretch>
                  <a:fillRect/>
                </a:stretch>
              </p:blipFill>
              <p:spPr>
                <a:xfrm>
                  <a:off x="12175733" y="1849373"/>
                  <a:ext cx="21600" cy="2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2">
              <p14:nvContentPartPr>
                <p14:cNvPr id="527" name="Input penna 526">
                  <a:extLst>
                    <a:ext uri="{FF2B5EF4-FFF2-40B4-BE49-F238E27FC236}">
                      <a16:creationId xmlns:a16="http://schemas.microsoft.com/office/drawing/2014/main" id="{3FF65FE7-2959-EE65-421B-AD8E1087F54C}"/>
                    </a:ext>
                  </a:extLst>
                </p14:cNvPr>
                <p14:cNvContentPartPr/>
                <p14:nvPr/>
              </p14:nvContentPartPr>
              <p14:xfrm>
                <a:off x="10123075" y="1199701"/>
                <a:ext cx="1644840" cy="442080"/>
              </p14:xfrm>
            </p:contentPart>
          </mc:Choice>
          <mc:Fallback>
            <p:pic>
              <p:nvPicPr>
                <p:cNvPr id="527" name="Input penna 526">
                  <a:extLst>
                    <a:ext uri="{FF2B5EF4-FFF2-40B4-BE49-F238E27FC236}">
                      <a16:creationId xmlns:a16="http://schemas.microsoft.com/office/drawing/2014/main" id="{3FF65FE7-2959-EE65-421B-AD8E1087F54C}"/>
                    </a:ext>
                  </a:extLst>
                </p:cNvPr>
                <p:cNvPicPr/>
                <p:nvPr/>
              </p:nvPicPr>
              <p:blipFill>
                <a:blip r:embed="rId413"/>
                <a:stretch>
                  <a:fillRect/>
                </a:stretch>
              </p:blipFill>
              <p:spPr>
                <a:xfrm>
                  <a:off x="10112635" y="1188901"/>
                  <a:ext cx="1666080" cy="463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4">
              <p14:nvContentPartPr>
                <p14:cNvPr id="528" name="Input penna 527">
                  <a:extLst>
                    <a:ext uri="{FF2B5EF4-FFF2-40B4-BE49-F238E27FC236}">
                      <a16:creationId xmlns:a16="http://schemas.microsoft.com/office/drawing/2014/main" id="{D37DA5D3-EB1E-66EA-D336-484BC2B356E2}"/>
                    </a:ext>
                  </a:extLst>
                </p14:cNvPr>
                <p14:cNvContentPartPr/>
                <p14:nvPr/>
              </p14:nvContentPartPr>
              <p14:xfrm>
                <a:off x="9997795" y="1627021"/>
                <a:ext cx="315000" cy="122400"/>
              </p14:xfrm>
            </p:contentPart>
          </mc:Choice>
          <mc:Fallback>
            <p:pic>
              <p:nvPicPr>
                <p:cNvPr id="528" name="Input penna 527">
                  <a:extLst>
                    <a:ext uri="{FF2B5EF4-FFF2-40B4-BE49-F238E27FC236}">
                      <a16:creationId xmlns:a16="http://schemas.microsoft.com/office/drawing/2014/main" id="{D37DA5D3-EB1E-66EA-D336-484BC2B356E2}"/>
                    </a:ext>
                  </a:extLst>
                </p:cNvPr>
                <p:cNvPicPr/>
                <p:nvPr/>
              </p:nvPicPr>
              <p:blipFill>
                <a:blip r:embed="rId415"/>
                <a:stretch>
                  <a:fillRect/>
                </a:stretch>
              </p:blipFill>
              <p:spPr>
                <a:xfrm>
                  <a:off x="9987355" y="1616221"/>
                  <a:ext cx="336240" cy="1436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36" name="Gruppo 535">
            <a:extLst>
              <a:ext uri="{FF2B5EF4-FFF2-40B4-BE49-F238E27FC236}">
                <a16:creationId xmlns:a16="http://schemas.microsoft.com/office/drawing/2014/main" id="{C05C37DE-A01A-A0C2-B6C3-01232BB2D07E}"/>
              </a:ext>
            </a:extLst>
          </p:cNvPr>
          <p:cNvGrpSpPr/>
          <p:nvPr/>
        </p:nvGrpSpPr>
        <p:grpSpPr>
          <a:xfrm>
            <a:off x="10744373" y="2407733"/>
            <a:ext cx="1339920" cy="441720"/>
            <a:chOff x="10744373" y="2407733"/>
            <a:chExt cx="1339920" cy="4417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16">
              <p14:nvContentPartPr>
                <p14:cNvPr id="423" name="Input penna 422">
                  <a:extLst>
                    <a:ext uri="{FF2B5EF4-FFF2-40B4-BE49-F238E27FC236}">
                      <a16:creationId xmlns:a16="http://schemas.microsoft.com/office/drawing/2014/main" id="{123BD3F1-50E4-545A-7D8D-86D47C0153B4}"/>
                    </a:ext>
                  </a:extLst>
                </p14:cNvPr>
                <p14:cNvContentPartPr/>
                <p14:nvPr/>
              </p14:nvContentPartPr>
              <p14:xfrm>
                <a:off x="10744373" y="2423213"/>
                <a:ext cx="80640" cy="156240"/>
              </p14:xfrm>
            </p:contentPart>
          </mc:Choice>
          <mc:Fallback>
            <p:pic>
              <p:nvPicPr>
                <p:cNvPr id="423" name="Input penna 422">
                  <a:extLst>
                    <a:ext uri="{FF2B5EF4-FFF2-40B4-BE49-F238E27FC236}">
                      <a16:creationId xmlns:a16="http://schemas.microsoft.com/office/drawing/2014/main" id="{123BD3F1-50E4-545A-7D8D-86D47C0153B4}"/>
                    </a:ext>
                  </a:extLst>
                </p:cNvPr>
                <p:cNvPicPr/>
                <p:nvPr/>
              </p:nvPicPr>
              <p:blipFill>
                <a:blip r:embed="rId417"/>
                <a:stretch>
                  <a:fillRect/>
                </a:stretch>
              </p:blipFill>
              <p:spPr>
                <a:xfrm>
                  <a:off x="10733933" y="2412413"/>
                  <a:ext cx="101880" cy="177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8">
              <p14:nvContentPartPr>
                <p14:cNvPr id="424" name="Input penna 423">
                  <a:extLst>
                    <a:ext uri="{FF2B5EF4-FFF2-40B4-BE49-F238E27FC236}">
                      <a16:creationId xmlns:a16="http://schemas.microsoft.com/office/drawing/2014/main" id="{C6AD80AA-6488-3421-FCF4-B1898D115E8B}"/>
                    </a:ext>
                  </a:extLst>
                </p14:cNvPr>
                <p14:cNvContentPartPr/>
                <p14:nvPr/>
              </p14:nvContentPartPr>
              <p14:xfrm>
                <a:off x="10904933" y="2465693"/>
                <a:ext cx="60120" cy="112680"/>
              </p14:xfrm>
            </p:contentPart>
          </mc:Choice>
          <mc:Fallback>
            <p:pic>
              <p:nvPicPr>
                <p:cNvPr id="424" name="Input penna 423">
                  <a:extLst>
                    <a:ext uri="{FF2B5EF4-FFF2-40B4-BE49-F238E27FC236}">
                      <a16:creationId xmlns:a16="http://schemas.microsoft.com/office/drawing/2014/main" id="{C6AD80AA-6488-3421-FCF4-B1898D115E8B}"/>
                    </a:ext>
                  </a:extLst>
                </p:cNvPr>
                <p:cNvPicPr/>
                <p:nvPr/>
              </p:nvPicPr>
              <p:blipFill>
                <a:blip r:embed="rId419"/>
                <a:stretch>
                  <a:fillRect/>
                </a:stretch>
              </p:blipFill>
              <p:spPr>
                <a:xfrm>
                  <a:off x="10894493" y="2454893"/>
                  <a:ext cx="81360" cy="13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0">
              <p14:nvContentPartPr>
                <p14:cNvPr id="425" name="Input penna 424">
                  <a:extLst>
                    <a:ext uri="{FF2B5EF4-FFF2-40B4-BE49-F238E27FC236}">
                      <a16:creationId xmlns:a16="http://schemas.microsoft.com/office/drawing/2014/main" id="{C6D316E8-2A81-2F3E-A59F-E0853B0488F3}"/>
                    </a:ext>
                  </a:extLst>
                </p14:cNvPr>
                <p14:cNvContentPartPr/>
                <p14:nvPr/>
              </p14:nvContentPartPr>
              <p14:xfrm>
                <a:off x="11070533" y="2407733"/>
                <a:ext cx="62640" cy="119520"/>
              </p14:xfrm>
            </p:contentPart>
          </mc:Choice>
          <mc:Fallback>
            <p:pic>
              <p:nvPicPr>
                <p:cNvPr id="425" name="Input penna 424">
                  <a:extLst>
                    <a:ext uri="{FF2B5EF4-FFF2-40B4-BE49-F238E27FC236}">
                      <a16:creationId xmlns:a16="http://schemas.microsoft.com/office/drawing/2014/main" id="{C6D316E8-2A81-2F3E-A59F-E0853B0488F3}"/>
                    </a:ext>
                  </a:extLst>
                </p:cNvPr>
                <p:cNvPicPr/>
                <p:nvPr/>
              </p:nvPicPr>
              <p:blipFill>
                <a:blip r:embed="rId421"/>
                <a:stretch>
                  <a:fillRect/>
                </a:stretch>
              </p:blipFill>
              <p:spPr>
                <a:xfrm>
                  <a:off x="11059733" y="2396933"/>
                  <a:ext cx="83880" cy="14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2">
              <p14:nvContentPartPr>
                <p14:cNvPr id="426" name="Input penna 425">
                  <a:extLst>
                    <a:ext uri="{FF2B5EF4-FFF2-40B4-BE49-F238E27FC236}">
                      <a16:creationId xmlns:a16="http://schemas.microsoft.com/office/drawing/2014/main" id="{19F4B1C3-9BC2-9BDD-9386-125FFB349126}"/>
                    </a:ext>
                  </a:extLst>
                </p14:cNvPr>
                <p14:cNvContentPartPr/>
                <p14:nvPr/>
              </p14:nvContentPartPr>
              <p14:xfrm>
                <a:off x="11021933" y="2575493"/>
                <a:ext cx="106920" cy="12240"/>
              </p14:xfrm>
            </p:contentPart>
          </mc:Choice>
          <mc:Fallback>
            <p:pic>
              <p:nvPicPr>
                <p:cNvPr id="426" name="Input penna 425">
                  <a:extLst>
                    <a:ext uri="{FF2B5EF4-FFF2-40B4-BE49-F238E27FC236}">
                      <a16:creationId xmlns:a16="http://schemas.microsoft.com/office/drawing/2014/main" id="{19F4B1C3-9BC2-9BDD-9386-125FFB349126}"/>
                    </a:ext>
                  </a:extLst>
                </p:cNvPr>
                <p:cNvPicPr/>
                <p:nvPr/>
              </p:nvPicPr>
              <p:blipFill>
                <a:blip r:embed="rId423"/>
                <a:stretch>
                  <a:fillRect/>
                </a:stretch>
              </p:blipFill>
              <p:spPr>
                <a:xfrm>
                  <a:off x="11011493" y="2565053"/>
                  <a:ext cx="128160" cy="3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4">
              <p14:nvContentPartPr>
                <p14:cNvPr id="427" name="Input penna 426">
                  <a:extLst>
                    <a:ext uri="{FF2B5EF4-FFF2-40B4-BE49-F238E27FC236}">
                      <a16:creationId xmlns:a16="http://schemas.microsoft.com/office/drawing/2014/main" id="{2FBC05D1-E974-59B0-8956-C02FEC8E0A15}"/>
                    </a:ext>
                  </a:extLst>
                </p14:cNvPr>
                <p14:cNvContentPartPr/>
                <p14:nvPr/>
              </p14:nvContentPartPr>
              <p14:xfrm>
                <a:off x="11101493" y="2595293"/>
                <a:ext cx="27360" cy="62640"/>
              </p14:xfrm>
            </p:contentPart>
          </mc:Choice>
          <mc:Fallback>
            <p:pic>
              <p:nvPicPr>
                <p:cNvPr id="427" name="Input penna 426">
                  <a:extLst>
                    <a:ext uri="{FF2B5EF4-FFF2-40B4-BE49-F238E27FC236}">
                      <a16:creationId xmlns:a16="http://schemas.microsoft.com/office/drawing/2014/main" id="{2FBC05D1-E974-59B0-8956-C02FEC8E0A15}"/>
                    </a:ext>
                  </a:extLst>
                </p:cNvPr>
                <p:cNvPicPr/>
                <p:nvPr/>
              </p:nvPicPr>
              <p:blipFill>
                <a:blip r:embed="rId425"/>
                <a:stretch>
                  <a:fillRect/>
                </a:stretch>
              </p:blipFill>
              <p:spPr>
                <a:xfrm>
                  <a:off x="11091053" y="2584493"/>
                  <a:ext cx="48600" cy="83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6">
              <p14:nvContentPartPr>
                <p14:cNvPr id="428" name="Input penna 427">
                  <a:extLst>
                    <a:ext uri="{FF2B5EF4-FFF2-40B4-BE49-F238E27FC236}">
                      <a16:creationId xmlns:a16="http://schemas.microsoft.com/office/drawing/2014/main" id="{CF4602E3-1044-B9F4-1D5B-064EB850B74A}"/>
                    </a:ext>
                  </a:extLst>
                </p14:cNvPr>
                <p14:cNvContentPartPr/>
                <p14:nvPr/>
              </p14:nvContentPartPr>
              <p14:xfrm>
                <a:off x="11163773" y="2563613"/>
                <a:ext cx="81360" cy="5400"/>
              </p14:xfrm>
            </p:contentPart>
          </mc:Choice>
          <mc:Fallback>
            <p:pic>
              <p:nvPicPr>
                <p:cNvPr id="428" name="Input penna 427">
                  <a:extLst>
                    <a:ext uri="{FF2B5EF4-FFF2-40B4-BE49-F238E27FC236}">
                      <a16:creationId xmlns:a16="http://schemas.microsoft.com/office/drawing/2014/main" id="{CF4602E3-1044-B9F4-1D5B-064EB850B74A}"/>
                    </a:ext>
                  </a:extLst>
                </p:cNvPr>
                <p:cNvPicPr/>
                <p:nvPr/>
              </p:nvPicPr>
              <p:blipFill>
                <a:blip r:embed="rId427"/>
                <a:stretch>
                  <a:fillRect/>
                </a:stretch>
              </p:blipFill>
              <p:spPr>
                <a:xfrm>
                  <a:off x="11152973" y="2552813"/>
                  <a:ext cx="102600" cy="2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8">
              <p14:nvContentPartPr>
                <p14:cNvPr id="429" name="Input penna 428">
                  <a:extLst>
                    <a:ext uri="{FF2B5EF4-FFF2-40B4-BE49-F238E27FC236}">
                      <a16:creationId xmlns:a16="http://schemas.microsoft.com/office/drawing/2014/main" id="{5447F122-0742-C6AB-0C81-0579F0FD3F42}"/>
                    </a:ext>
                  </a:extLst>
                </p14:cNvPr>
                <p14:cNvContentPartPr/>
                <p14:nvPr/>
              </p14:nvContentPartPr>
              <p14:xfrm>
                <a:off x="11266013" y="2448413"/>
                <a:ext cx="7560" cy="148680"/>
              </p14:xfrm>
            </p:contentPart>
          </mc:Choice>
          <mc:Fallback>
            <p:pic>
              <p:nvPicPr>
                <p:cNvPr id="429" name="Input penna 428">
                  <a:extLst>
                    <a:ext uri="{FF2B5EF4-FFF2-40B4-BE49-F238E27FC236}">
                      <a16:creationId xmlns:a16="http://schemas.microsoft.com/office/drawing/2014/main" id="{5447F122-0742-C6AB-0C81-0579F0FD3F42}"/>
                    </a:ext>
                  </a:extLst>
                </p:cNvPr>
                <p:cNvPicPr/>
                <p:nvPr/>
              </p:nvPicPr>
              <p:blipFill>
                <a:blip r:embed="rId429"/>
                <a:stretch>
                  <a:fillRect/>
                </a:stretch>
              </p:blipFill>
              <p:spPr>
                <a:xfrm>
                  <a:off x="11255573" y="2437973"/>
                  <a:ext cx="28800" cy="169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0">
              <p14:nvContentPartPr>
                <p14:cNvPr id="430" name="Input penna 429">
                  <a:extLst>
                    <a:ext uri="{FF2B5EF4-FFF2-40B4-BE49-F238E27FC236}">
                      <a16:creationId xmlns:a16="http://schemas.microsoft.com/office/drawing/2014/main" id="{98EA1A61-9D80-B702-7B5C-7777EDB97D88}"/>
                    </a:ext>
                  </a:extLst>
                </p14:cNvPr>
                <p14:cNvContentPartPr/>
                <p14:nvPr/>
              </p14:nvContentPartPr>
              <p14:xfrm>
                <a:off x="11140013" y="2690693"/>
                <a:ext cx="167400" cy="158760"/>
              </p14:xfrm>
            </p:contentPart>
          </mc:Choice>
          <mc:Fallback>
            <p:pic>
              <p:nvPicPr>
                <p:cNvPr id="430" name="Input penna 429">
                  <a:extLst>
                    <a:ext uri="{FF2B5EF4-FFF2-40B4-BE49-F238E27FC236}">
                      <a16:creationId xmlns:a16="http://schemas.microsoft.com/office/drawing/2014/main" id="{98EA1A61-9D80-B702-7B5C-7777EDB97D88}"/>
                    </a:ext>
                  </a:extLst>
                </p:cNvPr>
                <p:cNvPicPr/>
                <p:nvPr/>
              </p:nvPicPr>
              <p:blipFill>
                <a:blip r:embed="rId431"/>
                <a:stretch>
                  <a:fillRect/>
                </a:stretch>
              </p:blipFill>
              <p:spPr>
                <a:xfrm>
                  <a:off x="11129213" y="2679893"/>
                  <a:ext cx="188640" cy="180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2">
              <p14:nvContentPartPr>
                <p14:cNvPr id="433" name="Input penna 432">
                  <a:extLst>
                    <a:ext uri="{FF2B5EF4-FFF2-40B4-BE49-F238E27FC236}">
                      <a16:creationId xmlns:a16="http://schemas.microsoft.com/office/drawing/2014/main" id="{E3AAA292-1847-3C98-F580-8AC691CDE932}"/>
                    </a:ext>
                  </a:extLst>
                </p14:cNvPr>
                <p14:cNvContentPartPr/>
                <p14:nvPr/>
              </p14:nvContentPartPr>
              <p14:xfrm>
                <a:off x="11506853" y="2473253"/>
                <a:ext cx="91080" cy="262800"/>
              </p14:xfrm>
            </p:contentPart>
          </mc:Choice>
          <mc:Fallback>
            <p:pic>
              <p:nvPicPr>
                <p:cNvPr id="433" name="Input penna 432">
                  <a:extLst>
                    <a:ext uri="{FF2B5EF4-FFF2-40B4-BE49-F238E27FC236}">
                      <a16:creationId xmlns:a16="http://schemas.microsoft.com/office/drawing/2014/main" id="{E3AAA292-1847-3C98-F580-8AC691CDE932}"/>
                    </a:ext>
                  </a:extLst>
                </p:cNvPr>
                <p:cNvPicPr/>
                <p:nvPr/>
              </p:nvPicPr>
              <p:blipFill>
                <a:blip r:embed="rId433"/>
                <a:stretch>
                  <a:fillRect/>
                </a:stretch>
              </p:blipFill>
              <p:spPr>
                <a:xfrm>
                  <a:off x="11496053" y="2462813"/>
                  <a:ext cx="112320" cy="284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4">
              <p14:nvContentPartPr>
                <p14:cNvPr id="434" name="Input penna 433">
                  <a:extLst>
                    <a:ext uri="{FF2B5EF4-FFF2-40B4-BE49-F238E27FC236}">
                      <a16:creationId xmlns:a16="http://schemas.microsoft.com/office/drawing/2014/main" id="{417D8FAA-00DD-21BB-A137-8A4179CC824A}"/>
                    </a:ext>
                  </a:extLst>
                </p14:cNvPr>
                <p14:cNvContentPartPr/>
                <p14:nvPr/>
              </p14:nvContentPartPr>
              <p14:xfrm>
                <a:off x="11655893" y="2519333"/>
                <a:ext cx="6840" cy="184320"/>
              </p14:xfrm>
            </p:contentPart>
          </mc:Choice>
          <mc:Fallback>
            <p:pic>
              <p:nvPicPr>
                <p:cNvPr id="434" name="Input penna 433">
                  <a:extLst>
                    <a:ext uri="{FF2B5EF4-FFF2-40B4-BE49-F238E27FC236}">
                      <a16:creationId xmlns:a16="http://schemas.microsoft.com/office/drawing/2014/main" id="{417D8FAA-00DD-21BB-A137-8A4179CC824A}"/>
                    </a:ext>
                  </a:extLst>
                </p:cNvPr>
                <p:cNvPicPr/>
                <p:nvPr/>
              </p:nvPicPr>
              <p:blipFill>
                <a:blip r:embed="rId435"/>
                <a:stretch>
                  <a:fillRect/>
                </a:stretch>
              </p:blipFill>
              <p:spPr>
                <a:xfrm>
                  <a:off x="11645093" y="2508533"/>
                  <a:ext cx="28080" cy="20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6">
              <p14:nvContentPartPr>
                <p14:cNvPr id="435" name="Input penna 434">
                  <a:extLst>
                    <a:ext uri="{FF2B5EF4-FFF2-40B4-BE49-F238E27FC236}">
                      <a16:creationId xmlns:a16="http://schemas.microsoft.com/office/drawing/2014/main" id="{149448D5-B32F-0906-BBFC-D34ED356B66C}"/>
                    </a:ext>
                  </a:extLst>
                </p14:cNvPr>
                <p14:cNvContentPartPr/>
                <p14:nvPr/>
              </p14:nvContentPartPr>
              <p14:xfrm>
                <a:off x="11654093" y="2625893"/>
                <a:ext cx="91080" cy="14760"/>
              </p14:xfrm>
            </p:contentPart>
          </mc:Choice>
          <mc:Fallback>
            <p:pic>
              <p:nvPicPr>
                <p:cNvPr id="435" name="Input penna 434">
                  <a:extLst>
                    <a:ext uri="{FF2B5EF4-FFF2-40B4-BE49-F238E27FC236}">
                      <a16:creationId xmlns:a16="http://schemas.microsoft.com/office/drawing/2014/main" id="{149448D5-B32F-0906-BBFC-D34ED356B66C}"/>
                    </a:ext>
                  </a:extLst>
                </p:cNvPr>
                <p:cNvPicPr/>
                <p:nvPr/>
              </p:nvPicPr>
              <p:blipFill>
                <a:blip r:embed="rId437"/>
                <a:stretch>
                  <a:fillRect/>
                </a:stretch>
              </p:blipFill>
              <p:spPr>
                <a:xfrm>
                  <a:off x="11643653" y="2615093"/>
                  <a:ext cx="11232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8">
              <p14:nvContentPartPr>
                <p14:cNvPr id="436" name="Input penna 435">
                  <a:extLst>
                    <a:ext uri="{FF2B5EF4-FFF2-40B4-BE49-F238E27FC236}">
                      <a16:creationId xmlns:a16="http://schemas.microsoft.com/office/drawing/2014/main" id="{2606D143-45C6-EA59-77A1-27EA20EDDDB3}"/>
                    </a:ext>
                  </a:extLst>
                </p14:cNvPr>
                <p14:cNvContentPartPr/>
                <p14:nvPr/>
              </p14:nvContentPartPr>
              <p14:xfrm>
                <a:off x="11811413" y="2480093"/>
                <a:ext cx="137160" cy="110160"/>
              </p14:xfrm>
            </p:contentPart>
          </mc:Choice>
          <mc:Fallback>
            <p:pic>
              <p:nvPicPr>
                <p:cNvPr id="436" name="Input penna 435">
                  <a:extLst>
                    <a:ext uri="{FF2B5EF4-FFF2-40B4-BE49-F238E27FC236}">
                      <a16:creationId xmlns:a16="http://schemas.microsoft.com/office/drawing/2014/main" id="{2606D143-45C6-EA59-77A1-27EA20EDDDB3}"/>
                    </a:ext>
                  </a:extLst>
                </p:cNvPr>
                <p:cNvPicPr/>
                <p:nvPr/>
              </p:nvPicPr>
              <p:blipFill>
                <a:blip r:embed="rId439"/>
                <a:stretch>
                  <a:fillRect/>
                </a:stretch>
              </p:blipFill>
              <p:spPr>
                <a:xfrm>
                  <a:off x="11800973" y="2469653"/>
                  <a:ext cx="158400" cy="13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0">
              <p14:nvContentPartPr>
                <p14:cNvPr id="437" name="Input penna 436">
                  <a:extLst>
                    <a:ext uri="{FF2B5EF4-FFF2-40B4-BE49-F238E27FC236}">
                      <a16:creationId xmlns:a16="http://schemas.microsoft.com/office/drawing/2014/main" id="{324EC715-A030-02EF-89E2-21EADF961B79}"/>
                    </a:ext>
                  </a:extLst>
                </p14:cNvPr>
                <p14:cNvContentPartPr/>
                <p14:nvPr/>
              </p14:nvContentPartPr>
              <p14:xfrm>
                <a:off x="11816453" y="2616533"/>
                <a:ext cx="13320" cy="115200"/>
              </p14:xfrm>
            </p:contentPart>
          </mc:Choice>
          <mc:Fallback>
            <p:pic>
              <p:nvPicPr>
                <p:cNvPr id="437" name="Input penna 436">
                  <a:extLst>
                    <a:ext uri="{FF2B5EF4-FFF2-40B4-BE49-F238E27FC236}">
                      <a16:creationId xmlns:a16="http://schemas.microsoft.com/office/drawing/2014/main" id="{324EC715-A030-02EF-89E2-21EADF961B79}"/>
                    </a:ext>
                  </a:extLst>
                </p:cNvPr>
                <p:cNvPicPr/>
                <p:nvPr/>
              </p:nvPicPr>
              <p:blipFill>
                <a:blip r:embed="rId441"/>
                <a:stretch>
                  <a:fillRect/>
                </a:stretch>
              </p:blipFill>
              <p:spPr>
                <a:xfrm>
                  <a:off x="11805653" y="2605733"/>
                  <a:ext cx="34560" cy="13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2">
              <p14:nvContentPartPr>
                <p14:cNvPr id="438" name="Input penna 437">
                  <a:extLst>
                    <a:ext uri="{FF2B5EF4-FFF2-40B4-BE49-F238E27FC236}">
                      <a16:creationId xmlns:a16="http://schemas.microsoft.com/office/drawing/2014/main" id="{A3A57B7F-D3BC-DAAA-71C5-134F849A1ACC}"/>
                    </a:ext>
                  </a:extLst>
                </p14:cNvPr>
                <p14:cNvContentPartPr/>
                <p14:nvPr/>
              </p14:nvContentPartPr>
              <p14:xfrm>
                <a:off x="11892413" y="2630933"/>
                <a:ext cx="29880" cy="82080"/>
              </p14:xfrm>
            </p:contentPart>
          </mc:Choice>
          <mc:Fallback>
            <p:pic>
              <p:nvPicPr>
                <p:cNvPr id="438" name="Input penna 437">
                  <a:extLst>
                    <a:ext uri="{FF2B5EF4-FFF2-40B4-BE49-F238E27FC236}">
                      <a16:creationId xmlns:a16="http://schemas.microsoft.com/office/drawing/2014/main" id="{A3A57B7F-D3BC-DAAA-71C5-134F849A1ACC}"/>
                    </a:ext>
                  </a:extLst>
                </p:cNvPr>
                <p:cNvPicPr/>
                <p:nvPr/>
              </p:nvPicPr>
              <p:blipFill>
                <a:blip r:embed="rId443"/>
                <a:stretch>
                  <a:fillRect/>
                </a:stretch>
              </p:blipFill>
              <p:spPr>
                <a:xfrm>
                  <a:off x="11881973" y="2620133"/>
                  <a:ext cx="51120" cy="103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4">
              <p14:nvContentPartPr>
                <p14:cNvPr id="439" name="Input penna 438">
                  <a:extLst>
                    <a:ext uri="{FF2B5EF4-FFF2-40B4-BE49-F238E27FC236}">
                      <a16:creationId xmlns:a16="http://schemas.microsoft.com/office/drawing/2014/main" id="{3D7DA4FA-311B-EB40-1553-A9B48CF0D73C}"/>
                    </a:ext>
                  </a:extLst>
                </p14:cNvPr>
                <p14:cNvContentPartPr/>
                <p14:nvPr/>
              </p14:nvContentPartPr>
              <p14:xfrm>
                <a:off x="11677133" y="2751893"/>
                <a:ext cx="407160" cy="37800"/>
              </p14:xfrm>
            </p:contentPart>
          </mc:Choice>
          <mc:Fallback>
            <p:pic>
              <p:nvPicPr>
                <p:cNvPr id="439" name="Input penna 438">
                  <a:extLst>
                    <a:ext uri="{FF2B5EF4-FFF2-40B4-BE49-F238E27FC236}">
                      <a16:creationId xmlns:a16="http://schemas.microsoft.com/office/drawing/2014/main" id="{3D7DA4FA-311B-EB40-1553-A9B48CF0D73C}"/>
                    </a:ext>
                  </a:extLst>
                </p:cNvPr>
                <p:cNvPicPr/>
                <p:nvPr/>
              </p:nvPicPr>
              <p:blipFill>
                <a:blip r:embed="rId445"/>
                <a:stretch>
                  <a:fillRect/>
                </a:stretch>
              </p:blipFill>
              <p:spPr>
                <a:xfrm>
                  <a:off x="11666693" y="2741453"/>
                  <a:ext cx="428400" cy="59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6">
              <p14:nvContentPartPr>
                <p14:cNvPr id="531" name="Input penna 530">
                  <a:extLst>
                    <a:ext uri="{FF2B5EF4-FFF2-40B4-BE49-F238E27FC236}">
                      <a16:creationId xmlns:a16="http://schemas.microsoft.com/office/drawing/2014/main" id="{55193B7B-1667-B654-BCC5-A4DE2DDBB1EE}"/>
                    </a:ext>
                  </a:extLst>
                </p14:cNvPr>
                <p14:cNvContentPartPr/>
                <p14:nvPr/>
              </p14:nvContentPartPr>
              <p14:xfrm>
                <a:off x="10821835" y="2475530"/>
                <a:ext cx="993600" cy="334800"/>
              </p14:xfrm>
            </p:contentPart>
          </mc:Choice>
          <mc:Fallback>
            <p:pic>
              <p:nvPicPr>
                <p:cNvPr id="531" name="Input penna 530">
                  <a:extLst>
                    <a:ext uri="{FF2B5EF4-FFF2-40B4-BE49-F238E27FC236}">
                      <a16:creationId xmlns:a16="http://schemas.microsoft.com/office/drawing/2014/main" id="{55193B7B-1667-B654-BCC5-A4DE2DDBB1EE}"/>
                    </a:ext>
                  </a:extLst>
                </p:cNvPr>
                <p:cNvPicPr/>
                <p:nvPr/>
              </p:nvPicPr>
              <p:blipFill>
                <a:blip r:embed="rId447"/>
                <a:stretch>
                  <a:fillRect/>
                </a:stretch>
              </p:blipFill>
              <p:spPr>
                <a:xfrm>
                  <a:off x="10811035" y="2464730"/>
                  <a:ext cx="1014840" cy="3560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34" name="Gruppo 533">
            <a:extLst>
              <a:ext uri="{FF2B5EF4-FFF2-40B4-BE49-F238E27FC236}">
                <a16:creationId xmlns:a16="http://schemas.microsoft.com/office/drawing/2014/main" id="{316D9334-E369-1F2A-8F09-76104AFF5ACC}"/>
              </a:ext>
            </a:extLst>
          </p:cNvPr>
          <p:cNvGrpSpPr/>
          <p:nvPr/>
        </p:nvGrpSpPr>
        <p:grpSpPr>
          <a:xfrm>
            <a:off x="10925515" y="3435204"/>
            <a:ext cx="1017720" cy="436046"/>
            <a:chOff x="10925515" y="3435204"/>
            <a:chExt cx="1017720" cy="436046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48">
              <p14:nvContentPartPr>
                <p14:cNvPr id="502" name="Input penna 501">
                  <a:extLst>
                    <a:ext uri="{FF2B5EF4-FFF2-40B4-BE49-F238E27FC236}">
                      <a16:creationId xmlns:a16="http://schemas.microsoft.com/office/drawing/2014/main" id="{742117F2-4581-270C-8DC5-620920ADB6BE}"/>
                    </a:ext>
                  </a:extLst>
                </p14:cNvPr>
                <p14:cNvContentPartPr/>
                <p14:nvPr/>
              </p14:nvContentPartPr>
              <p14:xfrm>
                <a:off x="10925515" y="3454644"/>
                <a:ext cx="77040" cy="132480"/>
              </p14:xfrm>
            </p:contentPart>
          </mc:Choice>
          <mc:Fallback>
            <p:pic>
              <p:nvPicPr>
                <p:cNvPr id="502" name="Input penna 501">
                  <a:extLst>
                    <a:ext uri="{FF2B5EF4-FFF2-40B4-BE49-F238E27FC236}">
                      <a16:creationId xmlns:a16="http://schemas.microsoft.com/office/drawing/2014/main" id="{742117F2-4581-270C-8DC5-620920ADB6BE}"/>
                    </a:ext>
                  </a:extLst>
                </p:cNvPr>
                <p:cNvPicPr/>
                <p:nvPr/>
              </p:nvPicPr>
              <p:blipFill>
                <a:blip r:embed="rId449"/>
                <a:stretch>
                  <a:fillRect/>
                </a:stretch>
              </p:blipFill>
              <p:spPr>
                <a:xfrm>
                  <a:off x="10915075" y="3444204"/>
                  <a:ext cx="98280" cy="153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0">
              <p14:nvContentPartPr>
                <p14:cNvPr id="503" name="Input penna 502">
                  <a:extLst>
                    <a:ext uri="{FF2B5EF4-FFF2-40B4-BE49-F238E27FC236}">
                      <a16:creationId xmlns:a16="http://schemas.microsoft.com/office/drawing/2014/main" id="{8F911CCC-F71E-4C08-CC71-3EA07B8A6201}"/>
                    </a:ext>
                  </a:extLst>
                </p14:cNvPr>
                <p14:cNvContentPartPr/>
                <p14:nvPr/>
              </p14:nvContentPartPr>
              <p14:xfrm>
                <a:off x="11026315" y="3491724"/>
                <a:ext cx="103320" cy="110160"/>
              </p14:xfrm>
            </p:contentPart>
          </mc:Choice>
          <mc:Fallback>
            <p:pic>
              <p:nvPicPr>
                <p:cNvPr id="503" name="Input penna 502">
                  <a:extLst>
                    <a:ext uri="{FF2B5EF4-FFF2-40B4-BE49-F238E27FC236}">
                      <a16:creationId xmlns:a16="http://schemas.microsoft.com/office/drawing/2014/main" id="{8F911CCC-F71E-4C08-CC71-3EA07B8A6201}"/>
                    </a:ext>
                  </a:extLst>
                </p:cNvPr>
                <p:cNvPicPr/>
                <p:nvPr/>
              </p:nvPicPr>
              <p:blipFill>
                <a:blip r:embed="rId451"/>
                <a:stretch>
                  <a:fillRect/>
                </a:stretch>
              </p:blipFill>
              <p:spPr>
                <a:xfrm>
                  <a:off x="11015875" y="3481284"/>
                  <a:ext cx="124560" cy="13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2">
              <p14:nvContentPartPr>
                <p14:cNvPr id="504" name="Input penna 503">
                  <a:extLst>
                    <a:ext uri="{FF2B5EF4-FFF2-40B4-BE49-F238E27FC236}">
                      <a16:creationId xmlns:a16="http://schemas.microsoft.com/office/drawing/2014/main" id="{99712FD6-4A59-08A3-CF81-E735763C42E2}"/>
                    </a:ext>
                  </a:extLst>
                </p14:cNvPr>
                <p14:cNvContentPartPr/>
                <p14:nvPr/>
              </p14:nvContentPartPr>
              <p14:xfrm>
                <a:off x="11209195" y="3435204"/>
                <a:ext cx="65520" cy="101160"/>
              </p14:xfrm>
            </p:contentPart>
          </mc:Choice>
          <mc:Fallback>
            <p:pic>
              <p:nvPicPr>
                <p:cNvPr id="504" name="Input penna 503">
                  <a:extLst>
                    <a:ext uri="{FF2B5EF4-FFF2-40B4-BE49-F238E27FC236}">
                      <a16:creationId xmlns:a16="http://schemas.microsoft.com/office/drawing/2014/main" id="{99712FD6-4A59-08A3-CF81-E735763C42E2}"/>
                    </a:ext>
                  </a:extLst>
                </p:cNvPr>
                <p:cNvPicPr/>
                <p:nvPr/>
              </p:nvPicPr>
              <p:blipFill>
                <a:blip r:embed="rId453"/>
                <a:stretch>
                  <a:fillRect/>
                </a:stretch>
              </p:blipFill>
              <p:spPr>
                <a:xfrm>
                  <a:off x="11198755" y="3424404"/>
                  <a:ext cx="86760" cy="12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4">
              <p14:nvContentPartPr>
                <p14:cNvPr id="505" name="Input penna 504">
                  <a:extLst>
                    <a:ext uri="{FF2B5EF4-FFF2-40B4-BE49-F238E27FC236}">
                      <a16:creationId xmlns:a16="http://schemas.microsoft.com/office/drawing/2014/main" id="{7228EEB3-5DC6-1442-7A6D-5F980DFDC375}"/>
                    </a:ext>
                  </a:extLst>
                </p14:cNvPr>
                <p14:cNvContentPartPr/>
                <p14:nvPr/>
              </p14:nvContentPartPr>
              <p14:xfrm>
                <a:off x="11168155" y="3555084"/>
                <a:ext cx="68040" cy="11880"/>
              </p14:xfrm>
            </p:contentPart>
          </mc:Choice>
          <mc:Fallback>
            <p:pic>
              <p:nvPicPr>
                <p:cNvPr id="505" name="Input penna 504">
                  <a:extLst>
                    <a:ext uri="{FF2B5EF4-FFF2-40B4-BE49-F238E27FC236}">
                      <a16:creationId xmlns:a16="http://schemas.microsoft.com/office/drawing/2014/main" id="{7228EEB3-5DC6-1442-7A6D-5F980DFDC375}"/>
                    </a:ext>
                  </a:extLst>
                </p:cNvPr>
                <p:cNvPicPr/>
                <p:nvPr/>
              </p:nvPicPr>
              <p:blipFill>
                <a:blip r:embed="rId455"/>
                <a:stretch>
                  <a:fillRect/>
                </a:stretch>
              </p:blipFill>
              <p:spPr>
                <a:xfrm>
                  <a:off x="11157715" y="3544284"/>
                  <a:ext cx="89280" cy="3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6">
              <p14:nvContentPartPr>
                <p14:cNvPr id="506" name="Input penna 505">
                  <a:extLst>
                    <a:ext uri="{FF2B5EF4-FFF2-40B4-BE49-F238E27FC236}">
                      <a16:creationId xmlns:a16="http://schemas.microsoft.com/office/drawing/2014/main" id="{C573EF9A-4404-7CA6-3446-3B2CCCCF8E49}"/>
                    </a:ext>
                  </a:extLst>
                </p14:cNvPr>
                <p14:cNvContentPartPr/>
                <p14:nvPr/>
              </p14:nvContentPartPr>
              <p14:xfrm>
                <a:off x="11232595" y="3560124"/>
                <a:ext cx="4680" cy="57600"/>
              </p14:xfrm>
            </p:contentPart>
          </mc:Choice>
          <mc:Fallback>
            <p:pic>
              <p:nvPicPr>
                <p:cNvPr id="506" name="Input penna 505">
                  <a:extLst>
                    <a:ext uri="{FF2B5EF4-FFF2-40B4-BE49-F238E27FC236}">
                      <a16:creationId xmlns:a16="http://schemas.microsoft.com/office/drawing/2014/main" id="{C573EF9A-4404-7CA6-3446-3B2CCCCF8E49}"/>
                    </a:ext>
                  </a:extLst>
                </p:cNvPr>
                <p:cNvPicPr/>
                <p:nvPr/>
              </p:nvPicPr>
              <p:blipFill>
                <a:blip r:embed="rId457"/>
                <a:stretch>
                  <a:fillRect/>
                </a:stretch>
              </p:blipFill>
              <p:spPr>
                <a:xfrm>
                  <a:off x="11222155" y="3549684"/>
                  <a:ext cx="25920" cy="78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8">
              <p14:nvContentPartPr>
                <p14:cNvPr id="507" name="Input penna 506">
                  <a:extLst>
                    <a:ext uri="{FF2B5EF4-FFF2-40B4-BE49-F238E27FC236}">
                      <a16:creationId xmlns:a16="http://schemas.microsoft.com/office/drawing/2014/main" id="{811D2B27-D2EB-1832-3A64-8BFCB2B5CE7A}"/>
                    </a:ext>
                  </a:extLst>
                </p14:cNvPr>
                <p14:cNvContentPartPr/>
                <p14:nvPr/>
              </p14:nvContentPartPr>
              <p14:xfrm>
                <a:off x="11287675" y="3561924"/>
                <a:ext cx="42480" cy="7920"/>
              </p14:xfrm>
            </p:contentPart>
          </mc:Choice>
          <mc:Fallback>
            <p:pic>
              <p:nvPicPr>
                <p:cNvPr id="507" name="Input penna 506">
                  <a:extLst>
                    <a:ext uri="{FF2B5EF4-FFF2-40B4-BE49-F238E27FC236}">
                      <a16:creationId xmlns:a16="http://schemas.microsoft.com/office/drawing/2014/main" id="{811D2B27-D2EB-1832-3A64-8BFCB2B5CE7A}"/>
                    </a:ext>
                  </a:extLst>
                </p:cNvPr>
                <p:cNvPicPr/>
                <p:nvPr/>
              </p:nvPicPr>
              <p:blipFill>
                <a:blip r:embed="rId459"/>
                <a:stretch>
                  <a:fillRect/>
                </a:stretch>
              </p:blipFill>
              <p:spPr>
                <a:xfrm>
                  <a:off x="11277235" y="3551124"/>
                  <a:ext cx="63720" cy="2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0">
              <p14:nvContentPartPr>
                <p14:cNvPr id="508" name="Input penna 507">
                  <a:extLst>
                    <a:ext uri="{FF2B5EF4-FFF2-40B4-BE49-F238E27FC236}">
                      <a16:creationId xmlns:a16="http://schemas.microsoft.com/office/drawing/2014/main" id="{68CFD2B1-27E5-AE8B-BF9E-4F4252F45D5C}"/>
                    </a:ext>
                  </a:extLst>
                </p14:cNvPr>
                <p14:cNvContentPartPr/>
                <p14:nvPr/>
              </p14:nvContentPartPr>
              <p14:xfrm>
                <a:off x="11348875" y="3482004"/>
                <a:ext cx="12600" cy="129960"/>
              </p14:xfrm>
            </p:contentPart>
          </mc:Choice>
          <mc:Fallback>
            <p:pic>
              <p:nvPicPr>
                <p:cNvPr id="508" name="Input penna 507">
                  <a:extLst>
                    <a:ext uri="{FF2B5EF4-FFF2-40B4-BE49-F238E27FC236}">
                      <a16:creationId xmlns:a16="http://schemas.microsoft.com/office/drawing/2014/main" id="{68CFD2B1-27E5-AE8B-BF9E-4F4252F45D5C}"/>
                    </a:ext>
                  </a:extLst>
                </p:cNvPr>
                <p:cNvPicPr/>
                <p:nvPr/>
              </p:nvPicPr>
              <p:blipFill>
                <a:blip r:embed="rId461"/>
                <a:stretch>
                  <a:fillRect/>
                </a:stretch>
              </p:blipFill>
              <p:spPr>
                <a:xfrm>
                  <a:off x="11338435" y="3471204"/>
                  <a:ext cx="33840" cy="151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2">
              <p14:nvContentPartPr>
                <p14:cNvPr id="509" name="Input penna 508">
                  <a:extLst>
                    <a:ext uri="{FF2B5EF4-FFF2-40B4-BE49-F238E27FC236}">
                      <a16:creationId xmlns:a16="http://schemas.microsoft.com/office/drawing/2014/main" id="{FD9BE924-07EF-4351-7778-8841A55FCF95}"/>
                    </a:ext>
                  </a:extLst>
                </p14:cNvPr>
                <p14:cNvContentPartPr/>
                <p14:nvPr/>
              </p14:nvContentPartPr>
              <p14:xfrm>
                <a:off x="11271475" y="3694404"/>
                <a:ext cx="124920" cy="90720"/>
              </p14:xfrm>
            </p:contentPart>
          </mc:Choice>
          <mc:Fallback>
            <p:pic>
              <p:nvPicPr>
                <p:cNvPr id="509" name="Input penna 508">
                  <a:extLst>
                    <a:ext uri="{FF2B5EF4-FFF2-40B4-BE49-F238E27FC236}">
                      <a16:creationId xmlns:a16="http://schemas.microsoft.com/office/drawing/2014/main" id="{FD9BE924-07EF-4351-7778-8841A55FCF95}"/>
                    </a:ext>
                  </a:extLst>
                </p:cNvPr>
                <p:cNvPicPr/>
                <p:nvPr/>
              </p:nvPicPr>
              <p:blipFill>
                <a:blip r:embed="rId463"/>
                <a:stretch>
                  <a:fillRect/>
                </a:stretch>
              </p:blipFill>
              <p:spPr>
                <a:xfrm>
                  <a:off x="11261035" y="3683604"/>
                  <a:ext cx="146160" cy="11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4">
              <p14:nvContentPartPr>
                <p14:cNvPr id="510" name="Input penna 509">
                  <a:extLst>
                    <a:ext uri="{FF2B5EF4-FFF2-40B4-BE49-F238E27FC236}">
                      <a16:creationId xmlns:a16="http://schemas.microsoft.com/office/drawing/2014/main" id="{995870BE-879C-CD7A-26C8-167F9C639A59}"/>
                    </a:ext>
                  </a:extLst>
                </p14:cNvPr>
                <p14:cNvContentPartPr/>
                <p14:nvPr/>
              </p14:nvContentPartPr>
              <p14:xfrm>
                <a:off x="11573515" y="3491724"/>
                <a:ext cx="63360" cy="158400"/>
              </p14:xfrm>
            </p:contentPart>
          </mc:Choice>
          <mc:Fallback>
            <p:pic>
              <p:nvPicPr>
                <p:cNvPr id="510" name="Input penna 509">
                  <a:extLst>
                    <a:ext uri="{FF2B5EF4-FFF2-40B4-BE49-F238E27FC236}">
                      <a16:creationId xmlns:a16="http://schemas.microsoft.com/office/drawing/2014/main" id="{995870BE-879C-CD7A-26C8-167F9C639A59}"/>
                    </a:ext>
                  </a:extLst>
                </p:cNvPr>
                <p:cNvPicPr/>
                <p:nvPr/>
              </p:nvPicPr>
              <p:blipFill>
                <a:blip r:embed="rId465"/>
                <a:stretch>
                  <a:fillRect/>
                </a:stretch>
              </p:blipFill>
              <p:spPr>
                <a:xfrm>
                  <a:off x="11563075" y="3481284"/>
                  <a:ext cx="84600" cy="179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6">
              <p14:nvContentPartPr>
                <p14:cNvPr id="511" name="Input penna 510">
                  <a:extLst>
                    <a:ext uri="{FF2B5EF4-FFF2-40B4-BE49-F238E27FC236}">
                      <a16:creationId xmlns:a16="http://schemas.microsoft.com/office/drawing/2014/main" id="{12CAB614-07AD-FC1B-9216-5E4C3E0F5808}"/>
                    </a:ext>
                  </a:extLst>
                </p14:cNvPr>
                <p14:cNvContentPartPr/>
                <p14:nvPr/>
              </p14:nvContentPartPr>
              <p14:xfrm>
                <a:off x="11688355" y="3473364"/>
                <a:ext cx="29160" cy="162360"/>
              </p14:xfrm>
            </p:contentPart>
          </mc:Choice>
          <mc:Fallback>
            <p:pic>
              <p:nvPicPr>
                <p:cNvPr id="511" name="Input penna 510">
                  <a:extLst>
                    <a:ext uri="{FF2B5EF4-FFF2-40B4-BE49-F238E27FC236}">
                      <a16:creationId xmlns:a16="http://schemas.microsoft.com/office/drawing/2014/main" id="{12CAB614-07AD-FC1B-9216-5E4C3E0F5808}"/>
                    </a:ext>
                  </a:extLst>
                </p:cNvPr>
                <p:cNvPicPr/>
                <p:nvPr/>
              </p:nvPicPr>
              <p:blipFill>
                <a:blip r:embed="rId467"/>
                <a:stretch>
                  <a:fillRect/>
                </a:stretch>
              </p:blipFill>
              <p:spPr>
                <a:xfrm>
                  <a:off x="11677555" y="3462564"/>
                  <a:ext cx="50400" cy="183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8">
              <p14:nvContentPartPr>
                <p14:cNvPr id="512" name="Input penna 511">
                  <a:extLst>
                    <a:ext uri="{FF2B5EF4-FFF2-40B4-BE49-F238E27FC236}">
                      <a16:creationId xmlns:a16="http://schemas.microsoft.com/office/drawing/2014/main" id="{221A45B6-C965-9B08-1987-013677671968}"/>
                    </a:ext>
                  </a:extLst>
                </p14:cNvPr>
                <p14:cNvContentPartPr/>
                <p14:nvPr/>
              </p14:nvContentPartPr>
              <p14:xfrm>
                <a:off x="11694835" y="3593244"/>
                <a:ext cx="104760" cy="16560"/>
              </p14:xfrm>
            </p:contentPart>
          </mc:Choice>
          <mc:Fallback>
            <p:pic>
              <p:nvPicPr>
                <p:cNvPr id="512" name="Input penna 511">
                  <a:extLst>
                    <a:ext uri="{FF2B5EF4-FFF2-40B4-BE49-F238E27FC236}">
                      <a16:creationId xmlns:a16="http://schemas.microsoft.com/office/drawing/2014/main" id="{221A45B6-C965-9B08-1987-013677671968}"/>
                    </a:ext>
                  </a:extLst>
                </p:cNvPr>
                <p:cNvPicPr/>
                <p:nvPr/>
              </p:nvPicPr>
              <p:blipFill>
                <a:blip r:embed="rId469"/>
                <a:stretch>
                  <a:fillRect/>
                </a:stretch>
              </p:blipFill>
              <p:spPr>
                <a:xfrm>
                  <a:off x="11684395" y="3582444"/>
                  <a:ext cx="126000" cy="3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0">
              <p14:nvContentPartPr>
                <p14:cNvPr id="513" name="Input penna 512">
                  <a:extLst>
                    <a:ext uri="{FF2B5EF4-FFF2-40B4-BE49-F238E27FC236}">
                      <a16:creationId xmlns:a16="http://schemas.microsoft.com/office/drawing/2014/main" id="{978E106F-1E99-DD85-071F-AC8F8FAAED90}"/>
                    </a:ext>
                  </a:extLst>
                </p14:cNvPr>
                <p14:cNvContentPartPr/>
                <p14:nvPr/>
              </p14:nvContentPartPr>
              <p14:xfrm>
                <a:off x="11857555" y="3470124"/>
                <a:ext cx="85680" cy="115920"/>
              </p14:xfrm>
            </p:contentPart>
          </mc:Choice>
          <mc:Fallback>
            <p:pic>
              <p:nvPicPr>
                <p:cNvPr id="513" name="Input penna 512">
                  <a:extLst>
                    <a:ext uri="{FF2B5EF4-FFF2-40B4-BE49-F238E27FC236}">
                      <a16:creationId xmlns:a16="http://schemas.microsoft.com/office/drawing/2014/main" id="{978E106F-1E99-DD85-071F-AC8F8FAAED90}"/>
                    </a:ext>
                  </a:extLst>
                </p:cNvPr>
                <p:cNvPicPr/>
                <p:nvPr/>
              </p:nvPicPr>
              <p:blipFill>
                <a:blip r:embed="rId471"/>
                <a:stretch>
                  <a:fillRect/>
                </a:stretch>
              </p:blipFill>
              <p:spPr>
                <a:xfrm>
                  <a:off x="11846755" y="3459324"/>
                  <a:ext cx="106920" cy="137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2">
              <p14:nvContentPartPr>
                <p14:cNvPr id="514" name="Input penna 513">
                  <a:extLst>
                    <a:ext uri="{FF2B5EF4-FFF2-40B4-BE49-F238E27FC236}">
                      <a16:creationId xmlns:a16="http://schemas.microsoft.com/office/drawing/2014/main" id="{A4F5B23C-61EA-45EC-8C50-D4C5031D26BE}"/>
                    </a:ext>
                  </a:extLst>
                </p14:cNvPr>
                <p14:cNvContentPartPr/>
                <p14:nvPr/>
              </p14:nvContentPartPr>
              <p14:xfrm>
                <a:off x="11819035" y="3606924"/>
                <a:ext cx="21600" cy="84240"/>
              </p14:xfrm>
            </p:contentPart>
          </mc:Choice>
          <mc:Fallback>
            <p:pic>
              <p:nvPicPr>
                <p:cNvPr id="514" name="Input penna 513">
                  <a:extLst>
                    <a:ext uri="{FF2B5EF4-FFF2-40B4-BE49-F238E27FC236}">
                      <a16:creationId xmlns:a16="http://schemas.microsoft.com/office/drawing/2014/main" id="{A4F5B23C-61EA-45EC-8C50-D4C5031D26BE}"/>
                    </a:ext>
                  </a:extLst>
                </p:cNvPr>
                <p:cNvPicPr/>
                <p:nvPr/>
              </p:nvPicPr>
              <p:blipFill>
                <a:blip r:embed="rId473"/>
                <a:stretch>
                  <a:fillRect/>
                </a:stretch>
              </p:blipFill>
              <p:spPr>
                <a:xfrm>
                  <a:off x="11808235" y="3596484"/>
                  <a:ext cx="42840" cy="10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4">
              <p14:nvContentPartPr>
                <p14:cNvPr id="515" name="Input penna 514">
                  <a:extLst>
                    <a:ext uri="{FF2B5EF4-FFF2-40B4-BE49-F238E27FC236}">
                      <a16:creationId xmlns:a16="http://schemas.microsoft.com/office/drawing/2014/main" id="{1B19466D-3722-5A13-8BB0-A955BA032C28}"/>
                    </a:ext>
                  </a:extLst>
                </p14:cNvPr>
                <p14:cNvContentPartPr/>
                <p14:nvPr/>
              </p14:nvContentPartPr>
              <p14:xfrm>
                <a:off x="11910115" y="3600084"/>
                <a:ext cx="12600" cy="90000"/>
              </p14:xfrm>
            </p:contentPart>
          </mc:Choice>
          <mc:Fallback>
            <p:pic>
              <p:nvPicPr>
                <p:cNvPr id="515" name="Input penna 514">
                  <a:extLst>
                    <a:ext uri="{FF2B5EF4-FFF2-40B4-BE49-F238E27FC236}">
                      <a16:creationId xmlns:a16="http://schemas.microsoft.com/office/drawing/2014/main" id="{1B19466D-3722-5A13-8BB0-A955BA032C28}"/>
                    </a:ext>
                  </a:extLst>
                </p:cNvPr>
                <p:cNvPicPr/>
                <p:nvPr/>
              </p:nvPicPr>
              <p:blipFill>
                <a:blip r:embed="rId475"/>
                <a:stretch>
                  <a:fillRect/>
                </a:stretch>
              </p:blipFill>
              <p:spPr>
                <a:xfrm>
                  <a:off x="11899315" y="3589284"/>
                  <a:ext cx="33840" cy="11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6">
              <p14:nvContentPartPr>
                <p14:cNvPr id="516" name="Input penna 515">
                  <a:extLst>
                    <a:ext uri="{FF2B5EF4-FFF2-40B4-BE49-F238E27FC236}">
                      <a16:creationId xmlns:a16="http://schemas.microsoft.com/office/drawing/2014/main" id="{09B37A97-686A-E32C-2145-50ED05CAEFCF}"/>
                    </a:ext>
                  </a:extLst>
                </p14:cNvPr>
                <p14:cNvContentPartPr/>
                <p14:nvPr/>
              </p14:nvContentPartPr>
              <p14:xfrm>
                <a:off x="11784475" y="3710604"/>
                <a:ext cx="155160" cy="31680"/>
              </p14:xfrm>
            </p:contentPart>
          </mc:Choice>
          <mc:Fallback>
            <p:pic>
              <p:nvPicPr>
                <p:cNvPr id="516" name="Input penna 515">
                  <a:extLst>
                    <a:ext uri="{FF2B5EF4-FFF2-40B4-BE49-F238E27FC236}">
                      <a16:creationId xmlns:a16="http://schemas.microsoft.com/office/drawing/2014/main" id="{09B37A97-686A-E32C-2145-50ED05CAEFCF}"/>
                    </a:ext>
                  </a:extLst>
                </p:cNvPr>
                <p:cNvPicPr/>
                <p:nvPr/>
              </p:nvPicPr>
              <p:blipFill>
                <a:blip r:embed="rId477"/>
                <a:stretch>
                  <a:fillRect/>
                </a:stretch>
              </p:blipFill>
              <p:spPr>
                <a:xfrm>
                  <a:off x="11773675" y="3699804"/>
                  <a:ext cx="176400" cy="5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8">
              <p14:nvContentPartPr>
                <p14:cNvPr id="532" name="Input penna 531">
                  <a:extLst>
                    <a:ext uri="{FF2B5EF4-FFF2-40B4-BE49-F238E27FC236}">
                      <a16:creationId xmlns:a16="http://schemas.microsoft.com/office/drawing/2014/main" id="{E47D084B-71A6-CAE6-4477-ABDA47BBEFE3}"/>
                    </a:ext>
                  </a:extLst>
                </p14:cNvPr>
                <p14:cNvContentPartPr/>
                <p14:nvPr/>
              </p14:nvContentPartPr>
              <p14:xfrm>
                <a:off x="11036755" y="3468050"/>
                <a:ext cx="840960" cy="403200"/>
              </p14:xfrm>
            </p:contentPart>
          </mc:Choice>
          <mc:Fallback>
            <p:pic>
              <p:nvPicPr>
                <p:cNvPr id="532" name="Input penna 531">
                  <a:extLst>
                    <a:ext uri="{FF2B5EF4-FFF2-40B4-BE49-F238E27FC236}">
                      <a16:creationId xmlns:a16="http://schemas.microsoft.com/office/drawing/2014/main" id="{E47D084B-71A6-CAE6-4477-ABDA47BBEFE3}"/>
                    </a:ext>
                  </a:extLst>
                </p:cNvPr>
                <p:cNvPicPr/>
                <p:nvPr/>
              </p:nvPicPr>
              <p:blipFill>
                <a:blip r:embed="rId479"/>
                <a:stretch>
                  <a:fillRect/>
                </a:stretch>
              </p:blipFill>
              <p:spPr>
                <a:xfrm>
                  <a:off x="11026315" y="3457250"/>
                  <a:ext cx="862200" cy="424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58" name="Gruppo 557">
            <a:extLst>
              <a:ext uri="{FF2B5EF4-FFF2-40B4-BE49-F238E27FC236}">
                <a16:creationId xmlns:a16="http://schemas.microsoft.com/office/drawing/2014/main" id="{A90A75BF-B78D-D763-76D7-E918F56A5031}"/>
              </a:ext>
            </a:extLst>
          </p:cNvPr>
          <p:cNvGrpSpPr/>
          <p:nvPr/>
        </p:nvGrpSpPr>
        <p:grpSpPr>
          <a:xfrm>
            <a:off x="7911235" y="3448723"/>
            <a:ext cx="665640" cy="400872"/>
            <a:chOff x="7911235" y="3448723"/>
            <a:chExt cx="665640" cy="400872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80">
              <p14:nvContentPartPr>
                <p14:cNvPr id="448" name="Input penna 447">
                  <a:extLst>
                    <a:ext uri="{FF2B5EF4-FFF2-40B4-BE49-F238E27FC236}">
                      <a16:creationId xmlns:a16="http://schemas.microsoft.com/office/drawing/2014/main" id="{18E76BC6-A504-85D3-B629-AF5EC237A395}"/>
                    </a:ext>
                  </a:extLst>
                </p14:cNvPr>
                <p14:cNvContentPartPr/>
                <p14:nvPr/>
              </p14:nvContentPartPr>
              <p14:xfrm>
                <a:off x="8115355" y="3458443"/>
                <a:ext cx="168480" cy="26280"/>
              </p14:xfrm>
            </p:contentPart>
          </mc:Choice>
          <mc:Fallback>
            <p:pic>
              <p:nvPicPr>
                <p:cNvPr id="448" name="Input penna 447">
                  <a:extLst>
                    <a:ext uri="{FF2B5EF4-FFF2-40B4-BE49-F238E27FC236}">
                      <a16:creationId xmlns:a16="http://schemas.microsoft.com/office/drawing/2014/main" id="{18E76BC6-A504-85D3-B629-AF5EC237A395}"/>
                    </a:ext>
                  </a:extLst>
                </p:cNvPr>
                <p:cNvPicPr/>
                <p:nvPr/>
              </p:nvPicPr>
              <p:blipFill>
                <a:blip r:embed="rId481"/>
                <a:stretch>
                  <a:fillRect/>
                </a:stretch>
              </p:blipFill>
              <p:spPr>
                <a:xfrm>
                  <a:off x="8104555" y="3448003"/>
                  <a:ext cx="189720" cy="4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2">
              <p14:nvContentPartPr>
                <p14:cNvPr id="449" name="Input penna 448">
                  <a:extLst>
                    <a:ext uri="{FF2B5EF4-FFF2-40B4-BE49-F238E27FC236}">
                      <a16:creationId xmlns:a16="http://schemas.microsoft.com/office/drawing/2014/main" id="{C23D277F-96FC-9E8D-21E1-98EBDD9605D6}"/>
                    </a:ext>
                  </a:extLst>
                </p14:cNvPr>
                <p14:cNvContentPartPr/>
                <p14:nvPr/>
              </p14:nvContentPartPr>
              <p14:xfrm>
                <a:off x="8172595" y="3471403"/>
                <a:ext cx="68040" cy="117720"/>
              </p14:xfrm>
            </p:contentPart>
          </mc:Choice>
          <mc:Fallback>
            <p:pic>
              <p:nvPicPr>
                <p:cNvPr id="449" name="Input penna 448">
                  <a:extLst>
                    <a:ext uri="{FF2B5EF4-FFF2-40B4-BE49-F238E27FC236}">
                      <a16:creationId xmlns:a16="http://schemas.microsoft.com/office/drawing/2014/main" id="{C23D277F-96FC-9E8D-21E1-98EBDD9605D6}"/>
                    </a:ext>
                  </a:extLst>
                </p:cNvPr>
                <p:cNvPicPr/>
                <p:nvPr/>
              </p:nvPicPr>
              <p:blipFill>
                <a:blip r:embed="rId483"/>
                <a:stretch>
                  <a:fillRect/>
                </a:stretch>
              </p:blipFill>
              <p:spPr>
                <a:xfrm>
                  <a:off x="8162155" y="3460603"/>
                  <a:ext cx="89280" cy="13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4">
              <p14:nvContentPartPr>
                <p14:cNvPr id="450" name="Input penna 449">
                  <a:extLst>
                    <a:ext uri="{FF2B5EF4-FFF2-40B4-BE49-F238E27FC236}">
                      <a16:creationId xmlns:a16="http://schemas.microsoft.com/office/drawing/2014/main" id="{B9F1A2F2-2B52-6CC1-467F-CE34910177D5}"/>
                    </a:ext>
                  </a:extLst>
                </p14:cNvPr>
                <p14:cNvContentPartPr/>
                <p14:nvPr/>
              </p14:nvContentPartPr>
              <p14:xfrm>
                <a:off x="8185555" y="3511723"/>
                <a:ext cx="44280" cy="60120"/>
              </p14:xfrm>
            </p:contentPart>
          </mc:Choice>
          <mc:Fallback>
            <p:pic>
              <p:nvPicPr>
                <p:cNvPr id="450" name="Input penna 449">
                  <a:extLst>
                    <a:ext uri="{FF2B5EF4-FFF2-40B4-BE49-F238E27FC236}">
                      <a16:creationId xmlns:a16="http://schemas.microsoft.com/office/drawing/2014/main" id="{B9F1A2F2-2B52-6CC1-467F-CE34910177D5}"/>
                    </a:ext>
                  </a:extLst>
                </p:cNvPr>
                <p:cNvPicPr/>
                <p:nvPr/>
              </p:nvPicPr>
              <p:blipFill>
                <a:blip r:embed="rId485"/>
                <a:stretch>
                  <a:fillRect/>
                </a:stretch>
              </p:blipFill>
              <p:spPr>
                <a:xfrm>
                  <a:off x="8174755" y="3501283"/>
                  <a:ext cx="65520" cy="81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6">
              <p14:nvContentPartPr>
                <p14:cNvPr id="451" name="Input penna 450">
                  <a:extLst>
                    <a:ext uri="{FF2B5EF4-FFF2-40B4-BE49-F238E27FC236}">
                      <a16:creationId xmlns:a16="http://schemas.microsoft.com/office/drawing/2014/main" id="{71C12E48-47E0-18A7-D0E3-F5F1FD84A03E}"/>
                    </a:ext>
                  </a:extLst>
                </p14:cNvPr>
                <p14:cNvContentPartPr/>
                <p14:nvPr/>
              </p14:nvContentPartPr>
              <p14:xfrm>
                <a:off x="8263675" y="3535483"/>
                <a:ext cx="50400" cy="6120"/>
              </p14:xfrm>
            </p:contentPart>
          </mc:Choice>
          <mc:Fallback>
            <p:pic>
              <p:nvPicPr>
                <p:cNvPr id="451" name="Input penna 450">
                  <a:extLst>
                    <a:ext uri="{FF2B5EF4-FFF2-40B4-BE49-F238E27FC236}">
                      <a16:creationId xmlns:a16="http://schemas.microsoft.com/office/drawing/2014/main" id="{71C12E48-47E0-18A7-D0E3-F5F1FD84A03E}"/>
                    </a:ext>
                  </a:extLst>
                </p:cNvPr>
                <p:cNvPicPr/>
                <p:nvPr/>
              </p:nvPicPr>
              <p:blipFill>
                <a:blip r:embed="rId487"/>
                <a:stretch>
                  <a:fillRect/>
                </a:stretch>
              </p:blipFill>
              <p:spPr>
                <a:xfrm>
                  <a:off x="8253235" y="3524683"/>
                  <a:ext cx="71640" cy="2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8">
              <p14:nvContentPartPr>
                <p14:cNvPr id="452" name="Input penna 451">
                  <a:extLst>
                    <a:ext uri="{FF2B5EF4-FFF2-40B4-BE49-F238E27FC236}">
                      <a16:creationId xmlns:a16="http://schemas.microsoft.com/office/drawing/2014/main" id="{894BE76E-4980-9A08-0722-E1C20AD776D4}"/>
                    </a:ext>
                  </a:extLst>
                </p14:cNvPr>
                <p14:cNvContentPartPr/>
                <p14:nvPr/>
              </p14:nvContentPartPr>
              <p14:xfrm>
                <a:off x="8346835" y="3461323"/>
                <a:ext cx="8280" cy="96840"/>
              </p14:xfrm>
            </p:contentPart>
          </mc:Choice>
          <mc:Fallback>
            <p:pic>
              <p:nvPicPr>
                <p:cNvPr id="452" name="Input penna 451">
                  <a:extLst>
                    <a:ext uri="{FF2B5EF4-FFF2-40B4-BE49-F238E27FC236}">
                      <a16:creationId xmlns:a16="http://schemas.microsoft.com/office/drawing/2014/main" id="{894BE76E-4980-9A08-0722-E1C20AD776D4}"/>
                    </a:ext>
                  </a:extLst>
                </p:cNvPr>
                <p:cNvPicPr/>
                <p:nvPr/>
              </p:nvPicPr>
              <p:blipFill>
                <a:blip r:embed="rId489"/>
                <a:stretch>
                  <a:fillRect/>
                </a:stretch>
              </p:blipFill>
              <p:spPr>
                <a:xfrm>
                  <a:off x="8336035" y="3450883"/>
                  <a:ext cx="29520" cy="11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0">
              <p14:nvContentPartPr>
                <p14:cNvPr id="453" name="Input penna 452">
                  <a:extLst>
                    <a:ext uri="{FF2B5EF4-FFF2-40B4-BE49-F238E27FC236}">
                      <a16:creationId xmlns:a16="http://schemas.microsoft.com/office/drawing/2014/main" id="{3C07A63E-93D5-6CEB-651B-C5986B3460C1}"/>
                    </a:ext>
                  </a:extLst>
                </p14:cNvPr>
                <p14:cNvContentPartPr/>
                <p14:nvPr/>
              </p14:nvContentPartPr>
              <p14:xfrm>
                <a:off x="8444035" y="3448723"/>
                <a:ext cx="88200" cy="79200"/>
              </p14:xfrm>
            </p:contentPart>
          </mc:Choice>
          <mc:Fallback>
            <p:pic>
              <p:nvPicPr>
                <p:cNvPr id="453" name="Input penna 452">
                  <a:extLst>
                    <a:ext uri="{FF2B5EF4-FFF2-40B4-BE49-F238E27FC236}">
                      <a16:creationId xmlns:a16="http://schemas.microsoft.com/office/drawing/2014/main" id="{3C07A63E-93D5-6CEB-651B-C5986B3460C1}"/>
                    </a:ext>
                  </a:extLst>
                </p:cNvPr>
                <p:cNvPicPr/>
                <p:nvPr/>
              </p:nvPicPr>
              <p:blipFill>
                <a:blip r:embed="rId491"/>
                <a:stretch>
                  <a:fillRect/>
                </a:stretch>
              </p:blipFill>
              <p:spPr>
                <a:xfrm>
                  <a:off x="8433235" y="3437923"/>
                  <a:ext cx="109440" cy="100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2">
              <p14:nvContentPartPr>
                <p14:cNvPr id="454" name="Input penna 453">
                  <a:extLst>
                    <a:ext uri="{FF2B5EF4-FFF2-40B4-BE49-F238E27FC236}">
                      <a16:creationId xmlns:a16="http://schemas.microsoft.com/office/drawing/2014/main" id="{7FDD3842-E197-C874-C174-45056E42825A}"/>
                    </a:ext>
                  </a:extLst>
                </p14:cNvPr>
                <p14:cNvContentPartPr/>
                <p14:nvPr/>
              </p14:nvContentPartPr>
              <p14:xfrm>
                <a:off x="8418835" y="3565003"/>
                <a:ext cx="112320" cy="50040"/>
              </p14:xfrm>
            </p:contentPart>
          </mc:Choice>
          <mc:Fallback>
            <p:pic>
              <p:nvPicPr>
                <p:cNvPr id="454" name="Input penna 453">
                  <a:extLst>
                    <a:ext uri="{FF2B5EF4-FFF2-40B4-BE49-F238E27FC236}">
                      <a16:creationId xmlns:a16="http://schemas.microsoft.com/office/drawing/2014/main" id="{7FDD3842-E197-C874-C174-45056E42825A}"/>
                    </a:ext>
                  </a:extLst>
                </p:cNvPr>
                <p:cNvPicPr/>
                <p:nvPr/>
              </p:nvPicPr>
              <p:blipFill>
                <a:blip r:embed="rId493"/>
                <a:stretch>
                  <a:fillRect/>
                </a:stretch>
              </p:blipFill>
              <p:spPr>
                <a:xfrm>
                  <a:off x="8408395" y="3554203"/>
                  <a:ext cx="133560" cy="71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4">
              <p14:nvContentPartPr>
                <p14:cNvPr id="455" name="Input penna 454">
                  <a:extLst>
                    <a:ext uri="{FF2B5EF4-FFF2-40B4-BE49-F238E27FC236}">
                      <a16:creationId xmlns:a16="http://schemas.microsoft.com/office/drawing/2014/main" id="{E81CD7EB-E51F-7724-ACCD-84741D740B2C}"/>
                    </a:ext>
                  </a:extLst>
                </p14:cNvPr>
                <p14:cNvContentPartPr/>
                <p14:nvPr/>
              </p14:nvContentPartPr>
              <p14:xfrm>
                <a:off x="8429635" y="3631603"/>
                <a:ext cx="147240" cy="134640"/>
              </p14:xfrm>
            </p:contentPart>
          </mc:Choice>
          <mc:Fallback>
            <p:pic>
              <p:nvPicPr>
                <p:cNvPr id="455" name="Input penna 454">
                  <a:extLst>
                    <a:ext uri="{FF2B5EF4-FFF2-40B4-BE49-F238E27FC236}">
                      <a16:creationId xmlns:a16="http://schemas.microsoft.com/office/drawing/2014/main" id="{E81CD7EB-E51F-7724-ACCD-84741D740B2C}"/>
                    </a:ext>
                  </a:extLst>
                </p:cNvPr>
                <p:cNvPicPr/>
                <p:nvPr/>
              </p:nvPicPr>
              <p:blipFill>
                <a:blip r:embed="rId495"/>
                <a:stretch>
                  <a:fillRect/>
                </a:stretch>
              </p:blipFill>
              <p:spPr>
                <a:xfrm>
                  <a:off x="8418835" y="3620803"/>
                  <a:ext cx="168480" cy="155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6">
              <p14:nvContentPartPr>
                <p14:cNvPr id="545" name="Input penna 544">
                  <a:extLst>
                    <a:ext uri="{FF2B5EF4-FFF2-40B4-BE49-F238E27FC236}">
                      <a16:creationId xmlns:a16="http://schemas.microsoft.com/office/drawing/2014/main" id="{9F017078-D144-3793-EBE9-FC7F8AF343FD}"/>
                    </a:ext>
                  </a:extLst>
                </p14:cNvPr>
                <p14:cNvContentPartPr/>
                <p14:nvPr/>
              </p14:nvContentPartPr>
              <p14:xfrm>
                <a:off x="8016355" y="3482755"/>
                <a:ext cx="98640" cy="275400"/>
              </p14:xfrm>
            </p:contentPart>
          </mc:Choice>
          <mc:Fallback>
            <p:pic>
              <p:nvPicPr>
                <p:cNvPr id="545" name="Input penna 544">
                  <a:extLst>
                    <a:ext uri="{FF2B5EF4-FFF2-40B4-BE49-F238E27FC236}">
                      <a16:creationId xmlns:a16="http://schemas.microsoft.com/office/drawing/2014/main" id="{9F017078-D144-3793-EBE9-FC7F8AF343FD}"/>
                    </a:ext>
                  </a:extLst>
                </p:cNvPr>
                <p:cNvPicPr/>
                <p:nvPr/>
              </p:nvPicPr>
              <p:blipFill>
                <a:blip r:embed="rId497"/>
                <a:stretch>
                  <a:fillRect/>
                </a:stretch>
              </p:blipFill>
              <p:spPr>
                <a:xfrm>
                  <a:off x="8005555" y="3471955"/>
                  <a:ext cx="119880" cy="29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8">
              <p14:nvContentPartPr>
                <p14:cNvPr id="546" name="Input penna 545">
                  <a:extLst>
                    <a:ext uri="{FF2B5EF4-FFF2-40B4-BE49-F238E27FC236}">
                      <a16:creationId xmlns:a16="http://schemas.microsoft.com/office/drawing/2014/main" id="{D8748961-4315-BD92-ADB0-2ED0B9D987D9}"/>
                    </a:ext>
                  </a:extLst>
                </p14:cNvPr>
                <p14:cNvContentPartPr/>
                <p14:nvPr/>
              </p14:nvContentPartPr>
              <p14:xfrm>
                <a:off x="7911235" y="3519835"/>
                <a:ext cx="181080" cy="329760"/>
              </p14:xfrm>
            </p:contentPart>
          </mc:Choice>
          <mc:Fallback>
            <p:pic>
              <p:nvPicPr>
                <p:cNvPr id="546" name="Input penna 545">
                  <a:extLst>
                    <a:ext uri="{FF2B5EF4-FFF2-40B4-BE49-F238E27FC236}">
                      <a16:creationId xmlns:a16="http://schemas.microsoft.com/office/drawing/2014/main" id="{D8748961-4315-BD92-ADB0-2ED0B9D987D9}"/>
                    </a:ext>
                  </a:extLst>
                </p:cNvPr>
                <p:cNvPicPr/>
                <p:nvPr/>
              </p:nvPicPr>
              <p:blipFill>
                <a:blip r:embed="rId499"/>
                <a:stretch>
                  <a:fillRect/>
                </a:stretch>
              </p:blipFill>
              <p:spPr>
                <a:xfrm>
                  <a:off x="7900435" y="3509035"/>
                  <a:ext cx="202320" cy="351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56" name="Gruppo 555">
            <a:extLst>
              <a:ext uri="{FF2B5EF4-FFF2-40B4-BE49-F238E27FC236}">
                <a16:creationId xmlns:a16="http://schemas.microsoft.com/office/drawing/2014/main" id="{E4A07DA4-45C4-A40A-9743-CC54257C5D36}"/>
              </a:ext>
            </a:extLst>
          </p:cNvPr>
          <p:cNvGrpSpPr/>
          <p:nvPr/>
        </p:nvGrpSpPr>
        <p:grpSpPr>
          <a:xfrm>
            <a:off x="7972435" y="4599835"/>
            <a:ext cx="541800" cy="381240"/>
            <a:chOff x="7972435" y="4599835"/>
            <a:chExt cx="541800" cy="3812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00">
              <p14:nvContentPartPr>
                <p14:cNvPr id="547" name="Input penna 546">
                  <a:extLst>
                    <a:ext uri="{FF2B5EF4-FFF2-40B4-BE49-F238E27FC236}">
                      <a16:creationId xmlns:a16="http://schemas.microsoft.com/office/drawing/2014/main" id="{2E82431D-F855-62C1-C570-4DFE3312B36F}"/>
                    </a:ext>
                  </a:extLst>
                </p14:cNvPr>
                <p14:cNvContentPartPr/>
                <p14:nvPr/>
              </p14:nvContentPartPr>
              <p14:xfrm>
                <a:off x="7972435" y="4617475"/>
                <a:ext cx="182520" cy="9000"/>
              </p14:xfrm>
            </p:contentPart>
          </mc:Choice>
          <mc:Fallback>
            <p:pic>
              <p:nvPicPr>
                <p:cNvPr id="547" name="Input penna 546">
                  <a:extLst>
                    <a:ext uri="{FF2B5EF4-FFF2-40B4-BE49-F238E27FC236}">
                      <a16:creationId xmlns:a16="http://schemas.microsoft.com/office/drawing/2014/main" id="{2E82431D-F855-62C1-C570-4DFE3312B36F}"/>
                    </a:ext>
                  </a:extLst>
                </p:cNvPr>
                <p:cNvPicPr/>
                <p:nvPr/>
              </p:nvPicPr>
              <p:blipFill>
                <a:blip r:embed="rId501"/>
                <a:stretch>
                  <a:fillRect/>
                </a:stretch>
              </p:blipFill>
              <p:spPr>
                <a:xfrm>
                  <a:off x="7961635" y="4607035"/>
                  <a:ext cx="203760" cy="3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2">
              <p14:nvContentPartPr>
                <p14:cNvPr id="548" name="Input penna 547">
                  <a:extLst>
                    <a:ext uri="{FF2B5EF4-FFF2-40B4-BE49-F238E27FC236}">
                      <a16:creationId xmlns:a16="http://schemas.microsoft.com/office/drawing/2014/main" id="{058C8ECE-7408-735D-CB27-4EC694F43C9A}"/>
                    </a:ext>
                  </a:extLst>
                </p14:cNvPr>
                <p14:cNvContentPartPr/>
                <p14:nvPr/>
              </p14:nvContentPartPr>
              <p14:xfrm>
                <a:off x="7979635" y="4618195"/>
                <a:ext cx="88200" cy="156600"/>
              </p14:xfrm>
            </p:contentPart>
          </mc:Choice>
          <mc:Fallback>
            <p:pic>
              <p:nvPicPr>
                <p:cNvPr id="548" name="Input penna 547">
                  <a:extLst>
                    <a:ext uri="{FF2B5EF4-FFF2-40B4-BE49-F238E27FC236}">
                      <a16:creationId xmlns:a16="http://schemas.microsoft.com/office/drawing/2014/main" id="{058C8ECE-7408-735D-CB27-4EC694F43C9A}"/>
                    </a:ext>
                  </a:extLst>
                </p:cNvPr>
                <p:cNvPicPr/>
                <p:nvPr/>
              </p:nvPicPr>
              <p:blipFill>
                <a:blip r:embed="rId503"/>
                <a:stretch>
                  <a:fillRect/>
                </a:stretch>
              </p:blipFill>
              <p:spPr>
                <a:xfrm>
                  <a:off x="7968835" y="4607755"/>
                  <a:ext cx="109440" cy="177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4">
              <p14:nvContentPartPr>
                <p14:cNvPr id="549" name="Input penna 548">
                  <a:extLst>
                    <a:ext uri="{FF2B5EF4-FFF2-40B4-BE49-F238E27FC236}">
                      <a16:creationId xmlns:a16="http://schemas.microsoft.com/office/drawing/2014/main" id="{B6EDA642-F112-6386-DABA-0BBE915FDE0E}"/>
                    </a:ext>
                  </a:extLst>
                </p14:cNvPr>
                <p14:cNvContentPartPr/>
                <p14:nvPr/>
              </p14:nvContentPartPr>
              <p14:xfrm>
                <a:off x="8059555" y="4634395"/>
                <a:ext cx="71640" cy="134640"/>
              </p14:xfrm>
            </p:contentPart>
          </mc:Choice>
          <mc:Fallback>
            <p:pic>
              <p:nvPicPr>
                <p:cNvPr id="549" name="Input penna 548">
                  <a:extLst>
                    <a:ext uri="{FF2B5EF4-FFF2-40B4-BE49-F238E27FC236}">
                      <a16:creationId xmlns:a16="http://schemas.microsoft.com/office/drawing/2014/main" id="{B6EDA642-F112-6386-DABA-0BBE915FDE0E}"/>
                    </a:ext>
                  </a:extLst>
                </p:cNvPr>
                <p:cNvPicPr/>
                <p:nvPr/>
              </p:nvPicPr>
              <p:blipFill>
                <a:blip r:embed="rId505"/>
                <a:stretch>
                  <a:fillRect/>
                </a:stretch>
              </p:blipFill>
              <p:spPr>
                <a:xfrm>
                  <a:off x="8049115" y="4623955"/>
                  <a:ext cx="92880" cy="155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6">
              <p14:nvContentPartPr>
                <p14:cNvPr id="550" name="Input penna 549">
                  <a:extLst>
                    <a:ext uri="{FF2B5EF4-FFF2-40B4-BE49-F238E27FC236}">
                      <a16:creationId xmlns:a16="http://schemas.microsoft.com/office/drawing/2014/main" id="{BF04F117-F39E-EA35-BFA0-99D7C241ED03}"/>
                    </a:ext>
                  </a:extLst>
                </p14:cNvPr>
                <p14:cNvContentPartPr/>
                <p14:nvPr/>
              </p14:nvContentPartPr>
              <p14:xfrm>
                <a:off x="8168275" y="4675075"/>
                <a:ext cx="48600" cy="6120"/>
              </p14:xfrm>
            </p:contentPart>
          </mc:Choice>
          <mc:Fallback>
            <p:pic>
              <p:nvPicPr>
                <p:cNvPr id="550" name="Input penna 549">
                  <a:extLst>
                    <a:ext uri="{FF2B5EF4-FFF2-40B4-BE49-F238E27FC236}">
                      <a16:creationId xmlns:a16="http://schemas.microsoft.com/office/drawing/2014/main" id="{BF04F117-F39E-EA35-BFA0-99D7C241ED03}"/>
                    </a:ext>
                  </a:extLst>
                </p:cNvPr>
                <p:cNvPicPr/>
                <p:nvPr/>
              </p:nvPicPr>
              <p:blipFill>
                <a:blip r:embed="rId507"/>
                <a:stretch>
                  <a:fillRect/>
                </a:stretch>
              </p:blipFill>
              <p:spPr>
                <a:xfrm>
                  <a:off x="8157475" y="4664275"/>
                  <a:ext cx="69840" cy="2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8">
              <p14:nvContentPartPr>
                <p14:cNvPr id="551" name="Input penna 550">
                  <a:extLst>
                    <a:ext uri="{FF2B5EF4-FFF2-40B4-BE49-F238E27FC236}">
                      <a16:creationId xmlns:a16="http://schemas.microsoft.com/office/drawing/2014/main" id="{3496BF3D-3A11-FB0E-7A5B-88D90F9D1BF6}"/>
                    </a:ext>
                  </a:extLst>
                </p14:cNvPr>
                <p14:cNvContentPartPr/>
                <p14:nvPr/>
              </p14:nvContentPartPr>
              <p14:xfrm>
                <a:off x="8265835" y="4599835"/>
                <a:ext cx="25200" cy="123120"/>
              </p14:xfrm>
            </p:contentPart>
          </mc:Choice>
          <mc:Fallback>
            <p:pic>
              <p:nvPicPr>
                <p:cNvPr id="551" name="Input penna 550">
                  <a:extLst>
                    <a:ext uri="{FF2B5EF4-FFF2-40B4-BE49-F238E27FC236}">
                      <a16:creationId xmlns:a16="http://schemas.microsoft.com/office/drawing/2014/main" id="{3496BF3D-3A11-FB0E-7A5B-88D90F9D1BF6}"/>
                    </a:ext>
                  </a:extLst>
                </p:cNvPr>
                <p:cNvPicPr/>
                <p:nvPr/>
              </p:nvPicPr>
              <p:blipFill>
                <a:blip r:embed="rId509"/>
                <a:stretch>
                  <a:fillRect/>
                </a:stretch>
              </p:blipFill>
              <p:spPr>
                <a:xfrm>
                  <a:off x="8255035" y="4589035"/>
                  <a:ext cx="46440" cy="14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0">
              <p14:nvContentPartPr>
                <p14:cNvPr id="552" name="Input penna 551">
                  <a:extLst>
                    <a:ext uri="{FF2B5EF4-FFF2-40B4-BE49-F238E27FC236}">
                      <a16:creationId xmlns:a16="http://schemas.microsoft.com/office/drawing/2014/main" id="{4FF10628-46B0-644A-25E6-575CFEAD84E8}"/>
                    </a:ext>
                  </a:extLst>
                </p14:cNvPr>
                <p14:cNvContentPartPr/>
                <p14:nvPr/>
              </p14:nvContentPartPr>
              <p14:xfrm>
                <a:off x="8360155" y="4617475"/>
                <a:ext cx="77760" cy="88920"/>
              </p14:xfrm>
            </p:contentPart>
          </mc:Choice>
          <mc:Fallback>
            <p:pic>
              <p:nvPicPr>
                <p:cNvPr id="552" name="Input penna 551">
                  <a:extLst>
                    <a:ext uri="{FF2B5EF4-FFF2-40B4-BE49-F238E27FC236}">
                      <a16:creationId xmlns:a16="http://schemas.microsoft.com/office/drawing/2014/main" id="{4FF10628-46B0-644A-25E6-575CFEAD84E8}"/>
                    </a:ext>
                  </a:extLst>
                </p:cNvPr>
                <p:cNvPicPr/>
                <p:nvPr/>
              </p:nvPicPr>
              <p:blipFill>
                <a:blip r:embed="rId511"/>
                <a:stretch>
                  <a:fillRect/>
                </a:stretch>
              </p:blipFill>
              <p:spPr>
                <a:xfrm>
                  <a:off x="8349355" y="4607035"/>
                  <a:ext cx="99000" cy="11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2">
              <p14:nvContentPartPr>
                <p14:cNvPr id="553" name="Input penna 552">
                  <a:extLst>
                    <a:ext uri="{FF2B5EF4-FFF2-40B4-BE49-F238E27FC236}">
                      <a16:creationId xmlns:a16="http://schemas.microsoft.com/office/drawing/2014/main" id="{5F0F3AAC-942C-A2AA-4099-24EF326E980A}"/>
                    </a:ext>
                  </a:extLst>
                </p14:cNvPr>
                <p14:cNvContentPartPr/>
                <p14:nvPr/>
              </p14:nvContentPartPr>
              <p14:xfrm>
                <a:off x="8276635" y="4780915"/>
                <a:ext cx="122040" cy="22320"/>
              </p14:xfrm>
            </p:contentPart>
          </mc:Choice>
          <mc:Fallback>
            <p:pic>
              <p:nvPicPr>
                <p:cNvPr id="553" name="Input penna 552">
                  <a:extLst>
                    <a:ext uri="{FF2B5EF4-FFF2-40B4-BE49-F238E27FC236}">
                      <a16:creationId xmlns:a16="http://schemas.microsoft.com/office/drawing/2014/main" id="{5F0F3AAC-942C-A2AA-4099-24EF326E980A}"/>
                    </a:ext>
                  </a:extLst>
                </p:cNvPr>
                <p:cNvPicPr/>
                <p:nvPr/>
              </p:nvPicPr>
              <p:blipFill>
                <a:blip r:embed="rId513"/>
                <a:stretch>
                  <a:fillRect/>
                </a:stretch>
              </p:blipFill>
              <p:spPr>
                <a:xfrm>
                  <a:off x="8265835" y="4770115"/>
                  <a:ext cx="143280" cy="4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4">
              <p14:nvContentPartPr>
                <p14:cNvPr id="554" name="Input penna 553">
                  <a:extLst>
                    <a:ext uri="{FF2B5EF4-FFF2-40B4-BE49-F238E27FC236}">
                      <a16:creationId xmlns:a16="http://schemas.microsoft.com/office/drawing/2014/main" id="{57501C7D-6FE7-6FC8-3049-E8585CBF0027}"/>
                    </a:ext>
                  </a:extLst>
                </p14:cNvPr>
                <p14:cNvContentPartPr/>
                <p14:nvPr/>
              </p14:nvContentPartPr>
              <p14:xfrm>
                <a:off x="8325955" y="4828435"/>
                <a:ext cx="188280" cy="152640"/>
              </p14:xfrm>
            </p:contentPart>
          </mc:Choice>
          <mc:Fallback>
            <p:pic>
              <p:nvPicPr>
                <p:cNvPr id="554" name="Input penna 553">
                  <a:extLst>
                    <a:ext uri="{FF2B5EF4-FFF2-40B4-BE49-F238E27FC236}">
                      <a16:creationId xmlns:a16="http://schemas.microsoft.com/office/drawing/2014/main" id="{57501C7D-6FE7-6FC8-3049-E8585CBF0027}"/>
                    </a:ext>
                  </a:extLst>
                </p:cNvPr>
                <p:cNvPicPr/>
                <p:nvPr/>
              </p:nvPicPr>
              <p:blipFill>
                <a:blip r:embed="rId515"/>
                <a:stretch>
                  <a:fillRect/>
                </a:stretch>
              </p:blipFill>
              <p:spPr>
                <a:xfrm>
                  <a:off x="8315515" y="4817635"/>
                  <a:ext cx="209520" cy="1738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72" name="Gruppo 571">
            <a:extLst>
              <a:ext uri="{FF2B5EF4-FFF2-40B4-BE49-F238E27FC236}">
                <a16:creationId xmlns:a16="http://schemas.microsoft.com/office/drawing/2014/main" id="{14412B7D-377A-9B70-F323-461E978AF58E}"/>
              </a:ext>
            </a:extLst>
          </p:cNvPr>
          <p:cNvGrpSpPr/>
          <p:nvPr/>
        </p:nvGrpSpPr>
        <p:grpSpPr>
          <a:xfrm>
            <a:off x="8766595" y="4578032"/>
            <a:ext cx="909720" cy="343800"/>
            <a:chOff x="8766595" y="4578032"/>
            <a:chExt cx="909720" cy="3438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16">
              <p14:nvContentPartPr>
                <p14:cNvPr id="559" name="Input penna 558">
                  <a:extLst>
                    <a:ext uri="{FF2B5EF4-FFF2-40B4-BE49-F238E27FC236}">
                      <a16:creationId xmlns:a16="http://schemas.microsoft.com/office/drawing/2014/main" id="{5799DD9E-03C9-5795-C935-02267935FF06}"/>
                    </a:ext>
                  </a:extLst>
                </p14:cNvPr>
                <p14:cNvContentPartPr/>
                <p14:nvPr/>
              </p14:nvContentPartPr>
              <p14:xfrm>
                <a:off x="8766595" y="4643552"/>
                <a:ext cx="78120" cy="153720"/>
              </p14:xfrm>
            </p:contentPart>
          </mc:Choice>
          <mc:Fallback>
            <p:pic>
              <p:nvPicPr>
                <p:cNvPr id="559" name="Input penna 558">
                  <a:extLst>
                    <a:ext uri="{FF2B5EF4-FFF2-40B4-BE49-F238E27FC236}">
                      <a16:creationId xmlns:a16="http://schemas.microsoft.com/office/drawing/2014/main" id="{5799DD9E-03C9-5795-C935-02267935FF06}"/>
                    </a:ext>
                  </a:extLst>
                </p:cNvPr>
                <p:cNvPicPr/>
                <p:nvPr/>
              </p:nvPicPr>
              <p:blipFill>
                <a:blip r:embed="rId517"/>
                <a:stretch>
                  <a:fillRect/>
                </a:stretch>
              </p:blipFill>
              <p:spPr>
                <a:xfrm>
                  <a:off x="8756155" y="4632752"/>
                  <a:ext cx="99360" cy="174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8">
              <p14:nvContentPartPr>
                <p14:cNvPr id="560" name="Input penna 559">
                  <a:extLst>
                    <a:ext uri="{FF2B5EF4-FFF2-40B4-BE49-F238E27FC236}">
                      <a16:creationId xmlns:a16="http://schemas.microsoft.com/office/drawing/2014/main" id="{9A3D141C-DBE4-B1F4-D7E6-0B239FC7BA0A}"/>
                    </a:ext>
                  </a:extLst>
                </p14:cNvPr>
                <p14:cNvContentPartPr/>
                <p14:nvPr/>
              </p14:nvContentPartPr>
              <p14:xfrm>
                <a:off x="8910595" y="4654352"/>
                <a:ext cx="87120" cy="99720"/>
              </p14:xfrm>
            </p:contentPart>
          </mc:Choice>
          <mc:Fallback>
            <p:pic>
              <p:nvPicPr>
                <p:cNvPr id="560" name="Input penna 559">
                  <a:extLst>
                    <a:ext uri="{FF2B5EF4-FFF2-40B4-BE49-F238E27FC236}">
                      <a16:creationId xmlns:a16="http://schemas.microsoft.com/office/drawing/2014/main" id="{9A3D141C-DBE4-B1F4-D7E6-0B239FC7BA0A}"/>
                    </a:ext>
                  </a:extLst>
                </p:cNvPr>
                <p:cNvPicPr/>
                <p:nvPr/>
              </p:nvPicPr>
              <p:blipFill>
                <a:blip r:embed="rId519"/>
                <a:stretch>
                  <a:fillRect/>
                </a:stretch>
              </p:blipFill>
              <p:spPr>
                <a:xfrm>
                  <a:off x="8900155" y="4643912"/>
                  <a:ext cx="108360" cy="12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0">
              <p14:nvContentPartPr>
                <p14:cNvPr id="561" name="Input penna 560">
                  <a:extLst>
                    <a:ext uri="{FF2B5EF4-FFF2-40B4-BE49-F238E27FC236}">
                      <a16:creationId xmlns:a16="http://schemas.microsoft.com/office/drawing/2014/main" id="{CC4225D8-9FCC-EC57-3E16-8642B2CFC912}"/>
                    </a:ext>
                  </a:extLst>
                </p14:cNvPr>
                <p14:cNvContentPartPr/>
                <p14:nvPr/>
              </p14:nvContentPartPr>
              <p14:xfrm>
                <a:off x="9102115" y="4578032"/>
                <a:ext cx="90360" cy="109440"/>
              </p14:xfrm>
            </p:contentPart>
          </mc:Choice>
          <mc:Fallback>
            <p:pic>
              <p:nvPicPr>
                <p:cNvPr id="561" name="Input penna 560">
                  <a:extLst>
                    <a:ext uri="{FF2B5EF4-FFF2-40B4-BE49-F238E27FC236}">
                      <a16:creationId xmlns:a16="http://schemas.microsoft.com/office/drawing/2014/main" id="{CC4225D8-9FCC-EC57-3E16-8642B2CFC912}"/>
                    </a:ext>
                  </a:extLst>
                </p:cNvPr>
                <p:cNvPicPr/>
                <p:nvPr/>
              </p:nvPicPr>
              <p:blipFill>
                <a:blip r:embed="rId521"/>
                <a:stretch>
                  <a:fillRect/>
                </a:stretch>
              </p:blipFill>
              <p:spPr>
                <a:xfrm>
                  <a:off x="9091315" y="4567592"/>
                  <a:ext cx="111600" cy="130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2">
              <p14:nvContentPartPr>
                <p14:cNvPr id="562" name="Input penna 561">
                  <a:extLst>
                    <a:ext uri="{FF2B5EF4-FFF2-40B4-BE49-F238E27FC236}">
                      <a16:creationId xmlns:a16="http://schemas.microsoft.com/office/drawing/2014/main" id="{C83A15C6-E98C-BABC-552D-E9441B3D6ED6}"/>
                    </a:ext>
                  </a:extLst>
                </p14:cNvPr>
                <p14:cNvContentPartPr/>
                <p14:nvPr/>
              </p14:nvContentPartPr>
              <p14:xfrm>
                <a:off x="9058555" y="4720232"/>
                <a:ext cx="93240" cy="15840"/>
              </p14:xfrm>
            </p:contentPart>
          </mc:Choice>
          <mc:Fallback>
            <p:pic>
              <p:nvPicPr>
                <p:cNvPr id="562" name="Input penna 561">
                  <a:extLst>
                    <a:ext uri="{FF2B5EF4-FFF2-40B4-BE49-F238E27FC236}">
                      <a16:creationId xmlns:a16="http://schemas.microsoft.com/office/drawing/2014/main" id="{C83A15C6-E98C-BABC-552D-E9441B3D6ED6}"/>
                    </a:ext>
                  </a:extLst>
                </p:cNvPr>
                <p:cNvPicPr/>
                <p:nvPr/>
              </p:nvPicPr>
              <p:blipFill>
                <a:blip r:embed="rId523"/>
                <a:stretch>
                  <a:fillRect/>
                </a:stretch>
              </p:blipFill>
              <p:spPr>
                <a:xfrm>
                  <a:off x="9048115" y="4709792"/>
                  <a:ext cx="114480" cy="3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4">
              <p14:nvContentPartPr>
                <p14:cNvPr id="563" name="Input penna 562">
                  <a:extLst>
                    <a:ext uri="{FF2B5EF4-FFF2-40B4-BE49-F238E27FC236}">
                      <a16:creationId xmlns:a16="http://schemas.microsoft.com/office/drawing/2014/main" id="{013F59EA-1589-3BD6-4535-B2FE0279F94B}"/>
                    </a:ext>
                  </a:extLst>
                </p14:cNvPr>
                <p14:cNvContentPartPr/>
                <p14:nvPr/>
              </p14:nvContentPartPr>
              <p14:xfrm>
                <a:off x="9129835" y="4713032"/>
                <a:ext cx="16560" cy="76320"/>
              </p14:xfrm>
            </p:contentPart>
          </mc:Choice>
          <mc:Fallback>
            <p:pic>
              <p:nvPicPr>
                <p:cNvPr id="563" name="Input penna 562">
                  <a:extLst>
                    <a:ext uri="{FF2B5EF4-FFF2-40B4-BE49-F238E27FC236}">
                      <a16:creationId xmlns:a16="http://schemas.microsoft.com/office/drawing/2014/main" id="{013F59EA-1589-3BD6-4535-B2FE0279F94B}"/>
                    </a:ext>
                  </a:extLst>
                </p:cNvPr>
                <p:cNvPicPr/>
                <p:nvPr/>
              </p:nvPicPr>
              <p:blipFill>
                <a:blip r:embed="rId525"/>
                <a:stretch>
                  <a:fillRect/>
                </a:stretch>
              </p:blipFill>
              <p:spPr>
                <a:xfrm>
                  <a:off x="9119395" y="4702232"/>
                  <a:ext cx="37800" cy="97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6">
              <p14:nvContentPartPr>
                <p14:cNvPr id="564" name="Input penna 563">
                  <a:extLst>
                    <a:ext uri="{FF2B5EF4-FFF2-40B4-BE49-F238E27FC236}">
                      <a16:creationId xmlns:a16="http://schemas.microsoft.com/office/drawing/2014/main" id="{B8A9C568-F509-7917-60C3-ED0CFCBE6A04}"/>
                    </a:ext>
                  </a:extLst>
                </p14:cNvPr>
                <p14:cNvContentPartPr/>
                <p14:nvPr/>
              </p14:nvContentPartPr>
              <p14:xfrm>
                <a:off x="9204355" y="4682072"/>
                <a:ext cx="45360" cy="15840"/>
              </p14:xfrm>
            </p:contentPart>
          </mc:Choice>
          <mc:Fallback>
            <p:pic>
              <p:nvPicPr>
                <p:cNvPr id="564" name="Input penna 563">
                  <a:extLst>
                    <a:ext uri="{FF2B5EF4-FFF2-40B4-BE49-F238E27FC236}">
                      <a16:creationId xmlns:a16="http://schemas.microsoft.com/office/drawing/2014/main" id="{B8A9C568-F509-7917-60C3-ED0CFCBE6A04}"/>
                    </a:ext>
                  </a:extLst>
                </p:cNvPr>
                <p:cNvPicPr/>
                <p:nvPr/>
              </p:nvPicPr>
              <p:blipFill>
                <a:blip r:embed="rId527"/>
                <a:stretch>
                  <a:fillRect/>
                </a:stretch>
              </p:blipFill>
              <p:spPr>
                <a:xfrm>
                  <a:off x="9193915" y="4671632"/>
                  <a:ext cx="66600" cy="3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8">
              <p14:nvContentPartPr>
                <p14:cNvPr id="565" name="Input penna 564">
                  <a:extLst>
                    <a:ext uri="{FF2B5EF4-FFF2-40B4-BE49-F238E27FC236}">
                      <a16:creationId xmlns:a16="http://schemas.microsoft.com/office/drawing/2014/main" id="{72E8C2FC-6B2B-CC75-B3F1-76E1CFC6BC19}"/>
                    </a:ext>
                  </a:extLst>
                </p14:cNvPr>
                <p14:cNvContentPartPr/>
                <p14:nvPr/>
              </p14:nvContentPartPr>
              <p14:xfrm>
                <a:off x="9282115" y="4596392"/>
                <a:ext cx="14400" cy="122040"/>
              </p14:xfrm>
            </p:contentPart>
          </mc:Choice>
          <mc:Fallback>
            <p:pic>
              <p:nvPicPr>
                <p:cNvPr id="565" name="Input penna 564">
                  <a:extLst>
                    <a:ext uri="{FF2B5EF4-FFF2-40B4-BE49-F238E27FC236}">
                      <a16:creationId xmlns:a16="http://schemas.microsoft.com/office/drawing/2014/main" id="{72E8C2FC-6B2B-CC75-B3F1-76E1CFC6BC19}"/>
                    </a:ext>
                  </a:extLst>
                </p:cNvPr>
                <p:cNvPicPr/>
                <p:nvPr/>
              </p:nvPicPr>
              <p:blipFill>
                <a:blip r:embed="rId529"/>
                <a:stretch>
                  <a:fillRect/>
                </a:stretch>
              </p:blipFill>
              <p:spPr>
                <a:xfrm>
                  <a:off x="9271675" y="4585952"/>
                  <a:ext cx="35640" cy="14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0">
              <p14:nvContentPartPr>
                <p14:cNvPr id="566" name="Input penna 565">
                  <a:extLst>
                    <a:ext uri="{FF2B5EF4-FFF2-40B4-BE49-F238E27FC236}">
                      <a16:creationId xmlns:a16="http://schemas.microsoft.com/office/drawing/2014/main" id="{9B6AE20A-04DA-A7DD-14AC-87F192EF8789}"/>
                    </a:ext>
                  </a:extLst>
                </p14:cNvPr>
                <p14:cNvContentPartPr/>
                <p14:nvPr/>
              </p14:nvContentPartPr>
              <p14:xfrm>
                <a:off x="9197875" y="4818872"/>
                <a:ext cx="136440" cy="102960"/>
              </p14:xfrm>
            </p:contentPart>
          </mc:Choice>
          <mc:Fallback>
            <p:pic>
              <p:nvPicPr>
                <p:cNvPr id="566" name="Input penna 565">
                  <a:extLst>
                    <a:ext uri="{FF2B5EF4-FFF2-40B4-BE49-F238E27FC236}">
                      <a16:creationId xmlns:a16="http://schemas.microsoft.com/office/drawing/2014/main" id="{9B6AE20A-04DA-A7DD-14AC-87F192EF8789}"/>
                    </a:ext>
                  </a:extLst>
                </p:cNvPr>
                <p:cNvPicPr/>
                <p:nvPr/>
              </p:nvPicPr>
              <p:blipFill>
                <a:blip r:embed="rId531"/>
                <a:stretch>
                  <a:fillRect/>
                </a:stretch>
              </p:blipFill>
              <p:spPr>
                <a:xfrm>
                  <a:off x="9187075" y="4808072"/>
                  <a:ext cx="157680" cy="124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2">
              <p14:nvContentPartPr>
                <p14:cNvPr id="567" name="Input penna 566">
                  <a:extLst>
                    <a:ext uri="{FF2B5EF4-FFF2-40B4-BE49-F238E27FC236}">
                      <a16:creationId xmlns:a16="http://schemas.microsoft.com/office/drawing/2014/main" id="{25F4FE6D-7CAD-4A34-C438-8A166DBB59CB}"/>
                    </a:ext>
                  </a:extLst>
                </p14:cNvPr>
                <p14:cNvContentPartPr/>
                <p14:nvPr/>
              </p14:nvContentPartPr>
              <p14:xfrm>
                <a:off x="9426835" y="4684592"/>
                <a:ext cx="76680" cy="88920"/>
              </p14:xfrm>
            </p:contentPart>
          </mc:Choice>
          <mc:Fallback>
            <p:pic>
              <p:nvPicPr>
                <p:cNvPr id="567" name="Input penna 566">
                  <a:extLst>
                    <a:ext uri="{FF2B5EF4-FFF2-40B4-BE49-F238E27FC236}">
                      <a16:creationId xmlns:a16="http://schemas.microsoft.com/office/drawing/2014/main" id="{25F4FE6D-7CAD-4A34-C438-8A166DBB59CB}"/>
                    </a:ext>
                  </a:extLst>
                </p:cNvPr>
                <p:cNvPicPr/>
                <p:nvPr/>
              </p:nvPicPr>
              <p:blipFill>
                <a:blip r:embed="rId533"/>
                <a:stretch>
                  <a:fillRect/>
                </a:stretch>
              </p:blipFill>
              <p:spPr>
                <a:xfrm>
                  <a:off x="9416395" y="4673792"/>
                  <a:ext cx="97920" cy="11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4">
              <p14:nvContentPartPr>
                <p14:cNvPr id="568" name="Input penna 567">
                  <a:extLst>
                    <a:ext uri="{FF2B5EF4-FFF2-40B4-BE49-F238E27FC236}">
                      <a16:creationId xmlns:a16="http://schemas.microsoft.com/office/drawing/2014/main" id="{ED9C0786-54B8-A0F4-58D0-901CF1023011}"/>
                    </a:ext>
                  </a:extLst>
                </p14:cNvPr>
                <p14:cNvContentPartPr/>
                <p14:nvPr/>
              </p14:nvContentPartPr>
              <p14:xfrm>
                <a:off x="9512515" y="4722032"/>
                <a:ext cx="67680" cy="13680"/>
              </p14:xfrm>
            </p:contentPart>
          </mc:Choice>
          <mc:Fallback>
            <p:pic>
              <p:nvPicPr>
                <p:cNvPr id="568" name="Input penna 567">
                  <a:extLst>
                    <a:ext uri="{FF2B5EF4-FFF2-40B4-BE49-F238E27FC236}">
                      <a16:creationId xmlns:a16="http://schemas.microsoft.com/office/drawing/2014/main" id="{ED9C0786-54B8-A0F4-58D0-901CF1023011}"/>
                    </a:ext>
                  </a:extLst>
                </p:cNvPr>
                <p:cNvPicPr/>
                <p:nvPr/>
              </p:nvPicPr>
              <p:blipFill>
                <a:blip r:embed="rId535"/>
                <a:stretch>
                  <a:fillRect/>
                </a:stretch>
              </p:blipFill>
              <p:spPr>
                <a:xfrm>
                  <a:off x="9502075" y="4711592"/>
                  <a:ext cx="88920" cy="3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6">
              <p14:nvContentPartPr>
                <p14:cNvPr id="569" name="Input penna 568">
                  <a:extLst>
                    <a:ext uri="{FF2B5EF4-FFF2-40B4-BE49-F238E27FC236}">
                      <a16:creationId xmlns:a16="http://schemas.microsoft.com/office/drawing/2014/main" id="{7DB4E208-C882-1502-CCBC-6641BB193B1D}"/>
                    </a:ext>
                  </a:extLst>
                </p14:cNvPr>
                <p14:cNvContentPartPr/>
                <p14:nvPr/>
              </p14:nvContentPartPr>
              <p14:xfrm>
                <a:off x="9576955" y="4635992"/>
                <a:ext cx="38160" cy="213120"/>
              </p14:xfrm>
            </p:contentPart>
          </mc:Choice>
          <mc:Fallback>
            <p:pic>
              <p:nvPicPr>
                <p:cNvPr id="569" name="Input penna 568">
                  <a:extLst>
                    <a:ext uri="{FF2B5EF4-FFF2-40B4-BE49-F238E27FC236}">
                      <a16:creationId xmlns:a16="http://schemas.microsoft.com/office/drawing/2014/main" id="{7DB4E208-C882-1502-CCBC-6641BB193B1D}"/>
                    </a:ext>
                  </a:extLst>
                </p:cNvPr>
                <p:cNvPicPr/>
                <p:nvPr/>
              </p:nvPicPr>
              <p:blipFill>
                <a:blip r:embed="rId537"/>
                <a:stretch>
                  <a:fillRect/>
                </a:stretch>
              </p:blipFill>
              <p:spPr>
                <a:xfrm>
                  <a:off x="9566515" y="4625192"/>
                  <a:ext cx="59400" cy="23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8">
              <p14:nvContentPartPr>
                <p14:cNvPr id="570" name="Input penna 569">
                  <a:extLst>
                    <a:ext uri="{FF2B5EF4-FFF2-40B4-BE49-F238E27FC236}">
                      <a16:creationId xmlns:a16="http://schemas.microsoft.com/office/drawing/2014/main" id="{0C7EF5DF-F0BF-9999-3EB1-1B88DCE2E895}"/>
                    </a:ext>
                  </a:extLst>
                </p14:cNvPr>
                <p14:cNvContentPartPr/>
                <p14:nvPr/>
              </p14:nvContentPartPr>
              <p14:xfrm>
                <a:off x="9665875" y="4645712"/>
                <a:ext cx="10440" cy="228960"/>
              </p14:xfrm>
            </p:contentPart>
          </mc:Choice>
          <mc:Fallback>
            <p:pic>
              <p:nvPicPr>
                <p:cNvPr id="570" name="Input penna 569">
                  <a:extLst>
                    <a:ext uri="{FF2B5EF4-FFF2-40B4-BE49-F238E27FC236}">
                      <a16:creationId xmlns:a16="http://schemas.microsoft.com/office/drawing/2014/main" id="{0C7EF5DF-F0BF-9999-3EB1-1B88DCE2E895}"/>
                    </a:ext>
                  </a:extLst>
                </p:cNvPr>
                <p:cNvPicPr/>
                <p:nvPr/>
              </p:nvPicPr>
              <p:blipFill>
                <a:blip r:embed="rId539"/>
                <a:stretch>
                  <a:fillRect/>
                </a:stretch>
              </p:blipFill>
              <p:spPr>
                <a:xfrm>
                  <a:off x="9655435" y="4635272"/>
                  <a:ext cx="31680" cy="2502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93" name="Gruppo 592">
            <a:extLst>
              <a:ext uri="{FF2B5EF4-FFF2-40B4-BE49-F238E27FC236}">
                <a16:creationId xmlns:a16="http://schemas.microsoft.com/office/drawing/2014/main" id="{D212FB85-0AD8-3AED-6962-175D3F25EE92}"/>
              </a:ext>
            </a:extLst>
          </p:cNvPr>
          <p:cNvGrpSpPr/>
          <p:nvPr/>
        </p:nvGrpSpPr>
        <p:grpSpPr>
          <a:xfrm>
            <a:off x="10076635" y="4540952"/>
            <a:ext cx="1023480" cy="347040"/>
            <a:chOff x="10076635" y="4540952"/>
            <a:chExt cx="1023480" cy="3470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40">
              <p14:nvContentPartPr>
                <p14:cNvPr id="573" name="Input penna 572">
                  <a:extLst>
                    <a:ext uri="{FF2B5EF4-FFF2-40B4-BE49-F238E27FC236}">
                      <a16:creationId xmlns:a16="http://schemas.microsoft.com/office/drawing/2014/main" id="{5400BF86-C866-EE37-E329-4552C4689512}"/>
                    </a:ext>
                  </a:extLst>
                </p14:cNvPr>
                <p14:cNvContentPartPr/>
                <p14:nvPr/>
              </p14:nvContentPartPr>
              <p14:xfrm>
                <a:off x="10179955" y="4540952"/>
                <a:ext cx="20880" cy="98280"/>
              </p14:xfrm>
            </p:contentPart>
          </mc:Choice>
          <mc:Fallback>
            <p:pic>
              <p:nvPicPr>
                <p:cNvPr id="573" name="Input penna 572">
                  <a:extLst>
                    <a:ext uri="{FF2B5EF4-FFF2-40B4-BE49-F238E27FC236}">
                      <a16:creationId xmlns:a16="http://schemas.microsoft.com/office/drawing/2014/main" id="{5400BF86-C866-EE37-E329-4552C4689512}"/>
                    </a:ext>
                  </a:extLst>
                </p:cNvPr>
                <p:cNvPicPr/>
                <p:nvPr/>
              </p:nvPicPr>
              <p:blipFill>
                <a:blip r:embed="rId541"/>
                <a:stretch>
                  <a:fillRect/>
                </a:stretch>
              </p:blipFill>
              <p:spPr>
                <a:xfrm>
                  <a:off x="10169155" y="4530512"/>
                  <a:ext cx="42120" cy="11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2">
              <p14:nvContentPartPr>
                <p14:cNvPr id="574" name="Input penna 573">
                  <a:extLst>
                    <a:ext uri="{FF2B5EF4-FFF2-40B4-BE49-F238E27FC236}">
                      <a16:creationId xmlns:a16="http://schemas.microsoft.com/office/drawing/2014/main" id="{5D29D2FA-38EB-A938-FA73-406CB24E0F32}"/>
                    </a:ext>
                  </a:extLst>
                </p14:cNvPr>
                <p14:cNvContentPartPr/>
                <p14:nvPr/>
              </p14:nvContentPartPr>
              <p14:xfrm>
                <a:off x="10076635" y="4631672"/>
                <a:ext cx="180720" cy="41400"/>
              </p14:xfrm>
            </p:contentPart>
          </mc:Choice>
          <mc:Fallback>
            <p:pic>
              <p:nvPicPr>
                <p:cNvPr id="574" name="Input penna 573">
                  <a:extLst>
                    <a:ext uri="{FF2B5EF4-FFF2-40B4-BE49-F238E27FC236}">
                      <a16:creationId xmlns:a16="http://schemas.microsoft.com/office/drawing/2014/main" id="{5D29D2FA-38EB-A938-FA73-406CB24E0F32}"/>
                    </a:ext>
                  </a:extLst>
                </p:cNvPr>
                <p:cNvPicPr/>
                <p:nvPr/>
              </p:nvPicPr>
              <p:blipFill>
                <a:blip r:embed="rId543"/>
                <a:stretch>
                  <a:fillRect/>
                </a:stretch>
              </p:blipFill>
              <p:spPr>
                <a:xfrm>
                  <a:off x="10065835" y="4621232"/>
                  <a:ext cx="201960" cy="6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4">
              <p14:nvContentPartPr>
                <p14:cNvPr id="575" name="Input penna 574">
                  <a:extLst>
                    <a:ext uri="{FF2B5EF4-FFF2-40B4-BE49-F238E27FC236}">
                      <a16:creationId xmlns:a16="http://schemas.microsoft.com/office/drawing/2014/main" id="{4BA14006-1647-0EBE-463F-A86D68887B42}"/>
                    </a:ext>
                  </a:extLst>
                </p14:cNvPr>
                <p14:cNvContentPartPr/>
                <p14:nvPr/>
              </p14:nvContentPartPr>
              <p14:xfrm>
                <a:off x="10115515" y="4643912"/>
                <a:ext cx="64440" cy="115560"/>
              </p14:xfrm>
            </p:contentPart>
          </mc:Choice>
          <mc:Fallback>
            <p:pic>
              <p:nvPicPr>
                <p:cNvPr id="575" name="Input penna 574">
                  <a:extLst>
                    <a:ext uri="{FF2B5EF4-FFF2-40B4-BE49-F238E27FC236}">
                      <a16:creationId xmlns:a16="http://schemas.microsoft.com/office/drawing/2014/main" id="{4BA14006-1647-0EBE-463F-A86D68887B42}"/>
                    </a:ext>
                  </a:extLst>
                </p:cNvPr>
                <p:cNvPicPr/>
                <p:nvPr/>
              </p:nvPicPr>
              <p:blipFill>
                <a:blip r:embed="rId545"/>
                <a:stretch>
                  <a:fillRect/>
                </a:stretch>
              </p:blipFill>
              <p:spPr>
                <a:xfrm>
                  <a:off x="10104715" y="4633472"/>
                  <a:ext cx="85680" cy="136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6">
              <p14:nvContentPartPr>
                <p14:cNvPr id="576" name="Input penna 575">
                  <a:extLst>
                    <a:ext uri="{FF2B5EF4-FFF2-40B4-BE49-F238E27FC236}">
                      <a16:creationId xmlns:a16="http://schemas.microsoft.com/office/drawing/2014/main" id="{F73F3025-34EC-4E8A-AE60-A4C47B260073}"/>
                    </a:ext>
                  </a:extLst>
                </p14:cNvPr>
                <p14:cNvContentPartPr/>
                <p14:nvPr/>
              </p14:nvContentPartPr>
              <p14:xfrm>
                <a:off x="10184995" y="4652192"/>
                <a:ext cx="44280" cy="108720"/>
              </p14:xfrm>
            </p:contentPart>
          </mc:Choice>
          <mc:Fallback>
            <p:pic>
              <p:nvPicPr>
                <p:cNvPr id="576" name="Input penna 575">
                  <a:extLst>
                    <a:ext uri="{FF2B5EF4-FFF2-40B4-BE49-F238E27FC236}">
                      <a16:creationId xmlns:a16="http://schemas.microsoft.com/office/drawing/2014/main" id="{F73F3025-34EC-4E8A-AE60-A4C47B260073}"/>
                    </a:ext>
                  </a:extLst>
                </p:cNvPr>
                <p:cNvPicPr/>
                <p:nvPr/>
              </p:nvPicPr>
              <p:blipFill>
                <a:blip r:embed="rId547"/>
                <a:stretch>
                  <a:fillRect/>
                </a:stretch>
              </p:blipFill>
              <p:spPr>
                <a:xfrm>
                  <a:off x="10174195" y="4641392"/>
                  <a:ext cx="65520" cy="12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8">
              <p14:nvContentPartPr>
                <p14:cNvPr id="577" name="Input penna 576">
                  <a:extLst>
                    <a:ext uri="{FF2B5EF4-FFF2-40B4-BE49-F238E27FC236}">
                      <a16:creationId xmlns:a16="http://schemas.microsoft.com/office/drawing/2014/main" id="{2756236E-8FA6-CA7B-DC03-A90204E5495E}"/>
                    </a:ext>
                  </a:extLst>
                </p14:cNvPr>
                <p14:cNvContentPartPr/>
                <p14:nvPr/>
              </p14:nvContentPartPr>
              <p14:xfrm>
                <a:off x="10308835" y="4601792"/>
                <a:ext cx="20520" cy="135720"/>
              </p14:xfrm>
            </p:contentPart>
          </mc:Choice>
          <mc:Fallback>
            <p:pic>
              <p:nvPicPr>
                <p:cNvPr id="577" name="Input penna 576">
                  <a:extLst>
                    <a:ext uri="{FF2B5EF4-FFF2-40B4-BE49-F238E27FC236}">
                      <a16:creationId xmlns:a16="http://schemas.microsoft.com/office/drawing/2014/main" id="{2756236E-8FA6-CA7B-DC03-A90204E5495E}"/>
                    </a:ext>
                  </a:extLst>
                </p:cNvPr>
                <p:cNvPicPr/>
                <p:nvPr/>
              </p:nvPicPr>
              <p:blipFill>
                <a:blip r:embed="rId549"/>
                <a:stretch>
                  <a:fillRect/>
                </a:stretch>
              </p:blipFill>
              <p:spPr>
                <a:xfrm>
                  <a:off x="10298395" y="4590992"/>
                  <a:ext cx="41760" cy="156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0">
              <p14:nvContentPartPr>
                <p14:cNvPr id="578" name="Input penna 577">
                  <a:extLst>
                    <a:ext uri="{FF2B5EF4-FFF2-40B4-BE49-F238E27FC236}">
                      <a16:creationId xmlns:a16="http://schemas.microsoft.com/office/drawing/2014/main" id="{A8C52316-74C3-45A9-BA86-E37A8AF0CFE9}"/>
                    </a:ext>
                  </a:extLst>
                </p14:cNvPr>
                <p14:cNvContentPartPr/>
                <p14:nvPr/>
              </p14:nvContentPartPr>
              <p14:xfrm>
                <a:off x="10187875" y="4784672"/>
                <a:ext cx="138960" cy="91800"/>
              </p14:xfrm>
            </p:contentPart>
          </mc:Choice>
          <mc:Fallback>
            <p:pic>
              <p:nvPicPr>
                <p:cNvPr id="578" name="Input penna 577">
                  <a:extLst>
                    <a:ext uri="{FF2B5EF4-FFF2-40B4-BE49-F238E27FC236}">
                      <a16:creationId xmlns:a16="http://schemas.microsoft.com/office/drawing/2014/main" id="{A8C52316-74C3-45A9-BA86-E37A8AF0CFE9}"/>
                    </a:ext>
                  </a:extLst>
                </p:cNvPr>
                <p:cNvPicPr/>
                <p:nvPr/>
              </p:nvPicPr>
              <p:blipFill>
                <a:blip r:embed="rId551"/>
                <a:stretch>
                  <a:fillRect/>
                </a:stretch>
              </p:blipFill>
              <p:spPr>
                <a:xfrm>
                  <a:off x="10177075" y="4773872"/>
                  <a:ext cx="160200" cy="11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2">
              <p14:nvContentPartPr>
                <p14:cNvPr id="579" name="Input penna 578">
                  <a:extLst>
                    <a:ext uri="{FF2B5EF4-FFF2-40B4-BE49-F238E27FC236}">
                      <a16:creationId xmlns:a16="http://schemas.microsoft.com/office/drawing/2014/main" id="{B401B031-68EC-95F9-3BF6-0D9E6617DB77}"/>
                    </a:ext>
                  </a:extLst>
                </p14:cNvPr>
                <p14:cNvContentPartPr/>
                <p14:nvPr/>
              </p14:nvContentPartPr>
              <p14:xfrm>
                <a:off x="10410715" y="4608272"/>
                <a:ext cx="108720" cy="93600"/>
              </p14:xfrm>
            </p:contentPart>
          </mc:Choice>
          <mc:Fallback>
            <p:pic>
              <p:nvPicPr>
                <p:cNvPr id="579" name="Input penna 578">
                  <a:extLst>
                    <a:ext uri="{FF2B5EF4-FFF2-40B4-BE49-F238E27FC236}">
                      <a16:creationId xmlns:a16="http://schemas.microsoft.com/office/drawing/2014/main" id="{B401B031-68EC-95F9-3BF6-0D9E6617DB77}"/>
                    </a:ext>
                  </a:extLst>
                </p:cNvPr>
                <p:cNvPicPr/>
                <p:nvPr/>
              </p:nvPicPr>
              <p:blipFill>
                <a:blip r:embed="rId553"/>
                <a:stretch>
                  <a:fillRect/>
                </a:stretch>
              </p:blipFill>
              <p:spPr>
                <a:xfrm>
                  <a:off x="10400275" y="4597472"/>
                  <a:ext cx="129960" cy="11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4">
              <p14:nvContentPartPr>
                <p14:cNvPr id="580" name="Input penna 579">
                  <a:extLst>
                    <a:ext uri="{FF2B5EF4-FFF2-40B4-BE49-F238E27FC236}">
                      <a16:creationId xmlns:a16="http://schemas.microsoft.com/office/drawing/2014/main" id="{B9E5BD4C-1C17-B021-06F8-B1B16A00A63E}"/>
                    </a:ext>
                  </a:extLst>
                </p14:cNvPr>
                <p14:cNvContentPartPr/>
                <p14:nvPr/>
              </p14:nvContentPartPr>
              <p14:xfrm>
                <a:off x="10404595" y="4726712"/>
                <a:ext cx="119520" cy="23400"/>
              </p14:xfrm>
            </p:contentPart>
          </mc:Choice>
          <mc:Fallback>
            <p:pic>
              <p:nvPicPr>
                <p:cNvPr id="580" name="Input penna 579">
                  <a:extLst>
                    <a:ext uri="{FF2B5EF4-FFF2-40B4-BE49-F238E27FC236}">
                      <a16:creationId xmlns:a16="http://schemas.microsoft.com/office/drawing/2014/main" id="{B9E5BD4C-1C17-B021-06F8-B1B16A00A63E}"/>
                    </a:ext>
                  </a:extLst>
                </p:cNvPr>
                <p:cNvPicPr/>
                <p:nvPr/>
              </p:nvPicPr>
              <p:blipFill>
                <a:blip r:embed="rId555"/>
                <a:stretch>
                  <a:fillRect/>
                </a:stretch>
              </p:blipFill>
              <p:spPr>
                <a:xfrm>
                  <a:off x="10394155" y="4716272"/>
                  <a:ext cx="140760" cy="4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6">
              <p14:nvContentPartPr>
                <p14:cNvPr id="581" name="Input penna 580">
                  <a:extLst>
                    <a:ext uri="{FF2B5EF4-FFF2-40B4-BE49-F238E27FC236}">
                      <a16:creationId xmlns:a16="http://schemas.microsoft.com/office/drawing/2014/main" id="{ADFC5B71-052B-8AC1-DC58-E9D66D598EE5}"/>
                    </a:ext>
                  </a:extLst>
                </p14:cNvPr>
                <p14:cNvContentPartPr/>
                <p14:nvPr/>
              </p14:nvContentPartPr>
              <p14:xfrm>
                <a:off x="10484155" y="4736432"/>
                <a:ext cx="13680" cy="65880"/>
              </p14:xfrm>
            </p:contentPart>
          </mc:Choice>
          <mc:Fallback>
            <p:pic>
              <p:nvPicPr>
                <p:cNvPr id="581" name="Input penna 580">
                  <a:extLst>
                    <a:ext uri="{FF2B5EF4-FFF2-40B4-BE49-F238E27FC236}">
                      <a16:creationId xmlns:a16="http://schemas.microsoft.com/office/drawing/2014/main" id="{ADFC5B71-052B-8AC1-DC58-E9D66D598EE5}"/>
                    </a:ext>
                  </a:extLst>
                </p:cNvPr>
                <p:cNvPicPr/>
                <p:nvPr/>
              </p:nvPicPr>
              <p:blipFill>
                <a:blip r:embed="rId557"/>
                <a:stretch>
                  <a:fillRect/>
                </a:stretch>
              </p:blipFill>
              <p:spPr>
                <a:xfrm>
                  <a:off x="10473715" y="4725992"/>
                  <a:ext cx="34920" cy="87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8">
              <p14:nvContentPartPr>
                <p14:cNvPr id="582" name="Input penna 581">
                  <a:extLst>
                    <a:ext uri="{FF2B5EF4-FFF2-40B4-BE49-F238E27FC236}">
                      <a16:creationId xmlns:a16="http://schemas.microsoft.com/office/drawing/2014/main" id="{7398D980-0D01-C8A8-8955-9708CFB1BCFD}"/>
                    </a:ext>
                  </a:extLst>
                </p14:cNvPr>
                <p14:cNvContentPartPr/>
                <p14:nvPr/>
              </p14:nvContentPartPr>
              <p14:xfrm>
                <a:off x="10605475" y="4574072"/>
                <a:ext cx="80280" cy="14760"/>
              </p14:xfrm>
            </p:contentPart>
          </mc:Choice>
          <mc:Fallback>
            <p:pic>
              <p:nvPicPr>
                <p:cNvPr id="582" name="Input penna 581">
                  <a:extLst>
                    <a:ext uri="{FF2B5EF4-FFF2-40B4-BE49-F238E27FC236}">
                      <a16:creationId xmlns:a16="http://schemas.microsoft.com/office/drawing/2014/main" id="{7398D980-0D01-C8A8-8955-9708CFB1BCFD}"/>
                    </a:ext>
                  </a:extLst>
                </p:cNvPr>
                <p:cNvPicPr/>
                <p:nvPr/>
              </p:nvPicPr>
              <p:blipFill>
                <a:blip r:embed="rId559"/>
                <a:stretch>
                  <a:fillRect/>
                </a:stretch>
              </p:blipFill>
              <p:spPr>
                <a:xfrm>
                  <a:off x="10594675" y="4563272"/>
                  <a:ext cx="10152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0">
              <p14:nvContentPartPr>
                <p14:cNvPr id="583" name="Input penna 582">
                  <a:extLst>
                    <a:ext uri="{FF2B5EF4-FFF2-40B4-BE49-F238E27FC236}">
                      <a16:creationId xmlns:a16="http://schemas.microsoft.com/office/drawing/2014/main" id="{BC73362A-F2A0-FDFB-8C7A-9AACEA13CC11}"/>
                    </a:ext>
                  </a:extLst>
                </p14:cNvPr>
                <p14:cNvContentPartPr/>
                <p14:nvPr/>
              </p14:nvContentPartPr>
              <p14:xfrm>
                <a:off x="10589275" y="4579832"/>
                <a:ext cx="110880" cy="104400"/>
              </p14:xfrm>
            </p:contentPart>
          </mc:Choice>
          <mc:Fallback>
            <p:pic>
              <p:nvPicPr>
                <p:cNvPr id="583" name="Input penna 582">
                  <a:extLst>
                    <a:ext uri="{FF2B5EF4-FFF2-40B4-BE49-F238E27FC236}">
                      <a16:creationId xmlns:a16="http://schemas.microsoft.com/office/drawing/2014/main" id="{BC73362A-F2A0-FDFB-8C7A-9AACEA13CC11}"/>
                    </a:ext>
                  </a:extLst>
                </p:cNvPr>
                <p:cNvPicPr/>
                <p:nvPr/>
              </p:nvPicPr>
              <p:blipFill>
                <a:blip r:embed="rId561"/>
                <a:stretch>
                  <a:fillRect/>
                </a:stretch>
              </p:blipFill>
              <p:spPr>
                <a:xfrm>
                  <a:off x="10578835" y="4569032"/>
                  <a:ext cx="132120" cy="12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2">
              <p14:nvContentPartPr>
                <p14:cNvPr id="584" name="Input penna 583">
                  <a:extLst>
                    <a:ext uri="{FF2B5EF4-FFF2-40B4-BE49-F238E27FC236}">
                      <a16:creationId xmlns:a16="http://schemas.microsoft.com/office/drawing/2014/main" id="{3C77A4EC-6718-7C82-4D3D-CFB3EEF0D231}"/>
                    </a:ext>
                  </a:extLst>
                </p14:cNvPr>
                <p14:cNvContentPartPr/>
                <p14:nvPr/>
              </p14:nvContentPartPr>
              <p14:xfrm>
                <a:off x="10595395" y="4715912"/>
                <a:ext cx="103680" cy="5040"/>
              </p14:xfrm>
            </p:contentPart>
          </mc:Choice>
          <mc:Fallback>
            <p:pic>
              <p:nvPicPr>
                <p:cNvPr id="584" name="Input penna 583">
                  <a:extLst>
                    <a:ext uri="{FF2B5EF4-FFF2-40B4-BE49-F238E27FC236}">
                      <a16:creationId xmlns:a16="http://schemas.microsoft.com/office/drawing/2014/main" id="{3C77A4EC-6718-7C82-4D3D-CFB3EEF0D231}"/>
                    </a:ext>
                  </a:extLst>
                </p:cNvPr>
                <p:cNvPicPr/>
                <p:nvPr/>
              </p:nvPicPr>
              <p:blipFill>
                <a:blip r:embed="rId563"/>
                <a:stretch>
                  <a:fillRect/>
                </a:stretch>
              </p:blipFill>
              <p:spPr>
                <a:xfrm>
                  <a:off x="10584595" y="4705112"/>
                  <a:ext cx="124920" cy="2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4">
              <p14:nvContentPartPr>
                <p14:cNvPr id="585" name="Input penna 584">
                  <a:extLst>
                    <a:ext uri="{FF2B5EF4-FFF2-40B4-BE49-F238E27FC236}">
                      <a16:creationId xmlns:a16="http://schemas.microsoft.com/office/drawing/2014/main" id="{F8896C9B-FEE2-B8D4-AD7D-8C5D8691F8DB}"/>
                    </a:ext>
                  </a:extLst>
                </p14:cNvPr>
                <p14:cNvContentPartPr/>
                <p14:nvPr/>
              </p14:nvContentPartPr>
              <p14:xfrm>
                <a:off x="10604395" y="4773512"/>
                <a:ext cx="127080" cy="103320"/>
              </p14:xfrm>
            </p:contentPart>
          </mc:Choice>
          <mc:Fallback>
            <p:pic>
              <p:nvPicPr>
                <p:cNvPr id="585" name="Input penna 584">
                  <a:extLst>
                    <a:ext uri="{FF2B5EF4-FFF2-40B4-BE49-F238E27FC236}">
                      <a16:creationId xmlns:a16="http://schemas.microsoft.com/office/drawing/2014/main" id="{F8896C9B-FEE2-B8D4-AD7D-8C5D8691F8DB}"/>
                    </a:ext>
                  </a:extLst>
                </p:cNvPr>
                <p:cNvPicPr/>
                <p:nvPr/>
              </p:nvPicPr>
              <p:blipFill>
                <a:blip r:embed="rId565"/>
                <a:stretch>
                  <a:fillRect/>
                </a:stretch>
              </p:blipFill>
              <p:spPr>
                <a:xfrm>
                  <a:off x="10593595" y="4763072"/>
                  <a:ext cx="148320" cy="12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6">
              <p14:nvContentPartPr>
                <p14:cNvPr id="586" name="Input penna 585">
                  <a:extLst>
                    <a:ext uri="{FF2B5EF4-FFF2-40B4-BE49-F238E27FC236}">
                      <a16:creationId xmlns:a16="http://schemas.microsoft.com/office/drawing/2014/main" id="{B667BF74-A51F-2BE2-7D0E-D586E86EDF4F}"/>
                    </a:ext>
                  </a:extLst>
                </p14:cNvPr>
                <p14:cNvContentPartPr/>
                <p14:nvPr/>
              </p14:nvContentPartPr>
              <p14:xfrm>
                <a:off x="10772875" y="4650392"/>
                <a:ext cx="67680" cy="64080"/>
              </p14:xfrm>
            </p:contentPart>
          </mc:Choice>
          <mc:Fallback>
            <p:pic>
              <p:nvPicPr>
                <p:cNvPr id="586" name="Input penna 585">
                  <a:extLst>
                    <a:ext uri="{FF2B5EF4-FFF2-40B4-BE49-F238E27FC236}">
                      <a16:creationId xmlns:a16="http://schemas.microsoft.com/office/drawing/2014/main" id="{B667BF74-A51F-2BE2-7D0E-D586E86EDF4F}"/>
                    </a:ext>
                  </a:extLst>
                </p:cNvPr>
                <p:cNvPicPr/>
                <p:nvPr/>
              </p:nvPicPr>
              <p:blipFill>
                <a:blip r:embed="rId567"/>
                <a:stretch>
                  <a:fillRect/>
                </a:stretch>
              </p:blipFill>
              <p:spPr>
                <a:xfrm>
                  <a:off x="10762075" y="4639592"/>
                  <a:ext cx="88920" cy="85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8">
              <p14:nvContentPartPr>
                <p14:cNvPr id="587" name="Input penna 586">
                  <a:extLst>
                    <a:ext uri="{FF2B5EF4-FFF2-40B4-BE49-F238E27FC236}">
                      <a16:creationId xmlns:a16="http://schemas.microsoft.com/office/drawing/2014/main" id="{A11A0BA5-AFB1-8DD7-1EE5-080DFB7CE496}"/>
                    </a:ext>
                  </a:extLst>
                </p14:cNvPr>
                <p14:cNvContentPartPr/>
                <p14:nvPr/>
              </p14:nvContentPartPr>
              <p14:xfrm>
                <a:off x="10858915" y="4609712"/>
                <a:ext cx="19800" cy="169200"/>
              </p14:xfrm>
            </p:contentPart>
          </mc:Choice>
          <mc:Fallback>
            <p:pic>
              <p:nvPicPr>
                <p:cNvPr id="587" name="Input penna 586">
                  <a:extLst>
                    <a:ext uri="{FF2B5EF4-FFF2-40B4-BE49-F238E27FC236}">
                      <a16:creationId xmlns:a16="http://schemas.microsoft.com/office/drawing/2014/main" id="{A11A0BA5-AFB1-8DD7-1EE5-080DFB7CE496}"/>
                    </a:ext>
                  </a:extLst>
                </p:cNvPr>
                <p:cNvPicPr/>
                <p:nvPr/>
              </p:nvPicPr>
              <p:blipFill>
                <a:blip r:embed="rId569"/>
                <a:stretch>
                  <a:fillRect/>
                </a:stretch>
              </p:blipFill>
              <p:spPr>
                <a:xfrm>
                  <a:off x="10848475" y="4599272"/>
                  <a:ext cx="41040" cy="190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0">
              <p14:nvContentPartPr>
                <p14:cNvPr id="588" name="Input penna 587">
                  <a:extLst>
                    <a:ext uri="{FF2B5EF4-FFF2-40B4-BE49-F238E27FC236}">
                      <a16:creationId xmlns:a16="http://schemas.microsoft.com/office/drawing/2014/main" id="{0BB2A190-6653-A737-C4AB-5CE007411D12}"/>
                    </a:ext>
                  </a:extLst>
                </p14:cNvPr>
                <p14:cNvContentPartPr/>
                <p14:nvPr/>
              </p14:nvContentPartPr>
              <p14:xfrm>
                <a:off x="10943155" y="4618712"/>
                <a:ext cx="58320" cy="136440"/>
              </p14:xfrm>
            </p:contentPart>
          </mc:Choice>
          <mc:Fallback>
            <p:pic>
              <p:nvPicPr>
                <p:cNvPr id="588" name="Input penna 587">
                  <a:extLst>
                    <a:ext uri="{FF2B5EF4-FFF2-40B4-BE49-F238E27FC236}">
                      <a16:creationId xmlns:a16="http://schemas.microsoft.com/office/drawing/2014/main" id="{0BB2A190-6653-A737-C4AB-5CE007411D12}"/>
                    </a:ext>
                  </a:extLst>
                </p:cNvPr>
                <p:cNvPicPr/>
                <p:nvPr/>
              </p:nvPicPr>
              <p:blipFill>
                <a:blip r:embed="rId571"/>
                <a:stretch>
                  <a:fillRect/>
                </a:stretch>
              </p:blipFill>
              <p:spPr>
                <a:xfrm>
                  <a:off x="10932355" y="4607912"/>
                  <a:ext cx="79560" cy="157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2">
              <p14:nvContentPartPr>
                <p14:cNvPr id="589" name="Input penna 588">
                  <a:extLst>
                    <a:ext uri="{FF2B5EF4-FFF2-40B4-BE49-F238E27FC236}">
                      <a16:creationId xmlns:a16="http://schemas.microsoft.com/office/drawing/2014/main" id="{66056018-0495-25C8-F8AF-4F9B2B813A3D}"/>
                    </a:ext>
                  </a:extLst>
                </p14:cNvPr>
                <p14:cNvContentPartPr/>
                <p14:nvPr/>
              </p14:nvContentPartPr>
              <p14:xfrm>
                <a:off x="11047555" y="4646792"/>
                <a:ext cx="12960" cy="96480"/>
              </p14:xfrm>
            </p:contentPart>
          </mc:Choice>
          <mc:Fallback>
            <p:pic>
              <p:nvPicPr>
                <p:cNvPr id="589" name="Input penna 588">
                  <a:extLst>
                    <a:ext uri="{FF2B5EF4-FFF2-40B4-BE49-F238E27FC236}">
                      <a16:creationId xmlns:a16="http://schemas.microsoft.com/office/drawing/2014/main" id="{66056018-0495-25C8-F8AF-4F9B2B813A3D}"/>
                    </a:ext>
                  </a:extLst>
                </p:cNvPr>
                <p:cNvPicPr/>
                <p:nvPr/>
              </p:nvPicPr>
              <p:blipFill>
                <a:blip r:embed="rId573"/>
                <a:stretch>
                  <a:fillRect/>
                </a:stretch>
              </p:blipFill>
              <p:spPr>
                <a:xfrm>
                  <a:off x="11037115" y="4636352"/>
                  <a:ext cx="34200" cy="11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4">
              <p14:nvContentPartPr>
                <p14:cNvPr id="590" name="Input penna 589">
                  <a:extLst>
                    <a:ext uri="{FF2B5EF4-FFF2-40B4-BE49-F238E27FC236}">
                      <a16:creationId xmlns:a16="http://schemas.microsoft.com/office/drawing/2014/main" id="{3F44086E-EEDF-7123-C2B9-2FC1A66221F6}"/>
                    </a:ext>
                  </a:extLst>
                </p14:cNvPr>
                <p14:cNvContentPartPr/>
                <p14:nvPr/>
              </p14:nvContentPartPr>
              <p14:xfrm>
                <a:off x="11061955" y="4687832"/>
                <a:ext cx="38160" cy="17280"/>
              </p14:xfrm>
            </p:contentPart>
          </mc:Choice>
          <mc:Fallback>
            <p:pic>
              <p:nvPicPr>
                <p:cNvPr id="590" name="Input penna 589">
                  <a:extLst>
                    <a:ext uri="{FF2B5EF4-FFF2-40B4-BE49-F238E27FC236}">
                      <a16:creationId xmlns:a16="http://schemas.microsoft.com/office/drawing/2014/main" id="{3F44086E-EEDF-7123-C2B9-2FC1A66221F6}"/>
                    </a:ext>
                  </a:extLst>
                </p:cNvPr>
                <p:cNvPicPr/>
                <p:nvPr/>
              </p:nvPicPr>
              <p:blipFill>
                <a:blip r:embed="rId575"/>
                <a:stretch>
                  <a:fillRect/>
                </a:stretch>
              </p:blipFill>
              <p:spPr>
                <a:xfrm>
                  <a:off x="11051515" y="4677032"/>
                  <a:ext cx="59400" cy="3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6">
              <p14:nvContentPartPr>
                <p14:cNvPr id="591" name="Input penna 590">
                  <a:extLst>
                    <a:ext uri="{FF2B5EF4-FFF2-40B4-BE49-F238E27FC236}">
                      <a16:creationId xmlns:a16="http://schemas.microsoft.com/office/drawing/2014/main" id="{B9ECD65B-50C9-BCD2-D99A-52793FF681CE}"/>
                    </a:ext>
                  </a:extLst>
                </p14:cNvPr>
                <p14:cNvContentPartPr/>
                <p14:nvPr/>
              </p14:nvContentPartPr>
              <p14:xfrm>
                <a:off x="11007955" y="4766672"/>
                <a:ext cx="68040" cy="121320"/>
              </p14:xfrm>
            </p:contentPart>
          </mc:Choice>
          <mc:Fallback>
            <p:pic>
              <p:nvPicPr>
                <p:cNvPr id="591" name="Input penna 590">
                  <a:extLst>
                    <a:ext uri="{FF2B5EF4-FFF2-40B4-BE49-F238E27FC236}">
                      <a16:creationId xmlns:a16="http://schemas.microsoft.com/office/drawing/2014/main" id="{B9ECD65B-50C9-BCD2-D99A-52793FF681CE}"/>
                    </a:ext>
                  </a:extLst>
                </p:cNvPr>
                <p:cNvPicPr/>
                <p:nvPr/>
              </p:nvPicPr>
              <p:blipFill>
                <a:blip r:embed="rId577"/>
                <a:stretch>
                  <a:fillRect/>
                </a:stretch>
              </p:blipFill>
              <p:spPr>
                <a:xfrm>
                  <a:off x="10997515" y="4755872"/>
                  <a:ext cx="89280" cy="142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09" name="Gruppo 608">
            <a:extLst>
              <a:ext uri="{FF2B5EF4-FFF2-40B4-BE49-F238E27FC236}">
                <a16:creationId xmlns:a16="http://schemas.microsoft.com/office/drawing/2014/main" id="{749F1463-3C8E-C67D-4615-1798E79CF036}"/>
              </a:ext>
            </a:extLst>
          </p:cNvPr>
          <p:cNvGrpSpPr/>
          <p:nvPr/>
        </p:nvGrpSpPr>
        <p:grpSpPr>
          <a:xfrm>
            <a:off x="11281195" y="4595423"/>
            <a:ext cx="621720" cy="381240"/>
            <a:chOff x="11281195" y="4595423"/>
            <a:chExt cx="621720" cy="3812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78">
              <p14:nvContentPartPr>
                <p14:cNvPr id="594" name="Input penna 593">
                  <a:extLst>
                    <a:ext uri="{FF2B5EF4-FFF2-40B4-BE49-F238E27FC236}">
                      <a16:creationId xmlns:a16="http://schemas.microsoft.com/office/drawing/2014/main" id="{1022DA91-E093-07C2-8222-C9C01A9674CC}"/>
                    </a:ext>
                  </a:extLst>
                </p14:cNvPr>
                <p14:cNvContentPartPr/>
                <p14:nvPr/>
              </p14:nvContentPartPr>
              <p14:xfrm>
                <a:off x="11300995" y="4595423"/>
                <a:ext cx="92520" cy="15480"/>
              </p14:xfrm>
            </p:contentPart>
          </mc:Choice>
          <mc:Fallback>
            <p:pic>
              <p:nvPicPr>
                <p:cNvPr id="594" name="Input penna 593">
                  <a:extLst>
                    <a:ext uri="{FF2B5EF4-FFF2-40B4-BE49-F238E27FC236}">
                      <a16:creationId xmlns:a16="http://schemas.microsoft.com/office/drawing/2014/main" id="{1022DA91-E093-07C2-8222-C9C01A9674CC}"/>
                    </a:ext>
                  </a:extLst>
                </p:cNvPr>
                <p:cNvPicPr/>
                <p:nvPr/>
              </p:nvPicPr>
              <p:blipFill>
                <a:blip r:embed="rId579"/>
                <a:stretch>
                  <a:fillRect/>
                </a:stretch>
              </p:blipFill>
              <p:spPr>
                <a:xfrm>
                  <a:off x="11290555" y="4584983"/>
                  <a:ext cx="113760" cy="3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0">
              <p14:nvContentPartPr>
                <p14:cNvPr id="595" name="Input penna 594">
                  <a:extLst>
                    <a:ext uri="{FF2B5EF4-FFF2-40B4-BE49-F238E27FC236}">
                      <a16:creationId xmlns:a16="http://schemas.microsoft.com/office/drawing/2014/main" id="{61B72FE8-D118-173D-CC1F-23B683A4ABD2}"/>
                    </a:ext>
                  </a:extLst>
                </p14:cNvPr>
                <p14:cNvContentPartPr/>
                <p14:nvPr/>
              </p14:nvContentPartPr>
              <p14:xfrm>
                <a:off x="11286595" y="4665983"/>
                <a:ext cx="87840" cy="21600"/>
              </p14:xfrm>
            </p:contentPart>
          </mc:Choice>
          <mc:Fallback>
            <p:pic>
              <p:nvPicPr>
                <p:cNvPr id="595" name="Input penna 594">
                  <a:extLst>
                    <a:ext uri="{FF2B5EF4-FFF2-40B4-BE49-F238E27FC236}">
                      <a16:creationId xmlns:a16="http://schemas.microsoft.com/office/drawing/2014/main" id="{61B72FE8-D118-173D-CC1F-23B683A4ABD2}"/>
                    </a:ext>
                  </a:extLst>
                </p:cNvPr>
                <p:cNvPicPr/>
                <p:nvPr/>
              </p:nvPicPr>
              <p:blipFill>
                <a:blip r:embed="rId581"/>
                <a:stretch>
                  <a:fillRect/>
                </a:stretch>
              </p:blipFill>
              <p:spPr>
                <a:xfrm>
                  <a:off x="11276155" y="4655543"/>
                  <a:ext cx="109080" cy="4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2">
              <p14:nvContentPartPr>
                <p14:cNvPr id="596" name="Input penna 595">
                  <a:extLst>
                    <a:ext uri="{FF2B5EF4-FFF2-40B4-BE49-F238E27FC236}">
                      <a16:creationId xmlns:a16="http://schemas.microsoft.com/office/drawing/2014/main" id="{632C5FB9-4C9E-55E9-1A4A-562C634072C7}"/>
                    </a:ext>
                  </a:extLst>
                </p14:cNvPr>
                <p14:cNvContentPartPr/>
                <p14:nvPr/>
              </p14:nvContentPartPr>
              <p14:xfrm>
                <a:off x="11281195" y="4750223"/>
                <a:ext cx="98640" cy="81000"/>
              </p14:xfrm>
            </p:contentPart>
          </mc:Choice>
          <mc:Fallback>
            <p:pic>
              <p:nvPicPr>
                <p:cNvPr id="596" name="Input penna 595">
                  <a:extLst>
                    <a:ext uri="{FF2B5EF4-FFF2-40B4-BE49-F238E27FC236}">
                      <a16:creationId xmlns:a16="http://schemas.microsoft.com/office/drawing/2014/main" id="{632C5FB9-4C9E-55E9-1A4A-562C634072C7}"/>
                    </a:ext>
                  </a:extLst>
                </p:cNvPr>
                <p:cNvPicPr/>
                <p:nvPr/>
              </p:nvPicPr>
              <p:blipFill>
                <a:blip r:embed="rId583"/>
                <a:stretch>
                  <a:fillRect/>
                </a:stretch>
              </p:blipFill>
              <p:spPr>
                <a:xfrm>
                  <a:off x="11270395" y="4739423"/>
                  <a:ext cx="119880" cy="102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4">
              <p14:nvContentPartPr>
                <p14:cNvPr id="597" name="Input penna 596">
                  <a:extLst>
                    <a:ext uri="{FF2B5EF4-FFF2-40B4-BE49-F238E27FC236}">
                      <a16:creationId xmlns:a16="http://schemas.microsoft.com/office/drawing/2014/main" id="{4072195F-0304-D090-31BD-F7FEA074F403}"/>
                    </a:ext>
                  </a:extLst>
                </p14:cNvPr>
                <p14:cNvContentPartPr/>
                <p14:nvPr/>
              </p14:nvContentPartPr>
              <p14:xfrm>
                <a:off x="11437795" y="4655903"/>
                <a:ext cx="360" cy="181080"/>
              </p14:xfrm>
            </p:contentPart>
          </mc:Choice>
          <mc:Fallback>
            <p:pic>
              <p:nvPicPr>
                <p:cNvPr id="597" name="Input penna 596">
                  <a:extLst>
                    <a:ext uri="{FF2B5EF4-FFF2-40B4-BE49-F238E27FC236}">
                      <a16:creationId xmlns:a16="http://schemas.microsoft.com/office/drawing/2014/main" id="{4072195F-0304-D090-31BD-F7FEA074F403}"/>
                    </a:ext>
                  </a:extLst>
                </p:cNvPr>
                <p:cNvPicPr/>
                <p:nvPr/>
              </p:nvPicPr>
              <p:blipFill>
                <a:blip r:embed="rId585"/>
                <a:stretch>
                  <a:fillRect/>
                </a:stretch>
              </p:blipFill>
              <p:spPr>
                <a:xfrm>
                  <a:off x="11427355" y="4645103"/>
                  <a:ext cx="21600" cy="20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6">
              <p14:nvContentPartPr>
                <p14:cNvPr id="598" name="Input penna 597">
                  <a:extLst>
                    <a:ext uri="{FF2B5EF4-FFF2-40B4-BE49-F238E27FC236}">
                      <a16:creationId xmlns:a16="http://schemas.microsoft.com/office/drawing/2014/main" id="{C6ACA709-821D-1D0B-859A-8389B339E5E8}"/>
                    </a:ext>
                  </a:extLst>
                </p14:cNvPr>
                <p14:cNvContentPartPr/>
                <p14:nvPr/>
              </p14:nvContentPartPr>
              <p14:xfrm>
                <a:off x="11441395" y="4784063"/>
                <a:ext cx="51480" cy="42480"/>
              </p14:xfrm>
            </p:contentPart>
          </mc:Choice>
          <mc:Fallback>
            <p:pic>
              <p:nvPicPr>
                <p:cNvPr id="598" name="Input penna 597">
                  <a:extLst>
                    <a:ext uri="{FF2B5EF4-FFF2-40B4-BE49-F238E27FC236}">
                      <a16:creationId xmlns:a16="http://schemas.microsoft.com/office/drawing/2014/main" id="{C6ACA709-821D-1D0B-859A-8389B339E5E8}"/>
                    </a:ext>
                  </a:extLst>
                </p:cNvPr>
                <p:cNvPicPr/>
                <p:nvPr/>
              </p:nvPicPr>
              <p:blipFill>
                <a:blip r:embed="rId587"/>
                <a:stretch>
                  <a:fillRect/>
                </a:stretch>
              </p:blipFill>
              <p:spPr>
                <a:xfrm>
                  <a:off x="11430595" y="4773623"/>
                  <a:ext cx="72720" cy="63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8">
              <p14:nvContentPartPr>
                <p14:cNvPr id="599" name="Input penna 598">
                  <a:extLst>
                    <a:ext uri="{FF2B5EF4-FFF2-40B4-BE49-F238E27FC236}">
                      <a16:creationId xmlns:a16="http://schemas.microsoft.com/office/drawing/2014/main" id="{A461F299-3A08-4A75-6001-D8AD8CE6146C}"/>
                    </a:ext>
                  </a:extLst>
                </p14:cNvPr>
                <p14:cNvContentPartPr/>
                <p14:nvPr/>
              </p14:nvContentPartPr>
              <p14:xfrm>
                <a:off x="11351755" y="4895303"/>
                <a:ext cx="130320" cy="81360"/>
              </p14:xfrm>
            </p:contentPart>
          </mc:Choice>
          <mc:Fallback>
            <p:pic>
              <p:nvPicPr>
                <p:cNvPr id="599" name="Input penna 598">
                  <a:extLst>
                    <a:ext uri="{FF2B5EF4-FFF2-40B4-BE49-F238E27FC236}">
                      <a16:creationId xmlns:a16="http://schemas.microsoft.com/office/drawing/2014/main" id="{A461F299-3A08-4A75-6001-D8AD8CE6146C}"/>
                    </a:ext>
                  </a:extLst>
                </p:cNvPr>
                <p:cNvPicPr/>
                <p:nvPr/>
              </p:nvPicPr>
              <p:blipFill>
                <a:blip r:embed="rId589"/>
                <a:stretch>
                  <a:fillRect/>
                </a:stretch>
              </p:blipFill>
              <p:spPr>
                <a:xfrm>
                  <a:off x="11340955" y="4884863"/>
                  <a:ext cx="151560" cy="10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0">
              <p14:nvContentPartPr>
                <p14:cNvPr id="600" name="Input penna 599">
                  <a:extLst>
                    <a:ext uri="{FF2B5EF4-FFF2-40B4-BE49-F238E27FC236}">
                      <a16:creationId xmlns:a16="http://schemas.microsoft.com/office/drawing/2014/main" id="{FBB5D110-BFC6-2F18-90F5-2716F7746330}"/>
                    </a:ext>
                  </a:extLst>
                </p14:cNvPr>
                <p14:cNvContentPartPr/>
                <p14:nvPr/>
              </p14:nvContentPartPr>
              <p14:xfrm>
                <a:off x="11531035" y="4609463"/>
                <a:ext cx="124560" cy="78480"/>
              </p14:xfrm>
            </p:contentPart>
          </mc:Choice>
          <mc:Fallback>
            <p:pic>
              <p:nvPicPr>
                <p:cNvPr id="600" name="Input penna 599">
                  <a:extLst>
                    <a:ext uri="{FF2B5EF4-FFF2-40B4-BE49-F238E27FC236}">
                      <a16:creationId xmlns:a16="http://schemas.microsoft.com/office/drawing/2014/main" id="{FBB5D110-BFC6-2F18-90F5-2716F7746330}"/>
                    </a:ext>
                  </a:extLst>
                </p:cNvPr>
                <p:cNvPicPr/>
                <p:nvPr/>
              </p:nvPicPr>
              <p:blipFill>
                <a:blip r:embed="rId591"/>
                <a:stretch>
                  <a:fillRect/>
                </a:stretch>
              </p:blipFill>
              <p:spPr>
                <a:xfrm>
                  <a:off x="11520595" y="4598663"/>
                  <a:ext cx="145800" cy="99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2">
              <p14:nvContentPartPr>
                <p14:cNvPr id="601" name="Input penna 600">
                  <a:extLst>
                    <a:ext uri="{FF2B5EF4-FFF2-40B4-BE49-F238E27FC236}">
                      <a16:creationId xmlns:a16="http://schemas.microsoft.com/office/drawing/2014/main" id="{A7DEB2CD-138B-74D9-4380-3292FF2A3629}"/>
                    </a:ext>
                  </a:extLst>
                </p14:cNvPr>
                <p14:cNvContentPartPr/>
                <p14:nvPr/>
              </p14:nvContentPartPr>
              <p14:xfrm>
                <a:off x="11515915" y="4714223"/>
                <a:ext cx="119520" cy="23400"/>
              </p14:xfrm>
            </p:contentPart>
          </mc:Choice>
          <mc:Fallback>
            <p:pic>
              <p:nvPicPr>
                <p:cNvPr id="601" name="Input penna 600">
                  <a:extLst>
                    <a:ext uri="{FF2B5EF4-FFF2-40B4-BE49-F238E27FC236}">
                      <a16:creationId xmlns:a16="http://schemas.microsoft.com/office/drawing/2014/main" id="{A7DEB2CD-138B-74D9-4380-3292FF2A3629}"/>
                    </a:ext>
                  </a:extLst>
                </p:cNvPr>
                <p:cNvPicPr/>
                <p:nvPr/>
              </p:nvPicPr>
              <p:blipFill>
                <a:blip r:embed="rId593"/>
                <a:stretch>
                  <a:fillRect/>
                </a:stretch>
              </p:blipFill>
              <p:spPr>
                <a:xfrm>
                  <a:off x="11505115" y="4703423"/>
                  <a:ext cx="140760" cy="4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4">
              <p14:nvContentPartPr>
                <p14:cNvPr id="602" name="Input penna 601">
                  <a:extLst>
                    <a:ext uri="{FF2B5EF4-FFF2-40B4-BE49-F238E27FC236}">
                      <a16:creationId xmlns:a16="http://schemas.microsoft.com/office/drawing/2014/main" id="{2E58A4FD-F40F-9C1C-FF02-8467EFF566EB}"/>
                    </a:ext>
                  </a:extLst>
                </p14:cNvPr>
                <p14:cNvContentPartPr/>
                <p14:nvPr/>
              </p14:nvContentPartPr>
              <p14:xfrm>
                <a:off x="11582515" y="4712423"/>
                <a:ext cx="33840" cy="121320"/>
              </p14:xfrm>
            </p:contentPart>
          </mc:Choice>
          <mc:Fallback>
            <p:pic>
              <p:nvPicPr>
                <p:cNvPr id="602" name="Input penna 601">
                  <a:extLst>
                    <a:ext uri="{FF2B5EF4-FFF2-40B4-BE49-F238E27FC236}">
                      <a16:creationId xmlns:a16="http://schemas.microsoft.com/office/drawing/2014/main" id="{2E58A4FD-F40F-9C1C-FF02-8467EFF566EB}"/>
                    </a:ext>
                  </a:extLst>
                </p:cNvPr>
                <p:cNvPicPr/>
                <p:nvPr/>
              </p:nvPicPr>
              <p:blipFill>
                <a:blip r:embed="rId595"/>
                <a:stretch>
                  <a:fillRect/>
                </a:stretch>
              </p:blipFill>
              <p:spPr>
                <a:xfrm>
                  <a:off x="11571715" y="4701983"/>
                  <a:ext cx="55080" cy="142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6">
              <p14:nvContentPartPr>
                <p14:cNvPr id="603" name="Input penna 602">
                  <a:extLst>
                    <a:ext uri="{FF2B5EF4-FFF2-40B4-BE49-F238E27FC236}">
                      <a16:creationId xmlns:a16="http://schemas.microsoft.com/office/drawing/2014/main" id="{84DD910B-721C-4479-1430-502828A46157}"/>
                    </a:ext>
                  </a:extLst>
                </p14:cNvPr>
                <p14:cNvContentPartPr/>
                <p14:nvPr/>
              </p14:nvContentPartPr>
              <p14:xfrm>
                <a:off x="11523115" y="4816463"/>
                <a:ext cx="81000" cy="104400"/>
              </p14:xfrm>
            </p:contentPart>
          </mc:Choice>
          <mc:Fallback>
            <p:pic>
              <p:nvPicPr>
                <p:cNvPr id="603" name="Input penna 602">
                  <a:extLst>
                    <a:ext uri="{FF2B5EF4-FFF2-40B4-BE49-F238E27FC236}">
                      <a16:creationId xmlns:a16="http://schemas.microsoft.com/office/drawing/2014/main" id="{84DD910B-721C-4479-1430-502828A46157}"/>
                    </a:ext>
                  </a:extLst>
                </p:cNvPr>
                <p:cNvPicPr/>
                <p:nvPr/>
              </p:nvPicPr>
              <p:blipFill>
                <a:blip r:embed="rId597"/>
                <a:stretch>
                  <a:fillRect/>
                </a:stretch>
              </p:blipFill>
              <p:spPr>
                <a:xfrm>
                  <a:off x="11512315" y="4806023"/>
                  <a:ext cx="102240" cy="12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8">
              <p14:nvContentPartPr>
                <p14:cNvPr id="604" name="Input penna 603">
                  <a:extLst>
                    <a:ext uri="{FF2B5EF4-FFF2-40B4-BE49-F238E27FC236}">
                      <a16:creationId xmlns:a16="http://schemas.microsoft.com/office/drawing/2014/main" id="{9B36BADA-7B70-816E-DA18-3E23CFF3B1B3}"/>
                    </a:ext>
                  </a:extLst>
                </p14:cNvPr>
                <p14:cNvContentPartPr/>
                <p14:nvPr/>
              </p14:nvContentPartPr>
              <p14:xfrm>
                <a:off x="11675395" y="4678943"/>
                <a:ext cx="88920" cy="113400"/>
              </p14:xfrm>
            </p:contentPart>
          </mc:Choice>
          <mc:Fallback>
            <p:pic>
              <p:nvPicPr>
                <p:cNvPr id="604" name="Input penna 603">
                  <a:extLst>
                    <a:ext uri="{FF2B5EF4-FFF2-40B4-BE49-F238E27FC236}">
                      <a16:creationId xmlns:a16="http://schemas.microsoft.com/office/drawing/2014/main" id="{9B36BADA-7B70-816E-DA18-3E23CFF3B1B3}"/>
                    </a:ext>
                  </a:extLst>
                </p:cNvPr>
                <p:cNvPicPr/>
                <p:nvPr/>
              </p:nvPicPr>
              <p:blipFill>
                <a:blip r:embed="rId599"/>
                <a:stretch>
                  <a:fillRect/>
                </a:stretch>
              </p:blipFill>
              <p:spPr>
                <a:xfrm>
                  <a:off x="11664955" y="4668143"/>
                  <a:ext cx="110160" cy="13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0">
              <p14:nvContentPartPr>
                <p14:cNvPr id="605" name="Input penna 604">
                  <a:extLst>
                    <a:ext uri="{FF2B5EF4-FFF2-40B4-BE49-F238E27FC236}">
                      <a16:creationId xmlns:a16="http://schemas.microsoft.com/office/drawing/2014/main" id="{7752FF7F-95B4-74C6-6589-F012191C02BD}"/>
                    </a:ext>
                  </a:extLst>
                </p14:cNvPr>
                <p14:cNvContentPartPr/>
                <p14:nvPr/>
              </p14:nvContentPartPr>
              <p14:xfrm>
                <a:off x="11749915" y="4740863"/>
                <a:ext cx="64440" cy="32760"/>
              </p14:xfrm>
            </p:contentPart>
          </mc:Choice>
          <mc:Fallback>
            <p:pic>
              <p:nvPicPr>
                <p:cNvPr id="605" name="Input penna 604">
                  <a:extLst>
                    <a:ext uri="{FF2B5EF4-FFF2-40B4-BE49-F238E27FC236}">
                      <a16:creationId xmlns:a16="http://schemas.microsoft.com/office/drawing/2014/main" id="{7752FF7F-95B4-74C6-6589-F012191C02BD}"/>
                    </a:ext>
                  </a:extLst>
                </p:cNvPr>
                <p:cNvPicPr/>
                <p:nvPr/>
              </p:nvPicPr>
              <p:blipFill>
                <a:blip r:embed="rId601"/>
                <a:stretch>
                  <a:fillRect/>
                </a:stretch>
              </p:blipFill>
              <p:spPr>
                <a:xfrm>
                  <a:off x="11739475" y="4730063"/>
                  <a:ext cx="85680" cy="54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2">
              <p14:nvContentPartPr>
                <p14:cNvPr id="606" name="Input penna 605">
                  <a:extLst>
                    <a:ext uri="{FF2B5EF4-FFF2-40B4-BE49-F238E27FC236}">
                      <a16:creationId xmlns:a16="http://schemas.microsoft.com/office/drawing/2014/main" id="{767B61B9-AB8F-FF14-7B08-AB4532E030F2}"/>
                    </a:ext>
                  </a:extLst>
                </p14:cNvPr>
                <p14:cNvContentPartPr/>
                <p14:nvPr/>
              </p14:nvContentPartPr>
              <p14:xfrm>
                <a:off x="11812915" y="4663823"/>
                <a:ext cx="27720" cy="184320"/>
              </p14:xfrm>
            </p:contentPart>
          </mc:Choice>
          <mc:Fallback>
            <p:pic>
              <p:nvPicPr>
                <p:cNvPr id="606" name="Input penna 605">
                  <a:extLst>
                    <a:ext uri="{FF2B5EF4-FFF2-40B4-BE49-F238E27FC236}">
                      <a16:creationId xmlns:a16="http://schemas.microsoft.com/office/drawing/2014/main" id="{767B61B9-AB8F-FF14-7B08-AB4532E030F2}"/>
                    </a:ext>
                  </a:extLst>
                </p:cNvPr>
                <p:cNvPicPr/>
                <p:nvPr/>
              </p:nvPicPr>
              <p:blipFill>
                <a:blip r:embed="rId603"/>
                <a:stretch>
                  <a:fillRect/>
                </a:stretch>
              </p:blipFill>
              <p:spPr>
                <a:xfrm>
                  <a:off x="11802115" y="4653383"/>
                  <a:ext cx="48960" cy="20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4">
              <p14:nvContentPartPr>
                <p14:cNvPr id="607" name="Input penna 606">
                  <a:extLst>
                    <a:ext uri="{FF2B5EF4-FFF2-40B4-BE49-F238E27FC236}">
                      <a16:creationId xmlns:a16="http://schemas.microsoft.com/office/drawing/2014/main" id="{C9634268-50ED-DB74-B0B9-3C0048CAFFF1}"/>
                    </a:ext>
                  </a:extLst>
                </p14:cNvPr>
                <p14:cNvContentPartPr/>
                <p14:nvPr/>
              </p14:nvContentPartPr>
              <p14:xfrm>
                <a:off x="11873395" y="4680743"/>
                <a:ext cx="29520" cy="209160"/>
              </p14:xfrm>
            </p:contentPart>
          </mc:Choice>
          <mc:Fallback>
            <p:pic>
              <p:nvPicPr>
                <p:cNvPr id="607" name="Input penna 606">
                  <a:extLst>
                    <a:ext uri="{FF2B5EF4-FFF2-40B4-BE49-F238E27FC236}">
                      <a16:creationId xmlns:a16="http://schemas.microsoft.com/office/drawing/2014/main" id="{C9634268-50ED-DB74-B0B9-3C0048CAFFF1}"/>
                    </a:ext>
                  </a:extLst>
                </p:cNvPr>
                <p:cNvPicPr/>
                <p:nvPr/>
              </p:nvPicPr>
              <p:blipFill>
                <a:blip r:embed="rId605"/>
                <a:stretch>
                  <a:fillRect/>
                </a:stretch>
              </p:blipFill>
              <p:spPr>
                <a:xfrm>
                  <a:off x="11862955" y="4669943"/>
                  <a:ext cx="50760" cy="2304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18" name="Gruppo 617">
            <a:extLst>
              <a:ext uri="{FF2B5EF4-FFF2-40B4-BE49-F238E27FC236}">
                <a16:creationId xmlns:a16="http://schemas.microsoft.com/office/drawing/2014/main" id="{DB5ECC7C-56A9-FB19-4EC6-9D58153EF06B}"/>
              </a:ext>
            </a:extLst>
          </p:cNvPr>
          <p:cNvGrpSpPr/>
          <p:nvPr/>
        </p:nvGrpSpPr>
        <p:grpSpPr>
          <a:xfrm>
            <a:off x="11331659" y="5124260"/>
            <a:ext cx="685440" cy="228600"/>
            <a:chOff x="11331659" y="5124260"/>
            <a:chExt cx="685440" cy="2286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06">
              <p14:nvContentPartPr>
                <p14:cNvPr id="610" name="Input penna 609">
                  <a:extLst>
                    <a:ext uri="{FF2B5EF4-FFF2-40B4-BE49-F238E27FC236}">
                      <a16:creationId xmlns:a16="http://schemas.microsoft.com/office/drawing/2014/main" id="{C0C06B4D-A8FA-6EB6-C266-EDF6B2831A0F}"/>
                    </a:ext>
                  </a:extLst>
                </p14:cNvPr>
                <p14:cNvContentPartPr/>
                <p14:nvPr/>
              </p14:nvContentPartPr>
              <p14:xfrm>
                <a:off x="11331659" y="5124260"/>
                <a:ext cx="91440" cy="206280"/>
              </p14:xfrm>
            </p:contentPart>
          </mc:Choice>
          <mc:Fallback>
            <p:pic>
              <p:nvPicPr>
                <p:cNvPr id="610" name="Input penna 609">
                  <a:extLst>
                    <a:ext uri="{FF2B5EF4-FFF2-40B4-BE49-F238E27FC236}">
                      <a16:creationId xmlns:a16="http://schemas.microsoft.com/office/drawing/2014/main" id="{C0C06B4D-A8FA-6EB6-C266-EDF6B2831A0F}"/>
                    </a:ext>
                  </a:extLst>
                </p:cNvPr>
                <p:cNvPicPr/>
                <p:nvPr/>
              </p:nvPicPr>
              <p:blipFill>
                <a:blip r:embed="rId607"/>
                <a:stretch>
                  <a:fillRect/>
                </a:stretch>
              </p:blipFill>
              <p:spPr>
                <a:xfrm>
                  <a:off x="11320859" y="5113460"/>
                  <a:ext cx="112680" cy="22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8">
              <p14:nvContentPartPr>
                <p14:cNvPr id="611" name="Input penna 610">
                  <a:extLst>
                    <a:ext uri="{FF2B5EF4-FFF2-40B4-BE49-F238E27FC236}">
                      <a16:creationId xmlns:a16="http://schemas.microsoft.com/office/drawing/2014/main" id="{E7A1AF8B-EEAE-12D1-18BD-ECA7684E68A9}"/>
                    </a:ext>
                  </a:extLst>
                </p14:cNvPr>
                <p14:cNvContentPartPr/>
                <p14:nvPr/>
              </p14:nvContentPartPr>
              <p14:xfrm>
                <a:off x="11459459" y="5144060"/>
                <a:ext cx="36000" cy="167760"/>
              </p14:xfrm>
            </p:contentPart>
          </mc:Choice>
          <mc:Fallback>
            <p:pic>
              <p:nvPicPr>
                <p:cNvPr id="611" name="Input penna 610">
                  <a:extLst>
                    <a:ext uri="{FF2B5EF4-FFF2-40B4-BE49-F238E27FC236}">
                      <a16:creationId xmlns:a16="http://schemas.microsoft.com/office/drawing/2014/main" id="{E7A1AF8B-EEAE-12D1-18BD-ECA7684E68A9}"/>
                    </a:ext>
                  </a:extLst>
                </p:cNvPr>
                <p:cNvPicPr/>
                <p:nvPr/>
              </p:nvPicPr>
              <p:blipFill>
                <a:blip r:embed="rId609"/>
                <a:stretch>
                  <a:fillRect/>
                </a:stretch>
              </p:blipFill>
              <p:spPr>
                <a:xfrm>
                  <a:off x="11448659" y="5133260"/>
                  <a:ext cx="57240" cy="18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0">
              <p14:nvContentPartPr>
                <p14:cNvPr id="612" name="Input penna 611">
                  <a:extLst>
                    <a:ext uri="{FF2B5EF4-FFF2-40B4-BE49-F238E27FC236}">
                      <a16:creationId xmlns:a16="http://schemas.microsoft.com/office/drawing/2014/main" id="{F8ACD5BC-DDF0-2AE6-DBDC-AAB9AAA22552}"/>
                    </a:ext>
                  </a:extLst>
                </p14:cNvPr>
                <p14:cNvContentPartPr/>
                <p14:nvPr/>
              </p14:nvContentPartPr>
              <p14:xfrm>
                <a:off x="11476739" y="5224340"/>
                <a:ext cx="108720" cy="7920"/>
              </p14:xfrm>
            </p:contentPart>
          </mc:Choice>
          <mc:Fallback>
            <p:pic>
              <p:nvPicPr>
                <p:cNvPr id="612" name="Input penna 611">
                  <a:extLst>
                    <a:ext uri="{FF2B5EF4-FFF2-40B4-BE49-F238E27FC236}">
                      <a16:creationId xmlns:a16="http://schemas.microsoft.com/office/drawing/2014/main" id="{F8ACD5BC-DDF0-2AE6-DBDC-AAB9AAA22552}"/>
                    </a:ext>
                  </a:extLst>
                </p:cNvPr>
                <p:cNvPicPr/>
                <p:nvPr/>
              </p:nvPicPr>
              <p:blipFill>
                <a:blip r:embed="rId348"/>
                <a:stretch>
                  <a:fillRect/>
                </a:stretch>
              </p:blipFill>
              <p:spPr>
                <a:xfrm>
                  <a:off x="11465939" y="5213540"/>
                  <a:ext cx="129960" cy="2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1">
              <p14:nvContentPartPr>
                <p14:cNvPr id="613" name="Input penna 612">
                  <a:extLst>
                    <a:ext uri="{FF2B5EF4-FFF2-40B4-BE49-F238E27FC236}">
                      <a16:creationId xmlns:a16="http://schemas.microsoft.com/office/drawing/2014/main" id="{B9688D35-0263-FCD5-C60C-3C0DC9823211}"/>
                    </a:ext>
                  </a:extLst>
                </p14:cNvPr>
                <p14:cNvContentPartPr/>
                <p14:nvPr/>
              </p14:nvContentPartPr>
              <p14:xfrm>
                <a:off x="11650619" y="5149820"/>
                <a:ext cx="141120" cy="101520"/>
              </p14:xfrm>
            </p:contentPart>
          </mc:Choice>
          <mc:Fallback>
            <p:pic>
              <p:nvPicPr>
                <p:cNvPr id="613" name="Input penna 612">
                  <a:extLst>
                    <a:ext uri="{FF2B5EF4-FFF2-40B4-BE49-F238E27FC236}">
                      <a16:creationId xmlns:a16="http://schemas.microsoft.com/office/drawing/2014/main" id="{B9688D35-0263-FCD5-C60C-3C0DC9823211}"/>
                    </a:ext>
                  </a:extLst>
                </p:cNvPr>
                <p:cNvPicPr/>
                <p:nvPr/>
              </p:nvPicPr>
              <p:blipFill>
                <a:blip r:embed="rId612"/>
                <a:stretch>
                  <a:fillRect/>
                </a:stretch>
              </p:blipFill>
              <p:spPr>
                <a:xfrm>
                  <a:off x="11640179" y="5139020"/>
                  <a:ext cx="162360" cy="12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3">
              <p14:nvContentPartPr>
                <p14:cNvPr id="614" name="Input penna 613">
                  <a:extLst>
                    <a:ext uri="{FF2B5EF4-FFF2-40B4-BE49-F238E27FC236}">
                      <a16:creationId xmlns:a16="http://schemas.microsoft.com/office/drawing/2014/main" id="{CB0929C3-CF69-528A-2815-BC0A7D0CB7F7}"/>
                    </a:ext>
                  </a:extLst>
                </p14:cNvPr>
                <p14:cNvContentPartPr/>
                <p14:nvPr/>
              </p14:nvContentPartPr>
              <p14:xfrm>
                <a:off x="11632979" y="5264660"/>
                <a:ext cx="19800" cy="68040"/>
              </p14:xfrm>
            </p:contentPart>
          </mc:Choice>
          <mc:Fallback>
            <p:pic>
              <p:nvPicPr>
                <p:cNvPr id="614" name="Input penna 613">
                  <a:extLst>
                    <a:ext uri="{FF2B5EF4-FFF2-40B4-BE49-F238E27FC236}">
                      <a16:creationId xmlns:a16="http://schemas.microsoft.com/office/drawing/2014/main" id="{CB0929C3-CF69-528A-2815-BC0A7D0CB7F7}"/>
                    </a:ext>
                  </a:extLst>
                </p:cNvPr>
                <p:cNvPicPr/>
                <p:nvPr/>
              </p:nvPicPr>
              <p:blipFill>
                <a:blip r:embed="rId614"/>
                <a:stretch>
                  <a:fillRect/>
                </a:stretch>
              </p:blipFill>
              <p:spPr>
                <a:xfrm>
                  <a:off x="11622179" y="5254220"/>
                  <a:ext cx="41040" cy="89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5">
              <p14:nvContentPartPr>
                <p14:cNvPr id="615" name="Input penna 614">
                  <a:extLst>
                    <a:ext uri="{FF2B5EF4-FFF2-40B4-BE49-F238E27FC236}">
                      <a16:creationId xmlns:a16="http://schemas.microsoft.com/office/drawing/2014/main" id="{5E05E285-AF04-0B9B-99FC-A1C25D08A238}"/>
                    </a:ext>
                  </a:extLst>
                </p14:cNvPr>
                <p14:cNvContentPartPr/>
                <p14:nvPr/>
              </p14:nvContentPartPr>
              <p14:xfrm>
                <a:off x="11715779" y="5276540"/>
                <a:ext cx="20880" cy="27720"/>
              </p14:xfrm>
            </p:contentPart>
          </mc:Choice>
          <mc:Fallback>
            <p:pic>
              <p:nvPicPr>
                <p:cNvPr id="615" name="Input penna 614">
                  <a:extLst>
                    <a:ext uri="{FF2B5EF4-FFF2-40B4-BE49-F238E27FC236}">
                      <a16:creationId xmlns:a16="http://schemas.microsoft.com/office/drawing/2014/main" id="{5E05E285-AF04-0B9B-99FC-A1C25D08A238}"/>
                    </a:ext>
                  </a:extLst>
                </p:cNvPr>
                <p:cNvPicPr/>
                <p:nvPr/>
              </p:nvPicPr>
              <p:blipFill>
                <a:blip r:embed="rId616"/>
                <a:stretch>
                  <a:fillRect/>
                </a:stretch>
              </p:blipFill>
              <p:spPr>
                <a:xfrm>
                  <a:off x="11705339" y="5265740"/>
                  <a:ext cx="42120" cy="4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7">
              <p14:nvContentPartPr>
                <p14:cNvPr id="616" name="Input penna 615">
                  <a:extLst>
                    <a:ext uri="{FF2B5EF4-FFF2-40B4-BE49-F238E27FC236}">
                      <a16:creationId xmlns:a16="http://schemas.microsoft.com/office/drawing/2014/main" id="{A3953FF4-AC84-3F3C-ADF5-1F137964F8D0}"/>
                    </a:ext>
                  </a:extLst>
                </p14:cNvPr>
                <p14:cNvContentPartPr/>
                <p14:nvPr/>
              </p14:nvContentPartPr>
              <p14:xfrm>
                <a:off x="11519939" y="5342420"/>
                <a:ext cx="497160" cy="10440"/>
              </p14:xfrm>
            </p:contentPart>
          </mc:Choice>
          <mc:Fallback>
            <p:pic>
              <p:nvPicPr>
                <p:cNvPr id="616" name="Input penna 615">
                  <a:extLst>
                    <a:ext uri="{FF2B5EF4-FFF2-40B4-BE49-F238E27FC236}">
                      <a16:creationId xmlns:a16="http://schemas.microsoft.com/office/drawing/2014/main" id="{A3953FF4-AC84-3F3C-ADF5-1F137964F8D0}"/>
                    </a:ext>
                  </a:extLst>
                </p:cNvPr>
                <p:cNvPicPr/>
                <p:nvPr/>
              </p:nvPicPr>
              <p:blipFill>
                <a:blip r:embed="rId618"/>
                <a:stretch>
                  <a:fillRect/>
                </a:stretch>
              </p:blipFill>
              <p:spPr>
                <a:xfrm>
                  <a:off x="11509499" y="5331980"/>
                  <a:ext cx="518400" cy="316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619">
            <p14:nvContentPartPr>
              <p14:cNvPr id="619" name="Input penna 618">
                <a:extLst>
                  <a:ext uri="{FF2B5EF4-FFF2-40B4-BE49-F238E27FC236}">
                    <a16:creationId xmlns:a16="http://schemas.microsoft.com/office/drawing/2014/main" id="{555DEB19-EBD3-09A7-41BC-20ED83762F3F}"/>
                  </a:ext>
                </a:extLst>
              </p14:cNvPr>
              <p14:cNvContentPartPr/>
              <p14:nvPr/>
            </p14:nvContentPartPr>
            <p14:xfrm>
              <a:off x="11307179" y="2086820"/>
              <a:ext cx="988200" cy="154440"/>
            </p14:xfrm>
          </p:contentPart>
        </mc:Choice>
        <mc:Fallback>
          <p:pic>
            <p:nvPicPr>
              <p:cNvPr id="619" name="Input penna 618">
                <a:extLst>
                  <a:ext uri="{FF2B5EF4-FFF2-40B4-BE49-F238E27FC236}">
                    <a16:creationId xmlns:a16="http://schemas.microsoft.com/office/drawing/2014/main" id="{555DEB19-EBD3-09A7-41BC-20ED83762F3F}"/>
                  </a:ext>
                </a:extLst>
              </p:cNvPr>
              <p:cNvPicPr/>
              <p:nvPr/>
            </p:nvPicPr>
            <p:blipFill>
              <a:blip r:embed="rId620"/>
              <a:stretch>
                <a:fillRect/>
              </a:stretch>
            </p:blipFill>
            <p:spPr>
              <a:xfrm>
                <a:off x="11296379" y="2076020"/>
                <a:ext cx="1009440" cy="175680"/>
              </a:xfrm>
              <a:prstGeom prst="rect">
                <a:avLst/>
              </a:prstGeom>
            </p:spPr>
          </p:pic>
        </mc:Fallback>
      </mc:AlternateContent>
      <p:grpSp>
        <p:nvGrpSpPr>
          <p:cNvPr id="628" name="Gruppo 627">
            <a:extLst>
              <a:ext uri="{FF2B5EF4-FFF2-40B4-BE49-F238E27FC236}">
                <a16:creationId xmlns:a16="http://schemas.microsoft.com/office/drawing/2014/main" id="{2404DCD9-00E9-44E7-9491-E0037D946111}"/>
              </a:ext>
            </a:extLst>
          </p:cNvPr>
          <p:cNvGrpSpPr/>
          <p:nvPr/>
        </p:nvGrpSpPr>
        <p:grpSpPr>
          <a:xfrm>
            <a:off x="8549875" y="259741"/>
            <a:ext cx="1102339" cy="734040"/>
            <a:chOff x="8549875" y="259741"/>
            <a:chExt cx="1102339" cy="7340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21">
              <p14:nvContentPartPr>
                <p14:cNvPr id="476" name="Input penna 475">
                  <a:extLst>
                    <a:ext uri="{FF2B5EF4-FFF2-40B4-BE49-F238E27FC236}">
                      <a16:creationId xmlns:a16="http://schemas.microsoft.com/office/drawing/2014/main" id="{E2E5073C-A894-20B3-94F5-087D0B4C25BA}"/>
                    </a:ext>
                  </a:extLst>
                </p14:cNvPr>
                <p14:cNvContentPartPr/>
                <p14:nvPr/>
              </p14:nvContentPartPr>
              <p14:xfrm>
                <a:off x="8549875" y="363688"/>
                <a:ext cx="135000" cy="223560"/>
              </p14:xfrm>
            </p:contentPart>
          </mc:Choice>
          <mc:Fallback>
            <p:pic>
              <p:nvPicPr>
                <p:cNvPr id="476" name="Input penna 475">
                  <a:extLst>
                    <a:ext uri="{FF2B5EF4-FFF2-40B4-BE49-F238E27FC236}">
                      <a16:creationId xmlns:a16="http://schemas.microsoft.com/office/drawing/2014/main" id="{E2E5073C-A894-20B3-94F5-087D0B4C25BA}"/>
                    </a:ext>
                  </a:extLst>
                </p:cNvPr>
                <p:cNvPicPr/>
                <p:nvPr/>
              </p:nvPicPr>
              <p:blipFill>
                <a:blip r:embed="rId622"/>
                <a:stretch>
                  <a:fillRect/>
                </a:stretch>
              </p:blipFill>
              <p:spPr>
                <a:xfrm>
                  <a:off x="8539075" y="353248"/>
                  <a:ext cx="156240" cy="24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3">
              <p14:nvContentPartPr>
                <p14:cNvPr id="477" name="Input penna 476">
                  <a:extLst>
                    <a:ext uri="{FF2B5EF4-FFF2-40B4-BE49-F238E27FC236}">
                      <a16:creationId xmlns:a16="http://schemas.microsoft.com/office/drawing/2014/main" id="{7A5DED66-5533-BD73-2892-C10E0228C43B}"/>
                    </a:ext>
                  </a:extLst>
                </p14:cNvPr>
                <p14:cNvContentPartPr/>
                <p14:nvPr/>
              </p14:nvContentPartPr>
              <p14:xfrm>
                <a:off x="8750035" y="355768"/>
                <a:ext cx="28080" cy="163080"/>
              </p14:xfrm>
            </p:contentPart>
          </mc:Choice>
          <mc:Fallback>
            <p:pic>
              <p:nvPicPr>
                <p:cNvPr id="477" name="Input penna 476">
                  <a:extLst>
                    <a:ext uri="{FF2B5EF4-FFF2-40B4-BE49-F238E27FC236}">
                      <a16:creationId xmlns:a16="http://schemas.microsoft.com/office/drawing/2014/main" id="{7A5DED66-5533-BD73-2892-C10E0228C43B}"/>
                    </a:ext>
                  </a:extLst>
                </p:cNvPr>
                <p:cNvPicPr/>
                <p:nvPr/>
              </p:nvPicPr>
              <p:blipFill>
                <a:blip r:embed="rId624"/>
                <a:stretch>
                  <a:fillRect/>
                </a:stretch>
              </p:blipFill>
              <p:spPr>
                <a:xfrm>
                  <a:off x="8739235" y="344968"/>
                  <a:ext cx="49320" cy="184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5">
              <p14:nvContentPartPr>
                <p14:cNvPr id="478" name="Input penna 477">
                  <a:extLst>
                    <a:ext uri="{FF2B5EF4-FFF2-40B4-BE49-F238E27FC236}">
                      <a16:creationId xmlns:a16="http://schemas.microsoft.com/office/drawing/2014/main" id="{BB0D3CBF-1FC0-AE67-147D-0D1BF1710507}"/>
                    </a:ext>
                  </a:extLst>
                </p14:cNvPr>
                <p14:cNvContentPartPr/>
                <p14:nvPr/>
              </p14:nvContentPartPr>
              <p14:xfrm>
                <a:off x="8757595" y="478888"/>
                <a:ext cx="63720" cy="23400"/>
              </p14:xfrm>
            </p:contentPart>
          </mc:Choice>
          <mc:Fallback>
            <p:pic>
              <p:nvPicPr>
                <p:cNvPr id="478" name="Input penna 477">
                  <a:extLst>
                    <a:ext uri="{FF2B5EF4-FFF2-40B4-BE49-F238E27FC236}">
                      <a16:creationId xmlns:a16="http://schemas.microsoft.com/office/drawing/2014/main" id="{BB0D3CBF-1FC0-AE67-147D-0D1BF1710507}"/>
                    </a:ext>
                  </a:extLst>
                </p:cNvPr>
                <p:cNvPicPr/>
                <p:nvPr/>
              </p:nvPicPr>
              <p:blipFill>
                <a:blip r:embed="rId626"/>
                <a:stretch>
                  <a:fillRect/>
                </a:stretch>
              </p:blipFill>
              <p:spPr>
                <a:xfrm>
                  <a:off x="8747155" y="468448"/>
                  <a:ext cx="84960" cy="4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7">
              <p14:nvContentPartPr>
                <p14:cNvPr id="479" name="Input penna 478">
                  <a:extLst>
                    <a:ext uri="{FF2B5EF4-FFF2-40B4-BE49-F238E27FC236}">
                      <a16:creationId xmlns:a16="http://schemas.microsoft.com/office/drawing/2014/main" id="{84A1499E-2FBA-B0F9-9BB9-7EE13860F06A}"/>
                    </a:ext>
                  </a:extLst>
                </p14:cNvPr>
                <p14:cNvContentPartPr/>
                <p14:nvPr/>
              </p14:nvContentPartPr>
              <p14:xfrm>
                <a:off x="8668315" y="630448"/>
                <a:ext cx="110520" cy="160920"/>
              </p14:xfrm>
            </p:contentPart>
          </mc:Choice>
          <mc:Fallback>
            <p:pic>
              <p:nvPicPr>
                <p:cNvPr id="479" name="Input penna 478">
                  <a:extLst>
                    <a:ext uri="{FF2B5EF4-FFF2-40B4-BE49-F238E27FC236}">
                      <a16:creationId xmlns:a16="http://schemas.microsoft.com/office/drawing/2014/main" id="{84A1499E-2FBA-B0F9-9BB9-7EE13860F06A}"/>
                    </a:ext>
                  </a:extLst>
                </p:cNvPr>
                <p:cNvPicPr/>
                <p:nvPr/>
              </p:nvPicPr>
              <p:blipFill>
                <a:blip r:embed="rId628"/>
                <a:stretch>
                  <a:fillRect/>
                </a:stretch>
              </p:blipFill>
              <p:spPr>
                <a:xfrm>
                  <a:off x="8657875" y="620008"/>
                  <a:ext cx="131760" cy="182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9">
              <p14:nvContentPartPr>
                <p14:cNvPr id="620" name="Input penna 619">
                  <a:extLst>
                    <a:ext uri="{FF2B5EF4-FFF2-40B4-BE49-F238E27FC236}">
                      <a16:creationId xmlns:a16="http://schemas.microsoft.com/office/drawing/2014/main" id="{112ECE37-3E68-F357-27BA-588B8ED04BFC}"/>
                    </a:ext>
                  </a:extLst>
                </p14:cNvPr>
                <p14:cNvContentPartPr/>
                <p14:nvPr/>
              </p14:nvContentPartPr>
              <p14:xfrm>
                <a:off x="8869214" y="259741"/>
                <a:ext cx="248040" cy="734040"/>
              </p14:xfrm>
            </p:contentPart>
          </mc:Choice>
          <mc:Fallback>
            <p:pic>
              <p:nvPicPr>
                <p:cNvPr id="620" name="Input penna 619">
                  <a:extLst>
                    <a:ext uri="{FF2B5EF4-FFF2-40B4-BE49-F238E27FC236}">
                      <a16:creationId xmlns:a16="http://schemas.microsoft.com/office/drawing/2014/main" id="{112ECE37-3E68-F357-27BA-588B8ED04BFC}"/>
                    </a:ext>
                  </a:extLst>
                </p:cNvPr>
                <p:cNvPicPr/>
                <p:nvPr/>
              </p:nvPicPr>
              <p:blipFill>
                <a:blip r:embed="rId630"/>
                <a:stretch>
                  <a:fillRect/>
                </a:stretch>
              </p:blipFill>
              <p:spPr>
                <a:xfrm>
                  <a:off x="8858414" y="249301"/>
                  <a:ext cx="269280" cy="75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1">
              <p14:nvContentPartPr>
                <p14:cNvPr id="621" name="Input penna 620">
                  <a:extLst>
                    <a:ext uri="{FF2B5EF4-FFF2-40B4-BE49-F238E27FC236}">
                      <a16:creationId xmlns:a16="http://schemas.microsoft.com/office/drawing/2014/main" id="{E770560F-5D59-69CA-2C11-66447076BF2B}"/>
                    </a:ext>
                  </a:extLst>
                </p14:cNvPr>
                <p14:cNvContentPartPr/>
                <p14:nvPr/>
              </p14:nvContentPartPr>
              <p14:xfrm>
                <a:off x="9164414" y="499501"/>
                <a:ext cx="86040" cy="150120"/>
              </p14:xfrm>
            </p:contentPart>
          </mc:Choice>
          <mc:Fallback>
            <p:pic>
              <p:nvPicPr>
                <p:cNvPr id="621" name="Input penna 620">
                  <a:extLst>
                    <a:ext uri="{FF2B5EF4-FFF2-40B4-BE49-F238E27FC236}">
                      <a16:creationId xmlns:a16="http://schemas.microsoft.com/office/drawing/2014/main" id="{E770560F-5D59-69CA-2C11-66447076BF2B}"/>
                    </a:ext>
                  </a:extLst>
                </p:cNvPr>
                <p:cNvPicPr/>
                <p:nvPr/>
              </p:nvPicPr>
              <p:blipFill>
                <a:blip r:embed="rId632"/>
                <a:stretch>
                  <a:fillRect/>
                </a:stretch>
              </p:blipFill>
              <p:spPr>
                <a:xfrm>
                  <a:off x="9153974" y="488701"/>
                  <a:ext cx="107280" cy="171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3">
              <p14:nvContentPartPr>
                <p14:cNvPr id="622" name="Input penna 621">
                  <a:extLst>
                    <a:ext uri="{FF2B5EF4-FFF2-40B4-BE49-F238E27FC236}">
                      <a16:creationId xmlns:a16="http://schemas.microsoft.com/office/drawing/2014/main" id="{3255AF74-CE37-A772-74FA-60DE2757DF2D}"/>
                    </a:ext>
                  </a:extLst>
                </p14:cNvPr>
                <p14:cNvContentPartPr/>
                <p14:nvPr/>
              </p14:nvContentPartPr>
              <p14:xfrm>
                <a:off x="9315974" y="461701"/>
                <a:ext cx="39600" cy="205920"/>
              </p14:xfrm>
            </p:contentPart>
          </mc:Choice>
          <mc:Fallback>
            <p:pic>
              <p:nvPicPr>
                <p:cNvPr id="622" name="Input penna 621">
                  <a:extLst>
                    <a:ext uri="{FF2B5EF4-FFF2-40B4-BE49-F238E27FC236}">
                      <a16:creationId xmlns:a16="http://schemas.microsoft.com/office/drawing/2014/main" id="{3255AF74-CE37-A772-74FA-60DE2757DF2D}"/>
                    </a:ext>
                  </a:extLst>
                </p:cNvPr>
                <p:cNvPicPr/>
                <p:nvPr/>
              </p:nvPicPr>
              <p:blipFill>
                <a:blip r:embed="rId634"/>
                <a:stretch>
                  <a:fillRect/>
                </a:stretch>
              </p:blipFill>
              <p:spPr>
                <a:xfrm>
                  <a:off x="9305174" y="451261"/>
                  <a:ext cx="60840" cy="227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5">
              <p14:nvContentPartPr>
                <p14:cNvPr id="623" name="Input penna 622">
                  <a:extLst>
                    <a:ext uri="{FF2B5EF4-FFF2-40B4-BE49-F238E27FC236}">
                      <a16:creationId xmlns:a16="http://schemas.microsoft.com/office/drawing/2014/main" id="{70B4AB27-4489-4F36-2EB1-0EF031AA6EAD}"/>
                    </a:ext>
                  </a:extLst>
                </p14:cNvPr>
                <p14:cNvContentPartPr/>
                <p14:nvPr/>
              </p14:nvContentPartPr>
              <p14:xfrm>
                <a:off x="9431894" y="459541"/>
                <a:ext cx="61560" cy="185400"/>
              </p14:xfrm>
            </p:contentPart>
          </mc:Choice>
          <mc:Fallback>
            <p:pic>
              <p:nvPicPr>
                <p:cNvPr id="623" name="Input penna 622">
                  <a:extLst>
                    <a:ext uri="{FF2B5EF4-FFF2-40B4-BE49-F238E27FC236}">
                      <a16:creationId xmlns:a16="http://schemas.microsoft.com/office/drawing/2014/main" id="{70B4AB27-4489-4F36-2EB1-0EF031AA6EAD}"/>
                    </a:ext>
                  </a:extLst>
                </p:cNvPr>
                <p:cNvPicPr/>
                <p:nvPr/>
              </p:nvPicPr>
              <p:blipFill>
                <a:blip r:embed="rId636"/>
                <a:stretch>
                  <a:fillRect/>
                </a:stretch>
              </p:blipFill>
              <p:spPr>
                <a:xfrm>
                  <a:off x="9421454" y="448741"/>
                  <a:ext cx="82800" cy="20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7">
              <p14:nvContentPartPr>
                <p14:cNvPr id="624" name="Input penna 623">
                  <a:extLst>
                    <a:ext uri="{FF2B5EF4-FFF2-40B4-BE49-F238E27FC236}">
                      <a16:creationId xmlns:a16="http://schemas.microsoft.com/office/drawing/2014/main" id="{429CE95F-BF6B-C949-641D-02E7EC58F4FF}"/>
                    </a:ext>
                  </a:extLst>
                </p14:cNvPr>
                <p14:cNvContentPartPr/>
                <p14:nvPr/>
              </p14:nvContentPartPr>
              <p14:xfrm>
                <a:off x="9598214" y="437941"/>
                <a:ext cx="22680" cy="124920"/>
              </p14:xfrm>
            </p:contentPart>
          </mc:Choice>
          <mc:Fallback>
            <p:pic>
              <p:nvPicPr>
                <p:cNvPr id="624" name="Input penna 623">
                  <a:extLst>
                    <a:ext uri="{FF2B5EF4-FFF2-40B4-BE49-F238E27FC236}">
                      <a16:creationId xmlns:a16="http://schemas.microsoft.com/office/drawing/2014/main" id="{429CE95F-BF6B-C949-641D-02E7EC58F4FF}"/>
                    </a:ext>
                  </a:extLst>
                </p:cNvPr>
                <p:cNvPicPr/>
                <p:nvPr/>
              </p:nvPicPr>
              <p:blipFill>
                <a:blip r:embed="rId638"/>
                <a:stretch>
                  <a:fillRect/>
                </a:stretch>
              </p:blipFill>
              <p:spPr>
                <a:xfrm>
                  <a:off x="9587774" y="427501"/>
                  <a:ext cx="43920" cy="146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9">
              <p14:nvContentPartPr>
                <p14:cNvPr id="625" name="Input penna 624">
                  <a:extLst>
                    <a:ext uri="{FF2B5EF4-FFF2-40B4-BE49-F238E27FC236}">
                      <a16:creationId xmlns:a16="http://schemas.microsoft.com/office/drawing/2014/main" id="{B9763212-559C-FB2A-B7EE-1034DF28AE82}"/>
                    </a:ext>
                  </a:extLst>
                </p14:cNvPr>
                <p14:cNvContentPartPr/>
                <p14:nvPr/>
              </p14:nvContentPartPr>
              <p14:xfrm>
                <a:off x="9597854" y="520021"/>
                <a:ext cx="54360" cy="30960"/>
              </p14:xfrm>
            </p:contentPart>
          </mc:Choice>
          <mc:Fallback>
            <p:pic>
              <p:nvPicPr>
                <p:cNvPr id="625" name="Input penna 624">
                  <a:extLst>
                    <a:ext uri="{FF2B5EF4-FFF2-40B4-BE49-F238E27FC236}">
                      <a16:creationId xmlns:a16="http://schemas.microsoft.com/office/drawing/2014/main" id="{B9763212-559C-FB2A-B7EE-1034DF28AE82}"/>
                    </a:ext>
                  </a:extLst>
                </p:cNvPr>
                <p:cNvPicPr/>
                <p:nvPr/>
              </p:nvPicPr>
              <p:blipFill>
                <a:blip r:embed="rId640"/>
                <a:stretch>
                  <a:fillRect/>
                </a:stretch>
              </p:blipFill>
              <p:spPr>
                <a:xfrm>
                  <a:off x="9587054" y="509581"/>
                  <a:ext cx="75600" cy="5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1">
              <p14:nvContentPartPr>
                <p14:cNvPr id="626" name="Input penna 625">
                  <a:extLst>
                    <a:ext uri="{FF2B5EF4-FFF2-40B4-BE49-F238E27FC236}">
                      <a16:creationId xmlns:a16="http://schemas.microsoft.com/office/drawing/2014/main" id="{40EB8464-EA5A-6CEE-3432-8FC07E82B4D3}"/>
                    </a:ext>
                  </a:extLst>
                </p14:cNvPr>
                <p14:cNvContentPartPr/>
                <p14:nvPr/>
              </p14:nvContentPartPr>
              <p14:xfrm>
                <a:off x="9467174" y="637741"/>
                <a:ext cx="150120" cy="192600"/>
              </p14:xfrm>
            </p:contentPart>
          </mc:Choice>
          <mc:Fallback>
            <p:pic>
              <p:nvPicPr>
                <p:cNvPr id="626" name="Input penna 625">
                  <a:extLst>
                    <a:ext uri="{FF2B5EF4-FFF2-40B4-BE49-F238E27FC236}">
                      <a16:creationId xmlns:a16="http://schemas.microsoft.com/office/drawing/2014/main" id="{40EB8464-EA5A-6CEE-3432-8FC07E82B4D3}"/>
                    </a:ext>
                  </a:extLst>
                </p:cNvPr>
                <p:cNvPicPr/>
                <p:nvPr/>
              </p:nvPicPr>
              <p:blipFill>
                <a:blip r:embed="rId642"/>
                <a:stretch>
                  <a:fillRect/>
                </a:stretch>
              </p:blipFill>
              <p:spPr>
                <a:xfrm>
                  <a:off x="9456374" y="627301"/>
                  <a:ext cx="171360" cy="21384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1429027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4D5099-0679-AAA1-C0C0-4BF6061535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TextBox 3">
            <a:extLst>
              <a:ext uri="{FF2B5EF4-FFF2-40B4-BE49-F238E27FC236}">
                <a16:creationId xmlns:a16="http://schemas.microsoft.com/office/drawing/2014/main" id="{468AE2A9-F6A9-9CBB-9A10-7DECBE2483EE}"/>
              </a:ext>
            </a:extLst>
          </p:cNvPr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18" name="TextBox 5">
            <a:extLst>
              <a:ext uri="{FF2B5EF4-FFF2-40B4-BE49-F238E27FC236}">
                <a16:creationId xmlns:a16="http://schemas.microsoft.com/office/drawing/2014/main" id="{14ACE27D-6BD2-38A8-56F8-959668C10A3F}"/>
              </a:ext>
            </a:extLst>
          </p:cNvPr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32" name="그룹 12">
            <a:extLst>
              <a:ext uri="{FF2B5EF4-FFF2-40B4-BE49-F238E27FC236}">
                <a16:creationId xmlns:a16="http://schemas.microsoft.com/office/drawing/2014/main" id="{563281BA-E16C-5561-C515-5D5B96D181D8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19" name="직사각형 13">
              <a:extLst>
                <a:ext uri="{FF2B5EF4-FFF2-40B4-BE49-F238E27FC236}">
                  <a16:creationId xmlns:a16="http://schemas.microsoft.com/office/drawing/2014/main" id="{7A9E7671-84A3-11A2-2FD0-47B8A6EA1B3F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" name="직사각형 14">
              <a:extLst>
                <a:ext uri="{FF2B5EF4-FFF2-40B4-BE49-F238E27FC236}">
                  <a16:creationId xmlns:a16="http://schemas.microsoft.com/office/drawing/2014/main" id="{E2300A56-6FDC-2421-96DF-6671E431C4E1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" name="직사각형 15">
              <a:extLst>
                <a:ext uri="{FF2B5EF4-FFF2-40B4-BE49-F238E27FC236}">
                  <a16:creationId xmlns:a16="http://schemas.microsoft.com/office/drawing/2014/main" id="{D26DC7BF-23AD-0B16-562B-340899521F09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" name="직사각형 16">
              <a:extLst>
                <a:ext uri="{FF2B5EF4-FFF2-40B4-BE49-F238E27FC236}">
                  <a16:creationId xmlns:a16="http://schemas.microsoft.com/office/drawing/2014/main" id="{EBFD774F-5212-0459-E97E-FA7419E39008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" name="직사각형 17">
              <a:extLst>
                <a:ext uri="{FF2B5EF4-FFF2-40B4-BE49-F238E27FC236}">
                  <a16:creationId xmlns:a16="http://schemas.microsoft.com/office/drawing/2014/main" id="{6DA3DDD9-9775-E1CA-4C8D-F3E8A7749DED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4" name="직사각형 18">
              <a:extLst>
                <a:ext uri="{FF2B5EF4-FFF2-40B4-BE49-F238E27FC236}">
                  <a16:creationId xmlns:a16="http://schemas.microsoft.com/office/drawing/2014/main" id="{1A13EA28-AE47-9EB6-B41B-37B8926E99CD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" name="직사각형 19">
              <a:extLst>
                <a:ext uri="{FF2B5EF4-FFF2-40B4-BE49-F238E27FC236}">
                  <a16:creationId xmlns:a16="http://schemas.microsoft.com/office/drawing/2014/main" id="{BA06AB57-4C86-1D1F-1CAF-F60987F20188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" name="직사각형 20">
              <a:extLst>
                <a:ext uri="{FF2B5EF4-FFF2-40B4-BE49-F238E27FC236}">
                  <a16:creationId xmlns:a16="http://schemas.microsoft.com/office/drawing/2014/main" id="{92DA5DB8-53FE-B681-110E-2143011BFE78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7" name="직사각형 21">
              <a:extLst>
                <a:ext uri="{FF2B5EF4-FFF2-40B4-BE49-F238E27FC236}">
                  <a16:creationId xmlns:a16="http://schemas.microsoft.com/office/drawing/2014/main" id="{392C9861-39C7-1C9F-6A8F-94F0A9DA1351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" name="직사각형 22">
              <a:extLst>
                <a:ext uri="{FF2B5EF4-FFF2-40B4-BE49-F238E27FC236}">
                  <a16:creationId xmlns:a16="http://schemas.microsoft.com/office/drawing/2014/main" id="{14DE7C40-13BC-9075-EDE5-671CD0E3A472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" name="직사각형 23">
              <a:extLst>
                <a:ext uri="{FF2B5EF4-FFF2-40B4-BE49-F238E27FC236}">
                  <a16:creationId xmlns:a16="http://schemas.microsoft.com/office/drawing/2014/main" id="{029FE52D-3C23-2385-6E75-69484E0E3BE0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0" name="직사각형 24">
              <a:extLst>
                <a:ext uri="{FF2B5EF4-FFF2-40B4-BE49-F238E27FC236}">
                  <a16:creationId xmlns:a16="http://schemas.microsoft.com/office/drawing/2014/main" id="{56F33B10-CAC2-FB76-141E-FE51790174D2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" name="직사각형 25">
              <a:extLst>
                <a:ext uri="{FF2B5EF4-FFF2-40B4-BE49-F238E27FC236}">
                  <a16:creationId xmlns:a16="http://schemas.microsoft.com/office/drawing/2014/main" id="{D68F43A9-D2E9-3740-B391-2DC9FA024848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33" name="그림 42" descr="그림 42">
            <a:extLst>
              <a:ext uri="{FF2B5EF4-FFF2-40B4-BE49-F238E27FC236}">
                <a16:creationId xmlns:a16="http://schemas.microsoft.com/office/drawing/2014/main" id="{FEF95F9C-6EE9-E64B-4211-60361CFF22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47" name="그룹 44">
            <a:extLst>
              <a:ext uri="{FF2B5EF4-FFF2-40B4-BE49-F238E27FC236}">
                <a16:creationId xmlns:a16="http://schemas.microsoft.com/office/drawing/2014/main" id="{A239CC26-8C55-4B5B-487A-FF12370114F6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34" name="직사각형 45">
              <a:extLst>
                <a:ext uri="{FF2B5EF4-FFF2-40B4-BE49-F238E27FC236}">
                  <a16:creationId xmlns:a16="http://schemas.microsoft.com/office/drawing/2014/main" id="{63AA5165-8530-F4BF-907C-DA1B09C12B66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" name="직사각형 46">
              <a:extLst>
                <a:ext uri="{FF2B5EF4-FFF2-40B4-BE49-F238E27FC236}">
                  <a16:creationId xmlns:a16="http://schemas.microsoft.com/office/drawing/2014/main" id="{908503EF-11D0-5271-A10D-DDD1300BB886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6" name="직사각형 47">
              <a:extLst>
                <a:ext uri="{FF2B5EF4-FFF2-40B4-BE49-F238E27FC236}">
                  <a16:creationId xmlns:a16="http://schemas.microsoft.com/office/drawing/2014/main" id="{5B9E5010-4C4E-6E5D-8AA8-E938FD167ECD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" name="직사각형 48">
              <a:extLst>
                <a:ext uri="{FF2B5EF4-FFF2-40B4-BE49-F238E27FC236}">
                  <a16:creationId xmlns:a16="http://schemas.microsoft.com/office/drawing/2014/main" id="{3BABCB8C-BEF9-23FD-ACED-5B076D02ED2E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" name="직사각형 49">
              <a:extLst>
                <a:ext uri="{FF2B5EF4-FFF2-40B4-BE49-F238E27FC236}">
                  <a16:creationId xmlns:a16="http://schemas.microsoft.com/office/drawing/2014/main" id="{0407106A-B290-224B-A091-BDE125763FA2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" name="직사각형 50">
              <a:extLst>
                <a:ext uri="{FF2B5EF4-FFF2-40B4-BE49-F238E27FC236}">
                  <a16:creationId xmlns:a16="http://schemas.microsoft.com/office/drawing/2014/main" id="{48054696-3811-AB89-9E24-58C784A49B55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0" name="직사각형 51">
              <a:extLst>
                <a:ext uri="{FF2B5EF4-FFF2-40B4-BE49-F238E27FC236}">
                  <a16:creationId xmlns:a16="http://schemas.microsoft.com/office/drawing/2014/main" id="{A1CD83C2-88BD-C19C-5CB8-F94B0143461F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" name="직사각형 52">
              <a:extLst>
                <a:ext uri="{FF2B5EF4-FFF2-40B4-BE49-F238E27FC236}">
                  <a16:creationId xmlns:a16="http://schemas.microsoft.com/office/drawing/2014/main" id="{FE6CD31C-22D0-7BDC-36EE-9CBE750AA175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" name="직사각형 53">
              <a:extLst>
                <a:ext uri="{FF2B5EF4-FFF2-40B4-BE49-F238E27FC236}">
                  <a16:creationId xmlns:a16="http://schemas.microsoft.com/office/drawing/2014/main" id="{470DB764-F92A-B7AE-DFA6-717090F588B9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3" name="직사각형 54">
              <a:extLst>
                <a:ext uri="{FF2B5EF4-FFF2-40B4-BE49-F238E27FC236}">
                  <a16:creationId xmlns:a16="http://schemas.microsoft.com/office/drawing/2014/main" id="{91D99330-D200-C2E4-5D6E-065449750ACE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" name="직사각형 55">
              <a:extLst>
                <a:ext uri="{FF2B5EF4-FFF2-40B4-BE49-F238E27FC236}">
                  <a16:creationId xmlns:a16="http://schemas.microsoft.com/office/drawing/2014/main" id="{AEBDAE25-7EE0-6DE4-2617-23B5928CDF2A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" name="직사각형 56">
              <a:extLst>
                <a:ext uri="{FF2B5EF4-FFF2-40B4-BE49-F238E27FC236}">
                  <a16:creationId xmlns:a16="http://schemas.microsoft.com/office/drawing/2014/main" id="{B69164EF-D738-95F3-0C9B-7E448813139E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6" name="직사각형 57">
              <a:extLst>
                <a:ext uri="{FF2B5EF4-FFF2-40B4-BE49-F238E27FC236}">
                  <a16:creationId xmlns:a16="http://schemas.microsoft.com/office/drawing/2014/main" id="{C69D2C9B-8784-4C95-5A7C-F41120A81C06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48" name="Testo">
            <a:extLst>
              <a:ext uri="{FF2B5EF4-FFF2-40B4-BE49-F238E27FC236}">
                <a16:creationId xmlns:a16="http://schemas.microsoft.com/office/drawing/2014/main" id="{A89A1952-AECF-928E-939F-FF51E63EB00D}"/>
              </a:ext>
            </a:extLst>
          </p:cNvPr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49" name="그림 5" descr="그림 5">
            <a:extLst>
              <a:ext uri="{FF2B5EF4-FFF2-40B4-BE49-F238E27FC236}">
                <a16:creationId xmlns:a16="http://schemas.microsoft.com/office/drawing/2014/main" id="{9373F481-C6E5-4CAB-6573-BCC3A9736C9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681" y="12988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63" name="그룹 28">
            <a:extLst>
              <a:ext uri="{FF2B5EF4-FFF2-40B4-BE49-F238E27FC236}">
                <a16:creationId xmlns:a16="http://schemas.microsoft.com/office/drawing/2014/main" id="{49A0758B-833C-771A-B0FC-0306D79FB79D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50" name="직사각형 29">
              <a:extLst>
                <a:ext uri="{FF2B5EF4-FFF2-40B4-BE49-F238E27FC236}">
                  <a16:creationId xmlns:a16="http://schemas.microsoft.com/office/drawing/2014/main" id="{894DDA98-7CE3-D335-627C-E160AC6BCB29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" name="직사각형 30">
              <a:extLst>
                <a:ext uri="{FF2B5EF4-FFF2-40B4-BE49-F238E27FC236}">
                  <a16:creationId xmlns:a16="http://schemas.microsoft.com/office/drawing/2014/main" id="{A6D7F746-85E6-6E6A-17C2-28DE8217D12B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2" name="직사각형 31">
              <a:extLst>
                <a:ext uri="{FF2B5EF4-FFF2-40B4-BE49-F238E27FC236}">
                  <a16:creationId xmlns:a16="http://schemas.microsoft.com/office/drawing/2014/main" id="{522A3AD7-15EF-1238-D66B-5DBAEBEA5396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" name="직사각형 32">
              <a:extLst>
                <a:ext uri="{FF2B5EF4-FFF2-40B4-BE49-F238E27FC236}">
                  <a16:creationId xmlns:a16="http://schemas.microsoft.com/office/drawing/2014/main" id="{D7E6C79A-BF76-AFA6-0ADB-0B4740510683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" name="직사각형 33">
              <a:extLst>
                <a:ext uri="{FF2B5EF4-FFF2-40B4-BE49-F238E27FC236}">
                  <a16:creationId xmlns:a16="http://schemas.microsoft.com/office/drawing/2014/main" id="{5493E3D3-F270-9B1B-1984-3B3579A52663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5" name="직사각형 34">
              <a:extLst>
                <a:ext uri="{FF2B5EF4-FFF2-40B4-BE49-F238E27FC236}">
                  <a16:creationId xmlns:a16="http://schemas.microsoft.com/office/drawing/2014/main" id="{8BAAF65A-5C48-BC2C-397C-BDCE25933990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" name="직사각형 35">
              <a:extLst>
                <a:ext uri="{FF2B5EF4-FFF2-40B4-BE49-F238E27FC236}">
                  <a16:creationId xmlns:a16="http://schemas.microsoft.com/office/drawing/2014/main" id="{C18EBBBD-218A-13EF-74C7-64005488A5CA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" name="직사각형 36">
              <a:extLst>
                <a:ext uri="{FF2B5EF4-FFF2-40B4-BE49-F238E27FC236}">
                  <a16:creationId xmlns:a16="http://schemas.microsoft.com/office/drawing/2014/main" id="{C0C9A429-800B-0E1B-D3BC-025499672B0B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" name="직사각형 37">
              <a:extLst>
                <a:ext uri="{FF2B5EF4-FFF2-40B4-BE49-F238E27FC236}">
                  <a16:creationId xmlns:a16="http://schemas.microsoft.com/office/drawing/2014/main" id="{CDBC4AAF-4DE1-DD47-3AE7-1735EFAAB26A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" name="직사각형 38">
              <a:extLst>
                <a:ext uri="{FF2B5EF4-FFF2-40B4-BE49-F238E27FC236}">
                  <a16:creationId xmlns:a16="http://schemas.microsoft.com/office/drawing/2014/main" id="{99AB1756-5EC2-A05B-AEAC-197D828D191F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" name="직사각형 39">
              <a:extLst>
                <a:ext uri="{FF2B5EF4-FFF2-40B4-BE49-F238E27FC236}">
                  <a16:creationId xmlns:a16="http://schemas.microsoft.com/office/drawing/2014/main" id="{B5C37AB8-EFD5-3952-DACF-5745A83AFB20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" name="직사각형 40">
              <a:extLst>
                <a:ext uri="{FF2B5EF4-FFF2-40B4-BE49-F238E27FC236}">
                  <a16:creationId xmlns:a16="http://schemas.microsoft.com/office/drawing/2014/main" id="{87F95992-AE09-D359-2CA9-2830CF974627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2" name="직사각형 41">
              <a:extLst>
                <a:ext uri="{FF2B5EF4-FFF2-40B4-BE49-F238E27FC236}">
                  <a16:creationId xmlns:a16="http://schemas.microsoft.com/office/drawing/2014/main" id="{66B2D2F6-4B52-0174-2E80-4CDCDF369D36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77" name="그룹 43">
            <a:extLst>
              <a:ext uri="{FF2B5EF4-FFF2-40B4-BE49-F238E27FC236}">
                <a16:creationId xmlns:a16="http://schemas.microsoft.com/office/drawing/2014/main" id="{46516C09-A3F9-8A47-14E9-DA65557823FC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64" name="직사각형 44">
              <a:extLst>
                <a:ext uri="{FF2B5EF4-FFF2-40B4-BE49-F238E27FC236}">
                  <a16:creationId xmlns:a16="http://schemas.microsoft.com/office/drawing/2014/main" id="{7454AA64-6C02-9D9B-DA4B-9F7AE189E622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5" name="직사각형 45">
              <a:extLst>
                <a:ext uri="{FF2B5EF4-FFF2-40B4-BE49-F238E27FC236}">
                  <a16:creationId xmlns:a16="http://schemas.microsoft.com/office/drawing/2014/main" id="{0D7AAA4B-C562-88E9-75B0-53BD26B9EC42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" name="직사각형 46">
              <a:extLst>
                <a:ext uri="{FF2B5EF4-FFF2-40B4-BE49-F238E27FC236}">
                  <a16:creationId xmlns:a16="http://schemas.microsoft.com/office/drawing/2014/main" id="{13C45218-6FC6-F93E-4A34-E2579C6A30F8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" name="직사각형 47">
              <a:extLst>
                <a:ext uri="{FF2B5EF4-FFF2-40B4-BE49-F238E27FC236}">
                  <a16:creationId xmlns:a16="http://schemas.microsoft.com/office/drawing/2014/main" id="{2EDB97B5-9386-578A-B216-3F39008B6956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8" name="직사각형 48">
              <a:extLst>
                <a:ext uri="{FF2B5EF4-FFF2-40B4-BE49-F238E27FC236}">
                  <a16:creationId xmlns:a16="http://schemas.microsoft.com/office/drawing/2014/main" id="{1E8944B3-48EA-85E9-A032-4EE3E1FAAB51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" name="직사각형 49">
              <a:extLst>
                <a:ext uri="{FF2B5EF4-FFF2-40B4-BE49-F238E27FC236}">
                  <a16:creationId xmlns:a16="http://schemas.microsoft.com/office/drawing/2014/main" id="{EB1B0B59-F862-BBD8-14E9-C1604ED65B6E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" name="직사각형 50">
              <a:extLst>
                <a:ext uri="{FF2B5EF4-FFF2-40B4-BE49-F238E27FC236}">
                  <a16:creationId xmlns:a16="http://schemas.microsoft.com/office/drawing/2014/main" id="{3AD85A61-E373-08AB-6417-B441BF8ED1E0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1" name="직사각형 51">
              <a:extLst>
                <a:ext uri="{FF2B5EF4-FFF2-40B4-BE49-F238E27FC236}">
                  <a16:creationId xmlns:a16="http://schemas.microsoft.com/office/drawing/2014/main" id="{8923476C-D358-F66E-2458-EB56ECEB637E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" name="직사각형 52">
              <a:extLst>
                <a:ext uri="{FF2B5EF4-FFF2-40B4-BE49-F238E27FC236}">
                  <a16:creationId xmlns:a16="http://schemas.microsoft.com/office/drawing/2014/main" id="{E8F093DF-6B29-0FB9-6D4E-232E148705B0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" name="직사각형 53">
              <a:extLst>
                <a:ext uri="{FF2B5EF4-FFF2-40B4-BE49-F238E27FC236}">
                  <a16:creationId xmlns:a16="http://schemas.microsoft.com/office/drawing/2014/main" id="{3103BE27-99A1-DA4F-1EF4-602A9C7C09C3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4" name="직사각형 54">
              <a:extLst>
                <a:ext uri="{FF2B5EF4-FFF2-40B4-BE49-F238E27FC236}">
                  <a16:creationId xmlns:a16="http://schemas.microsoft.com/office/drawing/2014/main" id="{3E062E52-734A-1F63-DC3A-7965726614AE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" name="직사각형 55">
              <a:extLst>
                <a:ext uri="{FF2B5EF4-FFF2-40B4-BE49-F238E27FC236}">
                  <a16:creationId xmlns:a16="http://schemas.microsoft.com/office/drawing/2014/main" id="{4766EE7A-2787-4D29-C70D-451B90EBC714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6" name="직사각형 56">
              <a:extLst>
                <a:ext uri="{FF2B5EF4-FFF2-40B4-BE49-F238E27FC236}">
                  <a16:creationId xmlns:a16="http://schemas.microsoft.com/office/drawing/2014/main" id="{EFE797BF-EB1A-3413-9CCD-C1E45FCBA3C5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79" name="Capitolo 1…">
            <a:extLst>
              <a:ext uri="{FF2B5EF4-FFF2-40B4-BE49-F238E27FC236}">
                <a16:creationId xmlns:a16="http://schemas.microsoft.com/office/drawing/2014/main" id="{8A6CF02E-78AB-057C-C361-5BB04B24D1BC}"/>
              </a:ext>
            </a:extLst>
          </p:cNvPr>
          <p:cNvSpPr txBox="1"/>
          <p:nvPr/>
        </p:nvSpPr>
        <p:spPr>
          <a:xfrm>
            <a:off x="6049802" y="441799"/>
            <a:ext cx="92396" cy="5693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3100"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endParaRPr dirty="0"/>
          </a:p>
        </p:txBody>
      </p:sp>
      <p:pic>
        <p:nvPicPr>
          <p:cNvPr id="3" name="Immagine 2" descr="Immagine che contiene testo, Carattere, bianco, ricevuta&#10;&#10;Descrizione generata automaticamente">
            <a:extLst>
              <a:ext uri="{FF2B5EF4-FFF2-40B4-BE49-F238E27FC236}">
                <a16:creationId xmlns:a16="http://schemas.microsoft.com/office/drawing/2014/main" id="{3491050F-B336-0601-D644-DC4C27B3ABB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771" y="1373086"/>
            <a:ext cx="4076700" cy="1778000"/>
          </a:xfrm>
          <a:prstGeom prst="rect">
            <a:avLst/>
          </a:prstGeom>
        </p:spPr>
      </p:pic>
      <p:pic>
        <p:nvPicPr>
          <p:cNvPr id="5" name="Immagine 4" descr="Immagine che contiene testo, Carattere, bianco, schermata&#10;&#10;Descrizione generata automaticamente">
            <a:extLst>
              <a:ext uri="{FF2B5EF4-FFF2-40B4-BE49-F238E27FC236}">
                <a16:creationId xmlns:a16="http://schemas.microsoft.com/office/drawing/2014/main" id="{E33DA432-8406-137E-73F8-CE86CC99F03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771" y="3731312"/>
            <a:ext cx="4076700" cy="1297132"/>
          </a:xfrm>
          <a:prstGeom prst="rect">
            <a:avLst/>
          </a:prstGeom>
        </p:spPr>
      </p:pic>
      <p:pic>
        <p:nvPicPr>
          <p:cNvPr id="7" name="Immagine 6" descr="Immagine che contiene testo, Carattere, schermata, bianco&#10;&#10;Descrizione generata automaticamente">
            <a:extLst>
              <a:ext uri="{FF2B5EF4-FFF2-40B4-BE49-F238E27FC236}">
                <a16:creationId xmlns:a16="http://schemas.microsoft.com/office/drawing/2014/main" id="{83D37B5F-A801-008F-9220-4B81E8A2600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9926" y="2052536"/>
            <a:ext cx="4749800" cy="2197100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2" name="Input penna 1">
                <a:extLst>
                  <a:ext uri="{FF2B5EF4-FFF2-40B4-BE49-F238E27FC236}">
                    <a16:creationId xmlns:a16="http://schemas.microsoft.com/office/drawing/2014/main" id="{92F3A70D-880F-9C8B-017C-CDCFE2C64263}"/>
                  </a:ext>
                </a:extLst>
              </p14:cNvPr>
              <p14:cNvContentPartPr/>
              <p14:nvPr/>
            </p14:nvContentPartPr>
            <p14:xfrm>
              <a:off x="2025803" y="2088166"/>
              <a:ext cx="912600" cy="106560"/>
            </p14:xfrm>
          </p:contentPart>
        </mc:Choice>
        <mc:Fallback>
          <p:pic>
            <p:nvPicPr>
              <p:cNvPr id="2" name="Input penna 1">
                <a:extLst>
                  <a:ext uri="{FF2B5EF4-FFF2-40B4-BE49-F238E27FC236}">
                    <a16:creationId xmlns:a16="http://schemas.microsoft.com/office/drawing/2014/main" id="{92F3A70D-880F-9C8B-017C-CDCFE2C64263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2015003" y="2077726"/>
                <a:ext cx="933840" cy="127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">
            <p14:nvContentPartPr>
              <p14:cNvPr id="4" name="Input penna 3">
                <a:extLst>
                  <a:ext uri="{FF2B5EF4-FFF2-40B4-BE49-F238E27FC236}">
                    <a16:creationId xmlns:a16="http://schemas.microsoft.com/office/drawing/2014/main" id="{E0C3066F-63A6-1FD5-97D2-6802BC5F2F76}"/>
                  </a:ext>
                </a:extLst>
              </p14:cNvPr>
              <p14:cNvContentPartPr/>
              <p14:nvPr/>
            </p14:nvContentPartPr>
            <p14:xfrm>
              <a:off x="1969920" y="4239803"/>
              <a:ext cx="498960" cy="45000"/>
            </p14:xfrm>
          </p:contentPart>
        </mc:Choice>
        <mc:Fallback>
          <p:pic>
            <p:nvPicPr>
              <p:cNvPr id="4" name="Input penna 3">
                <a:extLst>
                  <a:ext uri="{FF2B5EF4-FFF2-40B4-BE49-F238E27FC236}">
                    <a16:creationId xmlns:a16="http://schemas.microsoft.com/office/drawing/2014/main" id="{E0C3066F-63A6-1FD5-97D2-6802BC5F2F76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1959120" y="4229003"/>
                <a:ext cx="520200" cy="66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">
            <p14:nvContentPartPr>
              <p14:cNvPr id="6" name="Input penna 5">
                <a:extLst>
                  <a:ext uri="{FF2B5EF4-FFF2-40B4-BE49-F238E27FC236}">
                    <a16:creationId xmlns:a16="http://schemas.microsoft.com/office/drawing/2014/main" id="{8A21D268-99BA-F900-765A-1BEA6D40ABA1}"/>
                  </a:ext>
                </a:extLst>
              </p14:cNvPr>
              <p14:cNvContentPartPr/>
              <p14:nvPr/>
            </p14:nvContentPartPr>
            <p14:xfrm>
              <a:off x="1009440" y="5110255"/>
              <a:ext cx="1717200" cy="158040"/>
            </p14:xfrm>
          </p:contentPart>
        </mc:Choice>
        <mc:Fallback>
          <p:pic>
            <p:nvPicPr>
              <p:cNvPr id="6" name="Input penna 5">
                <a:extLst>
                  <a:ext uri="{FF2B5EF4-FFF2-40B4-BE49-F238E27FC236}">
                    <a16:creationId xmlns:a16="http://schemas.microsoft.com/office/drawing/2014/main" id="{8A21D268-99BA-F900-765A-1BEA6D40ABA1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998640" y="5099815"/>
                <a:ext cx="1738440" cy="179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4">
            <p14:nvContentPartPr>
              <p14:cNvPr id="10" name="Input penna 9">
                <a:extLst>
                  <a:ext uri="{FF2B5EF4-FFF2-40B4-BE49-F238E27FC236}">
                    <a16:creationId xmlns:a16="http://schemas.microsoft.com/office/drawing/2014/main" id="{93CD821B-AEFF-E8FD-8C16-8D26EF300029}"/>
                  </a:ext>
                </a:extLst>
              </p14:cNvPr>
              <p14:cNvContentPartPr/>
              <p14:nvPr/>
            </p14:nvContentPartPr>
            <p14:xfrm>
              <a:off x="2049754" y="2862928"/>
              <a:ext cx="543240" cy="21960"/>
            </p14:xfrm>
          </p:contentPart>
        </mc:Choice>
        <mc:Fallback>
          <p:pic>
            <p:nvPicPr>
              <p:cNvPr id="10" name="Input penna 9">
                <a:extLst>
                  <a:ext uri="{FF2B5EF4-FFF2-40B4-BE49-F238E27FC236}">
                    <a16:creationId xmlns:a16="http://schemas.microsoft.com/office/drawing/2014/main" id="{93CD821B-AEFF-E8FD-8C16-8D26EF300029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2039314" y="2852488"/>
                <a:ext cx="564480" cy="43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6">
            <p14:nvContentPartPr>
              <p14:cNvPr id="11" name="Input penna 10">
                <a:extLst>
                  <a:ext uri="{FF2B5EF4-FFF2-40B4-BE49-F238E27FC236}">
                    <a16:creationId xmlns:a16="http://schemas.microsoft.com/office/drawing/2014/main" id="{75C8FF7D-0142-853A-4BA9-9615CF593AF7}"/>
                  </a:ext>
                </a:extLst>
              </p14:cNvPr>
              <p14:cNvContentPartPr/>
              <p14:nvPr/>
            </p14:nvContentPartPr>
            <p14:xfrm>
              <a:off x="3777513" y="2868301"/>
              <a:ext cx="949680" cy="72720"/>
            </p14:xfrm>
          </p:contentPart>
        </mc:Choice>
        <mc:Fallback>
          <p:pic>
            <p:nvPicPr>
              <p:cNvPr id="11" name="Input penna 10">
                <a:extLst>
                  <a:ext uri="{FF2B5EF4-FFF2-40B4-BE49-F238E27FC236}">
                    <a16:creationId xmlns:a16="http://schemas.microsoft.com/office/drawing/2014/main" id="{75C8FF7D-0142-853A-4BA9-9615CF593AF7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3766713" y="2857861"/>
                <a:ext cx="970920" cy="93960"/>
              </a:xfrm>
              <a:prstGeom prst="rect">
                <a:avLst/>
              </a:prstGeom>
            </p:spPr>
          </p:pic>
        </mc:Fallback>
      </mc:AlternateContent>
      <p:grpSp>
        <p:nvGrpSpPr>
          <p:cNvPr id="51" name="Gruppo 50">
            <a:extLst>
              <a:ext uri="{FF2B5EF4-FFF2-40B4-BE49-F238E27FC236}">
                <a16:creationId xmlns:a16="http://schemas.microsoft.com/office/drawing/2014/main" id="{D17601B9-EF93-E7F3-4BBC-D89166308223}"/>
              </a:ext>
            </a:extLst>
          </p:cNvPr>
          <p:cNvGrpSpPr/>
          <p:nvPr/>
        </p:nvGrpSpPr>
        <p:grpSpPr>
          <a:xfrm>
            <a:off x="989883" y="3108588"/>
            <a:ext cx="1379160" cy="273960"/>
            <a:chOff x="989883" y="3108588"/>
            <a:chExt cx="1379160" cy="2739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8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815DB1AF-92ED-5FAA-9844-8F8E23F45949}"/>
                    </a:ext>
                  </a:extLst>
                </p14:cNvPr>
                <p14:cNvContentPartPr/>
                <p14:nvPr/>
              </p14:nvContentPartPr>
              <p14:xfrm>
                <a:off x="989883" y="3197508"/>
                <a:ext cx="19440" cy="18504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815DB1AF-92ED-5FAA-9844-8F8E23F45949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979083" y="3186708"/>
                  <a:ext cx="40680" cy="20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">
              <p14:nvContentPartPr>
                <p14:cNvPr id="13" name="Input penna 12">
                  <a:extLst>
                    <a:ext uri="{FF2B5EF4-FFF2-40B4-BE49-F238E27FC236}">
                      <a16:creationId xmlns:a16="http://schemas.microsoft.com/office/drawing/2014/main" id="{5933A381-D4AB-0D38-2F67-4AA63BC83159}"/>
                    </a:ext>
                  </a:extLst>
                </p14:cNvPr>
                <p14:cNvContentPartPr/>
                <p14:nvPr/>
              </p14:nvContentPartPr>
              <p14:xfrm>
                <a:off x="1105443" y="3173388"/>
                <a:ext cx="3960" cy="135360"/>
              </p14:xfrm>
            </p:contentPart>
          </mc:Choice>
          <mc:Fallback>
            <p:pic>
              <p:nvPicPr>
                <p:cNvPr id="13" name="Input penna 12">
                  <a:extLst>
                    <a:ext uri="{FF2B5EF4-FFF2-40B4-BE49-F238E27FC236}">
                      <a16:creationId xmlns:a16="http://schemas.microsoft.com/office/drawing/2014/main" id="{5933A381-D4AB-0D38-2F67-4AA63BC83159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1094643" y="3162948"/>
                  <a:ext cx="25200" cy="156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">
              <p14:nvContentPartPr>
                <p14:cNvPr id="14" name="Input penna 13">
                  <a:extLst>
                    <a:ext uri="{FF2B5EF4-FFF2-40B4-BE49-F238E27FC236}">
                      <a16:creationId xmlns:a16="http://schemas.microsoft.com/office/drawing/2014/main" id="{3A1EC103-36F5-5BC6-06F8-51B4E3C4AAAA}"/>
                    </a:ext>
                  </a:extLst>
                </p14:cNvPr>
                <p14:cNvContentPartPr/>
                <p14:nvPr/>
              </p14:nvContentPartPr>
              <p14:xfrm>
                <a:off x="1115163" y="3264468"/>
                <a:ext cx="43200" cy="14760"/>
              </p14:xfrm>
            </p:contentPart>
          </mc:Choice>
          <mc:Fallback>
            <p:pic>
              <p:nvPicPr>
                <p:cNvPr id="14" name="Input penna 13">
                  <a:extLst>
                    <a:ext uri="{FF2B5EF4-FFF2-40B4-BE49-F238E27FC236}">
                      <a16:creationId xmlns:a16="http://schemas.microsoft.com/office/drawing/2014/main" id="{3A1EC103-36F5-5BC6-06F8-51B4E3C4AAAA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1104363" y="3253668"/>
                  <a:ext cx="6444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">
              <p14:nvContentPartPr>
                <p14:cNvPr id="15" name="Input penna 14">
                  <a:extLst>
                    <a:ext uri="{FF2B5EF4-FFF2-40B4-BE49-F238E27FC236}">
                      <a16:creationId xmlns:a16="http://schemas.microsoft.com/office/drawing/2014/main" id="{09C14B03-594F-CFFB-F059-B306E93E3510}"/>
                    </a:ext>
                  </a:extLst>
                </p14:cNvPr>
                <p14:cNvContentPartPr/>
                <p14:nvPr/>
              </p14:nvContentPartPr>
              <p14:xfrm>
                <a:off x="1226043" y="3246108"/>
                <a:ext cx="120600" cy="100800"/>
              </p14:xfrm>
            </p:contentPart>
          </mc:Choice>
          <mc:Fallback>
            <p:pic>
              <p:nvPicPr>
                <p:cNvPr id="15" name="Input penna 14">
                  <a:extLst>
                    <a:ext uri="{FF2B5EF4-FFF2-40B4-BE49-F238E27FC236}">
                      <a16:creationId xmlns:a16="http://schemas.microsoft.com/office/drawing/2014/main" id="{09C14B03-594F-CFFB-F059-B306E93E3510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1215243" y="3235668"/>
                  <a:ext cx="141840" cy="12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">
              <p14:nvContentPartPr>
                <p14:cNvPr id="16" name="Input penna 15">
                  <a:extLst>
                    <a:ext uri="{FF2B5EF4-FFF2-40B4-BE49-F238E27FC236}">
                      <a16:creationId xmlns:a16="http://schemas.microsoft.com/office/drawing/2014/main" id="{F63274B6-B9D0-1258-0E03-630E96FF7E8F}"/>
                    </a:ext>
                  </a:extLst>
                </p14:cNvPr>
                <p14:cNvContentPartPr/>
                <p14:nvPr/>
              </p14:nvContentPartPr>
              <p14:xfrm>
                <a:off x="1497483" y="3266988"/>
                <a:ext cx="7920" cy="11160"/>
              </p14:xfrm>
            </p:contentPart>
          </mc:Choice>
          <mc:Fallback>
            <p:pic>
              <p:nvPicPr>
                <p:cNvPr id="16" name="Input penna 15">
                  <a:extLst>
                    <a:ext uri="{FF2B5EF4-FFF2-40B4-BE49-F238E27FC236}">
                      <a16:creationId xmlns:a16="http://schemas.microsoft.com/office/drawing/2014/main" id="{F63274B6-B9D0-1258-0E03-630E96FF7E8F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1486683" y="3256548"/>
                  <a:ext cx="29160" cy="3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">
              <p14:nvContentPartPr>
                <p14:cNvPr id="17" name="Input penna 16">
                  <a:extLst>
                    <a:ext uri="{FF2B5EF4-FFF2-40B4-BE49-F238E27FC236}">
                      <a16:creationId xmlns:a16="http://schemas.microsoft.com/office/drawing/2014/main" id="{9E2A7A67-E497-CE87-3D4C-027EA1856B4E}"/>
                    </a:ext>
                  </a:extLst>
                </p14:cNvPr>
                <p14:cNvContentPartPr/>
                <p14:nvPr/>
              </p14:nvContentPartPr>
              <p14:xfrm>
                <a:off x="1519803" y="3358068"/>
                <a:ext cx="16560" cy="9000"/>
              </p14:xfrm>
            </p:contentPart>
          </mc:Choice>
          <mc:Fallback>
            <p:pic>
              <p:nvPicPr>
                <p:cNvPr id="17" name="Input penna 16">
                  <a:extLst>
                    <a:ext uri="{FF2B5EF4-FFF2-40B4-BE49-F238E27FC236}">
                      <a16:creationId xmlns:a16="http://schemas.microsoft.com/office/drawing/2014/main" id="{9E2A7A67-E497-CE87-3D4C-027EA1856B4E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1509363" y="3347268"/>
                  <a:ext cx="37800" cy="3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">
              <p14:nvContentPartPr>
                <p14:cNvPr id="20" name="Input penna 19">
                  <a:extLst>
                    <a:ext uri="{FF2B5EF4-FFF2-40B4-BE49-F238E27FC236}">
                      <a16:creationId xmlns:a16="http://schemas.microsoft.com/office/drawing/2014/main" id="{0001B368-7678-47A3-B5ED-94BA27AA0017}"/>
                    </a:ext>
                  </a:extLst>
                </p14:cNvPr>
                <p14:cNvContentPartPr/>
                <p14:nvPr/>
              </p14:nvContentPartPr>
              <p14:xfrm>
                <a:off x="1800963" y="3243228"/>
                <a:ext cx="124200" cy="135720"/>
              </p14:xfrm>
            </p:contentPart>
          </mc:Choice>
          <mc:Fallback>
            <p:pic>
              <p:nvPicPr>
                <p:cNvPr id="20" name="Input penna 19">
                  <a:extLst>
                    <a:ext uri="{FF2B5EF4-FFF2-40B4-BE49-F238E27FC236}">
                      <a16:creationId xmlns:a16="http://schemas.microsoft.com/office/drawing/2014/main" id="{0001B368-7678-47A3-B5ED-94BA27AA0017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1790523" y="3232428"/>
                  <a:ext cx="145440" cy="156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">
              <p14:nvContentPartPr>
                <p14:cNvPr id="21" name="Input penna 20">
                  <a:extLst>
                    <a:ext uri="{FF2B5EF4-FFF2-40B4-BE49-F238E27FC236}">
                      <a16:creationId xmlns:a16="http://schemas.microsoft.com/office/drawing/2014/main" id="{7371120E-6B98-8406-D45B-DB81B5A2960C}"/>
                    </a:ext>
                  </a:extLst>
                </p14:cNvPr>
                <p14:cNvContentPartPr/>
                <p14:nvPr/>
              </p14:nvContentPartPr>
              <p14:xfrm>
                <a:off x="2196243" y="3108588"/>
                <a:ext cx="30600" cy="207360"/>
              </p14:xfrm>
            </p:contentPart>
          </mc:Choice>
          <mc:Fallback>
            <p:pic>
              <p:nvPicPr>
                <p:cNvPr id="21" name="Input penna 20">
                  <a:extLst>
                    <a:ext uri="{FF2B5EF4-FFF2-40B4-BE49-F238E27FC236}">
                      <a16:creationId xmlns:a16="http://schemas.microsoft.com/office/drawing/2014/main" id="{7371120E-6B98-8406-D45B-DB81B5A2960C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2185443" y="3097788"/>
                  <a:ext cx="51840" cy="22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">
              <p14:nvContentPartPr>
                <p14:cNvPr id="22" name="Input penna 21">
                  <a:extLst>
                    <a:ext uri="{FF2B5EF4-FFF2-40B4-BE49-F238E27FC236}">
                      <a16:creationId xmlns:a16="http://schemas.microsoft.com/office/drawing/2014/main" id="{DBD1ACAF-C11C-BB84-099F-F6C600224F67}"/>
                    </a:ext>
                  </a:extLst>
                </p14:cNvPr>
                <p14:cNvContentPartPr/>
                <p14:nvPr/>
              </p14:nvContentPartPr>
              <p14:xfrm>
                <a:off x="2273283" y="3191748"/>
                <a:ext cx="95760" cy="107640"/>
              </p14:xfrm>
            </p:contentPart>
          </mc:Choice>
          <mc:Fallback>
            <p:pic>
              <p:nvPicPr>
                <p:cNvPr id="22" name="Input penna 21">
                  <a:extLst>
                    <a:ext uri="{FF2B5EF4-FFF2-40B4-BE49-F238E27FC236}">
                      <a16:creationId xmlns:a16="http://schemas.microsoft.com/office/drawing/2014/main" id="{DBD1ACAF-C11C-BB84-099F-F6C600224F67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2262843" y="3180948"/>
                  <a:ext cx="117000" cy="1288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9" name="Gruppo 48">
            <a:extLst>
              <a:ext uri="{FF2B5EF4-FFF2-40B4-BE49-F238E27FC236}">
                <a16:creationId xmlns:a16="http://schemas.microsoft.com/office/drawing/2014/main" id="{FC20E43D-F706-3A4F-2D54-815AE4242EC8}"/>
              </a:ext>
            </a:extLst>
          </p:cNvPr>
          <p:cNvGrpSpPr/>
          <p:nvPr/>
        </p:nvGrpSpPr>
        <p:grpSpPr>
          <a:xfrm>
            <a:off x="2699883" y="2915268"/>
            <a:ext cx="3260880" cy="604080"/>
            <a:chOff x="2699883" y="2915268"/>
            <a:chExt cx="3260880" cy="6040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6">
              <p14:nvContentPartPr>
                <p14:cNvPr id="23" name="Input penna 22">
                  <a:extLst>
                    <a:ext uri="{FF2B5EF4-FFF2-40B4-BE49-F238E27FC236}">
                      <a16:creationId xmlns:a16="http://schemas.microsoft.com/office/drawing/2014/main" id="{DD34B4C8-0BDD-E714-0444-3FAA3B11BEB9}"/>
                    </a:ext>
                  </a:extLst>
                </p14:cNvPr>
                <p14:cNvContentPartPr/>
                <p14:nvPr/>
              </p14:nvContentPartPr>
              <p14:xfrm>
                <a:off x="2699883" y="3140268"/>
                <a:ext cx="81720" cy="185760"/>
              </p14:xfrm>
            </p:contentPart>
          </mc:Choice>
          <mc:Fallback>
            <p:pic>
              <p:nvPicPr>
                <p:cNvPr id="23" name="Input penna 22">
                  <a:extLst>
                    <a:ext uri="{FF2B5EF4-FFF2-40B4-BE49-F238E27FC236}">
                      <a16:creationId xmlns:a16="http://schemas.microsoft.com/office/drawing/2014/main" id="{DD34B4C8-0BDD-E714-0444-3FAA3B11BEB9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2689083" y="3129828"/>
                  <a:ext cx="102960" cy="20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">
              <p14:nvContentPartPr>
                <p14:cNvPr id="24" name="Input penna 23">
                  <a:extLst>
                    <a:ext uri="{FF2B5EF4-FFF2-40B4-BE49-F238E27FC236}">
                      <a16:creationId xmlns:a16="http://schemas.microsoft.com/office/drawing/2014/main" id="{23987FB2-1810-DE2C-4DD3-7686F13BF7A0}"/>
                    </a:ext>
                  </a:extLst>
                </p14:cNvPr>
                <p14:cNvContentPartPr/>
                <p14:nvPr/>
              </p14:nvContentPartPr>
              <p14:xfrm>
                <a:off x="2816163" y="3100668"/>
                <a:ext cx="27000" cy="182880"/>
              </p14:xfrm>
            </p:contentPart>
          </mc:Choice>
          <mc:Fallback>
            <p:pic>
              <p:nvPicPr>
                <p:cNvPr id="24" name="Input penna 23">
                  <a:extLst>
                    <a:ext uri="{FF2B5EF4-FFF2-40B4-BE49-F238E27FC236}">
                      <a16:creationId xmlns:a16="http://schemas.microsoft.com/office/drawing/2014/main" id="{23987FB2-1810-DE2C-4DD3-7686F13BF7A0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2805723" y="3089868"/>
                  <a:ext cx="48240" cy="20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">
              <p14:nvContentPartPr>
                <p14:cNvPr id="25" name="Input penna 24">
                  <a:extLst>
                    <a:ext uri="{FF2B5EF4-FFF2-40B4-BE49-F238E27FC236}">
                      <a16:creationId xmlns:a16="http://schemas.microsoft.com/office/drawing/2014/main" id="{2A52CD37-97F8-3337-CD3D-A17A67AA3A9E}"/>
                    </a:ext>
                  </a:extLst>
                </p14:cNvPr>
                <p14:cNvContentPartPr/>
                <p14:nvPr/>
              </p14:nvContentPartPr>
              <p14:xfrm>
                <a:off x="2840643" y="3239268"/>
                <a:ext cx="38160" cy="7200"/>
              </p14:xfrm>
            </p:contentPart>
          </mc:Choice>
          <mc:Fallback>
            <p:pic>
              <p:nvPicPr>
                <p:cNvPr id="25" name="Input penna 24">
                  <a:extLst>
                    <a:ext uri="{FF2B5EF4-FFF2-40B4-BE49-F238E27FC236}">
                      <a16:creationId xmlns:a16="http://schemas.microsoft.com/office/drawing/2014/main" id="{2A52CD37-97F8-3337-CD3D-A17A67AA3A9E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2830203" y="3228828"/>
                  <a:ext cx="59400" cy="2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">
              <p14:nvContentPartPr>
                <p14:cNvPr id="26" name="Input penna 25">
                  <a:extLst>
                    <a:ext uri="{FF2B5EF4-FFF2-40B4-BE49-F238E27FC236}">
                      <a16:creationId xmlns:a16="http://schemas.microsoft.com/office/drawing/2014/main" id="{03313B4D-8B42-62F5-A78C-70EFB4880D84}"/>
                    </a:ext>
                  </a:extLst>
                </p14:cNvPr>
                <p14:cNvContentPartPr/>
                <p14:nvPr/>
              </p14:nvContentPartPr>
              <p14:xfrm>
                <a:off x="2911203" y="3215868"/>
                <a:ext cx="104040" cy="83160"/>
              </p14:xfrm>
            </p:contentPart>
          </mc:Choice>
          <mc:Fallback>
            <p:pic>
              <p:nvPicPr>
                <p:cNvPr id="26" name="Input penna 25">
                  <a:extLst>
                    <a:ext uri="{FF2B5EF4-FFF2-40B4-BE49-F238E27FC236}">
                      <a16:creationId xmlns:a16="http://schemas.microsoft.com/office/drawing/2014/main" id="{03313B4D-8B42-62F5-A78C-70EFB4880D84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2900763" y="3205428"/>
                  <a:ext cx="125280" cy="104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">
              <p14:nvContentPartPr>
                <p14:cNvPr id="27" name="Input penna 26">
                  <a:extLst>
                    <a:ext uri="{FF2B5EF4-FFF2-40B4-BE49-F238E27FC236}">
                      <a16:creationId xmlns:a16="http://schemas.microsoft.com/office/drawing/2014/main" id="{670DD284-321B-8C08-E953-1C48F32157A3}"/>
                    </a:ext>
                  </a:extLst>
                </p14:cNvPr>
                <p14:cNvContentPartPr/>
                <p14:nvPr/>
              </p14:nvContentPartPr>
              <p14:xfrm>
                <a:off x="3013443" y="3101028"/>
                <a:ext cx="102600" cy="198720"/>
              </p14:xfrm>
            </p:contentPart>
          </mc:Choice>
          <mc:Fallback>
            <p:pic>
              <p:nvPicPr>
                <p:cNvPr id="27" name="Input penna 26">
                  <a:extLst>
                    <a:ext uri="{FF2B5EF4-FFF2-40B4-BE49-F238E27FC236}">
                      <a16:creationId xmlns:a16="http://schemas.microsoft.com/office/drawing/2014/main" id="{670DD284-321B-8C08-E953-1C48F32157A3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3003003" y="3090588"/>
                  <a:ext cx="123840" cy="21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04049C46-B585-E905-838E-5361B7892791}"/>
                    </a:ext>
                  </a:extLst>
                </p14:cNvPr>
                <p14:cNvContentPartPr/>
                <p14:nvPr/>
              </p14:nvContentPartPr>
              <p14:xfrm>
                <a:off x="3178683" y="3164388"/>
                <a:ext cx="12240" cy="93600"/>
              </p14:xfrm>
            </p:contentPart>
          </mc:Choice>
          <mc:Fallback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04049C46-B585-E905-838E-5361B7892791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3167883" y="3153588"/>
                  <a:ext cx="33480" cy="11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9B6C9325-CC50-D51D-58AD-4C92355C439C}"/>
                    </a:ext>
                  </a:extLst>
                </p14:cNvPr>
                <p14:cNvContentPartPr/>
                <p14:nvPr/>
              </p14:nvContentPartPr>
              <p14:xfrm>
                <a:off x="3255723" y="3197508"/>
                <a:ext cx="47880" cy="73800"/>
              </p14:xfrm>
            </p:contentPart>
          </mc:Choice>
          <mc:Fallback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9B6C9325-CC50-D51D-58AD-4C92355C439C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3245283" y="3186708"/>
                  <a:ext cx="69120" cy="95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">
              <p14:nvContentPartPr>
                <p14:cNvPr id="30" name="Input penna 29">
                  <a:extLst>
                    <a:ext uri="{FF2B5EF4-FFF2-40B4-BE49-F238E27FC236}">
                      <a16:creationId xmlns:a16="http://schemas.microsoft.com/office/drawing/2014/main" id="{216DEFAE-D325-60AB-C232-B430A3AE4010}"/>
                    </a:ext>
                  </a:extLst>
                </p14:cNvPr>
                <p14:cNvContentPartPr/>
                <p14:nvPr/>
              </p14:nvContentPartPr>
              <p14:xfrm>
                <a:off x="3299643" y="3287148"/>
                <a:ext cx="55080" cy="101520"/>
              </p14:xfrm>
            </p:contentPart>
          </mc:Choice>
          <mc:Fallback>
            <p:pic>
              <p:nvPicPr>
                <p:cNvPr id="30" name="Input penna 29">
                  <a:extLst>
                    <a:ext uri="{FF2B5EF4-FFF2-40B4-BE49-F238E27FC236}">
                      <a16:creationId xmlns:a16="http://schemas.microsoft.com/office/drawing/2014/main" id="{216DEFAE-D325-60AB-C232-B430A3AE4010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3289203" y="3276708"/>
                  <a:ext cx="76320" cy="12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0EB758D3-BEDC-13EF-9F88-485BCC385335}"/>
                    </a:ext>
                  </a:extLst>
                </p14:cNvPr>
                <p14:cNvContentPartPr/>
                <p14:nvPr/>
              </p14:nvContentPartPr>
              <p14:xfrm>
                <a:off x="3820203" y="3168708"/>
                <a:ext cx="108360" cy="170640"/>
              </p14:xfrm>
            </p:contentPart>
          </mc:Choice>
          <mc:Fallback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0EB758D3-BEDC-13EF-9F88-485BCC385335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3809403" y="3157908"/>
                  <a:ext cx="129600" cy="191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16C1C7A7-AD80-147A-8BEB-4FFFF35CF34A}"/>
                    </a:ext>
                  </a:extLst>
                </p14:cNvPr>
                <p14:cNvContentPartPr/>
                <p14:nvPr/>
              </p14:nvContentPartPr>
              <p14:xfrm>
                <a:off x="3980043" y="3216588"/>
                <a:ext cx="126000" cy="118440"/>
              </p14:xfrm>
            </p:contentPart>
          </mc:Choice>
          <mc:Fallback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16C1C7A7-AD80-147A-8BEB-4FFFF35CF34A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3969603" y="3205788"/>
                  <a:ext cx="147240" cy="139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691C3305-4B9C-013E-BDA4-AC324B69ED32}"/>
                    </a:ext>
                  </a:extLst>
                </p14:cNvPr>
                <p14:cNvContentPartPr/>
                <p14:nvPr/>
              </p14:nvContentPartPr>
              <p14:xfrm>
                <a:off x="4150683" y="3210108"/>
                <a:ext cx="91800" cy="97920"/>
              </p14:xfrm>
            </p:contentPart>
          </mc:Choice>
          <mc:Fallback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691C3305-4B9C-013E-BDA4-AC324B69ED32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4139883" y="3199668"/>
                  <a:ext cx="113040" cy="11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37038472-F34D-98BB-56F7-F200727308EE}"/>
                    </a:ext>
                  </a:extLst>
                </p14:cNvPr>
                <p14:cNvContentPartPr/>
                <p14:nvPr/>
              </p14:nvContentPartPr>
              <p14:xfrm>
                <a:off x="4305843" y="3207588"/>
                <a:ext cx="97920" cy="75960"/>
              </p14:xfrm>
            </p:contentPart>
          </mc:Choice>
          <mc:Fallback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37038472-F34D-98BB-56F7-F200727308EE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4295043" y="3196788"/>
                  <a:ext cx="119160" cy="97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B4CE043C-5A93-D855-C468-34D478C72C59}"/>
                    </a:ext>
                  </a:extLst>
                </p14:cNvPr>
                <p14:cNvContentPartPr/>
                <p14:nvPr/>
              </p14:nvContentPartPr>
              <p14:xfrm>
                <a:off x="4468203" y="3134148"/>
                <a:ext cx="102240" cy="202680"/>
              </p14:xfrm>
            </p:contentPart>
          </mc:Choice>
          <mc:Fallback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B4CE043C-5A93-D855-C468-34D478C72C59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4457763" y="3123348"/>
                  <a:ext cx="123480" cy="22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F9E306C9-15F2-6D7F-B189-24D663391D29}"/>
                    </a:ext>
                  </a:extLst>
                </p14:cNvPr>
                <p14:cNvContentPartPr/>
                <p14:nvPr/>
              </p14:nvContentPartPr>
              <p14:xfrm>
                <a:off x="4670163" y="3230988"/>
                <a:ext cx="56880" cy="113760"/>
              </p14:xfrm>
            </p:contentPart>
          </mc:Choice>
          <mc:Fallback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F9E306C9-15F2-6D7F-B189-24D663391D29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4659723" y="3220188"/>
                  <a:ext cx="78120" cy="13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B4E000B6-7B77-3980-872B-45532E2D3791}"/>
                    </a:ext>
                  </a:extLst>
                </p14:cNvPr>
                <p14:cNvContentPartPr/>
                <p14:nvPr/>
              </p14:nvContentPartPr>
              <p14:xfrm>
                <a:off x="3552003" y="2915268"/>
                <a:ext cx="1518480" cy="526320"/>
              </p14:xfrm>
            </p:contentPart>
          </mc:Choice>
          <mc:Fallback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B4E000B6-7B77-3980-872B-45532E2D3791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3541563" y="2904828"/>
                  <a:ext cx="1539720" cy="547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6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9883D30E-3C66-870A-58AB-9FD9954E6FAC}"/>
                    </a:ext>
                  </a:extLst>
                </p14:cNvPr>
                <p14:cNvContentPartPr/>
                <p14:nvPr/>
              </p14:nvContentPartPr>
              <p14:xfrm>
                <a:off x="5178123" y="3107508"/>
                <a:ext cx="88200" cy="187200"/>
              </p14:xfrm>
            </p:contentPart>
          </mc:Choice>
          <mc:Fallback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9883D30E-3C66-870A-58AB-9FD9954E6FAC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5167323" y="3096708"/>
                  <a:ext cx="109440" cy="20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8">
              <p14:nvContentPartPr>
                <p14:cNvPr id="39" name="Input penna 38">
                  <a:extLst>
                    <a:ext uri="{FF2B5EF4-FFF2-40B4-BE49-F238E27FC236}">
                      <a16:creationId xmlns:a16="http://schemas.microsoft.com/office/drawing/2014/main" id="{B4C715DB-BAF5-6B9A-4527-CA9DE508C3F3}"/>
                    </a:ext>
                  </a:extLst>
                </p14:cNvPr>
                <p14:cNvContentPartPr/>
                <p14:nvPr/>
              </p14:nvContentPartPr>
              <p14:xfrm>
                <a:off x="5261643" y="3269508"/>
                <a:ext cx="70200" cy="85320"/>
              </p14:xfrm>
            </p:contentPart>
          </mc:Choice>
          <mc:Fallback>
            <p:pic>
              <p:nvPicPr>
                <p:cNvPr id="39" name="Input penna 38">
                  <a:extLst>
                    <a:ext uri="{FF2B5EF4-FFF2-40B4-BE49-F238E27FC236}">
                      <a16:creationId xmlns:a16="http://schemas.microsoft.com/office/drawing/2014/main" id="{B4C715DB-BAF5-6B9A-4527-CA9DE508C3F3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5251203" y="3259068"/>
                  <a:ext cx="91440" cy="106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0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EA5D65C4-1E0F-73D1-C46A-4684125D1E03}"/>
                    </a:ext>
                  </a:extLst>
                </p14:cNvPr>
                <p14:cNvContentPartPr/>
                <p14:nvPr/>
              </p14:nvContentPartPr>
              <p14:xfrm>
                <a:off x="5585643" y="3197148"/>
                <a:ext cx="64440" cy="215640"/>
              </p14:xfrm>
            </p:contentPart>
          </mc:Choice>
          <mc:Fallback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EA5D65C4-1E0F-73D1-C46A-4684125D1E03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5575203" y="3186348"/>
                  <a:ext cx="85680" cy="236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2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647B351E-B08A-0102-AF97-7C849456243D}"/>
                    </a:ext>
                  </a:extLst>
                </p14:cNvPr>
                <p14:cNvContentPartPr/>
                <p14:nvPr/>
              </p14:nvContentPartPr>
              <p14:xfrm>
                <a:off x="5569803" y="3306228"/>
                <a:ext cx="80280" cy="12960"/>
              </p14:xfrm>
            </p:contentPart>
          </mc:Choice>
          <mc:Fallback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647B351E-B08A-0102-AF97-7C849456243D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5559363" y="3295788"/>
                  <a:ext cx="101520" cy="34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4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D5A48695-1163-0E93-9936-EA580E49AF3B}"/>
                    </a:ext>
                  </a:extLst>
                </p14:cNvPr>
                <p14:cNvContentPartPr/>
                <p14:nvPr/>
              </p14:nvContentPartPr>
              <p14:xfrm>
                <a:off x="5652243" y="3333588"/>
                <a:ext cx="73080" cy="107280"/>
              </p14:xfrm>
            </p:contentPart>
          </mc:Choice>
          <mc:Fallback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D5A48695-1163-0E93-9936-EA580E49AF3B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5641443" y="3322788"/>
                  <a:ext cx="94320" cy="12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6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610CC001-E0F4-6899-18A8-DF9B0E75107B}"/>
                    </a:ext>
                  </a:extLst>
                </p14:cNvPr>
                <p14:cNvContentPartPr/>
                <p14:nvPr/>
              </p14:nvContentPartPr>
              <p14:xfrm>
                <a:off x="5767803" y="3349428"/>
                <a:ext cx="25560" cy="95040"/>
              </p14:xfrm>
            </p:contentPart>
          </mc:Choice>
          <mc:Fallback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610CC001-E0F4-6899-18A8-DF9B0E75107B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5757003" y="3338988"/>
                  <a:ext cx="46800" cy="11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8">
              <p14:nvContentPartPr>
                <p14:cNvPr id="44" name="Input penna 43">
                  <a:extLst>
                    <a:ext uri="{FF2B5EF4-FFF2-40B4-BE49-F238E27FC236}">
                      <a16:creationId xmlns:a16="http://schemas.microsoft.com/office/drawing/2014/main" id="{599F47DC-99C7-7F6E-82C0-42612934AF49}"/>
                    </a:ext>
                  </a:extLst>
                </p14:cNvPr>
                <p14:cNvContentPartPr/>
                <p14:nvPr/>
              </p14:nvContentPartPr>
              <p14:xfrm>
                <a:off x="5917563" y="3254028"/>
                <a:ext cx="43200" cy="145440"/>
              </p14:xfrm>
            </p:contentPart>
          </mc:Choice>
          <mc:Fallback>
            <p:pic>
              <p:nvPicPr>
                <p:cNvPr id="44" name="Input penna 43">
                  <a:extLst>
                    <a:ext uri="{FF2B5EF4-FFF2-40B4-BE49-F238E27FC236}">
                      <a16:creationId xmlns:a16="http://schemas.microsoft.com/office/drawing/2014/main" id="{599F47DC-99C7-7F6E-82C0-42612934AF49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5906763" y="3243228"/>
                  <a:ext cx="64440" cy="166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0">
              <p14:nvContentPartPr>
                <p14:cNvPr id="45" name="Input penna 44">
                  <a:extLst>
                    <a:ext uri="{FF2B5EF4-FFF2-40B4-BE49-F238E27FC236}">
                      <a16:creationId xmlns:a16="http://schemas.microsoft.com/office/drawing/2014/main" id="{1DFBCDBD-A325-B08F-8522-0B9605539679}"/>
                    </a:ext>
                  </a:extLst>
                </p14:cNvPr>
                <p14:cNvContentPartPr/>
                <p14:nvPr/>
              </p14:nvContentPartPr>
              <p14:xfrm>
                <a:off x="5935203" y="3507468"/>
                <a:ext cx="10080" cy="11880"/>
              </p14:xfrm>
            </p:contentPart>
          </mc:Choice>
          <mc:Fallback>
            <p:pic>
              <p:nvPicPr>
                <p:cNvPr id="45" name="Input penna 44">
                  <a:extLst>
                    <a:ext uri="{FF2B5EF4-FFF2-40B4-BE49-F238E27FC236}">
                      <a16:creationId xmlns:a16="http://schemas.microsoft.com/office/drawing/2014/main" id="{1DFBCDBD-A325-B08F-8522-0B9605539679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5924763" y="3496668"/>
                  <a:ext cx="31320" cy="331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82">
            <p14:nvContentPartPr>
              <p14:cNvPr id="52" name="Input penna 51">
                <a:extLst>
                  <a:ext uri="{FF2B5EF4-FFF2-40B4-BE49-F238E27FC236}">
                    <a16:creationId xmlns:a16="http://schemas.microsoft.com/office/drawing/2014/main" id="{956007D8-C0EE-D06B-91EE-9B1F4A7C4BD5}"/>
                  </a:ext>
                </a:extLst>
              </p14:cNvPr>
              <p14:cNvContentPartPr/>
              <p14:nvPr/>
            </p14:nvContentPartPr>
            <p14:xfrm>
              <a:off x="2788083" y="3436188"/>
              <a:ext cx="1913400" cy="33480"/>
            </p14:xfrm>
          </p:contentPart>
        </mc:Choice>
        <mc:Fallback>
          <p:pic>
            <p:nvPicPr>
              <p:cNvPr id="52" name="Input penna 51">
                <a:extLst>
                  <a:ext uri="{FF2B5EF4-FFF2-40B4-BE49-F238E27FC236}">
                    <a16:creationId xmlns:a16="http://schemas.microsoft.com/office/drawing/2014/main" id="{956007D8-C0EE-D06B-91EE-9B1F4A7C4BD5}"/>
                  </a:ext>
                </a:extLst>
              </p:cNvPr>
              <p:cNvPicPr/>
              <p:nvPr/>
            </p:nvPicPr>
            <p:blipFill>
              <a:blip r:embed="rId83"/>
              <a:stretch>
                <a:fillRect/>
              </a:stretch>
            </p:blipFill>
            <p:spPr>
              <a:xfrm>
                <a:off x="2777643" y="3425388"/>
                <a:ext cx="1934640" cy="54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4">
            <p14:nvContentPartPr>
              <p14:cNvPr id="53" name="Input penna 52">
                <a:extLst>
                  <a:ext uri="{FF2B5EF4-FFF2-40B4-BE49-F238E27FC236}">
                    <a16:creationId xmlns:a16="http://schemas.microsoft.com/office/drawing/2014/main" id="{F83879EC-8FBF-7901-0B9F-C0C75E33C968}"/>
                  </a:ext>
                </a:extLst>
              </p14:cNvPr>
              <p14:cNvContentPartPr/>
              <p14:nvPr/>
            </p14:nvContentPartPr>
            <p14:xfrm>
              <a:off x="2591883" y="3593508"/>
              <a:ext cx="2207880" cy="106560"/>
            </p14:xfrm>
          </p:contentPart>
        </mc:Choice>
        <mc:Fallback>
          <p:pic>
            <p:nvPicPr>
              <p:cNvPr id="53" name="Input penna 52">
                <a:extLst>
                  <a:ext uri="{FF2B5EF4-FFF2-40B4-BE49-F238E27FC236}">
                    <a16:creationId xmlns:a16="http://schemas.microsoft.com/office/drawing/2014/main" id="{F83879EC-8FBF-7901-0B9F-C0C75E33C968}"/>
                  </a:ext>
                </a:extLst>
              </p:cNvPr>
              <p:cNvPicPr/>
              <p:nvPr/>
            </p:nvPicPr>
            <p:blipFill>
              <a:blip r:embed="rId85"/>
              <a:stretch>
                <a:fillRect/>
              </a:stretch>
            </p:blipFill>
            <p:spPr>
              <a:xfrm>
                <a:off x="2581083" y="3583068"/>
                <a:ext cx="2229120" cy="1278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637449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E7E18B-4A92-8D78-CF7C-4DF78C4246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TextBox 3">
            <a:extLst>
              <a:ext uri="{FF2B5EF4-FFF2-40B4-BE49-F238E27FC236}">
                <a16:creationId xmlns:a16="http://schemas.microsoft.com/office/drawing/2014/main" id="{9D527678-EAB8-AA5B-111C-E5352E329F2D}"/>
              </a:ext>
            </a:extLst>
          </p:cNvPr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18" name="TextBox 5">
            <a:extLst>
              <a:ext uri="{FF2B5EF4-FFF2-40B4-BE49-F238E27FC236}">
                <a16:creationId xmlns:a16="http://schemas.microsoft.com/office/drawing/2014/main" id="{9200C4C5-3A1D-ADBB-0C08-887A495D703B}"/>
              </a:ext>
            </a:extLst>
          </p:cNvPr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32" name="그룹 12">
            <a:extLst>
              <a:ext uri="{FF2B5EF4-FFF2-40B4-BE49-F238E27FC236}">
                <a16:creationId xmlns:a16="http://schemas.microsoft.com/office/drawing/2014/main" id="{D3B7D955-FFC1-3052-F253-68E2FC59D3C6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19" name="직사각형 13">
              <a:extLst>
                <a:ext uri="{FF2B5EF4-FFF2-40B4-BE49-F238E27FC236}">
                  <a16:creationId xmlns:a16="http://schemas.microsoft.com/office/drawing/2014/main" id="{4965BEAD-165A-1221-93C7-326722522ADF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" name="직사각형 14">
              <a:extLst>
                <a:ext uri="{FF2B5EF4-FFF2-40B4-BE49-F238E27FC236}">
                  <a16:creationId xmlns:a16="http://schemas.microsoft.com/office/drawing/2014/main" id="{8BB031C9-769C-1736-2F7D-6F67BE2645C3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" name="직사각형 15">
              <a:extLst>
                <a:ext uri="{FF2B5EF4-FFF2-40B4-BE49-F238E27FC236}">
                  <a16:creationId xmlns:a16="http://schemas.microsoft.com/office/drawing/2014/main" id="{BAD67983-7889-EB77-22E6-59B92B7238AA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" name="직사각형 16">
              <a:extLst>
                <a:ext uri="{FF2B5EF4-FFF2-40B4-BE49-F238E27FC236}">
                  <a16:creationId xmlns:a16="http://schemas.microsoft.com/office/drawing/2014/main" id="{8AC453ED-B202-65F7-7BE6-8CD40C0ADA4C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" name="직사각형 17">
              <a:extLst>
                <a:ext uri="{FF2B5EF4-FFF2-40B4-BE49-F238E27FC236}">
                  <a16:creationId xmlns:a16="http://schemas.microsoft.com/office/drawing/2014/main" id="{D243384F-FCF7-95B6-3952-6FB7A2B4D64E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4" name="직사각형 18">
              <a:extLst>
                <a:ext uri="{FF2B5EF4-FFF2-40B4-BE49-F238E27FC236}">
                  <a16:creationId xmlns:a16="http://schemas.microsoft.com/office/drawing/2014/main" id="{B18135B8-FA1E-F36A-FA90-D98E88651F97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" name="직사각형 19">
              <a:extLst>
                <a:ext uri="{FF2B5EF4-FFF2-40B4-BE49-F238E27FC236}">
                  <a16:creationId xmlns:a16="http://schemas.microsoft.com/office/drawing/2014/main" id="{505E6BE7-75C7-FFBC-BA22-8FA807B0D940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" name="직사각형 20">
              <a:extLst>
                <a:ext uri="{FF2B5EF4-FFF2-40B4-BE49-F238E27FC236}">
                  <a16:creationId xmlns:a16="http://schemas.microsoft.com/office/drawing/2014/main" id="{C16F29CA-81BF-CBA0-F44F-1E1CDFAACEF5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7" name="직사각형 21">
              <a:extLst>
                <a:ext uri="{FF2B5EF4-FFF2-40B4-BE49-F238E27FC236}">
                  <a16:creationId xmlns:a16="http://schemas.microsoft.com/office/drawing/2014/main" id="{97CB6751-60C5-6B74-93F4-ACF415473CCA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" name="직사각형 22">
              <a:extLst>
                <a:ext uri="{FF2B5EF4-FFF2-40B4-BE49-F238E27FC236}">
                  <a16:creationId xmlns:a16="http://schemas.microsoft.com/office/drawing/2014/main" id="{2949CA19-647B-20BE-D900-69B9E7626038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" name="직사각형 23">
              <a:extLst>
                <a:ext uri="{FF2B5EF4-FFF2-40B4-BE49-F238E27FC236}">
                  <a16:creationId xmlns:a16="http://schemas.microsoft.com/office/drawing/2014/main" id="{056DF5D4-F892-BEA9-9DED-67253ECA0DCC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0" name="직사각형 24">
              <a:extLst>
                <a:ext uri="{FF2B5EF4-FFF2-40B4-BE49-F238E27FC236}">
                  <a16:creationId xmlns:a16="http://schemas.microsoft.com/office/drawing/2014/main" id="{438705DD-5257-A72B-CCBB-4BDA270BBD94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" name="직사각형 25">
              <a:extLst>
                <a:ext uri="{FF2B5EF4-FFF2-40B4-BE49-F238E27FC236}">
                  <a16:creationId xmlns:a16="http://schemas.microsoft.com/office/drawing/2014/main" id="{0B2E1AF0-7712-A5AB-2EF8-30A05DAB3BC5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33" name="그림 42" descr="그림 42">
            <a:extLst>
              <a:ext uri="{FF2B5EF4-FFF2-40B4-BE49-F238E27FC236}">
                <a16:creationId xmlns:a16="http://schemas.microsoft.com/office/drawing/2014/main" id="{79AFB191-022B-3EE0-6EE7-813B13BE66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47" name="그룹 44">
            <a:extLst>
              <a:ext uri="{FF2B5EF4-FFF2-40B4-BE49-F238E27FC236}">
                <a16:creationId xmlns:a16="http://schemas.microsoft.com/office/drawing/2014/main" id="{64377460-55C2-8C4D-3F2E-17036169676B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34" name="직사각형 45">
              <a:extLst>
                <a:ext uri="{FF2B5EF4-FFF2-40B4-BE49-F238E27FC236}">
                  <a16:creationId xmlns:a16="http://schemas.microsoft.com/office/drawing/2014/main" id="{FC9830B5-D9FE-FE1C-CD7E-3AC505E40D38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" name="직사각형 46">
              <a:extLst>
                <a:ext uri="{FF2B5EF4-FFF2-40B4-BE49-F238E27FC236}">
                  <a16:creationId xmlns:a16="http://schemas.microsoft.com/office/drawing/2014/main" id="{7D69C4E5-DD1F-C636-0F59-5A31DBCC3650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6" name="직사각형 47">
              <a:extLst>
                <a:ext uri="{FF2B5EF4-FFF2-40B4-BE49-F238E27FC236}">
                  <a16:creationId xmlns:a16="http://schemas.microsoft.com/office/drawing/2014/main" id="{D0400F64-E672-3B0A-6216-63BCFE29A637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" name="직사각형 48">
              <a:extLst>
                <a:ext uri="{FF2B5EF4-FFF2-40B4-BE49-F238E27FC236}">
                  <a16:creationId xmlns:a16="http://schemas.microsoft.com/office/drawing/2014/main" id="{437E3AF2-1CB0-45F8-1B94-783F906DDBA0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" name="직사각형 49">
              <a:extLst>
                <a:ext uri="{FF2B5EF4-FFF2-40B4-BE49-F238E27FC236}">
                  <a16:creationId xmlns:a16="http://schemas.microsoft.com/office/drawing/2014/main" id="{12FC49A2-EF11-AA30-2CDF-E1F31BC38048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" name="직사각형 50">
              <a:extLst>
                <a:ext uri="{FF2B5EF4-FFF2-40B4-BE49-F238E27FC236}">
                  <a16:creationId xmlns:a16="http://schemas.microsoft.com/office/drawing/2014/main" id="{33605EEA-EBB8-DEBF-A35E-55D46BAF3679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0" name="직사각형 51">
              <a:extLst>
                <a:ext uri="{FF2B5EF4-FFF2-40B4-BE49-F238E27FC236}">
                  <a16:creationId xmlns:a16="http://schemas.microsoft.com/office/drawing/2014/main" id="{75B6A63F-08C5-A521-7B72-A167A50917FA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" name="직사각형 52">
              <a:extLst>
                <a:ext uri="{FF2B5EF4-FFF2-40B4-BE49-F238E27FC236}">
                  <a16:creationId xmlns:a16="http://schemas.microsoft.com/office/drawing/2014/main" id="{31B24FC3-FC5F-84CE-D054-B37AEB52F2B6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" name="직사각형 53">
              <a:extLst>
                <a:ext uri="{FF2B5EF4-FFF2-40B4-BE49-F238E27FC236}">
                  <a16:creationId xmlns:a16="http://schemas.microsoft.com/office/drawing/2014/main" id="{107A31B8-F330-3222-CE40-C5E268C7F93B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3" name="직사각형 54">
              <a:extLst>
                <a:ext uri="{FF2B5EF4-FFF2-40B4-BE49-F238E27FC236}">
                  <a16:creationId xmlns:a16="http://schemas.microsoft.com/office/drawing/2014/main" id="{BFA2FAF1-1072-8CE5-DF91-5A3F62AF1835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" name="직사각형 55">
              <a:extLst>
                <a:ext uri="{FF2B5EF4-FFF2-40B4-BE49-F238E27FC236}">
                  <a16:creationId xmlns:a16="http://schemas.microsoft.com/office/drawing/2014/main" id="{AB4A7F7D-0083-7E24-8D90-73B48997577E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" name="직사각형 56">
              <a:extLst>
                <a:ext uri="{FF2B5EF4-FFF2-40B4-BE49-F238E27FC236}">
                  <a16:creationId xmlns:a16="http://schemas.microsoft.com/office/drawing/2014/main" id="{BBB8B56E-EBE4-E113-CF5E-79F6195EBCE6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6" name="직사각형 57">
              <a:extLst>
                <a:ext uri="{FF2B5EF4-FFF2-40B4-BE49-F238E27FC236}">
                  <a16:creationId xmlns:a16="http://schemas.microsoft.com/office/drawing/2014/main" id="{A654C045-8667-F31A-FC92-4D9D3B259F01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48" name="Testo">
            <a:extLst>
              <a:ext uri="{FF2B5EF4-FFF2-40B4-BE49-F238E27FC236}">
                <a16:creationId xmlns:a16="http://schemas.microsoft.com/office/drawing/2014/main" id="{28AC5ED9-7A15-B0AB-6A5F-C59BFA6C1F44}"/>
              </a:ext>
            </a:extLst>
          </p:cNvPr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49" name="그림 5" descr="그림 5">
            <a:extLst>
              <a:ext uri="{FF2B5EF4-FFF2-40B4-BE49-F238E27FC236}">
                <a16:creationId xmlns:a16="http://schemas.microsoft.com/office/drawing/2014/main" id="{63DF9DF1-CCE6-9777-064D-DDABC3041C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81" y="12988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63" name="그룹 28">
            <a:extLst>
              <a:ext uri="{FF2B5EF4-FFF2-40B4-BE49-F238E27FC236}">
                <a16:creationId xmlns:a16="http://schemas.microsoft.com/office/drawing/2014/main" id="{E0BA4A6F-61A6-04B2-C436-0A4E524AFB1F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50" name="직사각형 29">
              <a:extLst>
                <a:ext uri="{FF2B5EF4-FFF2-40B4-BE49-F238E27FC236}">
                  <a16:creationId xmlns:a16="http://schemas.microsoft.com/office/drawing/2014/main" id="{18BF87E8-F9AE-DADC-70FF-99E87077537B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" name="직사각형 30">
              <a:extLst>
                <a:ext uri="{FF2B5EF4-FFF2-40B4-BE49-F238E27FC236}">
                  <a16:creationId xmlns:a16="http://schemas.microsoft.com/office/drawing/2014/main" id="{7CFF5881-AE36-9BBB-0B7B-35F9F377B015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2" name="직사각형 31">
              <a:extLst>
                <a:ext uri="{FF2B5EF4-FFF2-40B4-BE49-F238E27FC236}">
                  <a16:creationId xmlns:a16="http://schemas.microsoft.com/office/drawing/2014/main" id="{4A1ED53F-32A3-8F77-FE7B-3590861DF053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" name="직사각형 32">
              <a:extLst>
                <a:ext uri="{FF2B5EF4-FFF2-40B4-BE49-F238E27FC236}">
                  <a16:creationId xmlns:a16="http://schemas.microsoft.com/office/drawing/2014/main" id="{AFCF09D8-E7B1-791B-703D-5AC0494A9836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" name="직사각형 33">
              <a:extLst>
                <a:ext uri="{FF2B5EF4-FFF2-40B4-BE49-F238E27FC236}">
                  <a16:creationId xmlns:a16="http://schemas.microsoft.com/office/drawing/2014/main" id="{7C972BF4-DE1E-3AEB-1E07-8D5AF33AAA10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5" name="직사각형 34">
              <a:extLst>
                <a:ext uri="{FF2B5EF4-FFF2-40B4-BE49-F238E27FC236}">
                  <a16:creationId xmlns:a16="http://schemas.microsoft.com/office/drawing/2014/main" id="{280F5C9E-C246-17FC-5379-0F6CBDE18E9A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" name="직사각형 35">
              <a:extLst>
                <a:ext uri="{FF2B5EF4-FFF2-40B4-BE49-F238E27FC236}">
                  <a16:creationId xmlns:a16="http://schemas.microsoft.com/office/drawing/2014/main" id="{037E56B1-46F0-6EA5-2FFF-D633C5839CBC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" name="직사각형 36">
              <a:extLst>
                <a:ext uri="{FF2B5EF4-FFF2-40B4-BE49-F238E27FC236}">
                  <a16:creationId xmlns:a16="http://schemas.microsoft.com/office/drawing/2014/main" id="{1DAA94FA-3066-5FB5-565C-95E0FE4320FC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" name="직사각형 37">
              <a:extLst>
                <a:ext uri="{FF2B5EF4-FFF2-40B4-BE49-F238E27FC236}">
                  <a16:creationId xmlns:a16="http://schemas.microsoft.com/office/drawing/2014/main" id="{9CA2203D-4391-8DC2-5452-D57308C1A7DF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" name="직사각형 38">
              <a:extLst>
                <a:ext uri="{FF2B5EF4-FFF2-40B4-BE49-F238E27FC236}">
                  <a16:creationId xmlns:a16="http://schemas.microsoft.com/office/drawing/2014/main" id="{237340C0-DBC9-B326-A9F0-D9FB73342EAC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" name="직사각형 39">
              <a:extLst>
                <a:ext uri="{FF2B5EF4-FFF2-40B4-BE49-F238E27FC236}">
                  <a16:creationId xmlns:a16="http://schemas.microsoft.com/office/drawing/2014/main" id="{91841D43-E273-D1BB-2842-55A0522ABA81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" name="직사각형 40">
              <a:extLst>
                <a:ext uri="{FF2B5EF4-FFF2-40B4-BE49-F238E27FC236}">
                  <a16:creationId xmlns:a16="http://schemas.microsoft.com/office/drawing/2014/main" id="{4616186B-48D5-085A-5DA7-46254B7E1A1D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2" name="직사각형 41">
              <a:extLst>
                <a:ext uri="{FF2B5EF4-FFF2-40B4-BE49-F238E27FC236}">
                  <a16:creationId xmlns:a16="http://schemas.microsoft.com/office/drawing/2014/main" id="{4C2F375A-CF03-408F-9079-AE4DCD110608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77" name="그룹 43">
            <a:extLst>
              <a:ext uri="{FF2B5EF4-FFF2-40B4-BE49-F238E27FC236}">
                <a16:creationId xmlns:a16="http://schemas.microsoft.com/office/drawing/2014/main" id="{C672DC1F-0BB0-E09C-9892-AC367CD40BC0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64" name="직사각형 44">
              <a:extLst>
                <a:ext uri="{FF2B5EF4-FFF2-40B4-BE49-F238E27FC236}">
                  <a16:creationId xmlns:a16="http://schemas.microsoft.com/office/drawing/2014/main" id="{9E207466-81AC-7EE4-DCEB-B8240A5D2F03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5" name="직사각형 45">
              <a:extLst>
                <a:ext uri="{FF2B5EF4-FFF2-40B4-BE49-F238E27FC236}">
                  <a16:creationId xmlns:a16="http://schemas.microsoft.com/office/drawing/2014/main" id="{C9FB8F82-3FFB-54CA-C0C0-643B94EAFE38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" name="직사각형 46">
              <a:extLst>
                <a:ext uri="{FF2B5EF4-FFF2-40B4-BE49-F238E27FC236}">
                  <a16:creationId xmlns:a16="http://schemas.microsoft.com/office/drawing/2014/main" id="{7DF72B65-5EEB-8D20-9A90-2E128BF41046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" name="직사각형 47">
              <a:extLst>
                <a:ext uri="{FF2B5EF4-FFF2-40B4-BE49-F238E27FC236}">
                  <a16:creationId xmlns:a16="http://schemas.microsoft.com/office/drawing/2014/main" id="{DF2CCC03-C54C-658A-E858-F685969ABEBF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8" name="직사각형 48">
              <a:extLst>
                <a:ext uri="{FF2B5EF4-FFF2-40B4-BE49-F238E27FC236}">
                  <a16:creationId xmlns:a16="http://schemas.microsoft.com/office/drawing/2014/main" id="{223C69D7-9D61-64E1-FCBA-A0BD2BC2D575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" name="직사각형 49">
              <a:extLst>
                <a:ext uri="{FF2B5EF4-FFF2-40B4-BE49-F238E27FC236}">
                  <a16:creationId xmlns:a16="http://schemas.microsoft.com/office/drawing/2014/main" id="{5CF620E1-D94A-6443-A72F-0C55F053E053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" name="직사각형 50">
              <a:extLst>
                <a:ext uri="{FF2B5EF4-FFF2-40B4-BE49-F238E27FC236}">
                  <a16:creationId xmlns:a16="http://schemas.microsoft.com/office/drawing/2014/main" id="{0EC88FBD-05E0-61D7-3DC9-1D56102BC8B5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1" name="직사각형 51">
              <a:extLst>
                <a:ext uri="{FF2B5EF4-FFF2-40B4-BE49-F238E27FC236}">
                  <a16:creationId xmlns:a16="http://schemas.microsoft.com/office/drawing/2014/main" id="{E09C20AF-581D-9736-112A-A8EA33676E50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" name="직사각형 52">
              <a:extLst>
                <a:ext uri="{FF2B5EF4-FFF2-40B4-BE49-F238E27FC236}">
                  <a16:creationId xmlns:a16="http://schemas.microsoft.com/office/drawing/2014/main" id="{FF17D4D8-552B-6CDA-F530-E12F304FBF67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" name="직사각형 53">
              <a:extLst>
                <a:ext uri="{FF2B5EF4-FFF2-40B4-BE49-F238E27FC236}">
                  <a16:creationId xmlns:a16="http://schemas.microsoft.com/office/drawing/2014/main" id="{8993F732-A905-0052-BFAB-A2379EF501B0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4" name="직사각형 54">
              <a:extLst>
                <a:ext uri="{FF2B5EF4-FFF2-40B4-BE49-F238E27FC236}">
                  <a16:creationId xmlns:a16="http://schemas.microsoft.com/office/drawing/2014/main" id="{295F24F6-0582-B595-B37A-6E955D1E11BE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" name="직사각형 55">
              <a:extLst>
                <a:ext uri="{FF2B5EF4-FFF2-40B4-BE49-F238E27FC236}">
                  <a16:creationId xmlns:a16="http://schemas.microsoft.com/office/drawing/2014/main" id="{7539D814-2A52-7940-BA86-A77EDE890E8B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6" name="직사각형 56">
              <a:extLst>
                <a:ext uri="{FF2B5EF4-FFF2-40B4-BE49-F238E27FC236}">
                  <a16:creationId xmlns:a16="http://schemas.microsoft.com/office/drawing/2014/main" id="{616E7D62-F26E-E130-1CEF-798BD37B81CF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79" name="Capitolo 1…">
            <a:extLst>
              <a:ext uri="{FF2B5EF4-FFF2-40B4-BE49-F238E27FC236}">
                <a16:creationId xmlns:a16="http://schemas.microsoft.com/office/drawing/2014/main" id="{CB196187-4312-0F5C-0A9A-895B71B203A5}"/>
              </a:ext>
            </a:extLst>
          </p:cNvPr>
          <p:cNvSpPr txBox="1"/>
          <p:nvPr/>
        </p:nvSpPr>
        <p:spPr>
          <a:xfrm>
            <a:off x="6049802" y="441799"/>
            <a:ext cx="92396" cy="5693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3100"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endParaRPr dirty="0"/>
          </a:p>
        </p:txBody>
      </p:sp>
      <p:pic>
        <p:nvPicPr>
          <p:cNvPr id="3" name="Immagine 2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189F7021-A8B0-43EA-0ADC-14444DE35DC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018"/>
          <a:stretch/>
        </p:blipFill>
        <p:spPr>
          <a:xfrm>
            <a:off x="3156040" y="2187775"/>
            <a:ext cx="6530445" cy="2105627"/>
          </a:xfrm>
          <a:prstGeom prst="rect">
            <a:avLst/>
          </a:prstGeom>
        </p:spPr>
      </p:pic>
      <p:grpSp>
        <p:nvGrpSpPr>
          <p:cNvPr id="6" name="Gruppo 5">
            <a:extLst>
              <a:ext uri="{FF2B5EF4-FFF2-40B4-BE49-F238E27FC236}">
                <a16:creationId xmlns:a16="http://schemas.microsoft.com/office/drawing/2014/main" id="{05092F83-F248-CB25-AFE6-68EBB0A37B71}"/>
              </a:ext>
            </a:extLst>
          </p:cNvPr>
          <p:cNvGrpSpPr/>
          <p:nvPr/>
        </p:nvGrpSpPr>
        <p:grpSpPr>
          <a:xfrm>
            <a:off x="6560866" y="4159795"/>
            <a:ext cx="2391480" cy="96480"/>
            <a:chOff x="6560866" y="4159795"/>
            <a:chExt cx="2391480" cy="964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">
              <p14:nvContentPartPr>
                <p14:cNvPr id="2" name="Input penna 1">
                  <a:extLst>
                    <a:ext uri="{FF2B5EF4-FFF2-40B4-BE49-F238E27FC236}">
                      <a16:creationId xmlns:a16="http://schemas.microsoft.com/office/drawing/2014/main" id="{75D80506-7FAE-FBD4-D3F1-1899957B8EF9}"/>
                    </a:ext>
                  </a:extLst>
                </p14:cNvPr>
                <p14:cNvContentPartPr/>
                <p14:nvPr/>
              </p14:nvContentPartPr>
              <p14:xfrm>
                <a:off x="6560866" y="4159795"/>
                <a:ext cx="438480" cy="46440"/>
              </p14:xfrm>
            </p:contentPart>
          </mc:Choice>
          <mc:Fallback>
            <p:pic>
              <p:nvPicPr>
                <p:cNvPr id="2" name="Input penna 1">
                  <a:extLst>
                    <a:ext uri="{FF2B5EF4-FFF2-40B4-BE49-F238E27FC236}">
                      <a16:creationId xmlns:a16="http://schemas.microsoft.com/office/drawing/2014/main" id="{75D80506-7FAE-FBD4-D3F1-1899957B8EF9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6550426" y="4148995"/>
                  <a:ext cx="459720" cy="67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4" name="Input penna 3">
                  <a:extLst>
                    <a:ext uri="{FF2B5EF4-FFF2-40B4-BE49-F238E27FC236}">
                      <a16:creationId xmlns:a16="http://schemas.microsoft.com/office/drawing/2014/main" id="{34D8C619-2B3B-86A0-EC87-E92233C7FE47}"/>
                    </a:ext>
                  </a:extLst>
                </p14:cNvPr>
                <p14:cNvContentPartPr/>
                <p14:nvPr/>
              </p14:nvContentPartPr>
              <p14:xfrm>
                <a:off x="7340266" y="4193275"/>
                <a:ext cx="1612080" cy="63000"/>
              </p14:xfrm>
            </p:contentPart>
          </mc:Choice>
          <mc:Fallback>
            <p:pic>
              <p:nvPicPr>
                <p:cNvPr id="4" name="Input penna 3">
                  <a:extLst>
                    <a:ext uri="{FF2B5EF4-FFF2-40B4-BE49-F238E27FC236}">
                      <a16:creationId xmlns:a16="http://schemas.microsoft.com/office/drawing/2014/main" id="{34D8C619-2B3B-86A0-EC87-E92233C7FE47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7329826" y="4182835"/>
                  <a:ext cx="1633320" cy="8424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3362270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BC80A9-4428-4460-906C-9CF8C7D389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TextBox 3">
            <a:extLst>
              <a:ext uri="{FF2B5EF4-FFF2-40B4-BE49-F238E27FC236}">
                <a16:creationId xmlns:a16="http://schemas.microsoft.com/office/drawing/2014/main" id="{11932B38-ADFB-820F-5D13-A9DDBF3F7EAA}"/>
              </a:ext>
            </a:extLst>
          </p:cNvPr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18" name="TextBox 5">
            <a:extLst>
              <a:ext uri="{FF2B5EF4-FFF2-40B4-BE49-F238E27FC236}">
                <a16:creationId xmlns:a16="http://schemas.microsoft.com/office/drawing/2014/main" id="{CBCA587B-0EB3-C234-9E18-FE9A66CA249B}"/>
              </a:ext>
            </a:extLst>
          </p:cNvPr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32" name="그룹 12">
            <a:extLst>
              <a:ext uri="{FF2B5EF4-FFF2-40B4-BE49-F238E27FC236}">
                <a16:creationId xmlns:a16="http://schemas.microsoft.com/office/drawing/2014/main" id="{45EC334C-DA4A-AE5C-DE4E-0E2CD0CC2839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19" name="직사각형 13">
              <a:extLst>
                <a:ext uri="{FF2B5EF4-FFF2-40B4-BE49-F238E27FC236}">
                  <a16:creationId xmlns:a16="http://schemas.microsoft.com/office/drawing/2014/main" id="{EC07071A-1DD1-024E-39B8-A58EA7835A8B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" name="직사각형 14">
              <a:extLst>
                <a:ext uri="{FF2B5EF4-FFF2-40B4-BE49-F238E27FC236}">
                  <a16:creationId xmlns:a16="http://schemas.microsoft.com/office/drawing/2014/main" id="{DB52A63F-0083-5101-E6EE-5B017867065B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" name="직사각형 15">
              <a:extLst>
                <a:ext uri="{FF2B5EF4-FFF2-40B4-BE49-F238E27FC236}">
                  <a16:creationId xmlns:a16="http://schemas.microsoft.com/office/drawing/2014/main" id="{289E9BE0-5497-EF19-9FA5-3AAFE6D235B7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" name="직사각형 16">
              <a:extLst>
                <a:ext uri="{FF2B5EF4-FFF2-40B4-BE49-F238E27FC236}">
                  <a16:creationId xmlns:a16="http://schemas.microsoft.com/office/drawing/2014/main" id="{86814748-9169-AECB-C757-DE438D47C82A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" name="직사각형 17">
              <a:extLst>
                <a:ext uri="{FF2B5EF4-FFF2-40B4-BE49-F238E27FC236}">
                  <a16:creationId xmlns:a16="http://schemas.microsoft.com/office/drawing/2014/main" id="{B899CAA0-0ADD-A70A-78EB-D2073B86E80C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4" name="직사각형 18">
              <a:extLst>
                <a:ext uri="{FF2B5EF4-FFF2-40B4-BE49-F238E27FC236}">
                  <a16:creationId xmlns:a16="http://schemas.microsoft.com/office/drawing/2014/main" id="{98A29736-8176-D47F-C952-64A8A5700C7B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" name="직사각형 19">
              <a:extLst>
                <a:ext uri="{FF2B5EF4-FFF2-40B4-BE49-F238E27FC236}">
                  <a16:creationId xmlns:a16="http://schemas.microsoft.com/office/drawing/2014/main" id="{F3B4E7AB-71A5-3D8F-1F24-FDD1FB9B9078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" name="직사각형 20">
              <a:extLst>
                <a:ext uri="{FF2B5EF4-FFF2-40B4-BE49-F238E27FC236}">
                  <a16:creationId xmlns:a16="http://schemas.microsoft.com/office/drawing/2014/main" id="{7A35D6E2-1480-1068-382D-CF8C652F116C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7" name="직사각형 21">
              <a:extLst>
                <a:ext uri="{FF2B5EF4-FFF2-40B4-BE49-F238E27FC236}">
                  <a16:creationId xmlns:a16="http://schemas.microsoft.com/office/drawing/2014/main" id="{388719D5-76A7-7FE0-DF1B-DCA39BB7FED4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" name="직사각형 22">
              <a:extLst>
                <a:ext uri="{FF2B5EF4-FFF2-40B4-BE49-F238E27FC236}">
                  <a16:creationId xmlns:a16="http://schemas.microsoft.com/office/drawing/2014/main" id="{12B42338-C099-0867-D4CC-06AEF7656A53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" name="직사각형 23">
              <a:extLst>
                <a:ext uri="{FF2B5EF4-FFF2-40B4-BE49-F238E27FC236}">
                  <a16:creationId xmlns:a16="http://schemas.microsoft.com/office/drawing/2014/main" id="{37433788-6DC5-A6B4-4D0C-6443EE7FEBB3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0" name="직사각형 24">
              <a:extLst>
                <a:ext uri="{FF2B5EF4-FFF2-40B4-BE49-F238E27FC236}">
                  <a16:creationId xmlns:a16="http://schemas.microsoft.com/office/drawing/2014/main" id="{41DB91E7-CB91-24EE-5E2E-6D1D792A72CD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" name="직사각형 25">
              <a:extLst>
                <a:ext uri="{FF2B5EF4-FFF2-40B4-BE49-F238E27FC236}">
                  <a16:creationId xmlns:a16="http://schemas.microsoft.com/office/drawing/2014/main" id="{D47CE069-ECE7-8A73-4B74-DB72366F6349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33" name="그림 42" descr="그림 42">
            <a:extLst>
              <a:ext uri="{FF2B5EF4-FFF2-40B4-BE49-F238E27FC236}">
                <a16:creationId xmlns:a16="http://schemas.microsoft.com/office/drawing/2014/main" id="{DB379B81-49E1-60E7-8F25-DB6D3CB009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47" name="그룹 44">
            <a:extLst>
              <a:ext uri="{FF2B5EF4-FFF2-40B4-BE49-F238E27FC236}">
                <a16:creationId xmlns:a16="http://schemas.microsoft.com/office/drawing/2014/main" id="{5ECA134E-30E5-2017-A35E-A5494C25193B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34" name="직사각형 45">
              <a:extLst>
                <a:ext uri="{FF2B5EF4-FFF2-40B4-BE49-F238E27FC236}">
                  <a16:creationId xmlns:a16="http://schemas.microsoft.com/office/drawing/2014/main" id="{7E2BF53C-BBE1-9028-91E4-B8483978577E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" name="직사각형 46">
              <a:extLst>
                <a:ext uri="{FF2B5EF4-FFF2-40B4-BE49-F238E27FC236}">
                  <a16:creationId xmlns:a16="http://schemas.microsoft.com/office/drawing/2014/main" id="{667B2A35-D9AF-36F3-B90D-9020F55F4D50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6" name="직사각형 47">
              <a:extLst>
                <a:ext uri="{FF2B5EF4-FFF2-40B4-BE49-F238E27FC236}">
                  <a16:creationId xmlns:a16="http://schemas.microsoft.com/office/drawing/2014/main" id="{2C8DE377-28E8-F1E3-431B-3096BAABEA75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" name="직사각형 48">
              <a:extLst>
                <a:ext uri="{FF2B5EF4-FFF2-40B4-BE49-F238E27FC236}">
                  <a16:creationId xmlns:a16="http://schemas.microsoft.com/office/drawing/2014/main" id="{1FF772CA-B583-CA99-6247-E56C39C46C99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" name="직사각형 49">
              <a:extLst>
                <a:ext uri="{FF2B5EF4-FFF2-40B4-BE49-F238E27FC236}">
                  <a16:creationId xmlns:a16="http://schemas.microsoft.com/office/drawing/2014/main" id="{A399C22C-0C2E-2C64-5F1C-174C8E40E7FE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" name="직사각형 50">
              <a:extLst>
                <a:ext uri="{FF2B5EF4-FFF2-40B4-BE49-F238E27FC236}">
                  <a16:creationId xmlns:a16="http://schemas.microsoft.com/office/drawing/2014/main" id="{1E0F6A32-3DFC-C48E-8A0E-BC84FCAC49F5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0" name="직사각형 51">
              <a:extLst>
                <a:ext uri="{FF2B5EF4-FFF2-40B4-BE49-F238E27FC236}">
                  <a16:creationId xmlns:a16="http://schemas.microsoft.com/office/drawing/2014/main" id="{F37A2FB0-43CC-F31B-4592-4957BED93335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" name="직사각형 52">
              <a:extLst>
                <a:ext uri="{FF2B5EF4-FFF2-40B4-BE49-F238E27FC236}">
                  <a16:creationId xmlns:a16="http://schemas.microsoft.com/office/drawing/2014/main" id="{6F7C6D73-204D-7EF1-FBF3-B9FD231DC044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" name="직사각형 53">
              <a:extLst>
                <a:ext uri="{FF2B5EF4-FFF2-40B4-BE49-F238E27FC236}">
                  <a16:creationId xmlns:a16="http://schemas.microsoft.com/office/drawing/2014/main" id="{7F0B7AF0-140A-261F-D3DE-FBD13246FF21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3" name="직사각형 54">
              <a:extLst>
                <a:ext uri="{FF2B5EF4-FFF2-40B4-BE49-F238E27FC236}">
                  <a16:creationId xmlns:a16="http://schemas.microsoft.com/office/drawing/2014/main" id="{BB51900D-9681-372F-D39E-6ECB6F11ABED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" name="직사각형 55">
              <a:extLst>
                <a:ext uri="{FF2B5EF4-FFF2-40B4-BE49-F238E27FC236}">
                  <a16:creationId xmlns:a16="http://schemas.microsoft.com/office/drawing/2014/main" id="{EB0358B7-3B9A-9EA6-B1C2-A912DC687FB5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" name="직사각형 56">
              <a:extLst>
                <a:ext uri="{FF2B5EF4-FFF2-40B4-BE49-F238E27FC236}">
                  <a16:creationId xmlns:a16="http://schemas.microsoft.com/office/drawing/2014/main" id="{B79142E9-9BB4-A3C0-E5C2-20FF5EB5D8CF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6" name="직사각형 57">
              <a:extLst>
                <a:ext uri="{FF2B5EF4-FFF2-40B4-BE49-F238E27FC236}">
                  <a16:creationId xmlns:a16="http://schemas.microsoft.com/office/drawing/2014/main" id="{4F1099B4-A30E-E1F0-A94A-85F0D36A05C7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48" name="Testo">
            <a:extLst>
              <a:ext uri="{FF2B5EF4-FFF2-40B4-BE49-F238E27FC236}">
                <a16:creationId xmlns:a16="http://schemas.microsoft.com/office/drawing/2014/main" id="{06B6D8F0-5B7E-36CA-A3A9-E05EEB3320A6}"/>
              </a:ext>
            </a:extLst>
          </p:cNvPr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49" name="그림 5" descr="그림 5">
            <a:extLst>
              <a:ext uri="{FF2B5EF4-FFF2-40B4-BE49-F238E27FC236}">
                <a16:creationId xmlns:a16="http://schemas.microsoft.com/office/drawing/2014/main" id="{4E21A14A-8746-9180-21FD-DCF9A2859E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81" y="12988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63" name="그룹 28">
            <a:extLst>
              <a:ext uri="{FF2B5EF4-FFF2-40B4-BE49-F238E27FC236}">
                <a16:creationId xmlns:a16="http://schemas.microsoft.com/office/drawing/2014/main" id="{834C12DC-D45D-DDB1-C6FE-730B114F1487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50" name="직사각형 29">
              <a:extLst>
                <a:ext uri="{FF2B5EF4-FFF2-40B4-BE49-F238E27FC236}">
                  <a16:creationId xmlns:a16="http://schemas.microsoft.com/office/drawing/2014/main" id="{6FF347D4-8FE2-C137-54C8-6935E91C29DA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" name="직사각형 30">
              <a:extLst>
                <a:ext uri="{FF2B5EF4-FFF2-40B4-BE49-F238E27FC236}">
                  <a16:creationId xmlns:a16="http://schemas.microsoft.com/office/drawing/2014/main" id="{347389E3-7101-7109-FD86-5C8368D46D29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2" name="직사각형 31">
              <a:extLst>
                <a:ext uri="{FF2B5EF4-FFF2-40B4-BE49-F238E27FC236}">
                  <a16:creationId xmlns:a16="http://schemas.microsoft.com/office/drawing/2014/main" id="{376DCFF1-CBC2-15BA-5CC4-2AA6D44E681A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" name="직사각형 32">
              <a:extLst>
                <a:ext uri="{FF2B5EF4-FFF2-40B4-BE49-F238E27FC236}">
                  <a16:creationId xmlns:a16="http://schemas.microsoft.com/office/drawing/2014/main" id="{CBB0D79F-A891-F9A1-9A82-BD5E03709707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" name="직사각형 33">
              <a:extLst>
                <a:ext uri="{FF2B5EF4-FFF2-40B4-BE49-F238E27FC236}">
                  <a16:creationId xmlns:a16="http://schemas.microsoft.com/office/drawing/2014/main" id="{342C164F-2ED1-A194-79E3-42940539A18B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5" name="직사각형 34">
              <a:extLst>
                <a:ext uri="{FF2B5EF4-FFF2-40B4-BE49-F238E27FC236}">
                  <a16:creationId xmlns:a16="http://schemas.microsoft.com/office/drawing/2014/main" id="{02BC1509-97E0-941E-D205-93A51C8D10EA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" name="직사각형 35">
              <a:extLst>
                <a:ext uri="{FF2B5EF4-FFF2-40B4-BE49-F238E27FC236}">
                  <a16:creationId xmlns:a16="http://schemas.microsoft.com/office/drawing/2014/main" id="{806D8B7B-D3B1-604A-F629-0B7FE1F5D18B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" name="직사각형 36">
              <a:extLst>
                <a:ext uri="{FF2B5EF4-FFF2-40B4-BE49-F238E27FC236}">
                  <a16:creationId xmlns:a16="http://schemas.microsoft.com/office/drawing/2014/main" id="{63ED4852-E9FC-BEC8-5416-C5226B6152A6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" name="직사각형 37">
              <a:extLst>
                <a:ext uri="{FF2B5EF4-FFF2-40B4-BE49-F238E27FC236}">
                  <a16:creationId xmlns:a16="http://schemas.microsoft.com/office/drawing/2014/main" id="{BA57A0B3-C328-F362-DEB4-8A96725B146C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" name="직사각형 38">
              <a:extLst>
                <a:ext uri="{FF2B5EF4-FFF2-40B4-BE49-F238E27FC236}">
                  <a16:creationId xmlns:a16="http://schemas.microsoft.com/office/drawing/2014/main" id="{15D211CF-60B7-DAB4-9F5C-A38232C102AB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" name="직사각형 39">
              <a:extLst>
                <a:ext uri="{FF2B5EF4-FFF2-40B4-BE49-F238E27FC236}">
                  <a16:creationId xmlns:a16="http://schemas.microsoft.com/office/drawing/2014/main" id="{37CDA247-B15C-57E4-4A8F-ED43BC5A3693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" name="직사각형 40">
              <a:extLst>
                <a:ext uri="{FF2B5EF4-FFF2-40B4-BE49-F238E27FC236}">
                  <a16:creationId xmlns:a16="http://schemas.microsoft.com/office/drawing/2014/main" id="{2637E064-99EA-9DEA-0100-5F9B3C43DD94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2" name="직사각형 41">
              <a:extLst>
                <a:ext uri="{FF2B5EF4-FFF2-40B4-BE49-F238E27FC236}">
                  <a16:creationId xmlns:a16="http://schemas.microsoft.com/office/drawing/2014/main" id="{DC338490-91D5-0FA1-12C5-2F96F27F637C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77" name="그룹 43">
            <a:extLst>
              <a:ext uri="{FF2B5EF4-FFF2-40B4-BE49-F238E27FC236}">
                <a16:creationId xmlns:a16="http://schemas.microsoft.com/office/drawing/2014/main" id="{DAAB84C6-5343-CD32-8281-6186735E2930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64" name="직사각형 44">
              <a:extLst>
                <a:ext uri="{FF2B5EF4-FFF2-40B4-BE49-F238E27FC236}">
                  <a16:creationId xmlns:a16="http://schemas.microsoft.com/office/drawing/2014/main" id="{80A2264E-D2DD-A285-15C8-FA4FFF824F23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5" name="직사각형 45">
              <a:extLst>
                <a:ext uri="{FF2B5EF4-FFF2-40B4-BE49-F238E27FC236}">
                  <a16:creationId xmlns:a16="http://schemas.microsoft.com/office/drawing/2014/main" id="{E664D9BA-FD7A-8A33-7FD9-8C443377A4E3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" name="직사각형 46">
              <a:extLst>
                <a:ext uri="{FF2B5EF4-FFF2-40B4-BE49-F238E27FC236}">
                  <a16:creationId xmlns:a16="http://schemas.microsoft.com/office/drawing/2014/main" id="{BC4B9BA5-62AB-D084-1DEF-0C1485FB5F39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" name="직사각형 47">
              <a:extLst>
                <a:ext uri="{FF2B5EF4-FFF2-40B4-BE49-F238E27FC236}">
                  <a16:creationId xmlns:a16="http://schemas.microsoft.com/office/drawing/2014/main" id="{869FBB0B-6C5B-4D66-C010-4EC22973C407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8" name="직사각형 48">
              <a:extLst>
                <a:ext uri="{FF2B5EF4-FFF2-40B4-BE49-F238E27FC236}">
                  <a16:creationId xmlns:a16="http://schemas.microsoft.com/office/drawing/2014/main" id="{ED326107-5FFA-EA0B-1E67-A895F6D37576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" name="직사각형 49">
              <a:extLst>
                <a:ext uri="{FF2B5EF4-FFF2-40B4-BE49-F238E27FC236}">
                  <a16:creationId xmlns:a16="http://schemas.microsoft.com/office/drawing/2014/main" id="{00606FE9-F62B-D75C-094A-9AE20BD72536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" name="직사각형 50">
              <a:extLst>
                <a:ext uri="{FF2B5EF4-FFF2-40B4-BE49-F238E27FC236}">
                  <a16:creationId xmlns:a16="http://schemas.microsoft.com/office/drawing/2014/main" id="{BA69759F-2190-A1A6-F33A-69ADE3B36A4F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1" name="직사각형 51">
              <a:extLst>
                <a:ext uri="{FF2B5EF4-FFF2-40B4-BE49-F238E27FC236}">
                  <a16:creationId xmlns:a16="http://schemas.microsoft.com/office/drawing/2014/main" id="{456AE9C8-C773-E435-BF0C-79779A45C725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" name="직사각형 52">
              <a:extLst>
                <a:ext uri="{FF2B5EF4-FFF2-40B4-BE49-F238E27FC236}">
                  <a16:creationId xmlns:a16="http://schemas.microsoft.com/office/drawing/2014/main" id="{F4BE71F8-126D-B3E7-837C-020A22F11BE6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" name="직사각형 53">
              <a:extLst>
                <a:ext uri="{FF2B5EF4-FFF2-40B4-BE49-F238E27FC236}">
                  <a16:creationId xmlns:a16="http://schemas.microsoft.com/office/drawing/2014/main" id="{45658F32-E371-F34E-EDD1-90F12B88DF22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4" name="직사각형 54">
              <a:extLst>
                <a:ext uri="{FF2B5EF4-FFF2-40B4-BE49-F238E27FC236}">
                  <a16:creationId xmlns:a16="http://schemas.microsoft.com/office/drawing/2014/main" id="{0E672498-3E0B-D020-FCC6-7EEAF2894B67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" name="직사각형 55">
              <a:extLst>
                <a:ext uri="{FF2B5EF4-FFF2-40B4-BE49-F238E27FC236}">
                  <a16:creationId xmlns:a16="http://schemas.microsoft.com/office/drawing/2014/main" id="{AF20404B-14DE-3427-D967-D215DEC3F56D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6" name="직사각형 56">
              <a:extLst>
                <a:ext uri="{FF2B5EF4-FFF2-40B4-BE49-F238E27FC236}">
                  <a16:creationId xmlns:a16="http://schemas.microsoft.com/office/drawing/2014/main" id="{414C5908-74A7-0BE9-29FE-7039250AF8D3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79" name="Capitolo 1…">
            <a:extLst>
              <a:ext uri="{FF2B5EF4-FFF2-40B4-BE49-F238E27FC236}">
                <a16:creationId xmlns:a16="http://schemas.microsoft.com/office/drawing/2014/main" id="{DCD5161E-A683-7723-2C60-293ACDD4A4CC}"/>
              </a:ext>
            </a:extLst>
          </p:cNvPr>
          <p:cNvSpPr txBox="1"/>
          <p:nvPr/>
        </p:nvSpPr>
        <p:spPr>
          <a:xfrm>
            <a:off x="6049802" y="441799"/>
            <a:ext cx="92396" cy="5693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3100"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endParaRPr dirty="0"/>
          </a:p>
        </p:txBody>
      </p:sp>
      <p:pic>
        <p:nvPicPr>
          <p:cNvPr id="3" name="Immagine 2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E2718F88-0EC1-9A13-105A-704042BC574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3800" y="2025650"/>
            <a:ext cx="4724400" cy="2806700"/>
          </a:xfrm>
          <a:prstGeom prst="rect">
            <a:avLst/>
          </a:prstGeom>
        </p:spPr>
      </p:pic>
      <p:grpSp>
        <p:nvGrpSpPr>
          <p:cNvPr id="10" name="Gruppo 9">
            <a:extLst>
              <a:ext uri="{FF2B5EF4-FFF2-40B4-BE49-F238E27FC236}">
                <a16:creationId xmlns:a16="http://schemas.microsoft.com/office/drawing/2014/main" id="{288AF85B-EAF1-2C5A-D192-C203D2C75B99}"/>
              </a:ext>
            </a:extLst>
          </p:cNvPr>
          <p:cNvGrpSpPr/>
          <p:nvPr/>
        </p:nvGrpSpPr>
        <p:grpSpPr>
          <a:xfrm>
            <a:off x="4678066" y="2390470"/>
            <a:ext cx="198360" cy="113040"/>
            <a:chOff x="4678066" y="2390470"/>
            <a:chExt cx="198360" cy="1130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">
              <p14:nvContentPartPr>
                <p14:cNvPr id="2" name="Input penna 1">
                  <a:extLst>
                    <a:ext uri="{FF2B5EF4-FFF2-40B4-BE49-F238E27FC236}">
                      <a16:creationId xmlns:a16="http://schemas.microsoft.com/office/drawing/2014/main" id="{5D13F62C-EAB4-AD3E-8A00-44654A4CD39D}"/>
                    </a:ext>
                  </a:extLst>
                </p14:cNvPr>
                <p14:cNvContentPartPr/>
                <p14:nvPr/>
              </p14:nvContentPartPr>
              <p14:xfrm>
                <a:off x="4678066" y="2454550"/>
                <a:ext cx="62280" cy="48960"/>
              </p14:xfrm>
            </p:contentPart>
          </mc:Choice>
          <mc:Fallback>
            <p:pic>
              <p:nvPicPr>
                <p:cNvPr id="2" name="Input penna 1">
                  <a:extLst>
                    <a:ext uri="{FF2B5EF4-FFF2-40B4-BE49-F238E27FC236}">
                      <a16:creationId xmlns:a16="http://schemas.microsoft.com/office/drawing/2014/main" id="{5D13F62C-EAB4-AD3E-8A00-44654A4CD39D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4667626" y="2443750"/>
                  <a:ext cx="83520" cy="70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4" name="Input penna 3">
                  <a:extLst>
                    <a:ext uri="{FF2B5EF4-FFF2-40B4-BE49-F238E27FC236}">
                      <a16:creationId xmlns:a16="http://schemas.microsoft.com/office/drawing/2014/main" id="{F983B862-DDF9-0774-4C38-88C54442E020}"/>
                    </a:ext>
                  </a:extLst>
                </p14:cNvPr>
                <p14:cNvContentPartPr/>
                <p14:nvPr/>
              </p14:nvContentPartPr>
              <p14:xfrm>
                <a:off x="4788946" y="2390470"/>
                <a:ext cx="87480" cy="33480"/>
              </p14:xfrm>
            </p:contentPart>
          </mc:Choice>
          <mc:Fallback>
            <p:pic>
              <p:nvPicPr>
                <p:cNvPr id="4" name="Input penna 3">
                  <a:extLst>
                    <a:ext uri="{FF2B5EF4-FFF2-40B4-BE49-F238E27FC236}">
                      <a16:creationId xmlns:a16="http://schemas.microsoft.com/office/drawing/2014/main" id="{F983B862-DDF9-0774-4C38-88C54442E020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4778506" y="2380030"/>
                  <a:ext cx="108720" cy="54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" name="Gruppo 7">
            <a:extLst>
              <a:ext uri="{FF2B5EF4-FFF2-40B4-BE49-F238E27FC236}">
                <a16:creationId xmlns:a16="http://schemas.microsoft.com/office/drawing/2014/main" id="{5BF6AC24-A008-F7FC-2A52-429962048E4F}"/>
              </a:ext>
            </a:extLst>
          </p:cNvPr>
          <p:cNvGrpSpPr/>
          <p:nvPr/>
        </p:nvGrpSpPr>
        <p:grpSpPr>
          <a:xfrm>
            <a:off x="5616586" y="2350150"/>
            <a:ext cx="79560" cy="103680"/>
            <a:chOff x="5616586" y="2350150"/>
            <a:chExt cx="79560" cy="1036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5" name="Input penna 4">
                  <a:extLst>
                    <a:ext uri="{FF2B5EF4-FFF2-40B4-BE49-F238E27FC236}">
                      <a16:creationId xmlns:a16="http://schemas.microsoft.com/office/drawing/2014/main" id="{1A1201BC-F3AA-443D-95CB-5336D81951F6}"/>
                    </a:ext>
                  </a:extLst>
                </p14:cNvPr>
                <p14:cNvContentPartPr/>
                <p14:nvPr/>
              </p14:nvContentPartPr>
              <p14:xfrm>
                <a:off x="5616586" y="2350150"/>
                <a:ext cx="44640" cy="95040"/>
              </p14:xfrm>
            </p:contentPart>
          </mc:Choice>
          <mc:Fallback>
            <p:pic>
              <p:nvPicPr>
                <p:cNvPr id="5" name="Input penna 4">
                  <a:extLst>
                    <a:ext uri="{FF2B5EF4-FFF2-40B4-BE49-F238E27FC236}">
                      <a16:creationId xmlns:a16="http://schemas.microsoft.com/office/drawing/2014/main" id="{1A1201BC-F3AA-443D-95CB-5336D81951F6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5606146" y="2339350"/>
                  <a:ext cx="65880" cy="11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6" name="Input penna 5">
                  <a:extLst>
                    <a:ext uri="{FF2B5EF4-FFF2-40B4-BE49-F238E27FC236}">
                      <a16:creationId xmlns:a16="http://schemas.microsoft.com/office/drawing/2014/main" id="{837074CE-66AF-75D6-E85F-52AD0D54A0BD}"/>
                    </a:ext>
                  </a:extLst>
                </p14:cNvPr>
                <p14:cNvContentPartPr/>
                <p14:nvPr/>
              </p14:nvContentPartPr>
              <p14:xfrm>
                <a:off x="5679226" y="2375350"/>
                <a:ext cx="16920" cy="78480"/>
              </p14:xfrm>
            </p:contentPart>
          </mc:Choice>
          <mc:Fallback>
            <p:pic>
              <p:nvPicPr>
                <p:cNvPr id="6" name="Input penna 5">
                  <a:extLst>
                    <a:ext uri="{FF2B5EF4-FFF2-40B4-BE49-F238E27FC236}">
                      <a16:creationId xmlns:a16="http://schemas.microsoft.com/office/drawing/2014/main" id="{837074CE-66AF-75D6-E85F-52AD0D54A0BD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5668786" y="2364910"/>
                  <a:ext cx="38160" cy="997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3">
            <p14:nvContentPartPr>
              <p14:cNvPr id="11" name="Input penna 10">
                <a:extLst>
                  <a:ext uri="{FF2B5EF4-FFF2-40B4-BE49-F238E27FC236}">
                    <a16:creationId xmlns:a16="http://schemas.microsoft.com/office/drawing/2014/main" id="{E5BF5B78-47F3-24B1-6C33-0387D6AB5324}"/>
                  </a:ext>
                </a:extLst>
              </p14:cNvPr>
              <p14:cNvContentPartPr/>
              <p14:nvPr/>
            </p14:nvContentPartPr>
            <p14:xfrm>
              <a:off x="5691106" y="2975110"/>
              <a:ext cx="1071000" cy="28080"/>
            </p14:xfrm>
          </p:contentPart>
        </mc:Choice>
        <mc:Fallback>
          <p:pic>
            <p:nvPicPr>
              <p:cNvPr id="11" name="Input penna 10">
                <a:extLst>
                  <a:ext uri="{FF2B5EF4-FFF2-40B4-BE49-F238E27FC236}">
                    <a16:creationId xmlns:a16="http://schemas.microsoft.com/office/drawing/2014/main" id="{E5BF5B78-47F3-24B1-6C33-0387D6AB5324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5680306" y="2964670"/>
                <a:ext cx="1092240" cy="49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5">
            <p14:nvContentPartPr>
              <p14:cNvPr id="12" name="Input penna 11">
                <a:extLst>
                  <a:ext uri="{FF2B5EF4-FFF2-40B4-BE49-F238E27FC236}">
                    <a16:creationId xmlns:a16="http://schemas.microsoft.com/office/drawing/2014/main" id="{60646E85-839D-03C3-FD6F-7E963F405B7B}"/>
                  </a:ext>
                </a:extLst>
              </p14:cNvPr>
              <p14:cNvContentPartPr/>
              <p14:nvPr/>
            </p14:nvContentPartPr>
            <p14:xfrm>
              <a:off x="7100866" y="4694019"/>
              <a:ext cx="936000" cy="47160"/>
            </p14:xfrm>
          </p:contentPart>
        </mc:Choice>
        <mc:Fallback>
          <p:pic>
            <p:nvPicPr>
              <p:cNvPr id="12" name="Input penna 11">
                <a:extLst>
                  <a:ext uri="{FF2B5EF4-FFF2-40B4-BE49-F238E27FC236}">
                    <a16:creationId xmlns:a16="http://schemas.microsoft.com/office/drawing/2014/main" id="{60646E85-839D-03C3-FD6F-7E963F405B7B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7090426" y="4683219"/>
                <a:ext cx="957240" cy="684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0116824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B04BB5-4695-18C5-5B39-D0AD638B91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TextBox 3">
            <a:extLst>
              <a:ext uri="{FF2B5EF4-FFF2-40B4-BE49-F238E27FC236}">
                <a16:creationId xmlns:a16="http://schemas.microsoft.com/office/drawing/2014/main" id="{3B714A40-F70B-D19B-7030-A8121ADD3E2C}"/>
              </a:ext>
            </a:extLst>
          </p:cNvPr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18" name="TextBox 5">
            <a:extLst>
              <a:ext uri="{FF2B5EF4-FFF2-40B4-BE49-F238E27FC236}">
                <a16:creationId xmlns:a16="http://schemas.microsoft.com/office/drawing/2014/main" id="{E23F3222-6802-BEFB-5D56-BDF4963C015F}"/>
              </a:ext>
            </a:extLst>
          </p:cNvPr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32" name="그룹 12">
            <a:extLst>
              <a:ext uri="{FF2B5EF4-FFF2-40B4-BE49-F238E27FC236}">
                <a16:creationId xmlns:a16="http://schemas.microsoft.com/office/drawing/2014/main" id="{A9CF79B9-19FA-ED75-3FFD-AA503675845C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19" name="직사각형 13">
              <a:extLst>
                <a:ext uri="{FF2B5EF4-FFF2-40B4-BE49-F238E27FC236}">
                  <a16:creationId xmlns:a16="http://schemas.microsoft.com/office/drawing/2014/main" id="{6F772343-B242-49F9-7768-2E2DBD1950D6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" name="직사각형 14">
              <a:extLst>
                <a:ext uri="{FF2B5EF4-FFF2-40B4-BE49-F238E27FC236}">
                  <a16:creationId xmlns:a16="http://schemas.microsoft.com/office/drawing/2014/main" id="{B6F53A2B-B48E-D791-6F57-E381648DA060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" name="직사각형 15">
              <a:extLst>
                <a:ext uri="{FF2B5EF4-FFF2-40B4-BE49-F238E27FC236}">
                  <a16:creationId xmlns:a16="http://schemas.microsoft.com/office/drawing/2014/main" id="{8F0DCE0A-2AEA-0B9E-8A26-D0EDC5C47F69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" name="직사각형 16">
              <a:extLst>
                <a:ext uri="{FF2B5EF4-FFF2-40B4-BE49-F238E27FC236}">
                  <a16:creationId xmlns:a16="http://schemas.microsoft.com/office/drawing/2014/main" id="{81F6F0CF-77BA-65C6-3AD7-9DB0226BA159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" name="직사각형 17">
              <a:extLst>
                <a:ext uri="{FF2B5EF4-FFF2-40B4-BE49-F238E27FC236}">
                  <a16:creationId xmlns:a16="http://schemas.microsoft.com/office/drawing/2014/main" id="{173FFFB0-930C-B2E0-F562-F21A56D028DA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4" name="직사각형 18">
              <a:extLst>
                <a:ext uri="{FF2B5EF4-FFF2-40B4-BE49-F238E27FC236}">
                  <a16:creationId xmlns:a16="http://schemas.microsoft.com/office/drawing/2014/main" id="{21DD6F53-7206-E7AC-F682-979BD99C682F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" name="직사각형 19">
              <a:extLst>
                <a:ext uri="{FF2B5EF4-FFF2-40B4-BE49-F238E27FC236}">
                  <a16:creationId xmlns:a16="http://schemas.microsoft.com/office/drawing/2014/main" id="{67CC5A71-1E41-C0EA-D20C-42CC6D2AA92A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" name="직사각형 20">
              <a:extLst>
                <a:ext uri="{FF2B5EF4-FFF2-40B4-BE49-F238E27FC236}">
                  <a16:creationId xmlns:a16="http://schemas.microsoft.com/office/drawing/2014/main" id="{1343276A-496F-A956-C215-DC026723B1C6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7" name="직사각형 21">
              <a:extLst>
                <a:ext uri="{FF2B5EF4-FFF2-40B4-BE49-F238E27FC236}">
                  <a16:creationId xmlns:a16="http://schemas.microsoft.com/office/drawing/2014/main" id="{857ABE07-1F01-0816-65AC-4CD2425F0043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" name="직사각형 22">
              <a:extLst>
                <a:ext uri="{FF2B5EF4-FFF2-40B4-BE49-F238E27FC236}">
                  <a16:creationId xmlns:a16="http://schemas.microsoft.com/office/drawing/2014/main" id="{504DC118-35DC-8FBC-350D-BE753C7B24E8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" name="직사각형 23">
              <a:extLst>
                <a:ext uri="{FF2B5EF4-FFF2-40B4-BE49-F238E27FC236}">
                  <a16:creationId xmlns:a16="http://schemas.microsoft.com/office/drawing/2014/main" id="{A30ADC34-C841-CA3C-554A-4809851C092D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0" name="직사각형 24">
              <a:extLst>
                <a:ext uri="{FF2B5EF4-FFF2-40B4-BE49-F238E27FC236}">
                  <a16:creationId xmlns:a16="http://schemas.microsoft.com/office/drawing/2014/main" id="{6003CF49-3C47-0EFC-213D-E3BC148E32E0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" name="직사각형 25">
              <a:extLst>
                <a:ext uri="{FF2B5EF4-FFF2-40B4-BE49-F238E27FC236}">
                  <a16:creationId xmlns:a16="http://schemas.microsoft.com/office/drawing/2014/main" id="{C6BBC149-67E3-8800-566D-CA995DA42FA5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33" name="그림 42" descr="그림 42">
            <a:extLst>
              <a:ext uri="{FF2B5EF4-FFF2-40B4-BE49-F238E27FC236}">
                <a16:creationId xmlns:a16="http://schemas.microsoft.com/office/drawing/2014/main" id="{5539B5C1-AD54-95A0-F6AC-30E891E108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47" name="그룹 44">
            <a:extLst>
              <a:ext uri="{FF2B5EF4-FFF2-40B4-BE49-F238E27FC236}">
                <a16:creationId xmlns:a16="http://schemas.microsoft.com/office/drawing/2014/main" id="{03CFEA09-620B-062D-62D8-72376696B1B3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34" name="직사각형 45">
              <a:extLst>
                <a:ext uri="{FF2B5EF4-FFF2-40B4-BE49-F238E27FC236}">
                  <a16:creationId xmlns:a16="http://schemas.microsoft.com/office/drawing/2014/main" id="{29887798-2559-9670-0C64-6E1469BDCAAC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" name="직사각형 46">
              <a:extLst>
                <a:ext uri="{FF2B5EF4-FFF2-40B4-BE49-F238E27FC236}">
                  <a16:creationId xmlns:a16="http://schemas.microsoft.com/office/drawing/2014/main" id="{D9B9EC72-7108-6335-1F9D-15F4A88B00B0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6" name="직사각형 47">
              <a:extLst>
                <a:ext uri="{FF2B5EF4-FFF2-40B4-BE49-F238E27FC236}">
                  <a16:creationId xmlns:a16="http://schemas.microsoft.com/office/drawing/2014/main" id="{A46A2E8A-D18E-835B-CA10-90B1EC8BF312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" name="직사각형 48">
              <a:extLst>
                <a:ext uri="{FF2B5EF4-FFF2-40B4-BE49-F238E27FC236}">
                  <a16:creationId xmlns:a16="http://schemas.microsoft.com/office/drawing/2014/main" id="{1BF84FDC-1782-D15C-BC6F-FE0208F18E7A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" name="직사각형 49">
              <a:extLst>
                <a:ext uri="{FF2B5EF4-FFF2-40B4-BE49-F238E27FC236}">
                  <a16:creationId xmlns:a16="http://schemas.microsoft.com/office/drawing/2014/main" id="{2F0206C6-F005-1EB3-92A7-71644C22A487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" name="직사각형 50">
              <a:extLst>
                <a:ext uri="{FF2B5EF4-FFF2-40B4-BE49-F238E27FC236}">
                  <a16:creationId xmlns:a16="http://schemas.microsoft.com/office/drawing/2014/main" id="{5BEA4636-2742-9E9A-3C40-4A32193D0A4D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0" name="직사각형 51">
              <a:extLst>
                <a:ext uri="{FF2B5EF4-FFF2-40B4-BE49-F238E27FC236}">
                  <a16:creationId xmlns:a16="http://schemas.microsoft.com/office/drawing/2014/main" id="{380E24E2-BAFB-BA99-31FD-7FB6241931A0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" name="직사각형 52">
              <a:extLst>
                <a:ext uri="{FF2B5EF4-FFF2-40B4-BE49-F238E27FC236}">
                  <a16:creationId xmlns:a16="http://schemas.microsoft.com/office/drawing/2014/main" id="{3573819E-44CF-824A-8F03-19F130F7F135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" name="직사각형 53">
              <a:extLst>
                <a:ext uri="{FF2B5EF4-FFF2-40B4-BE49-F238E27FC236}">
                  <a16:creationId xmlns:a16="http://schemas.microsoft.com/office/drawing/2014/main" id="{D20501F7-32F4-B7FD-EC66-95991C84A8A3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3" name="직사각형 54">
              <a:extLst>
                <a:ext uri="{FF2B5EF4-FFF2-40B4-BE49-F238E27FC236}">
                  <a16:creationId xmlns:a16="http://schemas.microsoft.com/office/drawing/2014/main" id="{55BDCE3D-7A48-768A-2987-AEE1BA6EF970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" name="직사각형 55">
              <a:extLst>
                <a:ext uri="{FF2B5EF4-FFF2-40B4-BE49-F238E27FC236}">
                  <a16:creationId xmlns:a16="http://schemas.microsoft.com/office/drawing/2014/main" id="{FB8DF6E9-B820-BFF4-E6CD-90C95EAE6C4B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" name="직사각형 56">
              <a:extLst>
                <a:ext uri="{FF2B5EF4-FFF2-40B4-BE49-F238E27FC236}">
                  <a16:creationId xmlns:a16="http://schemas.microsoft.com/office/drawing/2014/main" id="{D4D4A83C-2E21-FAE7-9553-AA4EEE47139C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6" name="직사각형 57">
              <a:extLst>
                <a:ext uri="{FF2B5EF4-FFF2-40B4-BE49-F238E27FC236}">
                  <a16:creationId xmlns:a16="http://schemas.microsoft.com/office/drawing/2014/main" id="{8C19E069-1406-6156-B07F-2FC0579349B5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48" name="Testo">
            <a:extLst>
              <a:ext uri="{FF2B5EF4-FFF2-40B4-BE49-F238E27FC236}">
                <a16:creationId xmlns:a16="http://schemas.microsoft.com/office/drawing/2014/main" id="{A08E6A57-895A-B898-0C45-68DEBA947F57}"/>
              </a:ext>
            </a:extLst>
          </p:cNvPr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49" name="그림 5" descr="그림 5">
            <a:extLst>
              <a:ext uri="{FF2B5EF4-FFF2-40B4-BE49-F238E27FC236}">
                <a16:creationId xmlns:a16="http://schemas.microsoft.com/office/drawing/2014/main" id="{727D0F10-98C0-1BC7-93F5-F20B39CB20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81" y="12988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63" name="그룹 28">
            <a:extLst>
              <a:ext uri="{FF2B5EF4-FFF2-40B4-BE49-F238E27FC236}">
                <a16:creationId xmlns:a16="http://schemas.microsoft.com/office/drawing/2014/main" id="{EE78A695-3134-9821-4A9A-7F4C5E1B2DF6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50" name="직사각형 29">
              <a:extLst>
                <a:ext uri="{FF2B5EF4-FFF2-40B4-BE49-F238E27FC236}">
                  <a16:creationId xmlns:a16="http://schemas.microsoft.com/office/drawing/2014/main" id="{A6E41A4F-5F68-AA17-375C-05D851A7AA83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" name="직사각형 30">
              <a:extLst>
                <a:ext uri="{FF2B5EF4-FFF2-40B4-BE49-F238E27FC236}">
                  <a16:creationId xmlns:a16="http://schemas.microsoft.com/office/drawing/2014/main" id="{F7CCA63F-A657-3481-39B3-7D6F3A95AC43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2" name="직사각형 31">
              <a:extLst>
                <a:ext uri="{FF2B5EF4-FFF2-40B4-BE49-F238E27FC236}">
                  <a16:creationId xmlns:a16="http://schemas.microsoft.com/office/drawing/2014/main" id="{B959F5BA-2C56-0604-762D-3657336B4EBD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" name="직사각형 32">
              <a:extLst>
                <a:ext uri="{FF2B5EF4-FFF2-40B4-BE49-F238E27FC236}">
                  <a16:creationId xmlns:a16="http://schemas.microsoft.com/office/drawing/2014/main" id="{C981DAD1-A270-5EAE-D38D-5DE348BC0AC2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" name="직사각형 33">
              <a:extLst>
                <a:ext uri="{FF2B5EF4-FFF2-40B4-BE49-F238E27FC236}">
                  <a16:creationId xmlns:a16="http://schemas.microsoft.com/office/drawing/2014/main" id="{DC26CF8E-0E8B-E426-971C-47013B783B66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5" name="직사각형 34">
              <a:extLst>
                <a:ext uri="{FF2B5EF4-FFF2-40B4-BE49-F238E27FC236}">
                  <a16:creationId xmlns:a16="http://schemas.microsoft.com/office/drawing/2014/main" id="{3F99D7D1-2D99-9CAA-54BC-AE74BAA023D0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" name="직사각형 35">
              <a:extLst>
                <a:ext uri="{FF2B5EF4-FFF2-40B4-BE49-F238E27FC236}">
                  <a16:creationId xmlns:a16="http://schemas.microsoft.com/office/drawing/2014/main" id="{C365A996-2CE5-E360-7AFB-5D7A2F9B6F4D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" name="직사각형 36">
              <a:extLst>
                <a:ext uri="{FF2B5EF4-FFF2-40B4-BE49-F238E27FC236}">
                  <a16:creationId xmlns:a16="http://schemas.microsoft.com/office/drawing/2014/main" id="{C2BD6EBA-AE5C-C595-1E73-36E6A80393E2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" name="직사각형 37">
              <a:extLst>
                <a:ext uri="{FF2B5EF4-FFF2-40B4-BE49-F238E27FC236}">
                  <a16:creationId xmlns:a16="http://schemas.microsoft.com/office/drawing/2014/main" id="{0EB27EF8-9E87-68B2-3686-55561E34285A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" name="직사각형 38">
              <a:extLst>
                <a:ext uri="{FF2B5EF4-FFF2-40B4-BE49-F238E27FC236}">
                  <a16:creationId xmlns:a16="http://schemas.microsoft.com/office/drawing/2014/main" id="{52FEB999-06C0-EDC6-5918-9F591BB055F1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" name="직사각형 39">
              <a:extLst>
                <a:ext uri="{FF2B5EF4-FFF2-40B4-BE49-F238E27FC236}">
                  <a16:creationId xmlns:a16="http://schemas.microsoft.com/office/drawing/2014/main" id="{2FBF2B6D-55A7-9EB3-5F05-6C5564122BC6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" name="직사각형 40">
              <a:extLst>
                <a:ext uri="{FF2B5EF4-FFF2-40B4-BE49-F238E27FC236}">
                  <a16:creationId xmlns:a16="http://schemas.microsoft.com/office/drawing/2014/main" id="{58E42D64-EF87-1111-4A4A-E752ED8826B7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2" name="직사각형 41">
              <a:extLst>
                <a:ext uri="{FF2B5EF4-FFF2-40B4-BE49-F238E27FC236}">
                  <a16:creationId xmlns:a16="http://schemas.microsoft.com/office/drawing/2014/main" id="{DE9D3CA8-A945-CED7-6966-77838828C3BF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77" name="그룹 43">
            <a:extLst>
              <a:ext uri="{FF2B5EF4-FFF2-40B4-BE49-F238E27FC236}">
                <a16:creationId xmlns:a16="http://schemas.microsoft.com/office/drawing/2014/main" id="{5C70D642-B023-1505-57D1-D855B4349BDA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64" name="직사각형 44">
              <a:extLst>
                <a:ext uri="{FF2B5EF4-FFF2-40B4-BE49-F238E27FC236}">
                  <a16:creationId xmlns:a16="http://schemas.microsoft.com/office/drawing/2014/main" id="{3C755B76-5E23-26F1-1944-4F0334C37E49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5" name="직사각형 45">
              <a:extLst>
                <a:ext uri="{FF2B5EF4-FFF2-40B4-BE49-F238E27FC236}">
                  <a16:creationId xmlns:a16="http://schemas.microsoft.com/office/drawing/2014/main" id="{B64CD809-CA54-446C-1639-9439BB9151E8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" name="직사각형 46">
              <a:extLst>
                <a:ext uri="{FF2B5EF4-FFF2-40B4-BE49-F238E27FC236}">
                  <a16:creationId xmlns:a16="http://schemas.microsoft.com/office/drawing/2014/main" id="{8FC089BD-FDA9-1316-DD05-11C01B13557C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" name="직사각형 47">
              <a:extLst>
                <a:ext uri="{FF2B5EF4-FFF2-40B4-BE49-F238E27FC236}">
                  <a16:creationId xmlns:a16="http://schemas.microsoft.com/office/drawing/2014/main" id="{67CF22C0-5BAE-B3F0-D8CF-8BE6C176171C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8" name="직사각형 48">
              <a:extLst>
                <a:ext uri="{FF2B5EF4-FFF2-40B4-BE49-F238E27FC236}">
                  <a16:creationId xmlns:a16="http://schemas.microsoft.com/office/drawing/2014/main" id="{7F53F24D-475F-A3A2-2BCE-630CD631DFE0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" name="직사각형 49">
              <a:extLst>
                <a:ext uri="{FF2B5EF4-FFF2-40B4-BE49-F238E27FC236}">
                  <a16:creationId xmlns:a16="http://schemas.microsoft.com/office/drawing/2014/main" id="{F381A00F-0AD2-398B-8FDE-1670E403CB93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" name="직사각형 50">
              <a:extLst>
                <a:ext uri="{FF2B5EF4-FFF2-40B4-BE49-F238E27FC236}">
                  <a16:creationId xmlns:a16="http://schemas.microsoft.com/office/drawing/2014/main" id="{34504C8C-5A2D-66D5-589A-CA8F50D3F551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1" name="직사각형 51">
              <a:extLst>
                <a:ext uri="{FF2B5EF4-FFF2-40B4-BE49-F238E27FC236}">
                  <a16:creationId xmlns:a16="http://schemas.microsoft.com/office/drawing/2014/main" id="{921B7A0C-6937-4D16-7A2B-D13B1EC8D4AE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" name="직사각형 52">
              <a:extLst>
                <a:ext uri="{FF2B5EF4-FFF2-40B4-BE49-F238E27FC236}">
                  <a16:creationId xmlns:a16="http://schemas.microsoft.com/office/drawing/2014/main" id="{F202DA5B-04B7-9C70-9553-E8930491174E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" name="직사각형 53">
              <a:extLst>
                <a:ext uri="{FF2B5EF4-FFF2-40B4-BE49-F238E27FC236}">
                  <a16:creationId xmlns:a16="http://schemas.microsoft.com/office/drawing/2014/main" id="{E844CE82-AD7A-9BF6-B1C4-3B7ED22AC11A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4" name="직사각형 54">
              <a:extLst>
                <a:ext uri="{FF2B5EF4-FFF2-40B4-BE49-F238E27FC236}">
                  <a16:creationId xmlns:a16="http://schemas.microsoft.com/office/drawing/2014/main" id="{9FBA7E98-46E2-06D6-1B07-61D8D303314D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" name="직사각형 55">
              <a:extLst>
                <a:ext uri="{FF2B5EF4-FFF2-40B4-BE49-F238E27FC236}">
                  <a16:creationId xmlns:a16="http://schemas.microsoft.com/office/drawing/2014/main" id="{37AAEF1A-66F3-8B71-B0B3-59F1CEDA9D57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6" name="직사각형 56">
              <a:extLst>
                <a:ext uri="{FF2B5EF4-FFF2-40B4-BE49-F238E27FC236}">
                  <a16:creationId xmlns:a16="http://schemas.microsoft.com/office/drawing/2014/main" id="{29D09818-7B4F-E9B8-B3BA-D5D2094B9A51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79" name="Capitolo 1…">
            <a:extLst>
              <a:ext uri="{FF2B5EF4-FFF2-40B4-BE49-F238E27FC236}">
                <a16:creationId xmlns:a16="http://schemas.microsoft.com/office/drawing/2014/main" id="{1A41EABD-8F31-3012-AC12-4398D9A0542D}"/>
              </a:ext>
            </a:extLst>
          </p:cNvPr>
          <p:cNvSpPr txBox="1"/>
          <p:nvPr/>
        </p:nvSpPr>
        <p:spPr>
          <a:xfrm>
            <a:off x="6049802" y="441799"/>
            <a:ext cx="92396" cy="5693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3100"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endParaRPr dirty="0"/>
          </a:p>
        </p:txBody>
      </p:sp>
      <p:pic>
        <p:nvPicPr>
          <p:cNvPr id="3" name="Immagine 2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A377EC2B-FD44-4D34-3CCC-2EED9ACF12A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2850" y="1949450"/>
            <a:ext cx="4686300" cy="2959100"/>
          </a:xfrm>
          <a:prstGeom prst="rect">
            <a:avLst/>
          </a:prstGeom>
        </p:spPr>
      </p:pic>
      <p:grpSp>
        <p:nvGrpSpPr>
          <p:cNvPr id="16" name="Gruppo 15">
            <a:extLst>
              <a:ext uri="{FF2B5EF4-FFF2-40B4-BE49-F238E27FC236}">
                <a16:creationId xmlns:a16="http://schemas.microsoft.com/office/drawing/2014/main" id="{93E0DAC9-62B0-2CAC-24FD-5EF1035C81C9}"/>
              </a:ext>
            </a:extLst>
          </p:cNvPr>
          <p:cNvGrpSpPr/>
          <p:nvPr/>
        </p:nvGrpSpPr>
        <p:grpSpPr>
          <a:xfrm>
            <a:off x="3107982" y="978802"/>
            <a:ext cx="1640880" cy="342000"/>
            <a:chOff x="3107982" y="978802"/>
            <a:chExt cx="1640880" cy="3420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">
              <p14:nvContentPartPr>
                <p14:cNvPr id="2" name="Input penna 1">
                  <a:extLst>
                    <a:ext uri="{FF2B5EF4-FFF2-40B4-BE49-F238E27FC236}">
                      <a16:creationId xmlns:a16="http://schemas.microsoft.com/office/drawing/2014/main" id="{330B8E88-AFCF-C578-3775-A96B9E0A433B}"/>
                    </a:ext>
                  </a:extLst>
                </p14:cNvPr>
                <p14:cNvContentPartPr/>
                <p14:nvPr/>
              </p14:nvContentPartPr>
              <p14:xfrm>
                <a:off x="3107982" y="1058002"/>
                <a:ext cx="158040" cy="235080"/>
              </p14:xfrm>
            </p:contentPart>
          </mc:Choice>
          <mc:Fallback>
            <p:pic>
              <p:nvPicPr>
                <p:cNvPr id="2" name="Input penna 1">
                  <a:extLst>
                    <a:ext uri="{FF2B5EF4-FFF2-40B4-BE49-F238E27FC236}">
                      <a16:creationId xmlns:a16="http://schemas.microsoft.com/office/drawing/2014/main" id="{330B8E88-AFCF-C578-3775-A96B9E0A433B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3097182" y="1047202"/>
                  <a:ext cx="179280" cy="256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4" name="Input penna 3">
                  <a:extLst>
                    <a:ext uri="{FF2B5EF4-FFF2-40B4-BE49-F238E27FC236}">
                      <a16:creationId xmlns:a16="http://schemas.microsoft.com/office/drawing/2014/main" id="{CB163C47-B02B-6C48-B3C9-FC9BEFD28F59}"/>
                    </a:ext>
                  </a:extLst>
                </p14:cNvPr>
                <p14:cNvContentPartPr/>
                <p14:nvPr/>
              </p14:nvContentPartPr>
              <p14:xfrm>
                <a:off x="3339102" y="978802"/>
                <a:ext cx="44640" cy="322560"/>
              </p14:xfrm>
            </p:contentPart>
          </mc:Choice>
          <mc:Fallback>
            <p:pic>
              <p:nvPicPr>
                <p:cNvPr id="4" name="Input penna 3">
                  <a:extLst>
                    <a:ext uri="{FF2B5EF4-FFF2-40B4-BE49-F238E27FC236}">
                      <a16:creationId xmlns:a16="http://schemas.microsoft.com/office/drawing/2014/main" id="{CB163C47-B02B-6C48-B3C9-FC9BEFD28F59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328302" y="968362"/>
                  <a:ext cx="65880" cy="34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5" name="Input penna 4">
                  <a:extLst>
                    <a:ext uri="{FF2B5EF4-FFF2-40B4-BE49-F238E27FC236}">
                      <a16:creationId xmlns:a16="http://schemas.microsoft.com/office/drawing/2014/main" id="{100F4FB2-5241-465E-5BE3-B0014969FC60}"/>
                    </a:ext>
                  </a:extLst>
                </p14:cNvPr>
                <p14:cNvContentPartPr/>
                <p14:nvPr/>
              </p14:nvContentPartPr>
              <p14:xfrm>
                <a:off x="3339462" y="1148362"/>
                <a:ext cx="65520" cy="49680"/>
              </p14:xfrm>
            </p:contentPart>
          </mc:Choice>
          <mc:Fallback>
            <p:pic>
              <p:nvPicPr>
                <p:cNvPr id="5" name="Input penna 4">
                  <a:extLst>
                    <a:ext uri="{FF2B5EF4-FFF2-40B4-BE49-F238E27FC236}">
                      <a16:creationId xmlns:a16="http://schemas.microsoft.com/office/drawing/2014/main" id="{100F4FB2-5241-465E-5BE3-B0014969FC60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3329022" y="1137922"/>
                  <a:ext cx="86760" cy="70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6" name="Input penna 5">
                  <a:extLst>
                    <a:ext uri="{FF2B5EF4-FFF2-40B4-BE49-F238E27FC236}">
                      <a16:creationId xmlns:a16="http://schemas.microsoft.com/office/drawing/2014/main" id="{5AC2E305-B177-BCFE-0124-3A8887DC92E6}"/>
                    </a:ext>
                  </a:extLst>
                </p14:cNvPr>
                <p14:cNvContentPartPr/>
                <p14:nvPr/>
              </p14:nvContentPartPr>
              <p14:xfrm>
                <a:off x="3465822" y="1012282"/>
                <a:ext cx="32040" cy="262800"/>
              </p14:xfrm>
            </p:contentPart>
          </mc:Choice>
          <mc:Fallback>
            <p:pic>
              <p:nvPicPr>
                <p:cNvPr id="6" name="Input penna 5">
                  <a:extLst>
                    <a:ext uri="{FF2B5EF4-FFF2-40B4-BE49-F238E27FC236}">
                      <a16:creationId xmlns:a16="http://schemas.microsoft.com/office/drawing/2014/main" id="{5AC2E305-B177-BCFE-0124-3A8887DC92E6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3455022" y="1001842"/>
                  <a:ext cx="53280" cy="284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35BA48FF-0A65-4D07-2F31-B0BC774EE3B8}"/>
                    </a:ext>
                  </a:extLst>
                </p14:cNvPr>
                <p14:cNvContentPartPr/>
                <p14:nvPr/>
              </p14:nvContentPartPr>
              <p14:xfrm>
                <a:off x="3470862" y="1203442"/>
                <a:ext cx="46440" cy="29160"/>
              </p14:xfrm>
            </p:contentPart>
          </mc:Choice>
          <mc:Fallback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35BA48FF-0A65-4D07-2F31-B0BC774EE3B8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3460422" y="1192642"/>
                  <a:ext cx="67680" cy="5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8" name="Input penna 7">
                  <a:extLst>
                    <a:ext uri="{FF2B5EF4-FFF2-40B4-BE49-F238E27FC236}">
                      <a16:creationId xmlns:a16="http://schemas.microsoft.com/office/drawing/2014/main" id="{F8696176-F6CB-9A13-7705-7ACA1494E9A9}"/>
                    </a:ext>
                  </a:extLst>
                </p14:cNvPr>
                <p14:cNvContentPartPr/>
                <p14:nvPr/>
              </p14:nvContentPartPr>
              <p14:xfrm>
                <a:off x="3597582" y="1141522"/>
                <a:ext cx="77040" cy="179280"/>
              </p14:xfrm>
            </p:contentPart>
          </mc:Choice>
          <mc:Fallback>
            <p:pic>
              <p:nvPicPr>
                <p:cNvPr id="8" name="Input penna 7">
                  <a:extLst>
                    <a:ext uri="{FF2B5EF4-FFF2-40B4-BE49-F238E27FC236}">
                      <a16:creationId xmlns:a16="http://schemas.microsoft.com/office/drawing/2014/main" id="{F8696176-F6CB-9A13-7705-7ACA1494E9A9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3587142" y="1131082"/>
                  <a:ext cx="98280" cy="20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9" name="Input penna 8">
                  <a:extLst>
                    <a:ext uri="{FF2B5EF4-FFF2-40B4-BE49-F238E27FC236}">
                      <a16:creationId xmlns:a16="http://schemas.microsoft.com/office/drawing/2014/main" id="{A357A345-B351-3023-8FC7-443D25662EE4}"/>
                    </a:ext>
                  </a:extLst>
                </p14:cNvPr>
                <p14:cNvContentPartPr/>
                <p14:nvPr/>
              </p14:nvContentPartPr>
              <p14:xfrm>
                <a:off x="3746622" y="1167802"/>
                <a:ext cx="61560" cy="120600"/>
              </p14:xfrm>
            </p:contentPart>
          </mc:Choice>
          <mc:Fallback>
            <p:pic>
              <p:nvPicPr>
                <p:cNvPr id="9" name="Input penna 8">
                  <a:extLst>
                    <a:ext uri="{FF2B5EF4-FFF2-40B4-BE49-F238E27FC236}">
                      <a16:creationId xmlns:a16="http://schemas.microsoft.com/office/drawing/2014/main" id="{A357A345-B351-3023-8FC7-443D25662EE4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3736182" y="1157002"/>
                  <a:ext cx="82800" cy="141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FBC9FFB3-D57D-9C57-F60E-7F87BB18FE83}"/>
                    </a:ext>
                  </a:extLst>
                </p14:cNvPr>
                <p14:cNvContentPartPr/>
                <p14:nvPr/>
              </p14:nvContentPartPr>
              <p14:xfrm>
                <a:off x="3920502" y="1127122"/>
                <a:ext cx="121680" cy="16416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FBC9FFB3-D57D-9C57-F60E-7F87BB18FE83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3909702" y="1116682"/>
                  <a:ext cx="142920" cy="185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153BAC62-56F8-77E1-648A-C2C6688A6B5C}"/>
                    </a:ext>
                  </a:extLst>
                </p14:cNvPr>
                <p14:cNvContentPartPr/>
                <p14:nvPr/>
              </p14:nvContentPartPr>
              <p14:xfrm>
                <a:off x="4104102" y="1145842"/>
                <a:ext cx="55440" cy="84240"/>
              </p14:xfrm>
            </p:contentPart>
          </mc:Choice>
          <mc:Fallback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153BAC62-56F8-77E1-648A-C2C6688A6B5C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4093662" y="1135042"/>
                  <a:ext cx="76680" cy="10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65DD2A48-FF09-5B0F-F565-FB74FEE28DE1}"/>
                    </a:ext>
                  </a:extLst>
                </p14:cNvPr>
                <p14:cNvContentPartPr/>
                <p14:nvPr/>
              </p14:nvContentPartPr>
              <p14:xfrm>
                <a:off x="4243062" y="1132162"/>
                <a:ext cx="116640" cy="12132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65DD2A48-FF09-5B0F-F565-FB74FEE28DE1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4232622" y="1121362"/>
                  <a:ext cx="137880" cy="142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13" name="Input penna 12">
                  <a:extLst>
                    <a:ext uri="{FF2B5EF4-FFF2-40B4-BE49-F238E27FC236}">
                      <a16:creationId xmlns:a16="http://schemas.microsoft.com/office/drawing/2014/main" id="{B1C10828-5FCB-BEEB-43C6-DCBAB7761E7B}"/>
                    </a:ext>
                  </a:extLst>
                </p14:cNvPr>
                <p14:cNvContentPartPr/>
                <p14:nvPr/>
              </p14:nvContentPartPr>
              <p14:xfrm>
                <a:off x="4441782" y="1107322"/>
                <a:ext cx="92160" cy="104040"/>
              </p14:xfrm>
            </p:contentPart>
          </mc:Choice>
          <mc:Fallback>
            <p:pic>
              <p:nvPicPr>
                <p:cNvPr id="13" name="Input penna 12">
                  <a:extLst>
                    <a:ext uri="{FF2B5EF4-FFF2-40B4-BE49-F238E27FC236}">
                      <a16:creationId xmlns:a16="http://schemas.microsoft.com/office/drawing/2014/main" id="{B1C10828-5FCB-BEEB-43C6-DCBAB7761E7B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4430982" y="1096522"/>
                  <a:ext cx="113400" cy="12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">
              <p14:nvContentPartPr>
                <p14:cNvPr id="14" name="Input penna 13">
                  <a:extLst>
                    <a:ext uri="{FF2B5EF4-FFF2-40B4-BE49-F238E27FC236}">
                      <a16:creationId xmlns:a16="http://schemas.microsoft.com/office/drawing/2014/main" id="{2ABA6656-FE27-7F5C-489D-7BE2B933FE7E}"/>
                    </a:ext>
                  </a:extLst>
                </p14:cNvPr>
                <p14:cNvContentPartPr/>
                <p14:nvPr/>
              </p14:nvContentPartPr>
              <p14:xfrm>
                <a:off x="4617462" y="1065202"/>
                <a:ext cx="131400" cy="153720"/>
              </p14:xfrm>
            </p:contentPart>
          </mc:Choice>
          <mc:Fallback>
            <p:pic>
              <p:nvPicPr>
                <p:cNvPr id="14" name="Input penna 13">
                  <a:extLst>
                    <a:ext uri="{FF2B5EF4-FFF2-40B4-BE49-F238E27FC236}">
                      <a16:creationId xmlns:a16="http://schemas.microsoft.com/office/drawing/2014/main" id="{2ABA6656-FE27-7F5C-489D-7BE2B933FE7E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4607022" y="1054402"/>
                  <a:ext cx="152640" cy="174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7" name="Gruppo 46">
            <a:extLst>
              <a:ext uri="{FF2B5EF4-FFF2-40B4-BE49-F238E27FC236}">
                <a16:creationId xmlns:a16="http://schemas.microsoft.com/office/drawing/2014/main" id="{5C273E7E-65AE-4C03-400E-FA78BB0E8C0D}"/>
              </a:ext>
            </a:extLst>
          </p:cNvPr>
          <p:cNvGrpSpPr/>
          <p:nvPr/>
        </p:nvGrpSpPr>
        <p:grpSpPr>
          <a:xfrm>
            <a:off x="4395342" y="1427362"/>
            <a:ext cx="452520" cy="356040"/>
            <a:chOff x="4395342" y="1427362"/>
            <a:chExt cx="452520" cy="3560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9">
              <p14:nvContentPartPr>
                <p14:cNvPr id="23" name="Input penna 22">
                  <a:extLst>
                    <a:ext uri="{FF2B5EF4-FFF2-40B4-BE49-F238E27FC236}">
                      <a16:creationId xmlns:a16="http://schemas.microsoft.com/office/drawing/2014/main" id="{591D7584-189C-5281-4283-642770526C73}"/>
                    </a:ext>
                  </a:extLst>
                </p14:cNvPr>
                <p14:cNvContentPartPr/>
                <p14:nvPr/>
              </p14:nvContentPartPr>
              <p14:xfrm>
                <a:off x="4395342" y="1451482"/>
                <a:ext cx="142920" cy="262440"/>
              </p14:xfrm>
            </p:contentPart>
          </mc:Choice>
          <mc:Fallback>
            <p:pic>
              <p:nvPicPr>
                <p:cNvPr id="23" name="Input penna 22">
                  <a:extLst>
                    <a:ext uri="{FF2B5EF4-FFF2-40B4-BE49-F238E27FC236}">
                      <a16:creationId xmlns:a16="http://schemas.microsoft.com/office/drawing/2014/main" id="{591D7584-189C-5281-4283-642770526C73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4384902" y="1440682"/>
                  <a:ext cx="164160" cy="283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">
              <p14:nvContentPartPr>
                <p14:cNvPr id="24" name="Input penna 23">
                  <a:extLst>
                    <a:ext uri="{FF2B5EF4-FFF2-40B4-BE49-F238E27FC236}">
                      <a16:creationId xmlns:a16="http://schemas.microsoft.com/office/drawing/2014/main" id="{1586A41B-FB37-AD87-604C-621DCE1F84E2}"/>
                    </a:ext>
                  </a:extLst>
                </p14:cNvPr>
                <p14:cNvContentPartPr/>
                <p14:nvPr/>
              </p14:nvContentPartPr>
              <p14:xfrm>
                <a:off x="4567062" y="1427362"/>
                <a:ext cx="149400" cy="356040"/>
              </p14:xfrm>
            </p:contentPart>
          </mc:Choice>
          <mc:Fallback>
            <p:pic>
              <p:nvPicPr>
                <p:cNvPr id="24" name="Input penna 23">
                  <a:extLst>
                    <a:ext uri="{FF2B5EF4-FFF2-40B4-BE49-F238E27FC236}">
                      <a16:creationId xmlns:a16="http://schemas.microsoft.com/office/drawing/2014/main" id="{1586A41B-FB37-AD87-604C-621DCE1F84E2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4556622" y="1416562"/>
                  <a:ext cx="170640" cy="37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">
              <p14:nvContentPartPr>
                <p14:cNvPr id="25" name="Input penna 24">
                  <a:extLst>
                    <a:ext uri="{FF2B5EF4-FFF2-40B4-BE49-F238E27FC236}">
                      <a16:creationId xmlns:a16="http://schemas.microsoft.com/office/drawing/2014/main" id="{9DF030B7-B6BC-42B5-45FF-45A4294BAFA6}"/>
                    </a:ext>
                  </a:extLst>
                </p14:cNvPr>
                <p14:cNvContentPartPr/>
                <p14:nvPr/>
              </p14:nvContentPartPr>
              <p14:xfrm>
                <a:off x="4831662" y="1594042"/>
                <a:ext cx="16200" cy="132840"/>
              </p14:xfrm>
            </p:contentPart>
          </mc:Choice>
          <mc:Fallback>
            <p:pic>
              <p:nvPicPr>
                <p:cNvPr id="25" name="Input penna 24">
                  <a:extLst>
                    <a:ext uri="{FF2B5EF4-FFF2-40B4-BE49-F238E27FC236}">
                      <a16:creationId xmlns:a16="http://schemas.microsoft.com/office/drawing/2014/main" id="{9DF030B7-B6BC-42B5-45FF-45A4294BAFA6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4821222" y="1583602"/>
                  <a:ext cx="37440" cy="154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5" name="Gruppo 44">
            <a:extLst>
              <a:ext uri="{FF2B5EF4-FFF2-40B4-BE49-F238E27FC236}">
                <a16:creationId xmlns:a16="http://schemas.microsoft.com/office/drawing/2014/main" id="{16499CCE-84DB-9286-E47C-35571E392133}"/>
              </a:ext>
            </a:extLst>
          </p:cNvPr>
          <p:cNvGrpSpPr/>
          <p:nvPr/>
        </p:nvGrpSpPr>
        <p:grpSpPr>
          <a:xfrm>
            <a:off x="5111022" y="1335202"/>
            <a:ext cx="697680" cy="459720"/>
            <a:chOff x="5111022" y="1335202"/>
            <a:chExt cx="697680" cy="4597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5">
              <p14:nvContentPartPr>
                <p14:cNvPr id="26" name="Input penna 25">
                  <a:extLst>
                    <a:ext uri="{FF2B5EF4-FFF2-40B4-BE49-F238E27FC236}">
                      <a16:creationId xmlns:a16="http://schemas.microsoft.com/office/drawing/2014/main" id="{DFC14FA2-8500-5AD7-864E-F3C79F729C98}"/>
                    </a:ext>
                  </a:extLst>
                </p14:cNvPr>
                <p14:cNvContentPartPr/>
                <p14:nvPr/>
              </p14:nvContentPartPr>
              <p14:xfrm>
                <a:off x="5111022" y="1335202"/>
                <a:ext cx="204840" cy="459720"/>
              </p14:xfrm>
            </p:contentPart>
          </mc:Choice>
          <mc:Fallback>
            <p:pic>
              <p:nvPicPr>
                <p:cNvPr id="26" name="Input penna 25">
                  <a:extLst>
                    <a:ext uri="{FF2B5EF4-FFF2-40B4-BE49-F238E27FC236}">
                      <a16:creationId xmlns:a16="http://schemas.microsoft.com/office/drawing/2014/main" id="{DFC14FA2-8500-5AD7-864E-F3C79F729C98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5100222" y="1324762"/>
                  <a:ext cx="226080" cy="48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">
              <p14:nvContentPartPr>
                <p14:cNvPr id="27" name="Input penna 26">
                  <a:extLst>
                    <a:ext uri="{FF2B5EF4-FFF2-40B4-BE49-F238E27FC236}">
                      <a16:creationId xmlns:a16="http://schemas.microsoft.com/office/drawing/2014/main" id="{E26C2A27-D9E0-91AA-7B42-B7E4968CF206}"/>
                    </a:ext>
                  </a:extLst>
                </p14:cNvPr>
                <p14:cNvContentPartPr/>
                <p14:nvPr/>
              </p14:nvContentPartPr>
              <p14:xfrm>
                <a:off x="5341062" y="1481362"/>
                <a:ext cx="112680" cy="160920"/>
              </p14:xfrm>
            </p:contentPart>
          </mc:Choice>
          <mc:Fallback>
            <p:pic>
              <p:nvPicPr>
                <p:cNvPr id="27" name="Input penna 26">
                  <a:extLst>
                    <a:ext uri="{FF2B5EF4-FFF2-40B4-BE49-F238E27FC236}">
                      <a16:creationId xmlns:a16="http://schemas.microsoft.com/office/drawing/2014/main" id="{E26C2A27-D9E0-91AA-7B42-B7E4968CF206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5330622" y="1470922"/>
                  <a:ext cx="133920" cy="182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DBDE7D56-B91D-75F9-EF13-7FD5EB405B30}"/>
                    </a:ext>
                  </a:extLst>
                </p14:cNvPr>
                <p14:cNvContentPartPr/>
                <p14:nvPr/>
              </p14:nvContentPartPr>
              <p14:xfrm>
                <a:off x="5487222" y="1482802"/>
                <a:ext cx="87480" cy="116640"/>
              </p14:xfrm>
            </p:contentPart>
          </mc:Choice>
          <mc:Fallback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DBDE7D56-B91D-75F9-EF13-7FD5EB405B30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5476422" y="1472362"/>
                  <a:ext cx="108720" cy="137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10952D9F-6626-73C2-C24F-1FE33F7A3B4E}"/>
                    </a:ext>
                  </a:extLst>
                </p14:cNvPr>
                <p14:cNvContentPartPr/>
                <p14:nvPr/>
              </p14:nvContentPartPr>
              <p14:xfrm>
                <a:off x="5584062" y="1527442"/>
                <a:ext cx="126360" cy="92160"/>
              </p14:xfrm>
            </p:contentPart>
          </mc:Choice>
          <mc:Fallback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10952D9F-6626-73C2-C24F-1FE33F7A3B4E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5573622" y="1517002"/>
                  <a:ext cx="147600" cy="11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">
              <p14:nvContentPartPr>
                <p14:cNvPr id="30" name="Input penna 29">
                  <a:extLst>
                    <a:ext uri="{FF2B5EF4-FFF2-40B4-BE49-F238E27FC236}">
                      <a16:creationId xmlns:a16="http://schemas.microsoft.com/office/drawing/2014/main" id="{C0F2E4B8-FBD7-B328-FE5C-C5844E92AF6F}"/>
                    </a:ext>
                  </a:extLst>
                </p14:cNvPr>
                <p14:cNvContentPartPr/>
                <p14:nvPr/>
              </p14:nvContentPartPr>
              <p14:xfrm>
                <a:off x="5739222" y="1536442"/>
                <a:ext cx="69480" cy="120600"/>
              </p14:xfrm>
            </p:contentPart>
          </mc:Choice>
          <mc:Fallback>
            <p:pic>
              <p:nvPicPr>
                <p:cNvPr id="30" name="Input penna 29">
                  <a:extLst>
                    <a:ext uri="{FF2B5EF4-FFF2-40B4-BE49-F238E27FC236}">
                      <a16:creationId xmlns:a16="http://schemas.microsoft.com/office/drawing/2014/main" id="{C0F2E4B8-FBD7-B328-FE5C-C5844E92AF6F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5728422" y="1526002"/>
                  <a:ext cx="90720" cy="1418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3" name="Gruppo 42">
            <a:extLst>
              <a:ext uri="{FF2B5EF4-FFF2-40B4-BE49-F238E27FC236}">
                <a16:creationId xmlns:a16="http://schemas.microsoft.com/office/drawing/2014/main" id="{E15B40DC-B026-4D9B-1C88-529C5561948F}"/>
              </a:ext>
            </a:extLst>
          </p:cNvPr>
          <p:cNvGrpSpPr/>
          <p:nvPr/>
        </p:nvGrpSpPr>
        <p:grpSpPr>
          <a:xfrm>
            <a:off x="6175182" y="1294162"/>
            <a:ext cx="1108440" cy="365760"/>
            <a:chOff x="6175182" y="1294162"/>
            <a:chExt cx="1108440" cy="3657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5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AB5EAD10-68B9-5DCE-8ACC-E2AEEEE30B26}"/>
                    </a:ext>
                  </a:extLst>
                </p14:cNvPr>
                <p14:cNvContentPartPr/>
                <p14:nvPr/>
              </p14:nvContentPartPr>
              <p14:xfrm>
                <a:off x="6175182" y="1444282"/>
                <a:ext cx="143640" cy="186480"/>
              </p14:xfrm>
            </p:contentPart>
          </mc:Choice>
          <mc:Fallback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AB5EAD10-68B9-5DCE-8ACC-E2AEEEE30B26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6164382" y="1433842"/>
                  <a:ext cx="164880" cy="20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E9B7DBE1-246F-9B37-A5F9-99464A966CE6}"/>
                    </a:ext>
                  </a:extLst>
                </p14:cNvPr>
                <p14:cNvContentPartPr/>
                <p14:nvPr/>
              </p14:nvContentPartPr>
              <p14:xfrm>
                <a:off x="6363462" y="1518082"/>
                <a:ext cx="55080" cy="66960"/>
              </p14:xfrm>
            </p:contentPart>
          </mc:Choice>
          <mc:Fallback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E9B7DBE1-246F-9B37-A5F9-99464A966CE6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6352662" y="1507282"/>
                  <a:ext cx="76320" cy="88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CF36B5B9-8BF5-5EBC-C591-330F78D690DA}"/>
                    </a:ext>
                  </a:extLst>
                </p14:cNvPr>
                <p14:cNvContentPartPr/>
                <p14:nvPr/>
              </p14:nvContentPartPr>
              <p14:xfrm>
                <a:off x="6492702" y="1501522"/>
                <a:ext cx="71640" cy="115200"/>
              </p14:xfrm>
            </p:contentPart>
          </mc:Choice>
          <mc:Fallback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CF36B5B9-8BF5-5EBC-C591-330F78D690DA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6482262" y="1490722"/>
                  <a:ext cx="92880" cy="13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BCB6C929-5B2D-6E20-AC7E-3F69DE21BA55}"/>
                    </a:ext>
                  </a:extLst>
                </p14:cNvPr>
                <p14:cNvContentPartPr/>
                <p14:nvPr/>
              </p14:nvContentPartPr>
              <p14:xfrm>
                <a:off x="6624822" y="1497202"/>
                <a:ext cx="43200" cy="113760"/>
              </p14:xfrm>
            </p:contentPart>
          </mc:Choice>
          <mc:Fallback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BCB6C929-5B2D-6E20-AC7E-3F69DE21BA55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6614022" y="1486762"/>
                  <a:ext cx="64440" cy="13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5B9CC941-EC08-1684-BD0C-607BCA4BE272}"/>
                    </a:ext>
                  </a:extLst>
                </p14:cNvPr>
                <p14:cNvContentPartPr/>
                <p14:nvPr/>
              </p14:nvContentPartPr>
              <p14:xfrm>
                <a:off x="6728502" y="1470202"/>
                <a:ext cx="98640" cy="159480"/>
              </p14:xfrm>
            </p:contentPart>
          </mc:Choice>
          <mc:Fallback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5B9CC941-EC08-1684-BD0C-607BCA4BE272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6717702" y="1459402"/>
                  <a:ext cx="119880" cy="180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505010CE-36D1-920E-1775-97C35410469E}"/>
                    </a:ext>
                  </a:extLst>
                </p14:cNvPr>
                <p14:cNvContentPartPr/>
                <p14:nvPr/>
              </p14:nvContentPartPr>
              <p14:xfrm>
                <a:off x="6908502" y="1362202"/>
                <a:ext cx="24840" cy="234000"/>
              </p14:xfrm>
            </p:contentPart>
          </mc:Choice>
          <mc:Fallback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505010CE-36D1-920E-1775-97C35410469E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6898062" y="1351402"/>
                  <a:ext cx="46080" cy="255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44102FE2-73E1-9546-C3E1-B8C463E06405}"/>
                    </a:ext>
                  </a:extLst>
                </p14:cNvPr>
                <p14:cNvContentPartPr/>
                <p14:nvPr/>
              </p14:nvContentPartPr>
              <p14:xfrm>
                <a:off x="6914982" y="1500082"/>
                <a:ext cx="38520" cy="14760"/>
              </p14:xfrm>
            </p:contentPart>
          </mc:Choice>
          <mc:Fallback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44102FE2-73E1-9546-C3E1-B8C463E06405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6904542" y="1489642"/>
                  <a:ext cx="5976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868FA918-37C1-1995-D6F3-DB2EDF1AACA9}"/>
                    </a:ext>
                  </a:extLst>
                </p14:cNvPr>
                <p14:cNvContentPartPr/>
                <p14:nvPr/>
              </p14:nvContentPartPr>
              <p14:xfrm>
                <a:off x="7012182" y="1382002"/>
                <a:ext cx="6840" cy="150840"/>
              </p14:xfrm>
            </p:contentPart>
          </mc:Choice>
          <mc:Fallback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868FA918-37C1-1995-D6F3-DB2EDF1AACA9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7001742" y="1371202"/>
                  <a:ext cx="28080" cy="172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">
              <p14:nvContentPartPr>
                <p14:cNvPr id="39" name="Input penna 38">
                  <a:extLst>
                    <a:ext uri="{FF2B5EF4-FFF2-40B4-BE49-F238E27FC236}">
                      <a16:creationId xmlns:a16="http://schemas.microsoft.com/office/drawing/2014/main" id="{A5479219-21D9-F54A-3353-57D12748A0B5}"/>
                    </a:ext>
                  </a:extLst>
                </p14:cNvPr>
                <p14:cNvContentPartPr/>
                <p14:nvPr/>
              </p14:nvContentPartPr>
              <p14:xfrm>
                <a:off x="7016142" y="1478842"/>
                <a:ext cx="41400" cy="9720"/>
              </p14:xfrm>
            </p:contentPart>
          </mc:Choice>
          <mc:Fallback>
            <p:pic>
              <p:nvPicPr>
                <p:cNvPr id="39" name="Input penna 38">
                  <a:extLst>
                    <a:ext uri="{FF2B5EF4-FFF2-40B4-BE49-F238E27FC236}">
                      <a16:creationId xmlns:a16="http://schemas.microsoft.com/office/drawing/2014/main" id="{A5479219-21D9-F54A-3353-57D12748A0B5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7005342" y="1468402"/>
                  <a:ext cx="62640" cy="3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B2B78133-690A-6555-E1FE-3B3D0CB0815F}"/>
                    </a:ext>
                  </a:extLst>
                </p14:cNvPr>
                <p14:cNvContentPartPr/>
                <p14:nvPr/>
              </p14:nvContentPartPr>
              <p14:xfrm>
                <a:off x="7120182" y="1487842"/>
                <a:ext cx="52920" cy="89640"/>
              </p14:xfrm>
            </p:contentPart>
          </mc:Choice>
          <mc:Fallback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B2B78133-690A-6555-E1FE-3B3D0CB0815F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7109382" y="1477042"/>
                  <a:ext cx="74160" cy="11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B7C82DB0-8845-C0A6-0B82-C8EA1699A1E2}"/>
                    </a:ext>
                  </a:extLst>
                </p14:cNvPr>
                <p14:cNvContentPartPr/>
                <p14:nvPr/>
              </p14:nvContentPartPr>
              <p14:xfrm>
                <a:off x="7168422" y="1294162"/>
                <a:ext cx="115200" cy="365760"/>
              </p14:xfrm>
            </p:contentPart>
          </mc:Choice>
          <mc:Fallback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B7C82DB0-8845-C0A6-0B82-C8EA1699A1E2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7157982" y="1283362"/>
                  <a:ext cx="136440" cy="387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3" name="Gruppo 52">
            <a:extLst>
              <a:ext uri="{FF2B5EF4-FFF2-40B4-BE49-F238E27FC236}">
                <a16:creationId xmlns:a16="http://schemas.microsoft.com/office/drawing/2014/main" id="{9CCC9F32-43E8-5117-12F9-AC5ED28A9743}"/>
              </a:ext>
            </a:extLst>
          </p:cNvPr>
          <p:cNvGrpSpPr/>
          <p:nvPr/>
        </p:nvGrpSpPr>
        <p:grpSpPr>
          <a:xfrm>
            <a:off x="3267102" y="1482082"/>
            <a:ext cx="653400" cy="411840"/>
            <a:chOff x="3267102" y="1482082"/>
            <a:chExt cx="653400" cy="411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7">
              <p14:nvContentPartPr>
                <p14:cNvPr id="17" name="Input penna 16">
                  <a:extLst>
                    <a:ext uri="{FF2B5EF4-FFF2-40B4-BE49-F238E27FC236}">
                      <a16:creationId xmlns:a16="http://schemas.microsoft.com/office/drawing/2014/main" id="{2EA52C31-8010-A9F8-AB1C-5689F555D2FE}"/>
                    </a:ext>
                  </a:extLst>
                </p14:cNvPr>
                <p14:cNvContentPartPr/>
                <p14:nvPr/>
              </p14:nvContentPartPr>
              <p14:xfrm>
                <a:off x="3267102" y="1482082"/>
                <a:ext cx="253440" cy="141840"/>
              </p14:xfrm>
            </p:contentPart>
          </mc:Choice>
          <mc:Fallback>
            <p:pic>
              <p:nvPicPr>
                <p:cNvPr id="17" name="Input penna 16">
                  <a:extLst>
                    <a:ext uri="{FF2B5EF4-FFF2-40B4-BE49-F238E27FC236}">
                      <a16:creationId xmlns:a16="http://schemas.microsoft.com/office/drawing/2014/main" id="{2EA52C31-8010-A9F8-AB1C-5689F555D2FE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3256302" y="1471642"/>
                  <a:ext cx="274680" cy="163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9">
              <p14:nvContentPartPr>
                <p14:cNvPr id="18" name="Input penna 17">
                  <a:extLst>
                    <a:ext uri="{FF2B5EF4-FFF2-40B4-BE49-F238E27FC236}">
                      <a16:creationId xmlns:a16="http://schemas.microsoft.com/office/drawing/2014/main" id="{A717403B-0A73-E58C-00EE-297222C80C72}"/>
                    </a:ext>
                  </a:extLst>
                </p14:cNvPr>
                <p14:cNvContentPartPr/>
                <p14:nvPr/>
              </p14:nvContentPartPr>
              <p14:xfrm>
                <a:off x="3296622" y="1647682"/>
                <a:ext cx="210240" cy="62280"/>
              </p14:xfrm>
            </p:contentPart>
          </mc:Choice>
          <mc:Fallback>
            <p:pic>
              <p:nvPicPr>
                <p:cNvPr id="18" name="Input penna 17">
                  <a:extLst>
                    <a:ext uri="{FF2B5EF4-FFF2-40B4-BE49-F238E27FC236}">
                      <a16:creationId xmlns:a16="http://schemas.microsoft.com/office/drawing/2014/main" id="{A717403B-0A73-E58C-00EE-297222C80C72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3286182" y="1637242"/>
                  <a:ext cx="231480" cy="83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1">
              <p14:nvContentPartPr>
                <p14:cNvPr id="19" name="Input penna 18">
                  <a:extLst>
                    <a:ext uri="{FF2B5EF4-FFF2-40B4-BE49-F238E27FC236}">
                      <a16:creationId xmlns:a16="http://schemas.microsoft.com/office/drawing/2014/main" id="{420B728E-208A-807D-696E-6A7037D7DFAE}"/>
                    </a:ext>
                  </a:extLst>
                </p14:cNvPr>
                <p14:cNvContentPartPr/>
                <p14:nvPr/>
              </p14:nvContentPartPr>
              <p14:xfrm>
                <a:off x="3431982" y="1671082"/>
                <a:ext cx="32040" cy="168120"/>
              </p14:xfrm>
            </p:contentPart>
          </mc:Choice>
          <mc:Fallback>
            <p:pic>
              <p:nvPicPr>
                <p:cNvPr id="19" name="Input penna 18">
                  <a:extLst>
                    <a:ext uri="{FF2B5EF4-FFF2-40B4-BE49-F238E27FC236}">
                      <a16:creationId xmlns:a16="http://schemas.microsoft.com/office/drawing/2014/main" id="{420B728E-208A-807D-696E-6A7037D7DFAE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3421542" y="1660282"/>
                  <a:ext cx="53280" cy="189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3">
              <p14:nvContentPartPr>
                <p14:cNvPr id="20" name="Input penna 19">
                  <a:extLst>
                    <a:ext uri="{FF2B5EF4-FFF2-40B4-BE49-F238E27FC236}">
                      <a16:creationId xmlns:a16="http://schemas.microsoft.com/office/drawing/2014/main" id="{68999E8D-EB65-17D8-A40F-3AC465A3DAD0}"/>
                    </a:ext>
                  </a:extLst>
                </p14:cNvPr>
                <p14:cNvContentPartPr/>
                <p14:nvPr/>
              </p14:nvContentPartPr>
              <p14:xfrm>
                <a:off x="3643302" y="1514482"/>
                <a:ext cx="118440" cy="216720"/>
              </p14:xfrm>
            </p:contentPart>
          </mc:Choice>
          <mc:Fallback>
            <p:pic>
              <p:nvPicPr>
                <p:cNvPr id="20" name="Input penna 19">
                  <a:extLst>
                    <a:ext uri="{FF2B5EF4-FFF2-40B4-BE49-F238E27FC236}">
                      <a16:creationId xmlns:a16="http://schemas.microsoft.com/office/drawing/2014/main" id="{68999E8D-EB65-17D8-A40F-3AC465A3DAD0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3632502" y="1504042"/>
                  <a:ext cx="139680" cy="23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5">
              <p14:nvContentPartPr>
                <p14:cNvPr id="50" name="Input penna 49">
                  <a:extLst>
                    <a:ext uri="{FF2B5EF4-FFF2-40B4-BE49-F238E27FC236}">
                      <a16:creationId xmlns:a16="http://schemas.microsoft.com/office/drawing/2014/main" id="{B727A52F-D325-BC86-06D6-EB06CEBB494D}"/>
                    </a:ext>
                  </a:extLst>
                </p14:cNvPr>
                <p14:cNvContentPartPr/>
                <p14:nvPr/>
              </p14:nvContentPartPr>
              <p14:xfrm>
                <a:off x="3564102" y="1727242"/>
                <a:ext cx="356400" cy="18720"/>
              </p14:xfrm>
            </p:contentPart>
          </mc:Choice>
          <mc:Fallback>
            <p:pic>
              <p:nvPicPr>
                <p:cNvPr id="50" name="Input penna 49">
                  <a:extLst>
                    <a:ext uri="{FF2B5EF4-FFF2-40B4-BE49-F238E27FC236}">
                      <a16:creationId xmlns:a16="http://schemas.microsoft.com/office/drawing/2014/main" id="{B727A52F-D325-BC86-06D6-EB06CEBB494D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3553302" y="1716802"/>
                  <a:ext cx="377640" cy="3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7">
              <p14:nvContentPartPr>
                <p14:cNvPr id="51" name="Input penna 50">
                  <a:extLst>
                    <a:ext uri="{FF2B5EF4-FFF2-40B4-BE49-F238E27FC236}">
                      <a16:creationId xmlns:a16="http://schemas.microsoft.com/office/drawing/2014/main" id="{A7E42E17-9D8B-E0FA-0503-CBAEF4FC8051}"/>
                    </a:ext>
                  </a:extLst>
                </p14:cNvPr>
                <p14:cNvContentPartPr/>
                <p14:nvPr/>
              </p14:nvContentPartPr>
              <p14:xfrm>
                <a:off x="3752022" y="1712842"/>
                <a:ext cx="53640" cy="181080"/>
              </p14:xfrm>
            </p:contentPart>
          </mc:Choice>
          <mc:Fallback>
            <p:pic>
              <p:nvPicPr>
                <p:cNvPr id="51" name="Input penna 50">
                  <a:extLst>
                    <a:ext uri="{FF2B5EF4-FFF2-40B4-BE49-F238E27FC236}">
                      <a16:creationId xmlns:a16="http://schemas.microsoft.com/office/drawing/2014/main" id="{A7E42E17-9D8B-E0FA-0503-CBAEF4FC8051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3741582" y="1702402"/>
                  <a:ext cx="74880" cy="2023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79">
            <p14:nvContentPartPr>
              <p14:cNvPr id="54" name="Input penna 53">
                <a:extLst>
                  <a:ext uri="{FF2B5EF4-FFF2-40B4-BE49-F238E27FC236}">
                    <a16:creationId xmlns:a16="http://schemas.microsoft.com/office/drawing/2014/main" id="{FCB519A7-C19A-095E-457D-78604718AB1A}"/>
                  </a:ext>
                </a:extLst>
              </p14:cNvPr>
              <p14:cNvContentPartPr/>
              <p14:nvPr/>
            </p14:nvContentPartPr>
            <p14:xfrm>
              <a:off x="5203182" y="1787722"/>
              <a:ext cx="2302560" cy="128160"/>
            </p14:xfrm>
          </p:contentPart>
        </mc:Choice>
        <mc:Fallback>
          <p:pic>
            <p:nvPicPr>
              <p:cNvPr id="54" name="Input penna 53">
                <a:extLst>
                  <a:ext uri="{FF2B5EF4-FFF2-40B4-BE49-F238E27FC236}">
                    <a16:creationId xmlns:a16="http://schemas.microsoft.com/office/drawing/2014/main" id="{FCB519A7-C19A-095E-457D-78604718AB1A}"/>
                  </a:ext>
                </a:extLst>
              </p:cNvPr>
              <p:cNvPicPr/>
              <p:nvPr/>
            </p:nvPicPr>
            <p:blipFill>
              <a:blip r:embed="rId80"/>
              <a:stretch>
                <a:fillRect/>
              </a:stretch>
            </p:blipFill>
            <p:spPr>
              <a:xfrm>
                <a:off x="5192742" y="1777282"/>
                <a:ext cx="2323800" cy="149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1">
            <p14:nvContentPartPr>
              <p14:cNvPr id="216" name="Input penna 215">
                <a:extLst>
                  <a:ext uri="{FF2B5EF4-FFF2-40B4-BE49-F238E27FC236}">
                    <a16:creationId xmlns:a16="http://schemas.microsoft.com/office/drawing/2014/main" id="{743A229B-1561-B682-F413-E74D324F92BA}"/>
                  </a:ext>
                </a:extLst>
              </p14:cNvPr>
              <p14:cNvContentPartPr/>
              <p14:nvPr/>
            </p14:nvContentPartPr>
            <p14:xfrm>
              <a:off x="7763862" y="4109002"/>
              <a:ext cx="42480" cy="360"/>
            </p14:xfrm>
          </p:contentPart>
        </mc:Choice>
        <mc:Fallback>
          <p:pic>
            <p:nvPicPr>
              <p:cNvPr id="216" name="Input penna 215">
                <a:extLst>
                  <a:ext uri="{FF2B5EF4-FFF2-40B4-BE49-F238E27FC236}">
                    <a16:creationId xmlns:a16="http://schemas.microsoft.com/office/drawing/2014/main" id="{743A229B-1561-B682-F413-E74D324F92BA}"/>
                  </a:ext>
                </a:extLst>
              </p:cNvPr>
              <p:cNvPicPr/>
              <p:nvPr/>
            </p:nvPicPr>
            <p:blipFill>
              <a:blip r:embed="rId82"/>
              <a:stretch>
                <a:fillRect/>
              </a:stretch>
            </p:blipFill>
            <p:spPr>
              <a:xfrm>
                <a:off x="7753062" y="4098202"/>
                <a:ext cx="63720" cy="21600"/>
              </a:xfrm>
              <a:prstGeom prst="rect">
                <a:avLst/>
              </a:prstGeom>
            </p:spPr>
          </p:pic>
        </mc:Fallback>
      </mc:AlternateContent>
      <p:grpSp>
        <p:nvGrpSpPr>
          <p:cNvPr id="281" name="Gruppo 280">
            <a:extLst>
              <a:ext uri="{FF2B5EF4-FFF2-40B4-BE49-F238E27FC236}">
                <a16:creationId xmlns:a16="http://schemas.microsoft.com/office/drawing/2014/main" id="{6FE693E6-7016-E755-DC56-0511D0A35EF9}"/>
              </a:ext>
            </a:extLst>
          </p:cNvPr>
          <p:cNvGrpSpPr/>
          <p:nvPr/>
        </p:nvGrpSpPr>
        <p:grpSpPr>
          <a:xfrm>
            <a:off x="1745022" y="1956562"/>
            <a:ext cx="1490400" cy="1370880"/>
            <a:chOff x="1745022" y="1956562"/>
            <a:chExt cx="1490400" cy="13708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3">
              <p14:nvContentPartPr>
                <p14:cNvPr id="55" name="Input penna 54">
                  <a:extLst>
                    <a:ext uri="{FF2B5EF4-FFF2-40B4-BE49-F238E27FC236}">
                      <a16:creationId xmlns:a16="http://schemas.microsoft.com/office/drawing/2014/main" id="{4965CF18-A471-7DA2-C99B-207DD3C4C31D}"/>
                    </a:ext>
                  </a:extLst>
                </p14:cNvPr>
                <p14:cNvContentPartPr/>
                <p14:nvPr/>
              </p14:nvContentPartPr>
              <p14:xfrm>
                <a:off x="1820982" y="1956562"/>
                <a:ext cx="196200" cy="209160"/>
              </p14:xfrm>
            </p:contentPart>
          </mc:Choice>
          <mc:Fallback>
            <p:pic>
              <p:nvPicPr>
                <p:cNvPr id="55" name="Input penna 54">
                  <a:extLst>
                    <a:ext uri="{FF2B5EF4-FFF2-40B4-BE49-F238E27FC236}">
                      <a16:creationId xmlns:a16="http://schemas.microsoft.com/office/drawing/2014/main" id="{4965CF18-A471-7DA2-C99B-207DD3C4C31D}"/>
                    </a:ext>
                  </a:extLst>
                </p:cNvPr>
                <p:cNvPicPr/>
                <p:nvPr/>
              </p:nvPicPr>
              <p:blipFill>
                <a:blip r:embed="rId84"/>
                <a:stretch>
                  <a:fillRect/>
                </a:stretch>
              </p:blipFill>
              <p:spPr>
                <a:xfrm>
                  <a:off x="1810542" y="1946122"/>
                  <a:ext cx="217440" cy="23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5">
              <p14:nvContentPartPr>
                <p14:cNvPr id="56" name="Input penna 55">
                  <a:extLst>
                    <a:ext uri="{FF2B5EF4-FFF2-40B4-BE49-F238E27FC236}">
                      <a16:creationId xmlns:a16="http://schemas.microsoft.com/office/drawing/2014/main" id="{3DDAF6B0-A59A-40B3-45CC-7D6ED0CB0E39}"/>
                    </a:ext>
                  </a:extLst>
                </p14:cNvPr>
                <p14:cNvContentPartPr/>
                <p14:nvPr/>
              </p14:nvContentPartPr>
              <p14:xfrm>
                <a:off x="1745022" y="2312962"/>
                <a:ext cx="172080" cy="32040"/>
              </p14:xfrm>
            </p:contentPart>
          </mc:Choice>
          <mc:Fallback>
            <p:pic>
              <p:nvPicPr>
                <p:cNvPr id="56" name="Input penna 55">
                  <a:extLst>
                    <a:ext uri="{FF2B5EF4-FFF2-40B4-BE49-F238E27FC236}">
                      <a16:creationId xmlns:a16="http://schemas.microsoft.com/office/drawing/2014/main" id="{3DDAF6B0-A59A-40B3-45CC-7D6ED0CB0E39}"/>
                    </a:ext>
                  </a:extLst>
                </p:cNvPr>
                <p:cNvPicPr/>
                <p:nvPr/>
              </p:nvPicPr>
              <p:blipFill>
                <a:blip r:embed="rId86"/>
                <a:stretch>
                  <a:fillRect/>
                </a:stretch>
              </p:blipFill>
              <p:spPr>
                <a:xfrm>
                  <a:off x="1734222" y="2302522"/>
                  <a:ext cx="193320" cy="5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7">
              <p14:nvContentPartPr>
                <p14:cNvPr id="57" name="Input penna 56">
                  <a:extLst>
                    <a:ext uri="{FF2B5EF4-FFF2-40B4-BE49-F238E27FC236}">
                      <a16:creationId xmlns:a16="http://schemas.microsoft.com/office/drawing/2014/main" id="{02944634-7EC0-4241-5088-8BCC6B773F01}"/>
                    </a:ext>
                  </a:extLst>
                </p14:cNvPr>
                <p14:cNvContentPartPr/>
                <p14:nvPr/>
              </p14:nvContentPartPr>
              <p14:xfrm>
                <a:off x="1883262" y="2348962"/>
                <a:ext cx="20880" cy="117000"/>
              </p14:xfrm>
            </p:contentPart>
          </mc:Choice>
          <mc:Fallback>
            <p:pic>
              <p:nvPicPr>
                <p:cNvPr id="57" name="Input penna 56">
                  <a:extLst>
                    <a:ext uri="{FF2B5EF4-FFF2-40B4-BE49-F238E27FC236}">
                      <a16:creationId xmlns:a16="http://schemas.microsoft.com/office/drawing/2014/main" id="{02944634-7EC0-4241-5088-8BCC6B773F01}"/>
                    </a:ext>
                  </a:extLst>
                </p:cNvPr>
                <p:cNvPicPr/>
                <p:nvPr/>
              </p:nvPicPr>
              <p:blipFill>
                <a:blip r:embed="rId88"/>
                <a:stretch>
                  <a:fillRect/>
                </a:stretch>
              </p:blipFill>
              <p:spPr>
                <a:xfrm>
                  <a:off x="1872462" y="2338162"/>
                  <a:ext cx="42120" cy="13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9">
              <p14:nvContentPartPr>
                <p14:cNvPr id="58" name="Input penna 57">
                  <a:extLst>
                    <a:ext uri="{FF2B5EF4-FFF2-40B4-BE49-F238E27FC236}">
                      <a16:creationId xmlns:a16="http://schemas.microsoft.com/office/drawing/2014/main" id="{E940613A-BB13-9ED4-199B-5798F25A5881}"/>
                    </a:ext>
                  </a:extLst>
                </p14:cNvPr>
                <p14:cNvContentPartPr/>
                <p14:nvPr/>
              </p14:nvContentPartPr>
              <p14:xfrm>
                <a:off x="2097462" y="2067442"/>
                <a:ext cx="105840" cy="153360"/>
              </p14:xfrm>
            </p:contentPart>
          </mc:Choice>
          <mc:Fallback>
            <p:pic>
              <p:nvPicPr>
                <p:cNvPr id="58" name="Input penna 57">
                  <a:extLst>
                    <a:ext uri="{FF2B5EF4-FFF2-40B4-BE49-F238E27FC236}">
                      <a16:creationId xmlns:a16="http://schemas.microsoft.com/office/drawing/2014/main" id="{E940613A-BB13-9ED4-199B-5798F25A5881}"/>
                    </a:ext>
                  </a:extLst>
                </p:cNvPr>
                <p:cNvPicPr/>
                <p:nvPr/>
              </p:nvPicPr>
              <p:blipFill>
                <a:blip r:embed="rId90"/>
                <a:stretch>
                  <a:fillRect/>
                </a:stretch>
              </p:blipFill>
              <p:spPr>
                <a:xfrm>
                  <a:off x="2087022" y="2056642"/>
                  <a:ext cx="127080" cy="174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1">
              <p14:nvContentPartPr>
                <p14:cNvPr id="59" name="Input penna 58">
                  <a:extLst>
                    <a:ext uri="{FF2B5EF4-FFF2-40B4-BE49-F238E27FC236}">
                      <a16:creationId xmlns:a16="http://schemas.microsoft.com/office/drawing/2014/main" id="{9AA909AC-154E-FEAF-2197-73D21DB0A3A3}"/>
                    </a:ext>
                  </a:extLst>
                </p14:cNvPr>
                <p14:cNvContentPartPr/>
                <p14:nvPr/>
              </p14:nvContentPartPr>
              <p14:xfrm>
                <a:off x="2052822" y="2249242"/>
                <a:ext cx="138240" cy="51120"/>
              </p14:xfrm>
            </p:contentPart>
          </mc:Choice>
          <mc:Fallback>
            <p:pic>
              <p:nvPicPr>
                <p:cNvPr id="59" name="Input penna 58">
                  <a:extLst>
                    <a:ext uri="{FF2B5EF4-FFF2-40B4-BE49-F238E27FC236}">
                      <a16:creationId xmlns:a16="http://schemas.microsoft.com/office/drawing/2014/main" id="{9AA909AC-154E-FEAF-2197-73D21DB0A3A3}"/>
                    </a:ext>
                  </a:extLst>
                </p:cNvPr>
                <p:cNvPicPr/>
                <p:nvPr/>
              </p:nvPicPr>
              <p:blipFill>
                <a:blip r:embed="rId92"/>
                <a:stretch>
                  <a:fillRect/>
                </a:stretch>
              </p:blipFill>
              <p:spPr>
                <a:xfrm>
                  <a:off x="2042022" y="2238802"/>
                  <a:ext cx="159480" cy="72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3">
              <p14:nvContentPartPr>
                <p14:cNvPr id="60" name="Input penna 59">
                  <a:extLst>
                    <a:ext uri="{FF2B5EF4-FFF2-40B4-BE49-F238E27FC236}">
                      <a16:creationId xmlns:a16="http://schemas.microsoft.com/office/drawing/2014/main" id="{41BBA2FA-44C7-F436-AA99-8D7FCD0DA6F9}"/>
                    </a:ext>
                  </a:extLst>
                </p14:cNvPr>
                <p14:cNvContentPartPr/>
                <p14:nvPr/>
              </p14:nvContentPartPr>
              <p14:xfrm>
                <a:off x="2127342" y="2283442"/>
                <a:ext cx="25920" cy="115200"/>
              </p14:xfrm>
            </p:contentPart>
          </mc:Choice>
          <mc:Fallback>
            <p:pic>
              <p:nvPicPr>
                <p:cNvPr id="60" name="Input penna 59">
                  <a:extLst>
                    <a:ext uri="{FF2B5EF4-FFF2-40B4-BE49-F238E27FC236}">
                      <a16:creationId xmlns:a16="http://schemas.microsoft.com/office/drawing/2014/main" id="{41BBA2FA-44C7-F436-AA99-8D7FCD0DA6F9}"/>
                    </a:ext>
                  </a:extLst>
                </p:cNvPr>
                <p:cNvPicPr/>
                <p:nvPr/>
              </p:nvPicPr>
              <p:blipFill>
                <a:blip r:embed="rId94"/>
                <a:stretch>
                  <a:fillRect/>
                </a:stretch>
              </p:blipFill>
              <p:spPr>
                <a:xfrm>
                  <a:off x="2116542" y="2273002"/>
                  <a:ext cx="47160" cy="13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5">
              <p14:nvContentPartPr>
                <p14:cNvPr id="61" name="Input penna 60">
                  <a:extLst>
                    <a:ext uri="{FF2B5EF4-FFF2-40B4-BE49-F238E27FC236}">
                      <a16:creationId xmlns:a16="http://schemas.microsoft.com/office/drawing/2014/main" id="{D0B77467-09EA-81D8-7F79-D9B09FA631EA}"/>
                    </a:ext>
                  </a:extLst>
                </p14:cNvPr>
                <p14:cNvContentPartPr/>
                <p14:nvPr/>
              </p14:nvContentPartPr>
              <p14:xfrm>
                <a:off x="2434062" y="2071402"/>
                <a:ext cx="14400" cy="207000"/>
              </p14:xfrm>
            </p:contentPart>
          </mc:Choice>
          <mc:Fallback>
            <p:pic>
              <p:nvPicPr>
                <p:cNvPr id="61" name="Input penna 60">
                  <a:extLst>
                    <a:ext uri="{FF2B5EF4-FFF2-40B4-BE49-F238E27FC236}">
                      <a16:creationId xmlns:a16="http://schemas.microsoft.com/office/drawing/2014/main" id="{D0B77467-09EA-81D8-7F79-D9B09FA631EA}"/>
                    </a:ext>
                  </a:extLst>
                </p:cNvPr>
                <p:cNvPicPr/>
                <p:nvPr/>
              </p:nvPicPr>
              <p:blipFill>
                <a:blip r:embed="rId96"/>
                <a:stretch>
                  <a:fillRect/>
                </a:stretch>
              </p:blipFill>
              <p:spPr>
                <a:xfrm>
                  <a:off x="2423622" y="2060602"/>
                  <a:ext cx="35640" cy="22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7">
              <p14:nvContentPartPr>
                <p14:cNvPr id="62" name="Input penna 61">
                  <a:extLst>
                    <a:ext uri="{FF2B5EF4-FFF2-40B4-BE49-F238E27FC236}">
                      <a16:creationId xmlns:a16="http://schemas.microsoft.com/office/drawing/2014/main" id="{B11A16EC-114B-1A68-ED7F-7929709ECD55}"/>
                    </a:ext>
                  </a:extLst>
                </p14:cNvPr>
                <p14:cNvContentPartPr/>
                <p14:nvPr/>
              </p14:nvContentPartPr>
              <p14:xfrm>
                <a:off x="2369622" y="2206762"/>
                <a:ext cx="160560" cy="29160"/>
              </p14:xfrm>
            </p:contentPart>
          </mc:Choice>
          <mc:Fallback>
            <p:pic>
              <p:nvPicPr>
                <p:cNvPr id="62" name="Input penna 61">
                  <a:extLst>
                    <a:ext uri="{FF2B5EF4-FFF2-40B4-BE49-F238E27FC236}">
                      <a16:creationId xmlns:a16="http://schemas.microsoft.com/office/drawing/2014/main" id="{B11A16EC-114B-1A68-ED7F-7929709ECD55}"/>
                    </a:ext>
                  </a:extLst>
                </p:cNvPr>
                <p:cNvPicPr/>
                <p:nvPr/>
              </p:nvPicPr>
              <p:blipFill>
                <a:blip r:embed="rId98"/>
                <a:stretch>
                  <a:fillRect/>
                </a:stretch>
              </p:blipFill>
              <p:spPr>
                <a:xfrm>
                  <a:off x="2358822" y="2195962"/>
                  <a:ext cx="181800" cy="5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9">
              <p14:nvContentPartPr>
                <p14:cNvPr id="195" name="Input penna 194">
                  <a:extLst>
                    <a:ext uri="{FF2B5EF4-FFF2-40B4-BE49-F238E27FC236}">
                      <a16:creationId xmlns:a16="http://schemas.microsoft.com/office/drawing/2014/main" id="{9093D82D-4D63-F582-9723-5807623828D1}"/>
                    </a:ext>
                  </a:extLst>
                </p14:cNvPr>
                <p14:cNvContentPartPr/>
                <p14:nvPr/>
              </p14:nvContentPartPr>
              <p14:xfrm>
                <a:off x="2643942" y="2074282"/>
                <a:ext cx="131760" cy="253080"/>
              </p14:xfrm>
            </p:contentPart>
          </mc:Choice>
          <mc:Fallback>
            <p:pic>
              <p:nvPicPr>
                <p:cNvPr id="195" name="Input penna 194">
                  <a:extLst>
                    <a:ext uri="{FF2B5EF4-FFF2-40B4-BE49-F238E27FC236}">
                      <a16:creationId xmlns:a16="http://schemas.microsoft.com/office/drawing/2014/main" id="{9093D82D-4D63-F582-9723-5807623828D1}"/>
                    </a:ext>
                  </a:extLst>
                </p:cNvPr>
                <p:cNvPicPr/>
                <p:nvPr/>
              </p:nvPicPr>
              <p:blipFill>
                <a:blip r:embed="rId100"/>
                <a:stretch>
                  <a:fillRect/>
                </a:stretch>
              </p:blipFill>
              <p:spPr>
                <a:xfrm>
                  <a:off x="2633502" y="2063482"/>
                  <a:ext cx="153000" cy="274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1">
              <p14:nvContentPartPr>
                <p14:cNvPr id="196" name="Input penna 195">
                  <a:extLst>
                    <a:ext uri="{FF2B5EF4-FFF2-40B4-BE49-F238E27FC236}">
                      <a16:creationId xmlns:a16="http://schemas.microsoft.com/office/drawing/2014/main" id="{7A1F0A24-71EE-176D-A6D1-5BD070C58848}"/>
                    </a:ext>
                  </a:extLst>
                </p14:cNvPr>
                <p14:cNvContentPartPr/>
                <p14:nvPr/>
              </p14:nvContentPartPr>
              <p14:xfrm>
                <a:off x="2856342" y="2120722"/>
                <a:ext cx="12960" cy="187200"/>
              </p14:xfrm>
            </p:contentPart>
          </mc:Choice>
          <mc:Fallback>
            <p:pic>
              <p:nvPicPr>
                <p:cNvPr id="196" name="Input penna 195">
                  <a:extLst>
                    <a:ext uri="{FF2B5EF4-FFF2-40B4-BE49-F238E27FC236}">
                      <a16:creationId xmlns:a16="http://schemas.microsoft.com/office/drawing/2014/main" id="{7A1F0A24-71EE-176D-A6D1-5BD070C58848}"/>
                    </a:ext>
                  </a:extLst>
                </p:cNvPr>
                <p:cNvPicPr/>
                <p:nvPr/>
              </p:nvPicPr>
              <p:blipFill>
                <a:blip r:embed="rId102"/>
                <a:stretch>
                  <a:fillRect/>
                </a:stretch>
              </p:blipFill>
              <p:spPr>
                <a:xfrm>
                  <a:off x="2845902" y="2110282"/>
                  <a:ext cx="34200" cy="20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3">
              <p14:nvContentPartPr>
                <p14:cNvPr id="197" name="Input penna 196">
                  <a:extLst>
                    <a:ext uri="{FF2B5EF4-FFF2-40B4-BE49-F238E27FC236}">
                      <a16:creationId xmlns:a16="http://schemas.microsoft.com/office/drawing/2014/main" id="{34E8A9E2-3292-666B-9587-B94D08B8AEB0}"/>
                    </a:ext>
                  </a:extLst>
                </p14:cNvPr>
                <p14:cNvContentPartPr/>
                <p14:nvPr/>
              </p14:nvContentPartPr>
              <p14:xfrm>
                <a:off x="2875062" y="2253202"/>
                <a:ext cx="115200" cy="30600"/>
              </p14:xfrm>
            </p:contentPart>
          </mc:Choice>
          <mc:Fallback>
            <p:pic>
              <p:nvPicPr>
                <p:cNvPr id="197" name="Input penna 196">
                  <a:extLst>
                    <a:ext uri="{FF2B5EF4-FFF2-40B4-BE49-F238E27FC236}">
                      <a16:creationId xmlns:a16="http://schemas.microsoft.com/office/drawing/2014/main" id="{34E8A9E2-3292-666B-9587-B94D08B8AEB0}"/>
                    </a:ext>
                  </a:extLst>
                </p:cNvPr>
                <p:cNvPicPr/>
                <p:nvPr/>
              </p:nvPicPr>
              <p:blipFill>
                <a:blip r:embed="rId104"/>
                <a:stretch>
                  <a:fillRect/>
                </a:stretch>
              </p:blipFill>
              <p:spPr>
                <a:xfrm>
                  <a:off x="2864262" y="2242762"/>
                  <a:ext cx="136440" cy="51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5">
              <p14:nvContentPartPr>
                <p14:cNvPr id="200" name="Input penna 199">
                  <a:extLst>
                    <a:ext uri="{FF2B5EF4-FFF2-40B4-BE49-F238E27FC236}">
                      <a16:creationId xmlns:a16="http://schemas.microsoft.com/office/drawing/2014/main" id="{2CED8F70-4F15-797C-FE08-717FE77D2A7F}"/>
                    </a:ext>
                  </a:extLst>
                </p14:cNvPr>
                <p14:cNvContentPartPr/>
                <p14:nvPr/>
              </p14:nvContentPartPr>
              <p14:xfrm>
                <a:off x="1811262" y="2413402"/>
                <a:ext cx="1424160" cy="129600"/>
              </p14:xfrm>
            </p:contentPart>
          </mc:Choice>
          <mc:Fallback>
            <p:pic>
              <p:nvPicPr>
                <p:cNvPr id="200" name="Input penna 199">
                  <a:extLst>
                    <a:ext uri="{FF2B5EF4-FFF2-40B4-BE49-F238E27FC236}">
                      <a16:creationId xmlns:a16="http://schemas.microsoft.com/office/drawing/2014/main" id="{2CED8F70-4F15-797C-FE08-717FE77D2A7F}"/>
                    </a:ext>
                  </a:extLst>
                </p:cNvPr>
                <p:cNvPicPr/>
                <p:nvPr/>
              </p:nvPicPr>
              <p:blipFill>
                <a:blip r:embed="rId106"/>
                <a:stretch>
                  <a:fillRect/>
                </a:stretch>
              </p:blipFill>
              <p:spPr>
                <a:xfrm>
                  <a:off x="1800462" y="2402602"/>
                  <a:ext cx="1445400" cy="150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7">
              <p14:nvContentPartPr>
                <p14:cNvPr id="201" name="Input penna 200">
                  <a:extLst>
                    <a:ext uri="{FF2B5EF4-FFF2-40B4-BE49-F238E27FC236}">
                      <a16:creationId xmlns:a16="http://schemas.microsoft.com/office/drawing/2014/main" id="{9F813206-040E-01C5-70C5-39331A387D13}"/>
                    </a:ext>
                  </a:extLst>
                </p14:cNvPr>
                <p14:cNvContentPartPr/>
                <p14:nvPr/>
              </p14:nvContentPartPr>
              <p14:xfrm>
                <a:off x="2464662" y="2442922"/>
                <a:ext cx="37800" cy="129600"/>
              </p14:xfrm>
            </p:contentPart>
          </mc:Choice>
          <mc:Fallback>
            <p:pic>
              <p:nvPicPr>
                <p:cNvPr id="201" name="Input penna 200">
                  <a:extLst>
                    <a:ext uri="{FF2B5EF4-FFF2-40B4-BE49-F238E27FC236}">
                      <a16:creationId xmlns:a16="http://schemas.microsoft.com/office/drawing/2014/main" id="{9F813206-040E-01C5-70C5-39331A387D13}"/>
                    </a:ext>
                  </a:extLst>
                </p:cNvPr>
                <p:cNvPicPr/>
                <p:nvPr/>
              </p:nvPicPr>
              <p:blipFill>
                <a:blip r:embed="rId108"/>
                <a:stretch>
                  <a:fillRect/>
                </a:stretch>
              </p:blipFill>
              <p:spPr>
                <a:xfrm>
                  <a:off x="2453862" y="2432482"/>
                  <a:ext cx="59040" cy="150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9">
              <p14:nvContentPartPr>
                <p14:cNvPr id="202" name="Input penna 201">
                  <a:extLst>
                    <a:ext uri="{FF2B5EF4-FFF2-40B4-BE49-F238E27FC236}">
                      <a16:creationId xmlns:a16="http://schemas.microsoft.com/office/drawing/2014/main" id="{52B676D2-E9E1-88AB-9265-796F5AE1DA39}"/>
                    </a:ext>
                  </a:extLst>
                </p14:cNvPr>
                <p14:cNvContentPartPr/>
                <p14:nvPr/>
              </p14:nvContentPartPr>
              <p14:xfrm>
                <a:off x="2427582" y="2566402"/>
                <a:ext cx="223560" cy="90000"/>
              </p14:xfrm>
            </p:contentPart>
          </mc:Choice>
          <mc:Fallback>
            <p:pic>
              <p:nvPicPr>
                <p:cNvPr id="202" name="Input penna 201">
                  <a:extLst>
                    <a:ext uri="{FF2B5EF4-FFF2-40B4-BE49-F238E27FC236}">
                      <a16:creationId xmlns:a16="http://schemas.microsoft.com/office/drawing/2014/main" id="{52B676D2-E9E1-88AB-9265-796F5AE1DA39}"/>
                    </a:ext>
                  </a:extLst>
                </p:cNvPr>
                <p:cNvPicPr/>
                <p:nvPr/>
              </p:nvPicPr>
              <p:blipFill>
                <a:blip r:embed="rId110"/>
                <a:stretch>
                  <a:fillRect/>
                </a:stretch>
              </p:blipFill>
              <p:spPr>
                <a:xfrm>
                  <a:off x="2416782" y="2555962"/>
                  <a:ext cx="244800" cy="11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1">
              <p14:nvContentPartPr>
                <p14:cNvPr id="203" name="Input penna 202">
                  <a:extLst>
                    <a:ext uri="{FF2B5EF4-FFF2-40B4-BE49-F238E27FC236}">
                      <a16:creationId xmlns:a16="http://schemas.microsoft.com/office/drawing/2014/main" id="{3437E126-8097-EADA-BDC2-D52CBC0F9089}"/>
                    </a:ext>
                  </a:extLst>
                </p14:cNvPr>
                <p14:cNvContentPartPr/>
                <p14:nvPr/>
              </p14:nvContentPartPr>
              <p14:xfrm>
                <a:off x="1836102" y="2771242"/>
                <a:ext cx="148320" cy="161640"/>
              </p14:xfrm>
            </p:contentPart>
          </mc:Choice>
          <mc:Fallback>
            <p:pic>
              <p:nvPicPr>
                <p:cNvPr id="203" name="Input penna 202">
                  <a:extLst>
                    <a:ext uri="{FF2B5EF4-FFF2-40B4-BE49-F238E27FC236}">
                      <a16:creationId xmlns:a16="http://schemas.microsoft.com/office/drawing/2014/main" id="{3437E126-8097-EADA-BDC2-D52CBC0F9089}"/>
                    </a:ext>
                  </a:extLst>
                </p:cNvPr>
                <p:cNvPicPr/>
                <p:nvPr/>
              </p:nvPicPr>
              <p:blipFill>
                <a:blip r:embed="rId112"/>
                <a:stretch>
                  <a:fillRect/>
                </a:stretch>
              </p:blipFill>
              <p:spPr>
                <a:xfrm>
                  <a:off x="1825662" y="2760442"/>
                  <a:ext cx="169560" cy="182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3">
              <p14:nvContentPartPr>
                <p14:cNvPr id="204" name="Input penna 203">
                  <a:extLst>
                    <a:ext uri="{FF2B5EF4-FFF2-40B4-BE49-F238E27FC236}">
                      <a16:creationId xmlns:a16="http://schemas.microsoft.com/office/drawing/2014/main" id="{A29F3236-2100-77FF-D152-91E99F651BCF}"/>
                    </a:ext>
                  </a:extLst>
                </p14:cNvPr>
                <p14:cNvContentPartPr/>
                <p14:nvPr/>
              </p14:nvContentPartPr>
              <p14:xfrm>
                <a:off x="1760862" y="3012082"/>
                <a:ext cx="243360" cy="79200"/>
              </p14:xfrm>
            </p:contentPart>
          </mc:Choice>
          <mc:Fallback>
            <p:pic>
              <p:nvPicPr>
                <p:cNvPr id="204" name="Input penna 203">
                  <a:extLst>
                    <a:ext uri="{FF2B5EF4-FFF2-40B4-BE49-F238E27FC236}">
                      <a16:creationId xmlns:a16="http://schemas.microsoft.com/office/drawing/2014/main" id="{A29F3236-2100-77FF-D152-91E99F651BCF}"/>
                    </a:ext>
                  </a:extLst>
                </p:cNvPr>
                <p:cNvPicPr/>
                <p:nvPr/>
              </p:nvPicPr>
              <p:blipFill>
                <a:blip r:embed="rId114"/>
                <a:stretch>
                  <a:fillRect/>
                </a:stretch>
              </p:blipFill>
              <p:spPr>
                <a:xfrm>
                  <a:off x="1750422" y="3001642"/>
                  <a:ext cx="264600" cy="100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5">
              <p14:nvContentPartPr>
                <p14:cNvPr id="205" name="Input penna 204">
                  <a:extLst>
                    <a:ext uri="{FF2B5EF4-FFF2-40B4-BE49-F238E27FC236}">
                      <a16:creationId xmlns:a16="http://schemas.microsoft.com/office/drawing/2014/main" id="{356CE71C-E9F3-6BCC-EC14-CBAEAD558803}"/>
                    </a:ext>
                  </a:extLst>
                </p14:cNvPr>
                <p14:cNvContentPartPr/>
                <p14:nvPr/>
              </p14:nvContentPartPr>
              <p14:xfrm>
                <a:off x="1899102" y="3082282"/>
                <a:ext cx="49320" cy="135360"/>
              </p14:xfrm>
            </p:contentPart>
          </mc:Choice>
          <mc:Fallback>
            <p:pic>
              <p:nvPicPr>
                <p:cNvPr id="205" name="Input penna 204">
                  <a:extLst>
                    <a:ext uri="{FF2B5EF4-FFF2-40B4-BE49-F238E27FC236}">
                      <a16:creationId xmlns:a16="http://schemas.microsoft.com/office/drawing/2014/main" id="{356CE71C-E9F3-6BCC-EC14-CBAEAD558803}"/>
                    </a:ext>
                  </a:extLst>
                </p:cNvPr>
                <p:cNvPicPr/>
                <p:nvPr/>
              </p:nvPicPr>
              <p:blipFill>
                <a:blip r:embed="rId116"/>
                <a:stretch>
                  <a:fillRect/>
                </a:stretch>
              </p:blipFill>
              <p:spPr>
                <a:xfrm>
                  <a:off x="1888302" y="3071482"/>
                  <a:ext cx="70560" cy="156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7">
              <p14:nvContentPartPr>
                <p14:cNvPr id="206" name="Input penna 205">
                  <a:extLst>
                    <a:ext uri="{FF2B5EF4-FFF2-40B4-BE49-F238E27FC236}">
                      <a16:creationId xmlns:a16="http://schemas.microsoft.com/office/drawing/2014/main" id="{012A715C-3FAE-CF28-E358-A24825FC2E8E}"/>
                    </a:ext>
                  </a:extLst>
                </p14:cNvPr>
                <p14:cNvContentPartPr/>
                <p14:nvPr/>
              </p14:nvContentPartPr>
              <p14:xfrm>
                <a:off x="2098902" y="2781322"/>
                <a:ext cx="164520" cy="166680"/>
              </p14:xfrm>
            </p:contentPart>
          </mc:Choice>
          <mc:Fallback>
            <p:pic>
              <p:nvPicPr>
                <p:cNvPr id="206" name="Input penna 205">
                  <a:extLst>
                    <a:ext uri="{FF2B5EF4-FFF2-40B4-BE49-F238E27FC236}">
                      <a16:creationId xmlns:a16="http://schemas.microsoft.com/office/drawing/2014/main" id="{012A715C-3FAE-CF28-E358-A24825FC2E8E}"/>
                    </a:ext>
                  </a:extLst>
                </p:cNvPr>
                <p:cNvPicPr/>
                <p:nvPr/>
              </p:nvPicPr>
              <p:blipFill>
                <a:blip r:embed="rId118"/>
                <a:stretch>
                  <a:fillRect/>
                </a:stretch>
              </p:blipFill>
              <p:spPr>
                <a:xfrm>
                  <a:off x="2088462" y="2770882"/>
                  <a:ext cx="185760" cy="187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9">
              <p14:nvContentPartPr>
                <p14:cNvPr id="207" name="Input penna 206">
                  <a:extLst>
                    <a:ext uri="{FF2B5EF4-FFF2-40B4-BE49-F238E27FC236}">
                      <a16:creationId xmlns:a16="http://schemas.microsoft.com/office/drawing/2014/main" id="{C71F4931-6ADE-9732-F508-6CC47187B052}"/>
                    </a:ext>
                  </a:extLst>
                </p14:cNvPr>
                <p14:cNvContentPartPr/>
                <p14:nvPr/>
              </p14:nvContentPartPr>
              <p14:xfrm>
                <a:off x="2073702" y="3017122"/>
                <a:ext cx="150120" cy="36720"/>
              </p14:xfrm>
            </p:contentPart>
          </mc:Choice>
          <mc:Fallback>
            <p:pic>
              <p:nvPicPr>
                <p:cNvPr id="207" name="Input penna 206">
                  <a:extLst>
                    <a:ext uri="{FF2B5EF4-FFF2-40B4-BE49-F238E27FC236}">
                      <a16:creationId xmlns:a16="http://schemas.microsoft.com/office/drawing/2014/main" id="{C71F4931-6ADE-9732-F508-6CC47187B052}"/>
                    </a:ext>
                  </a:extLst>
                </p:cNvPr>
                <p:cNvPicPr/>
                <p:nvPr/>
              </p:nvPicPr>
              <p:blipFill>
                <a:blip r:embed="rId120"/>
                <a:stretch>
                  <a:fillRect/>
                </a:stretch>
              </p:blipFill>
              <p:spPr>
                <a:xfrm>
                  <a:off x="2063262" y="3006322"/>
                  <a:ext cx="171360" cy="5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1">
              <p14:nvContentPartPr>
                <p14:cNvPr id="208" name="Input penna 207">
                  <a:extLst>
                    <a:ext uri="{FF2B5EF4-FFF2-40B4-BE49-F238E27FC236}">
                      <a16:creationId xmlns:a16="http://schemas.microsoft.com/office/drawing/2014/main" id="{618365CC-2C80-285E-EBE9-193671A2D7F1}"/>
                    </a:ext>
                  </a:extLst>
                </p14:cNvPr>
                <p14:cNvContentPartPr/>
                <p14:nvPr/>
              </p14:nvContentPartPr>
              <p14:xfrm>
                <a:off x="2157582" y="3024682"/>
                <a:ext cx="40680" cy="134640"/>
              </p14:xfrm>
            </p:contentPart>
          </mc:Choice>
          <mc:Fallback>
            <p:pic>
              <p:nvPicPr>
                <p:cNvPr id="208" name="Input penna 207">
                  <a:extLst>
                    <a:ext uri="{FF2B5EF4-FFF2-40B4-BE49-F238E27FC236}">
                      <a16:creationId xmlns:a16="http://schemas.microsoft.com/office/drawing/2014/main" id="{618365CC-2C80-285E-EBE9-193671A2D7F1}"/>
                    </a:ext>
                  </a:extLst>
                </p:cNvPr>
                <p:cNvPicPr/>
                <p:nvPr/>
              </p:nvPicPr>
              <p:blipFill>
                <a:blip r:embed="rId122"/>
                <a:stretch>
                  <a:fillRect/>
                </a:stretch>
              </p:blipFill>
              <p:spPr>
                <a:xfrm>
                  <a:off x="2147142" y="3013882"/>
                  <a:ext cx="61920" cy="155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3">
              <p14:nvContentPartPr>
                <p14:cNvPr id="209" name="Input penna 208">
                  <a:extLst>
                    <a:ext uri="{FF2B5EF4-FFF2-40B4-BE49-F238E27FC236}">
                      <a16:creationId xmlns:a16="http://schemas.microsoft.com/office/drawing/2014/main" id="{32E7C8D6-4410-65B4-5F21-9F18870D20FE}"/>
                    </a:ext>
                  </a:extLst>
                </p14:cNvPr>
                <p14:cNvContentPartPr/>
                <p14:nvPr/>
              </p14:nvContentPartPr>
              <p14:xfrm>
                <a:off x="2348382" y="2817322"/>
                <a:ext cx="109800" cy="266040"/>
              </p14:xfrm>
            </p:contentPart>
          </mc:Choice>
          <mc:Fallback>
            <p:pic>
              <p:nvPicPr>
                <p:cNvPr id="209" name="Input penna 208">
                  <a:extLst>
                    <a:ext uri="{FF2B5EF4-FFF2-40B4-BE49-F238E27FC236}">
                      <a16:creationId xmlns:a16="http://schemas.microsoft.com/office/drawing/2014/main" id="{32E7C8D6-4410-65B4-5F21-9F18870D20FE}"/>
                    </a:ext>
                  </a:extLst>
                </p:cNvPr>
                <p:cNvPicPr/>
                <p:nvPr/>
              </p:nvPicPr>
              <p:blipFill>
                <a:blip r:embed="rId124"/>
                <a:stretch>
                  <a:fillRect/>
                </a:stretch>
              </p:blipFill>
              <p:spPr>
                <a:xfrm>
                  <a:off x="2337582" y="2806522"/>
                  <a:ext cx="131040" cy="28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5">
              <p14:nvContentPartPr>
                <p14:cNvPr id="210" name="Input penna 209">
                  <a:extLst>
                    <a:ext uri="{FF2B5EF4-FFF2-40B4-BE49-F238E27FC236}">
                      <a16:creationId xmlns:a16="http://schemas.microsoft.com/office/drawing/2014/main" id="{2BCA9C2F-5A69-D2EB-6067-9993B4AEC855}"/>
                    </a:ext>
                  </a:extLst>
                </p14:cNvPr>
                <p14:cNvContentPartPr/>
                <p14:nvPr/>
              </p14:nvContentPartPr>
              <p14:xfrm>
                <a:off x="2545662" y="2856202"/>
                <a:ext cx="6480" cy="154800"/>
              </p14:xfrm>
            </p:contentPart>
          </mc:Choice>
          <mc:Fallback>
            <p:pic>
              <p:nvPicPr>
                <p:cNvPr id="210" name="Input penna 209">
                  <a:extLst>
                    <a:ext uri="{FF2B5EF4-FFF2-40B4-BE49-F238E27FC236}">
                      <a16:creationId xmlns:a16="http://schemas.microsoft.com/office/drawing/2014/main" id="{2BCA9C2F-5A69-D2EB-6067-9993B4AEC855}"/>
                    </a:ext>
                  </a:extLst>
                </p:cNvPr>
                <p:cNvPicPr/>
                <p:nvPr/>
              </p:nvPicPr>
              <p:blipFill>
                <a:blip r:embed="rId126"/>
                <a:stretch>
                  <a:fillRect/>
                </a:stretch>
              </p:blipFill>
              <p:spPr>
                <a:xfrm>
                  <a:off x="2535222" y="2845762"/>
                  <a:ext cx="27720" cy="176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7">
              <p14:nvContentPartPr>
                <p14:cNvPr id="211" name="Input penna 210">
                  <a:extLst>
                    <a:ext uri="{FF2B5EF4-FFF2-40B4-BE49-F238E27FC236}">
                      <a16:creationId xmlns:a16="http://schemas.microsoft.com/office/drawing/2014/main" id="{509101CF-2039-4386-597E-B4F410400110}"/>
                    </a:ext>
                  </a:extLst>
                </p14:cNvPr>
                <p14:cNvContentPartPr/>
                <p14:nvPr/>
              </p14:nvContentPartPr>
              <p14:xfrm>
                <a:off x="2617662" y="2825242"/>
                <a:ext cx="199080" cy="127440"/>
              </p14:xfrm>
            </p:contentPart>
          </mc:Choice>
          <mc:Fallback>
            <p:pic>
              <p:nvPicPr>
                <p:cNvPr id="211" name="Input penna 210">
                  <a:extLst>
                    <a:ext uri="{FF2B5EF4-FFF2-40B4-BE49-F238E27FC236}">
                      <a16:creationId xmlns:a16="http://schemas.microsoft.com/office/drawing/2014/main" id="{509101CF-2039-4386-597E-B4F410400110}"/>
                    </a:ext>
                  </a:extLst>
                </p:cNvPr>
                <p:cNvPicPr/>
                <p:nvPr/>
              </p:nvPicPr>
              <p:blipFill>
                <a:blip r:embed="rId128"/>
                <a:stretch>
                  <a:fillRect/>
                </a:stretch>
              </p:blipFill>
              <p:spPr>
                <a:xfrm>
                  <a:off x="2606862" y="2814802"/>
                  <a:ext cx="220320" cy="148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9">
              <p14:nvContentPartPr>
                <p14:cNvPr id="278" name="Input penna 277">
                  <a:extLst>
                    <a:ext uri="{FF2B5EF4-FFF2-40B4-BE49-F238E27FC236}">
                      <a16:creationId xmlns:a16="http://schemas.microsoft.com/office/drawing/2014/main" id="{9D18B72E-5EA7-EDB6-3C82-503BBF66C151}"/>
                    </a:ext>
                  </a:extLst>
                </p14:cNvPr>
                <p14:cNvContentPartPr/>
                <p14:nvPr/>
              </p14:nvContentPartPr>
              <p14:xfrm>
                <a:off x="2035902" y="2682322"/>
                <a:ext cx="225000" cy="645120"/>
              </p14:xfrm>
            </p:contentPart>
          </mc:Choice>
          <mc:Fallback>
            <p:pic>
              <p:nvPicPr>
                <p:cNvPr id="278" name="Input penna 277">
                  <a:extLst>
                    <a:ext uri="{FF2B5EF4-FFF2-40B4-BE49-F238E27FC236}">
                      <a16:creationId xmlns:a16="http://schemas.microsoft.com/office/drawing/2014/main" id="{9D18B72E-5EA7-EDB6-3C82-503BBF66C151}"/>
                    </a:ext>
                  </a:extLst>
                </p:cNvPr>
                <p:cNvPicPr/>
                <p:nvPr/>
              </p:nvPicPr>
              <p:blipFill>
                <a:blip r:embed="rId130"/>
                <a:stretch>
                  <a:fillRect/>
                </a:stretch>
              </p:blipFill>
              <p:spPr>
                <a:xfrm>
                  <a:off x="2025462" y="2671882"/>
                  <a:ext cx="246240" cy="6663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31">
            <p14:nvContentPartPr>
              <p14:cNvPr id="282" name="Input penna 281">
                <a:extLst>
                  <a:ext uri="{FF2B5EF4-FFF2-40B4-BE49-F238E27FC236}">
                    <a16:creationId xmlns:a16="http://schemas.microsoft.com/office/drawing/2014/main" id="{AD726DCB-B764-E0E7-78AC-34B0F12DFEA5}"/>
                  </a:ext>
                </a:extLst>
              </p14:cNvPr>
              <p14:cNvContentPartPr/>
              <p14:nvPr/>
            </p14:nvContentPartPr>
            <p14:xfrm>
              <a:off x="3960462" y="4789402"/>
              <a:ext cx="1095840" cy="145080"/>
            </p14:xfrm>
          </p:contentPart>
        </mc:Choice>
        <mc:Fallback>
          <p:pic>
            <p:nvPicPr>
              <p:cNvPr id="282" name="Input penna 281">
                <a:extLst>
                  <a:ext uri="{FF2B5EF4-FFF2-40B4-BE49-F238E27FC236}">
                    <a16:creationId xmlns:a16="http://schemas.microsoft.com/office/drawing/2014/main" id="{AD726DCB-B764-E0E7-78AC-34B0F12DFEA5}"/>
                  </a:ext>
                </a:extLst>
              </p:cNvPr>
              <p:cNvPicPr/>
              <p:nvPr/>
            </p:nvPicPr>
            <p:blipFill>
              <a:blip r:embed="rId132"/>
              <a:stretch>
                <a:fillRect/>
              </a:stretch>
            </p:blipFill>
            <p:spPr>
              <a:xfrm>
                <a:off x="3950022" y="4778962"/>
                <a:ext cx="1117080" cy="1663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8328700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2F59C3-56AB-CEAF-E291-ABE535B3E4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TextBox 3">
            <a:extLst>
              <a:ext uri="{FF2B5EF4-FFF2-40B4-BE49-F238E27FC236}">
                <a16:creationId xmlns:a16="http://schemas.microsoft.com/office/drawing/2014/main" id="{AA6B4833-682C-638F-2F67-2CDBBA831A17}"/>
              </a:ext>
            </a:extLst>
          </p:cNvPr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18" name="TextBox 5">
            <a:extLst>
              <a:ext uri="{FF2B5EF4-FFF2-40B4-BE49-F238E27FC236}">
                <a16:creationId xmlns:a16="http://schemas.microsoft.com/office/drawing/2014/main" id="{900BE397-E2F9-9106-3DF7-95F3837F0665}"/>
              </a:ext>
            </a:extLst>
          </p:cNvPr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32" name="그룹 12">
            <a:extLst>
              <a:ext uri="{FF2B5EF4-FFF2-40B4-BE49-F238E27FC236}">
                <a16:creationId xmlns:a16="http://schemas.microsoft.com/office/drawing/2014/main" id="{6FB25D91-A942-A4E8-CFD2-8EF876C59877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19" name="직사각형 13">
              <a:extLst>
                <a:ext uri="{FF2B5EF4-FFF2-40B4-BE49-F238E27FC236}">
                  <a16:creationId xmlns:a16="http://schemas.microsoft.com/office/drawing/2014/main" id="{886155B9-F002-00B6-18E4-3BA50486B2E8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" name="직사각형 14">
              <a:extLst>
                <a:ext uri="{FF2B5EF4-FFF2-40B4-BE49-F238E27FC236}">
                  <a16:creationId xmlns:a16="http://schemas.microsoft.com/office/drawing/2014/main" id="{4F07FB4C-DE4C-C86E-7A76-97166E89BD09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" name="직사각형 15">
              <a:extLst>
                <a:ext uri="{FF2B5EF4-FFF2-40B4-BE49-F238E27FC236}">
                  <a16:creationId xmlns:a16="http://schemas.microsoft.com/office/drawing/2014/main" id="{53E2F359-8189-49EA-1744-1FF37673E27F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" name="직사각형 16">
              <a:extLst>
                <a:ext uri="{FF2B5EF4-FFF2-40B4-BE49-F238E27FC236}">
                  <a16:creationId xmlns:a16="http://schemas.microsoft.com/office/drawing/2014/main" id="{022ADB17-794D-9998-0D51-5EF6C4767758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" name="직사각형 17">
              <a:extLst>
                <a:ext uri="{FF2B5EF4-FFF2-40B4-BE49-F238E27FC236}">
                  <a16:creationId xmlns:a16="http://schemas.microsoft.com/office/drawing/2014/main" id="{E6DAB5E3-42C2-75E6-1B1A-0E4069C789C9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4" name="직사각형 18">
              <a:extLst>
                <a:ext uri="{FF2B5EF4-FFF2-40B4-BE49-F238E27FC236}">
                  <a16:creationId xmlns:a16="http://schemas.microsoft.com/office/drawing/2014/main" id="{B30B8FD3-20FB-D9BF-3836-1B5E37339510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" name="직사각형 19">
              <a:extLst>
                <a:ext uri="{FF2B5EF4-FFF2-40B4-BE49-F238E27FC236}">
                  <a16:creationId xmlns:a16="http://schemas.microsoft.com/office/drawing/2014/main" id="{087C1676-F8D2-CCC2-84E8-42817673376E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" name="직사각형 20">
              <a:extLst>
                <a:ext uri="{FF2B5EF4-FFF2-40B4-BE49-F238E27FC236}">
                  <a16:creationId xmlns:a16="http://schemas.microsoft.com/office/drawing/2014/main" id="{0F739959-F61F-FC6D-D83B-F04B9F629749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7" name="직사각형 21">
              <a:extLst>
                <a:ext uri="{FF2B5EF4-FFF2-40B4-BE49-F238E27FC236}">
                  <a16:creationId xmlns:a16="http://schemas.microsoft.com/office/drawing/2014/main" id="{20C628B5-7A69-D0AA-F6D0-BFA38B699723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" name="직사각형 22">
              <a:extLst>
                <a:ext uri="{FF2B5EF4-FFF2-40B4-BE49-F238E27FC236}">
                  <a16:creationId xmlns:a16="http://schemas.microsoft.com/office/drawing/2014/main" id="{1ED08433-4909-FA3E-128B-67693DCA38BE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" name="직사각형 23">
              <a:extLst>
                <a:ext uri="{FF2B5EF4-FFF2-40B4-BE49-F238E27FC236}">
                  <a16:creationId xmlns:a16="http://schemas.microsoft.com/office/drawing/2014/main" id="{5CB53443-DD80-E559-5608-8901678FAA9A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0" name="직사각형 24">
              <a:extLst>
                <a:ext uri="{FF2B5EF4-FFF2-40B4-BE49-F238E27FC236}">
                  <a16:creationId xmlns:a16="http://schemas.microsoft.com/office/drawing/2014/main" id="{7D835D2A-129B-9F99-DC73-3E17C4EFE5E7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" name="직사각형 25">
              <a:extLst>
                <a:ext uri="{FF2B5EF4-FFF2-40B4-BE49-F238E27FC236}">
                  <a16:creationId xmlns:a16="http://schemas.microsoft.com/office/drawing/2014/main" id="{38F40703-CFA9-AB45-BA44-3FE82D3C79E9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33" name="그림 42" descr="그림 42">
            <a:extLst>
              <a:ext uri="{FF2B5EF4-FFF2-40B4-BE49-F238E27FC236}">
                <a16:creationId xmlns:a16="http://schemas.microsoft.com/office/drawing/2014/main" id="{F9B914CF-9C56-B7E5-C04B-49907B3E5A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47" name="그룹 44">
            <a:extLst>
              <a:ext uri="{FF2B5EF4-FFF2-40B4-BE49-F238E27FC236}">
                <a16:creationId xmlns:a16="http://schemas.microsoft.com/office/drawing/2014/main" id="{1E630ECA-2AE1-E81E-DB34-77D37E7B2F3B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34" name="직사각형 45">
              <a:extLst>
                <a:ext uri="{FF2B5EF4-FFF2-40B4-BE49-F238E27FC236}">
                  <a16:creationId xmlns:a16="http://schemas.microsoft.com/office/drawing/2014/main" id="{D42C253E-891E-0FAA-59C1-DDC92E40BD33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" name="직사각형 46">
              <a:extLst>
                <a:ext uri="{FF2B5EF4-FFF2-40B4-BE49-F238E27FC236}">
                  <a16:creationId xmlns:a16="http://schemas.microsoft.com/office/drawing/2014/main" id="{61E4A53D-23A8-19C6-EE2A-16B9D54A82D9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6" name="직사각형 47">
              <a:extLst>
                <a:ext uri="{FF2B5EF4-FFF2-40B4-BE49-F238E27FC236}">
                  <a16:creationId xmlns:a16="http://schemas.microsoft.com/office/drawing/2014/main" id="{63CB4B91-1299-6C18-5569-5E1374848D02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" name="직사각형 48">
              <a:extLst>
                <a:ext uri="{FF2B5EF4-FFF2-40B4-BE49-F238E27FC236}">
                  <a16:creationId xmlns:a16="http://schemas.microsoft.com/office/drawing/2014/main" id="{C500CBC8-2B88-C6C3-08DC-60006F6A3381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" name="직사각형 49">
              <a:extLst>
                <a:ext uri="{FF2B5EF4-FFF2-40B4-BE49-F238E27FC236}">
                  <a16:creationId xmlns:a16="http://schemas.microsoft.com/office/drawing/2014/main" id="{4FB23041-A24B-2EA6-4BAA-79F34F953B20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" name="직사각형 50">
              <a:extLst>
                <a:ext uri="{FF2B5EF4-FFF2-40B4-BE49-F238E27FC236}">
                  <a16:creationId xmlns:a16="http://schemas.microsoft.com/office/drawing/2014/main" id="{E9EE9C0C-D2F6-CE43-5533-55DD1B3FF04A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0" name="직사각형 51">
              <a:extLst>
                <a:ext uri="{FF2B5EF4-FFF2-40B4-BE49-F238E27FC236}">
                  <a16:creationId xmlns:a16="http://schemas.microsoft.com/office/drawing/2014/main" id="{E0E767F6-ABD0-023F-93D9-6931330305AB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" name="직사각형 52">
              <a:extLst>
                <a:ext uri="{FF2B5EF4-FFF2-40B4-BE49-F238E27FC236}">
                  <a16:creationId xmlns:a16="http://schemas.microsoft.com/office/drawing/2014/main" id="{DC1EDB73-4D8E-CCE0-68EF-946C3C820951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" name="직사각형 53">
              <a:extLst>
                <a:ext uri="{FF2B5EF4-FFF2-40B4-BE49-F238E27FC236}">
                  <a16:creationId xmlns:a16="http://schemas.microsoft.com/office/drawing/2014/main" id="{CC617F25-A8F6-230A-CB77-4F43C3EC427F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3" name="직사각형 54">
              <a:extLst>
                <a:ext uri="{FF2B5EF4-FFF2-40B4-BE49-F238E27FC236}">
                  <a16:creationId xmlns:a16="http://schemas.microsoft.com/office/drawing/2014/main" id="{95A81642-6463-7C18-3667-DE06D6EC4410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" name="직사각형 55">
              <a:extLst>
                <a:ext uri="{FF2B5EF4-FFF2-40B4-BE49-F238E27FC236}">
                  <a16:creationId xmlns:a16="http://schemas.microsoft.com/office/drawing/2014/main" id="{D1032EE7-2F99-B04E-4C60-DFB978A825DE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" name="직사각형 56">
              <a:extLst>
                <a:ext uri="{FF2B5EF4-FFF2-40B4-BE49-F238E27FC236}">
                  <a16:creationId xmlns:a16="http://schemas.microsoft.com/office/drawing/2014/main" id="{E1E4A438-32A0-6737-900D-51CA727BBC26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6" name="직사각형 57">
              <a:extLst>
                <a:ext uri="{FF2B5EF4-FFF2-40B4-BE49-F238E27FC236}">
                  <a16:creationId xmlns:a16="http://schemas.microsoft.com/office/drawing/2014/main" id="{203545BF-8134-22E6-822B-C06B44294BBE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48" name="Testo">
            <a:extLst>
              <a:ext uri="{FF2B5EF4-FFF2-40B4-BE49-F238E27FC236}">
                <a16:creationId xmlns:a16="http://schemas.microsoft.com/office/drawing/2014/main" id="{DC979280-DA1D-9D97-F690-AF8C6AF30998}"/>
              </a:ext>
            </a:extLst>
          </p:cNvPr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49" name="그림 5" descr="그림 5">
            <a:extLst>
              <a:ext uri="{FF2B5EF4-FFF2-40B4-BE49-F238E27FC236}">
                <a16:creationId xmlns:a16="http://schemas.microsoft.com/office/drawing/2014/main" id="{3246E6DD-7B8D-27AD-CB91-D1C9A3DB36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81" y="12988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63" name="그룹 28">
            <a:extLst>
              <a:ext uri="{FF2B5EF4-FFF2-40B4-BE49-F238E27FC236}">
                <a16:creationId xmlns:a16="http://schemas.microsoft.com/office/drawing/2014/main" id="{DCBC0647-4ACD-ACAE-6A45-B7078912EC83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50" name="직사각형 29">
              <a:extLst>
                <a:ext uri="{FF2B5EF4-FFF2-40B4-BE49-F238E27FC236}">
                  <a16:creationId xmlns:a16="http://schemas.microsoft.com/office/drawing/2014/main" id="{127D7E21-3761-991A-26A4-EEF8800AC42C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" name="직사각형 30">
              <a:extLst>
                <a:ext uri="{FF2B5EF4-FFF2-40B4-BE49-F238E27FC236}">
                  <a16:creationId xmlns:a16="http://schemas.microsoft.com/office/drawing/2014/main" id="{7D1EA959-A1D2-6EE2-412A-6FCAFA3490FC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2" name="직사각형 31">
              <a:extLst>
                <a:ext uri="{FF2B5EF4-FFF2-40B4-BE49-F238E27FC236}">
                  <a16:creationId xmlns:a16="http://schemas.microsoft.com/office/drawing/2014/main" id="{9EDC51FA-FDD7-828F-7D97-5A253EB8383A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" name="직사각형 32">
              <a:extLst>
                <a:ext uri="{FF2B5EF4-FFF2-40B4-BE49-F238E27FC236}">
                  <a16:creationId xmlns:a16="http://schemas.microsoft.com/office/drawing/2014/main" id="{6A7B202D-3F51-11AD-96CF-1D9D71CDEB28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" name="직사각형 33">
              <a:extLst>
                <a:ext uri="{FF2B5EF4-FFF2-40B4-BE49-F238E27FC236}">
                  <a16:creationId xmlns:a16="http://schemas.microsoft.com/office/drawing/2014/main" id="{A0FC4A6F-880C-92A1-1739-67B0FA63A6F3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5" name="직사각형 34">
              <a:extLst>
                <a:ext uri="{FF2B5EF4-FFF2-40B4-BE49-F238E27FC236}">
                  <a16:creationId xmlns:a16="http://schemas.microsoft.com/office/drawing/2014/main" id="{CADA716F-BE9E-CB78-7833-8A4792418B6D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" name="직사각형 35">
              <a:extLst>
                <a:ext uri="{FF2B5EF4-FFF2-40B4-BE49-F238E27FC236}">
                  <a16:creationId xmlns:a16="http://schemas.microsoft.com/office/drawing/2014/main" id="{7F6B9724-F481-D286-2C04-8228A5F39585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" name="직사각형 36">
              <a:extLst>
                <a:ext uri="{FF2B5EF4-FFF2-40B4-BE49-F238E27FC236}">
                  <a16:creationId xmlns:a16="http://schemas.microsoft.com/office/drawing/2014/main" id="{3D7B46D2-046D-50F8-2EFF-CED5659FF594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" name="직사각형 37">
              <a:extLst>
                <a:ext uri="{FF2B5EF4-FFF2-40B4-BE49-F238E27FC236}">
                  <a16:creationId xmlns:a16="http://schemas.microsoft.com/office/drawing/2014/main" id="{CE125C90-5887-9149-D5B5-614E81B37985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" name="직사각형 38">
              <a:extLst>
                <a:ext uri="{FF2B5EF4-FFF2-40B4-BE49-F238E27FC236}">
                  <a16:creationId xmlns:a16="http://schemas.microsoft.com/office/drawing/2014/main" id="{F37BAC35-3E96-1880-F223-DF306AB0259D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" name="직사각형 39">
              <a:extLst>
                <a:ext uri="{FF2B5EF4-FFF2-40B4-BE49-F238E27FC236}">
                  <a16:creationId xmlns:a16="http://schemas.microsoft.com/office/drawing/2014/main" id="{CAC43C2E-C398-E83A-F700-6150CAA3597A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" name="직사각형 40">
              <a:extLst>
                <a:ext uri="{FF2B5EF4-FFF2-40B4-BE49-F238E27FC236}">
                  <a16:creationId xmlns:a16="http://schemas.microsoft.com/office/drawing/2014/main" id="{088CB59B-1DA6-B817-4D7F-0711304AD580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2" name="직사각형 41">
              <a:extLst>
                <a:ext uri="{FF2B5EF4-FFF2-40B4-BE49-F238E27FC236}">
                  <a16:creationId xmlns:a16="http://schemas.microsoft.com/office/drawing/2014/main" id="{4398CF5B-4535-9860-D6BE-C4903C2F0196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77" name="그룹 43">
            <a:extLst>
              <a:ext uri="{FF2B5EF4-FFF2-40B4-BE49-F238E27FC236}">
                <a16:creationId xmlns:a16="http://schemas.microsoft.com/office/drawing/2014/main" id="{C219A528-2028-BE55-8DC7-73C0F56CAC85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64" name="직사각형 44">
              <a:extLst>
                <a:ext uri="{FF2B5EF4-FFF2-40B4-BE49-F238E27FC236}">
                  <a16:creationId xmlns:a16="http://schemas.microsoft.com/office/drawing/2014/main" id="{25C23A6D-ACA2-9D38-6BB0-4E745DB013A9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5" name="직사각형 45">
              <a:extLst>
                <a:ext uri="{FF2B5EF4-FFF2-40B4-BE49-F238E27FC236}">
                  <a16:creationId xmlns:a16="http://schemas.microsoft.com/office/drawing/2014/main" id="{5F994A06-CBD3-A6EB-3F51-1A6013002BB9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" name="직사각형 46">
              <a:extLst>
                <a:ext uri="{FF2B5EF4-FFF2-40B4-BE49-F238E27FC236}">
                  <a16:creationId xmlns:a16="http://schemas.microsoft.com/office/drawing/2014/main" id="{AB0076B8-BF4B-E557-8146-CA191DE6F7AF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" name="직사각형 47">
              <a:extLst>
                <a:ext uri="{FF2B5EF4-FFF2-40B4-BE49-F238E27FC236}">
                  <a16:creationId xmlns:a16="http://schemas.microsoft.com/office/drawing/2014/main" id="{D04691C7-CB64-FA8D-1A8E-4F3F4D5ADA80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8" name="직사각형 48">
              <a:extLst>
                <a:ext uri="{FF2B5EF4-FFF2-40B4-BE49-F238E27FC236}">
                  <a16:creationId xmlns:a16="http://schemas.microsoft.com/office/drawing/2014/main" id="{3C644ACB-030A-11A9-0E0E-6B9032C0F39F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" name="직사각형 49">
              <a:extLst>
                <a:ext uri="{FF2B5EF4-FFF2-40B4-BE49-F238E27FC236}">
                  <a16:creationId xmlns:a16="http://schemas.microsoft.com/office/drawing/2014/main" id="{16FE46D8-E342-A86C-DA2D-8424E7C1D6F7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" name="직사각형 50">
              <a:extLst>
                <a:ext uri="{FF2B5EF4-FFF2-40B4-BE49-F238E27FC236}">
                  <a16:creationId xmlns:a16="http://schemas.microsoft.com/office/drawing/2014/main" id="{E56E37FA-926B-0D13-8284-39EC32472ECB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1" name="직사각형 51">
              <a:extLst>
                <a:ext uri="{FF2B5EF4-FFF2-40B4-BE49-F238E27FC236}">
                  <a16:creationId xmlns:a16="http://schemas.microsoft.com/office/drawing/2014/main" id="{AC78C9F4-63FC-F62C-7EC8-7160837C33D4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" name="직사각형 52">
              <a:extLst>
                <a:ext uri="{FF2B5EF4-FFF2-40B4-BE49-F238E27FC236}">
                  <a16:creationId xmlns:a16="http://schemas.microsoft.com/office/drawing/2014/main" id="{DB9A2F42-204D-DCDB-4537-A68B0C8B426C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" name="직사각형 53">
              <a:extLst>
                <a:ext uri="{FF2B5EF4-FFF2-40B4-BE49-F238E27FC236}">
                  <a16:creationId xmlns:a16="http://schemas.microsoft.com/office/drawing/2014/main" id="{5CFF6557-A970-48E7-9922-EEDC5A1B7347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4" name="직사각형 54">
              <a:extLst>
                <a:ext uri="{FF2B5EF4-FFF2-40B4-BE49-F238E27FC236}">
                  <a16:creationId xmlns:a16="http://schemas.microsoft.com/office/drawing/2014/main" id="{F74D667B-FEBF-DEE4-EF80-3E0DB8D39C7D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" name="직사각형 55">
              <a:extLst>
                <a:ext uri="{FF2B5EF4-FFF2-40B4-BE49-F238E27FC236}">
                  <a16:creationId xmlns:a16="http://schemas.microsoft.com/office/drawing/2014/main" id="{76519480-A30A-A58E-2449-AA27F38F2060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6" name="직사각형 56">
              <a:extLst>
                <a:ext uri="{FF2B5EF4-FFF2-40B4-BE49-F238E27FC236}">
                  <a16:creationId xmlns:a16="http://schemas.microsoft.com/office/drawing/2014/main" id="{7DF82167-C5FB-409D-D835-6F4C747E2312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79" name="Capitolo 1…">
            <a:extLst>
              <a:ext uri="{FF2B5EF4-FFF2-40B4-BE49-F238E27FC236}">
                <a16:creationId xmlns:a16="http://schemas.microsoft.com/office/drawing/2014/main" id="{5BB9DFAD-2941-D029-BAAF-249B978CD7FC}"/>
              </a:ext>
            </a:extLst>
          </p:cNvPr>
          <p:cNvSpPr txBox="1"/>
          <p:nvPr/>
        </p:nvSpPr>
        <p:spPr>
          <a:xfrm>
            <a:off x="6049802" y="441799"/>
            <a:ext cx="92396" cy="5693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3100"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endParaRPr dirty="0"/>
          </a:p>
        </p:txBody>
      </p:sp>
      <p:pic>
        <p:nvPicPr>
          <p:cNvPr id="3" name="Immagine 2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27FF1B36-7662-CC46-B388-1770DD9CB8F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9050" y="1524000"/>
            <a:ext cx="4533900" cy="3810000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2" name="Input penna 1">
                <a:extLst>
                  <a:ext uri="{FF2B5EF4-FFF2-40B4-BE49-F238E27FC236}">
                    <a16:creationId xmlns:a16="http://schemas.microsoft.com/office/drawing/2014/main" id="{200243EB-1CA8-E3B3-8D68-32AF07827C67}"/>
                  </a:ext>
                </a:extLst>
              </p14:cNvPr>
              <p14:cNvContentPartPr/>
              <p14:nvPr/>
            </p14:nvContentPartPr>
            <p14:xfrm>
              <a:off x="4724742" y="3435802"/>
              <a:ext cx="360" cy="360"/>
            </p14:xfrm>
          </p:contentPart>
        </mc:Choice>
        <mc:Fallback>
          <p:pic>
            <p:nvPicPr>
              <p:cNvPr id="2" name="Input penna 1">
                <a:extLst>
                  <a:ext uri="{FF2B5EF4-FFF2-40B4-BE49-F238E27FC236}">
                    <a16:creationId xmlns:a16="http://schemas.microsoft.com/office/drawing/2014/main" id="{200243EB-1CA8-E3B3-8D68-32AF07827C67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714302" y="3425362"/>
                <a:ext cx="21600" cy="21600"/>
              </a:xfrm>
              <a:prstGeom prst="rect">
                <a:avLst/>
              </a:prstGeom>
            </p:spPr>
          </p:pic>
        </mc:Fallback>
      </mc:AlternateContent>
      <p:grpSp>
        <p:nvGrpSpPr>
          <p:cNvPr id="7" name="Gruppo 6">
            <a:extLst>
              <a:ext uri="{FF2B5EF4-FFF2-40B4-BE49-F238E27FC236}">
                <a16:creationId xmlns:a16="http://schemas.microsoft.com/office/drawing/2014/main" id="{9A1128BF-CB13-C411-3084-78E6B33EBF7F}"/>
              </a:ext>
            </a:extLst>
          </p:cNvPr>
          <p:cNvGrpSpPr/>
          <p:nvPr/>
        </p:nvGrpSpPr>
        <p:grpSpPr>
          <a:xfrm>
            <a:off x="5345022" y="1568842"/>
            <a:ext cx="844200" cy="374760"/>
            <a:chOff x="5345022" y="1568842"/>
            <a:chExt cx="844200" cy="3747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4" name="Input penna 3">
                  <a:extLst>
                    <a:ext uri="{FF2B5EF4-FFF2-40B4-BE49-F238E27FC236}">
                      <a16:creationId xmlns:a16="http://schemas.microsoft.com/office/drawing/2014/main" id="{60712847-EBFE-6A77-BD29-08406F65499B}"/>
                    </a:ext>
                  </a:extLst>
                </p14:cNvPr>
                <p14:cNvContentPartPr/>
                <p14:nvPr/>
              </p14:nvContentPartPr>
              <p14:xfrm>
                <a:off x="5411982" y="1892122"/>
                <a:ext cx="777240" cy="38160"/>
              </p14:xfrm>
            </p:contentPart>
          </mc:Choice>
          <mc:Fallback>
            <p:pic>
              <p:nvPicPr>
                <p:cNvPr id="4" name="Input penna 3">
                  <a:extLst>
                    <a:ext uri="{FF2B5EF4-FFF2-40B4-BE49-F238E27FC236}">
                      <a16:creationId xmlns:a16="http://schemas.microsoft.com/office/drawing/2014/main" id="{60712847-EBFE-6A77-BD29-08406F65499B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5401182" y="1881682"/>
                  <a:ext cx="798480" cy="59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5" name="Input penna 4">
                  <a:extLst>
                    <a:ext uri="{FF2B5EF4-FFF2-40B4-BE49-F238E27FC236}">
                      <a16:creationId xmlns:a16="http://schemas.microsoft.com/office/drawing/2014/main" id="{534A2DD0-F478-DDF9-CE9E-9A738D9867F5}"/>
                    </a:ext>
                  </a:extLst>
                </p14:cNvPr>
                <p14:cNvContentPartPr/>
                <p14:nvPr/>
              </p14:nvContentPartPr>
              <p14:xfrm>
                <a:off x="5345022" y="1568842"/>
                <a:ext cx="808920" cy="374760"/>
              </p14:xfrm>
            </p:contentPart>
          </mc:Choice>
          <mc:Fallback>
            <p:pic>
              <p:nvPicPr>
                <p:cNvPr id="5" name="Input penna 4">
                  <a:extLst>
                    <a:ext uri="{FF2B5EF4-FFF2-40B4-BE49-F238E27FC236}">
                      <a16:creationId xmlns:a16="http://schemas.microsoft.com/office/drawing/2014/main" id="{534A2DD0-F478-DDF9-CE9E-9A738D9867F5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5334582" y="1558042"/>
                  <a:ext cx="830160" cy="396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6" name="Gruppo 25">
            <a:extLst>
              <a:ext uri="{FF2B5EF4-FFF2-40B4-BE49-F238E27FC236}">
                <a16:creationId xmlns:a16="http://schemas.microsoft.com/office/drawing/2014/main" id="{7798FB2D-01D8-68FE-5AB5-8A8C43E68084}"/>
              </a:ext>
            </a:extLst>
          </p:cNvPr>
          <p:cNvGrpSpPr/>
          <p:nvPr/>
        </p:nvGrpSpPr>
        <p:grpSpPr>
          <a:xfrm>
            <a:off x="5117142" y="844162"/>
            <a:ext cx="1108800" cy="601560"/>
            <a:chOff x="5117142" y="844162"/>
            <a:chExt cx="1108800" cy="6015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8" name="Input penna 7">
                  <a:extLst>
                    <a:ext uri="{FF2B5EF4-FFF2-40B4-BE49-F238E27FC236}">
                      <a16:creationId xmlns:a16="http://schemas.microsoft.com/office/drawing/2014/main" id="{63795335-B95E-620B-800F-EFA91861217E}"/>
                    </a:ext>
                  </a:extLst>
                </p14:cNvPr>
                <p14:cNvContentPartPr/>
                <p14:nvPr/>
              </p14:nvContentPartPr>
              <p14:xfrm>
                <a:off x="5347182" y="1123162"/>
                <a:ext cx="191160" cy="322560"/>
              </p14:xfrm>
            </p:contentPart>
          </mc:Choice>
          <mc:Fallback>
            <p:pic>
              <p:nvPicPr>
                <p:cNvPr id="8" name="Input penna 7">
                  <a:extLst>
                    <a:ext uri="{FF2B5EF4-FFF2-40B4-BE49-F238E27FC236}">
                      <a16:creationId xmlns:a16="http://schemas.microsoft.com/office/drawing/2014/main" id="{63795335-B95E-620B-800F-EFA91861217E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5336382" y="1112362"/>
                  <a:ext cx="212400" cy="34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9" name="Input penna 8">
                  <a:extLst>
                    <a:ext uri="{FF2B5EF4-FFF2-40B4-BE49-F238E27FC236}">
                      <a16:creationId xmlns:a16="http://schemas.microsoft.com/office/drawing/2014/main" id="{5E164B3F-107B-75B2-072D-1BF974671071}"/>
                    </a:ext>
                  </a:extLst>
                </p14:cNvPr>
                <p14:cNvContentPartPr/>
                <p14:nvPr/>
              </p14:nvContentPartPr>
              <p14:xfrm>
                <a:off x="5117142" y="844162"/>
                <a:ext cx="161640" cy="324720"/>
              </p14:xfrm>
            </p:contentPart>
          </mc:Choice>
          <mc:Fallback>
            <p:pic>
              <p:nvPicPr>
                <p:cNvPr id="9" name="Input penna 8">
                  <a:extLst>
                    <a:ext uri="{FF2B5EF4-FFF2-40B4-BE49-F238E27FC236}">
                      <a16:creationId xmlns:a16="http://schemas.microsoft.com/office/drawing/2014/main" id="{5E164B3F-107B-75B2-072D-1BF974671071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5106342" y="833722"/>
                  <a:ext cx="182880" cy="345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406C7CE7-E64D-3811-94F3-F89D8E4EB5F7}"/>
                    </a:ext>
                  </a:extLst>
                </p14:cNvPr>
                <p14:cNvContentPartPr/>
                <p14:nvPr/>
              </p14:nvContentPartPr>
              <p14:xfrm>
                <a:off x="5345382" y="992482"/>
                <a:ext cx="59400" cy="3672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406C7CE7-E64D-3811-94F3-F89D8E4EB5F7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5334942" y="982042"/>
                  <a:ext cx="80640" cy="5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2F13536D-5074-618E-9E4E-6C6C72760987}"/>
                    </a:ext>
                  </a:extLst>
                </p14:cNvPr>
                <p14:cNvContentPartPr/>
                <p14:nvPr/>
              </p14:nvContentPartPr>
              <p14:xfrm>
                <a:off x="5630862" y="859282"/>
                <a:ext cx="184680" cy="235080"/>
              </p14:xfrm>
            </p:contentPart>
          </mc:Choice>
          <mc:Fallback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2F13536D-5074-618E-9E4E-6C6C72760987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5620062" y="848842"/>
                  <a:ext cx="205920" cy="256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520FEAB0-F0A5-092E-A360-02BDBD28A292}"/>
                    </a:ext>
                  </a:extLst>
                </p14:cNvPr>
                <p14:cNvContentPartPr/>
                <p14:nvPr/>
              </p14:nvContentPartPr>
              <p14:xfrm>
                <a:off x="5852622" y="945322"/>
                <a:ext cx="129960" cy="9972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520FEAB0-F0A5-092E-A360-02BDBD28A292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5841822" y="934522"/>
                  <a:ext cx="151200" cy="12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13" name="Input penna 12">
                  <a:extLst>
                    <a:ext uri="{FF2B5EF4-FFF2-40B4-BE49-F238E27FC236}">
                      <a16:creationId xmlns:a16="http://schemas.microsoft.com/office/drawing/2014/main" id="{41E17B03-2451-24E3-B192-95FC5AA7F0F3}"/>
                    </a:ext>
                  </a:extLst>
                </p14:cNvPr>
                <p14:cNvContentPartPr/>
                <p14:nvPr/>
              </p14:nvContentPartPr>
              <p14:xfrm>
                <a:off x="6001302" y="930202"/>
                <a:ext cx="107280" cy="138960"/>
              </p14:xfrm>
            </p:contentPart>
          </mc:Choice>
          <mc:Fallback>
            <p:pic>
              <p:nvPicPr>
                <p:cNvPr id="13" name="Input penna 12">
                  <a:extLst>
                    <a:ext uri="{FF2B5EF4-FFF2-40B4-BE49-F238E27FC236}">
                      <a16:creationId xmlns:a16="http://schemas.microsoft.com/office/drawing/2014/main" id="{41E17B03-2451-24E3-B192-95FC5AA7F0F3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5990502" y="919402"/>
                  <a:ext cx="128520" cy="160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14" name="Input penna 13">
                  <a:extLst>
                    <a:ext uri="{FF2B5EF4-FFF2-40B4-BE49-F238E27FC236}">
                      <a16:creationId xmlns:a16="http://schemas.microsoft.com/office/drawing/2014/main" id="{AEADB20C-9535-C161-99D1-729D594570AE}"/>
                    </a:ext>
                  </a:extLst>
                </p14:cNvPr>
                <p14:cNvContentPartPr/>
                <p14:nvPr/>
              </p14:nvContentPartPr>
              <p14:xfrm>
                <a:off x="6160782" y="921202"/>
                <a:ext cx="65160" cy="207720"/>
              </p14:xfrm>
            </p:contentPart>
          </mc:Choice>
          <mc:Fallback>
            <p:pic>
              <p:nvPicPr>
                <p:cNvPr id="14" name="Input penna 13">
                  <a:extLst>
                    <a:ext uri="{FF2B5EF4-FFF2-40B4-BE49-F238E27FC236}">
                      <a16:creationId xmlns:a16="http://schemas.microsoft.com/office/drawing/2014/main" id="{AEADB20C-9535-C161-99D1-729D594570AE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6150342" y="910762"/>
                  <a:ext cx="86400" cy="228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4" name="Gruppo 23">
            <a:extLst>
              <a:ext uri="{FF2B5EF4-FFF2-40B4-BE49-F238E27FC236}">
                <a16:creationId xmlns:a16="http://schemas.microsoft.com/office/drawing/2014/main" id="{FC30289A-411C-03FF-5F96-10BEF4C4888C}"/>
              </a:ext>
            </a:extLst>
          </p:cNvPr>
          <p:cNvGrpSpPr/>
          <p:nvPr/>
        </p:nvGrpSpPr>
        <p:grpSpPr>
          <a:xfrm>
            <a:off x="6519702" y="802402"/>
            <a:ext cx="978840" cy="544320"/>
            <a:chOff x="6519702" y="802402"/>
            <a:chExt cx="978840" cy="5443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15" name="Input penna 14">
                  <a:extLst>
                    <a:ext uri="{FF2B5EF4-FFF2-40B4-BE49-F238E27FC236}">
                      <a16:creationId xmlns:a16="http://schemas.microsoft.com/office/drawing/2014/main" id="{745C984F-EF1F-1F30-20FE-6B1284086B89}"/>
                    </a:ext>
                  </a:extLst>
                </p14:cNvPr>
                <p14:cNvContentPartPr/>
                <p14:nvPr/>
              </p14:nvContentPartPr>
              <p14:xfrm>
                <a:off x="6519702" y="844162"/>
                <a:ext cx="212400" cy="267120"/>
              </p14:xfrm>
            </p:contentPart>
          </mc:Choice>
          <mc:Fallback>
            <p:pic>
              <p:nvPicPr>
                <p:cNvPr id="15" name="Input penna 14">
                  <a:extLst>
                    <a:ext uri="{FF2B5EF4-FFF2-40B4-BE49-F238E27FC236}">
                      <a16:creationId xmlns:a16="http://schemas.microsoft.com/office/drawing/2014/main" id="{745C984F-EF1F-1F30-20FE-6B1284086B89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6509262" y="833362"/>
                  <a:ext cx="233640" cy="28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">
              <p14:nvContentPartPr>
                <p14:cNvPr id="16" name="Input penna 15">
                  <a:extLst>
                    <a:ext uri="{FF2B5EF4-FFF2-40B4-BE49-F238E27FC236}">
                      <a16:creationId xmlns:a16="http://schemas.microsoft.com/office/drawing/2014/main" id="{23BE0DF5-9AED-F461-C996-E06DE29B5DA3}"/>
                    </a:ext>
                  </a:extLst>
                </p14:cNvPr>
                <p14:cNvContentPartPr/>
                <p14:nvPr/>
              </p14:nvContentPartPr>
              <p14:xfrm>
                <a:off x="6657942" y="930922"/>
                <a:ext cx="144360" cy="130320"/>
              </p14:xfrm>
            </p:contentPart>
          </mc:Choice>
          <mc:Fallback>
            <p:pic>
              <p:nvPicPr>
                <p:cNvPr id="16" name="Input penna 15">
                  <a:extLst>
                    <a:ext uri="{FF2B5EF4-FFF2-40B4-BE49-F238E27FC236}">
                      <a16:creationId xmlns:a16="http://schemas.microsoft.com/office/drawing/2014/main" id="{23BE0DF5-9AED-F461-C996-E06DE29B5DA3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6647142" y="920122"/>
                  <a:ext cx="165600" cy="15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">
              <p14:nvContentPartPr>
                <p14:cNvPr id="17" name="Input penna 16">
                  <a:extLst>
                    <a:ext uri="{FF2B5EF4-FFF2-40B4-BE49-F238E27FC236}">
                      <a16:creationId xmlns:a16="http://schemas.microsoft.com/office/drawing/2014/main" id="{74901844-8B38-9C54-4A0A-DAD7C25790C9}"/>
                    </a:ext>
                  </a:extLst>
                </p14:cNvPr>
                <p14:cNvContentPartPr/>
                <p14:nvPr/>
              </p14:nvContentPartPr>
              <p14:xfrm>
                <a:off x="6850542" y="958282"/>
                <a:ext cx="39240" cy="172080"/>
              </p14:xfrm>
            </p:contentPart>
          </mc:Choice>
          <mc:Fallback>
            <p:pic>
              <p:nvPicPr>
                <p:cNvPr id="17" name="Input penna 16">
                  <a:extLst>
                    <a:ext uri="{FF2B5EF4-FFF2-40B4-BE49-F238E27FC236}">
                      <a16:creationId xmlns:a16="http://schemas.microsoft.com/office/drawing/2014/main" id="{74901844-8B38-9C54-4A0A-DAD7C25790C9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6839742" y="947482"/>
                  <a:ext cx="60480" cy="193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">
              <p14:nvContentPartPr>
                <p14:cNvPr id="18" name="Input penna 17">
                  <a:extLst>
                    <a:ext uri="{FF2B5EF4-FFF2-40B4-BE49-F238E27FC236}">
                      <a16:creationId xmlns:a16="http://schemas.microsoft.com/office/drawing/2014/main" id="{73FB02A2-BAD3-A8B0-1079-CDD8FCB70140}"/>
                    </a:ext>
                  </a:extLst>
                </p14:cNvPr>
                <p14:cNvContentPartPr/>
                <p14:nvPr/>
              </p14:nvContentPartPr>
              <p14:xfrm>
                <a:off x="6943782" y="883402"/>
                <a:ext cx="148680" cy="317160"/>
              </p14:xfrm>
            </p:contentPart>
          </mc:Choice>
          <mc:Fallback>
            <p:pic>
              <p:nvPicPr>
                <p:cNvPr id="18" name="Input penna 17">
                  <a:extLst>
                    <a:ext uri="{FF2B5EF4-FFF2-40B4-BE49-F238E27FC236}">
                      <a16:creationId xmlns:a16="http://schemas.microsoft.com/office/drawing/2014/main" id="{73FB02A2-BAD3-A8B0-1079-CDD8FCB70140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6932982" y="872962"/>
                  <a:ext cx="169920" cy="338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">
              <p14:nvContentPartPr>
                <p14:cNvPr id="19" name="Input penna 18">
                  <a:extLst>
                    <a:ext uri="{FF2B5EF4-FFF2-40B4-BE49-F238E27FC236}">
                      <a16:creationId xmlns:a16="http://schemas.microsoft.com/office/drawing/2014/main" id="{0FB77BFE-B2C2-3B47-E6F4-7ED85190CADB}"/>
                    </a:ext>
                  </a:extLst>
                </p14:cNvPr>
                <p14:cNvContentPartPr/>
                <p14:nvPr/>
              </p14:nvContentPartPr>
              <p14:xfrm>
                <a:off x="7135662" y="950722"/>
                <a:ext cx="83520" cy="180360"/>
              </p14:xfrm>
            </p:contentPart>
          </mc:Choice>
          <mc:Fallback>
            <p:pic>
              <p:nvPicPr>
                <p:cNvPr id="19" name="Input penna 18">
                  <a:extLst>
                    <a:ext uri="{FF2B5EF4-FFF2-40B4-BE49-F238E27FC236}">
                      <a16:creationId xmlns:a16="http://schemas.microsoft.com/office/drawing/2014/main" id="{0FB77BFE-B2C2-3B47-E6F4-7ED85190CADB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7124862" y="939922"/>
                  <a:ext cx="104760" cy="20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">
              <p14:nvContentPartPr>
                <p14:cNvPr id="20" name="Input penna 19">
                  <a:extLst>
                    <a:ext uri="{FF2B5EF4-FFF2-40B4-BE49-F238E27FC236}">
                      <a16:creationId xmlns:a16="http://schemas.microsoft.com/office/drawing/2014/main" id="{AEED0190-911A-9A49-A368-AF03229F36E5}"/>
                    </a:ext>
                  </a:extLst>
                </p14:cNvPr>
                <p14:cNvContentPartPr/>
                <p14:nvPr/>
              </p14:nvContentPartPr>
              <p14:xfrm>
                <a:off x="7280022" y="955402"/>
                <a:ext cx="12240" cy="160920"/>
              </p14:xfrm>
            </p:contentPart>
          </mc:Choice>
          <mc:Fallback>
            <p:pic>
              <p:nvPicPr>
                <p:cNvPr id="20" name="Input penna 19">
                  <a:extLst>
                    <a:ext uri="{FF2B5EF4-FFF2-40B4-BE49-F238E27FC236}">
                      <a16:creationId xmlns:a16="http://schemas.microsoft.com/office/drawing/2014/main" id="{AEED0190-911A-9A49-A368-AF03229F36E5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7269582" y="944962"/>
                  <a:ext cx="33480" cy="182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">
              <p14:nvContentPartPr>
                <p14:cNvPr id="21" name="Input penna 20">
                  <a:extLst>
                    <a:ext uri="{FF2B5EF4-FFF2-40B4-BE49-F238E27FC236}">
                      <a16:creationId xmlns:a16="http://schemas.microsoft.com/office/drawing/2014/main" id="{25BB7853-7B1E-71FB-CA47-6A00DB939EDB}"/>
                    </a:ext>
                  </a:extLst>
                </p14:cNvPr>
                <p14:cNvContentPartPr/>
                <p14:nvPr/>
              </p14:nvContentPartPr>
              <p14:xfrm>
                <a:off x="7287942" y="1061242"/>
                <a:ext cx="85320" cy="21600"/>
              </p14:xfrm>
            </p:contentPart>
          </mc:Choice>
          <mc:Fallback>
            <p:pic>
              <p:nvPicPr>
                <p:cNvPr id="21" name="Input penna 20">
                  <a:extLst>
                    <a:ext uri="{FF2B5EF4-FFF2-40B4-BE49-F238E27FC236}">
                      <a16:creationId xmlns:a16="http://schemas.microsoft.com/office/drawing/2014/main" id="{25BB7853-7B1E-71FB-CA47-6A00DB939EDB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7277502" y="1050802"/>
                  <a:ext cx="106560" cy="4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">
              <p14:nvContentPartPr>
                <p14:cNvPr id="22" name="Input penna 21">
                  <a:extLst>
                    <a:ext uri="{FF2B5EF4-FFF2-40B4-BE49-F238E27FC236}">
                      <a16:creationId xmlns:a16="http://schemas.microsoft.com/office/drawing/2014/main" id="{20A6DB0D-A8C6-070C-1B47-20AB12C741EA}"/>
                    </a:ext>
                  </a:extLst>
                </p14:cNvPr>
                <p14:cNvContentPartPr/>
                <p14:nvPr/>
              </p14:nvContentPartPr>
              <p14:xfrm>
                <a:off x="7371822" y="802402"/>
                <a:ext cx="126720" cy="544320"/>
              </p14:xfrm>
            </p:contentPart>
          </mc:Choice>
          <mc:Fallback>
            <p:pic>
              <p:nvPicPr>
                <p:cNvPr id="22" name="Input penna 21">
                  <a:extLst>
                    <a:ext uri="{FF2B5EF4-FFF2-40B4-BE49-F238E27FC236}">
                      <a16:creationId xmlns:a16="http://schemas.microsoft.com/office/drawing/2014/main" id="{20A6DB0D-A8C6-070C-1B47-20AB12C741EA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7361382" y="791602"/>
                  <a:ext cx="147960" cy="5655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41">
            <p14:nvContentPartPr>
              <p14:cNvPr id="52" name="Input penna 51">
                <a:extLst>
                  <a:ext uri="{FF2B5EF4-FFF2-40B4-BE49-F238E27FC236}">
                    <a16:creationId xmlns:a16="http://schemas.microsoft.com/office/drawing/2014/main" id="{D2BA6C0D-988E-2789-9CC5-00729D78FF68}"/>
                  </a:ext>
                </a:extLst>
              </p14:cNvPr>
              <p14:cNvContentPartPr/>
              <p14:nvPr/>
            </p14:nvContentPartPr>
            <p14:xfrm>
              <a:off x="5335179" y="2764424"/>
              <a:ext cx="845640" cy="86760"/>
            </p14:xfrm>
          </p:contentPart>
        </mc:Choice>
        <mc:Fallback>
          <p:pic>
            <p:nvPicPr>
              <p:cNvPr id="52" name="Input penna 51">
                <a:extLst>
                  <a:ext uri="{FF2B5EF4-FFF2-40B4-BE49-F238E27FC236}">
                    <a16:creationId xmlns:a16="http://schemas.microsoft.com/office/drawing/2014/main" id="{D2BA6C0D-988E-2789-9CC5-00729D78FF68}"/>
                  </a:ext>
                </a:extLst>
              </p:cNvPr>
              <p:cNvPicPr/>
              <p:nvPr/>
            </p:nvPicPr>
            <p:blipFill>
              <a:blip r:embed="rId42"/>
              <a:stretch>
                <a:fillRect/>
              </a:stretch>
            </p:blipFill>
            <p:spPr>
              <a:xfrm>
                <a:off x="5329059" y="2758304"/>
                <a:ext cx="857880" cy="99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3">
            <p14:nvContentPartPr>
              <p14:cNvPr id="53" name="Input penna 52">
                <a:extLst>
                  <a:ext uri="{FF2B5EF4-FFF2-40B4-BE49-F238E27FC236}">
                    <a16:creationId xmlns:a16="http://schemas.microsoft.com/office/drawing/2014/main" id="{E86C9467-881B-0DE6-D62A-89CD34E07A5E}"/>
                  </a:ext>
                </a:extLst>
              </p14:cNvPr>
              <p14:cNvContentPartPr/>
              <p14:nvPr/>
            </p14:nvContentPartPr>
            <p14:xfrm>
              <a:off x="4486589" y="4667196"/>
              <a:ext cx="1485720" cy="51840"/>
            </p14:xfrm>
          </p:contentPart>
        </mc:Choice>
        <mc:Fallback>
          <p:pic>
            <p:nvPicPr>
              <p:cNvPr id="53" name="Input penna 52">
                <a:extLst>
                  <a:ext uri="{FF2B5EF4-FFF2-40B4-BE49-F238E27FC236}">
                    <a16:creationId xmlns:a16="http://schemas.microsoft.com/office/drawing/2014/main" id="{E86C9467-881B-0DE6-D62A-89CD34E07A5E}"/>
                  </a:ext>
                </a:extLst>
              </p:cNvPr>
              <p:cNvPicPr/>
              <p:nvPr/>
            </p:nvPicPr>
            <p:blipFill>
              <a:blip r:embed="rId44"/>
              <a:stretch>
                <a:fillRect/>
              </a:stretch>
            </p:blipFill>
            <p:spPr>
              <a:xfrm>
                <a:off x="4475789" y="4656756"/>
                <a:ext cx="1506960" cy="730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021976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테마">
  <a:themeElements>
    <a:clrScheme name="Office 테마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F05A5A"/>
      </a:accent1>
      <a:accent2>
        <a:srgbClr val="F7A9A7"/>
      </a:accent2>
      <a:accent3>
        <a:srgbClr val="123865"/>
      </a:accent3>
      <a:accent4>
        <a:srgbClr val="5AABCF"/>
      </a:accent4>
      <a:accent5>
        <a:srgbClr val="E9DDBA"/>
      </a:accent5>
      <a:accent6>
        <a:srgbClr val="88898E"/>
      </a:accent6>
      <a:hlink>
        <a:srgbClr val="0000FF"/>
      </a:hlink>
      <a:folHlink>
        <a:srgbClr val="FF00FF"/>
      </a:folHlink>
    </a:clrScheme>
    <a:fontScheme name="Office 테마">
      <a:majorFont>
        <a:latin typeface="마루 부리 중간"/>
        <a:ea typeface="마루 부리 중간"/>
        <a:cs typeface="마루 부리 중간"/>
      </a:majorFont>
      <a:minorFont>
        <a:latin typeface="Helvetica"/>
        <a:ea typeface="Helvetica"/>
        <a:cs typeface="Helvetica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마루 부리 중간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마루 부리 중간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Office 테마">
  <a:themeElements>
    <a:clrScheme name="Office 테마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F05A5A"/>
      </a:accent1>
      <a:accent2>
        <a:srgbClr val="F7A9A7"/>
      </a:accent2>
      <a:accent3>
        <a:srgbClr val="123865"/>
      </a:accent3>
      <a:accent4>
        <a:srgbClr val="5AABCF"/>
      </a:accent4>
      <a:accent5>
        <a:srgbClr val="E9DDBA"/>
      </a:accent5>
      <a:accent6>
        <a:srgbClr val="88898E"/>
      </a:accent6>
      <a:hlink>
        <a:srgbClr val="0000FF"/>
      </a:hlink>
      <a:folHlink>
        <a:srgbClr val="FF00FF"/>
      </a:folHlink>
    </a:clrScheme>
    <a:fontScheme name="Office 테마">
      <a:majorFont>
        <a:latin typeface="마루 부리 중간"/>
        <a:ea typeface="마루 부리 중간"/>
        <a:cs typeface="마루 부리 중간"/>
      </a:majorFont>
      <a:minorFont>
        <a:latin typeface="Helvetica"/>
        <a:ea typeface="Helvetica"/>
        <a:cs typeface="Helvetica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마루 부리 중간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마루 부리 중간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993</TotalTime>
  <Words>167</Words>
  <Application>Microsoft Macintosh PowerPoint</Application>
  <PresentationFormat>Widescreen</PresentationFormat>
  <Paragraphs>46</Paragraphs>
  <Slides>22</Slides>
  <Notes>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22</vt:i4>
      </vt:variant>
    </vt:vector>
  </HeadingPairs>
  <TitlesOfParts>
    <vt:vector size="26" baseType="lpstr">
      <vt:lpstr>마루 부리 굵은</vt:lpstr>
      <vt:lpstr>마루 부리 중간</vt:lpstr>
      <vt:lpstr>Arial</vt:lpstr>
      <vt:lpstr>Office 테마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YOUNGHYEON KIM</cp:lastModifiedBy>
  <cp:revision>16</cp:revision>
  <dcterms:modified xsi:type="dcterms:W3CDTF">2025-05-14T16:27:08Z</dcterms:modified>
</cp:coreProperties>
</file>