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ppt/ink/ink1467.xml" ContentType="application/inkml+xml"/>
  <Override PartName="/ppt/ink/ink1468.xml" ContentType="application/inkml+xml"/>
  <Override PartName="/ppt/ink/ink1469.xml" ContentType="application/inkml+xml"/>
  <Override PartName="/ppt/ink/ink1470.xml" ContentType="application/inkml+xml"/>
  <Override PartName="/ppt/ink/ink1471.xml" ContentType="application/inkml+xml"/>
  <Override PartName="/ppt/ink/ink1472.xml" ContentType="application/inkml+xml"/>
  <Override PartName="/ppt/ink/ink1473.xml" ContentType="application/inkml+xml"/>
  <Override PartName="/ppt/ink/ink1474.xml" ContentType="application/inkml+xml"/>
  <Override PartName="/ppt/ink/ink1475.xml" ContentType="application/inkml+xml"/>
  <Override PartName="/ppt/ink/ink1476.xml" ContentType="application/inkml+xml"/>
  <Override PartName="/ppt/ink/ink1477.xml" ContentType="application/inkml+xml"/>
  <Override PartName="/ppt/ink/ink1478.xml" ContentType="application/inkml+xml"/>
  <Override PartName="/ppt/ink/ink1479.xml" ContentType="application/inkml+xml"/>
  <Override PartName="/ppt/ink/ink1480.xml" ContentType="application/inkml+xml"/>
  <Override PartName="/ppt/ink/ink1481.xml" ContentType="application/inkml+xml"/>
  <Override PartName="/ppt/ink/ink1482.xml" ContentType="application/inkml+xml"/>
  <Override PartName="/ppt/ink/ink1483.xml" ContentType="application/inkml+xml"/>
  <Override PartName="/ppt/ink/ink1484.xml" ContentType="application/inkml+xml"/>
  <Override PartName="/ppt/ink/ink1485.xml" ContentType="application/inkml+xml"/>
  <Override PartName="/ppt/ink/ink1486.xml" ContentType="application/inkml+xml"/>
  <Override PartName="/ppt/ink/ink1487.xml" ContentType="application/inkml+xml"/>
  <Override PartName="/ppt/ink/ink1488.xml" ContentType="application/inkml+xml"/>
  <Override PartName="/ppt/ink/ink1489.xml" ContentType="application/inkml+xml"/>
  <Override PartName="/ppt/ink/ink1490.xml" ContentType="application/inkml+xml"/>
  <Override PartName="/ppt/ink/ink1491.xml" ContentType="application/inkml+xml"/>
  <Override PartName="/ppt/ink/ink1492.xml" ContentType="application/inkml+xml"/>
  <Override PartName="/ppt/ink/ink1493.xml" ContentType="application/inkml+xml"/>
  <Override PartName="/ppt/ink/ink1494.xml" ContentType="application/inkml+xml"/>
  <Override PartName="/ppt/ink/ink1495.xml" ContentType="application/inkml+xml"/>
  <Override PartName="/ppt/ink/ink1496.xml" ContentType="application/inkml+xml"/>
  <Override PartName="/ppt/ink/ink1497.xml" ContentType="application/inkml+xml"/>
  <Override PartName="/ppt/ink/ink1498.xml" ContentType="application/inkml+xml"/>
  <Override PartName="/ppt/ink/ink1499.xml" ContentType="application/inkml+xml"/>
  <Override PartName="/ppt/ink/ink1500.xml" ContentType="application/inkml+xml"/>
  <Override PartName="/ppt/ink/ink1501.xml" ContentType="application/inkml+xml"/>
  <Override PartName="/ppt/ink/ink1502.xml" ContentType="application/inkml+xml"/>
  <Override PartName="/ppt/ink/ink1503.xml" ContentType="application/inkml+xml"/>
  <Override PartName="/ppt/ink/ink1504.xml" ContentType="application/inkml+xml"/>
  <Override PartName="/ppt/ink/ink1505.xml" ContentType="application/inkml+xml"/>
  <Override PartName="/ppt/ink/ink1506.xml" ContentType="application/inkml+xml"/>
  <Override PartName="/ppt/ink/ink1507.xml" ContentType="application/inkml+xml"/>
  <Override PartName="/ppt/ink/ink1508.xml" ContentType="application/inkml+xml"/>
  <Override PartName="/ppt/ink/ink1509.xml" ContentType="application/inkml+xml"/>
  <Override PartName="/ppt/ink/ink1510.xml" ContentType="application/inkml+xml"/>
  <Override PartName="/ppt/ink/ink1511.xml" ContentType="application/inkml+xml"/>
  <Override PartName="/ppt/ink/ink1512.xml" ContentType="application/inkml+xml"/>
  <Override PartName="/ppt/ink/ink1513.xml" ContentType="application/inkml+xml"/>
  <Override PartName="/ppt/ink/ink1514.xml" ContentType="application/inkml+xml"/>
  <Override PartName="/ppt/ink/ink1515.xml" ContentType="application/inkml+xml"/>
  <Override PartName="/ppt/ink/ink1516.xml" ContentType="application/inkml+xml"/>
  <Override PartName="/ppt/ink/ink1517.xml" ContentType="application/inkml+xml"/>
  <Override PartName="/ppt/ink/ink1518.xml" ContentType="application/inkml+xml"/>
  <Override PartName="/ppt/ink/ink1519.xml" ContentType="application/inkml+xml"/>
  <Override PartName="/ppt/ink/ink1520.xml" ContentType="application/inkml+xml"/>
  <Override PartName="/ppt/ink/ink1521.xml" ContentType="application/inkml+xml"/>
  <Override PartName="/ppt/ink/ink1522.xml" ContentType="application/inkml+xml"/>
  <Override PartName="/ppt/ink/ink1523.xml" ContentType="application/inkml+xml"/>
  <Override PartName="/ppt/ink/ink1524.xml" ContentType="application/inkml+xml"/>
  <Override PartName="/ppt/ink/ink1525.xml" ContentType="application/inkml+xml"/>
  <Override PartName="/ppt/ink/ink1526.xml" ContentType="application/inkml+xml"/>
  <Override PartName="/ppt/ink/ink1527.xml" ContentType="application/inkml+xml"/>
  <Override PartName="/ppt/ink/ink1528.xml" ContentType="application/inkml+xml"/>
  <Override PartName="/ppt/ink/ink1529.xml" ContentType="application/inkml+xml"/>
  <Override PartName="/ppt/ink/ink1530.xml" ContentType="application/inkml+xml"/>
  <Override PartName="/ppt/ink/ink1531.xml" ContentType="application/inkml+xml"/>
  <Override PartName="/ppt/ink/ink1532.xml" ContentType="application/inkml+xml"/>
  <Override PartName="/ppt/ink/ink1533.xml" ContentType="application/inkml+xml"/>
  <Override PartName="/ppt/ink/ink1534.xml" ContentType="application/inkml+xml"/>
  <Override PartName="/ppt/ink/ink1535.xml" ContentType="application/inkml+xml"/>
  <Override PartName="/ppt/ink/ink1536.xml" ContentType="application/inkml+xml"/>
  <Override PartName="/ppt/ink/ink1537.xml" ContentType="application/inkml+xml"/>
  <Override PartName="/ppt/ink/ink1538.xml" ContentType="application/inkml+xml"/>
  <Override PartName="/ppt/ink/ink1539.xml" ContentType="application/inkml+xml"/>
  <Override PartName="/ppt/ink/ink1540.xml" ContentType="application/inkml+xml"/>
  <Override PartName="/ppt/ink/ink1541.xml" ContentType="application/inkml+xml"/>
  <Override PartName="/ppt/ink/ink1542.xml" ContentType="application/inkml+xml"/>
  <Override PartName="/ppt/ink/ink1543.xml" ContentType="application/inkml+xml"/>
  <Override PartName="/ppt/ink/ink1544.xml" ContentType="application/inkml+xml"/>
  <Override PartName="/ppt/ink/ink1545.xml" ContentType="application/inkml+xml"/>
  <Override PartName="/ppt/ink/ink1546.xml" ContentType="application/inkml+xml"/>
  <Override PartName="/ppt/ink/ink1547.xml" ContentType="application/inkml+xml"/>
  <Override PartName="/ppt/ink/ink1548.xml" ContentType="application/inkml+xml"/>
  <Override PartName="/ppt/ink/ink1549.xml" ContentType="application/inkml+xml"/>
  <Override PartName="/ppt/ink/ink1550.xml" ContentType="application/inkml+xml"/>
  <Override PartName="/ppt/ink/ink1551.xml" ContentType="application/inkml+xml"/>
  <Override PartName="/ppt/ink/ink1552.xml" ContentType="application/inkml+xml"/>
  <Override PartName="/ppt/ink/ink1553.xml" ContentType="application/inkml+xml"/>
  <Override PartName="/ppt/ink/ink1554.xml" ContentType="application/inkml+xml"/>
  <Override PartName="/ppt/ink/ink1555.xml" ContentType="application/inkml+xml"/>
  <Override PartName="/ppt/ink/ink1556.xml" ContentType="application/inkml+xml"/>
  <Override PartName="/ppt/ink/ink1557.xml" ContentType="application/inkml+xml"/>
  <Override PartName="/ppt/ink/ink1558.xml" ContentType="application/inkml+xml"/>
  <Override PartName="/ppt/ink/ink1559.xml" ContentType="application/inkml+xml"/>
  <Override PartName="/ppt/ink/ink1560.xml" ContentType="application/inkml+xml"/>
  <Override PartName="/ppt/ink/ink1561.xml" ContentType="application/inkml+xml"/>
  <Override PartName="/ppt/ink/ink1562.xml" ContentType="application/inkml+xml"/>
  <Override PartName="/ppt/ink/ink1563.xml" ContentType="application/inkml+xml"/>
  <Override PartName="/ppt/ink/ink1564.xml" ContentType="application/inkml+xml"/>
  <Override PartName="/ppt/ink/ink1565.xml" ContentType="application/inkml+xml"/>
  <Override PartName="/ppt/ink/ink1566.xml" ContentType="application/inkml+xml"/>
  <Override PartName="/ppt/ink/ink1567.xml" ContentType="application/inkml+xml"/>
  <Override PartName="/ppt/ink/ink1568.xml" ContentType="application/inkml+xml"/>
  <Override PartName="/ppt/ink/ink1569.xml" ContentType="application/inkml+xml"/>
  <Override PartName="/ppt/ink/ink1570.xml" ContentType="application/inkml+xml"/>
  <Override PartName="/ppt/ink/ink1571.xml" ContentType="application/inkml+xml"/>
  <Override PartName="/ppt/ink/ink1572.xml" ContentType="application/inkml+xml"/>
  <Override PartName="/ppt/ink/ink1573.xml" ContentType="application/inkml+xml"/>
  <Override PartName="/ppt/ink/ink1574.xml" ContentType="application/inkml+xml"/>
  <Override PartName="/ppt/ink/ink1575.xml" ContentType="application/inkml+xml"/>
  <Override PartName="/ppt/ink/ink1576.xml" ContentType="application/inkml+xml"/>
  <Override PartName="/ppt/ink/ink1577.xml" ContentType="application/inkml+xml"/>
  <Override PartName="/ppt/ink/ink1578.xml" ContentType="application/inkml+xml"/>
  <Override PartName="/ppt/ink/ink1579.xml" ContentType="application/inkml+xml"/>
  <Override PartName="/ppt/ink/ink1580.xml" ContentType="application/inkml+xml"/>
  <Override PartName="/ppt/ink/ink1581.xml" ContentType="application/inkml+xml"/>
  <Override PartName="/ppt/ink/ink1582.xml" ContentType="application/inkml+xml"/>
  <Override PartName="/ppt/ink/ink1583.xml" ContentType="application/inkml+xml"/>
  <Override PartName="/ppt/ink/ink1584.xml" ContentType="application/inkml+xml"/>
  <Override PartName="/ppt/ink/ink1585.xml" ContentType="application/inkml+xml"/>
  <Override PartName="/ppt/ink/ink1586.xml" ContentType="application/inkml+xml"/>
  <Override PartName="/ppt/ink/ink1587.xml" ContentType="application/inkml+xml"/>
  <Override PartName="/ppt/ink/ink1588.xml" ContentType="application/inkml+xml"/>
  <Override PartName="/ppt/ink/ink1589.xml" ContentType="application/inkml+xml"/>
  <Override PartName="/ppt/ink/ink1590.xml" ContentType="application/inkml+xml"/>
  <Override PartName="/ppt/ink/ink1591.xml" ContentType="application/inkml+xml"/>
  <Override PartName="/ppt/ink/ink1592.xml" ContentType="application/inkml+xml"/>
  <Override PartName="/ppt/ink/ink1593.xml" ContentType="application/inkml+xml"/>
  <Override PartName="/ppt/ink/ink1594.xml" ContentType="application/inkml+xml"/>
  <Override PartName="/ppt/ink/ink1595.xml" ContentType="application/inkml+xml"/>
  <Override PartName="/ppt/ink/ink1596.xml" ContentType="application/inkml+xml"/>
  <Override PartName="/ppt/ink/ink1597.xml" ContentType="application/inkml+xml"/>
  <Override PartName="/ppt/ink/ink1598.xml" ContentType="application/inkml+xml"/>
  <Override PartName="/ppt/ink/ink1599.xml" ContentType="application/inkml+xml"/>
  <Override PartName="/ppt/ink/ink1600.xml" ContentType="application/inkml+xml"/>
  <Override PartName="/ppt/ink/ink1601.xml" ContentType="application/inkml+xml"/>
  <Override PartName="/ppt/ink/ink1602.xml" ContentType="application/inkml+xml"/>
  <Override PartName="/ppt/ink/ink1603.xml" ContentType="application/inkml+xml"/>
  <Override PartName="/ppt/ink/ink1604.xml" ContentType="application/inkml+xml"/>
  <Override PartName="/ppt/ink/ink1605.xml" ContentType="application/inkml+xml"/>
  <Override PartName="/ppt/ink/ink1606.xml" ContentType="application/inkml+xml"/>
  <Override PartName="/ppt/ink/ink1607.xml" ContentType="application/inkml+xml"/>
  <Override PartName="/ppt/ink/ink1608.xml" ContentType="application/inkml+xml"/>
  <Override PartName="/ppt/ink/ink1609.xml" ContentType="application/inkml+xml"/>
  <Override PartName="/ppt/ink/ink1610.xml" ContentType="application/inkml+xml"/>
  <Override PartName="/ppt/ink/ink1611.xml" ContentType="application/inkml+xml"/>
  <Override PartName="/ppt/ink/ink1612.xml" ContentType="application/inkml+xml"/>
  <Override PartName="/ppt/ink/ink1613.xml" ContentType="application/inkml+xml"/>
  <Override PartName="/ppt/ink/ink1614.xml" ContentType="application/inkml+xml"/>
  <Override PartName="/ppt/ink/ink1615.xml" ContentType="application/inkml+xml"/>
  <Override PartName="/ppt/ink/ink1616.xml" ContentType="application/inkml+xml"/>
  <Override PartName="/ppt/ink/ink1617.xml" ContentType="application/inkml+xml"/>
  <Override PartName="/ppt/ink/ink1618.xml" ContentType="application/inkml+xml"/>
  <Override PartName="/ppt/ink/ink1619.xml" ContentType="application/inkml+xml"/>
  <Override PartName="/ppt/ink/ink1620.xml" ContentType="application/inkml+xml"/>
  <Override PartName="/ppt/ink/ink1621.xml" ContentType="application/inkml+xml"/>
  <Override PartName="/ppt/ink/ink1622.xml" ContentType="application/inkml+xml"/>
  <Override PartName="/ppt/ink/ink1623.xml" ContentType="application/inkml+xml"/>
  <Override PartName="/ppt/ink/ink1624.xml" ContentType="application/inkml+xml"/>
  <Override PartName="/ppt/ink/ink1625.xml" ContentType="application/inkml+xml"/>
  <Override PartName="/ppt/ink/ink1626.xml" ContentType="application/inkml+xml"/>
  <Override PartName="/ppt/ink/ink1627.xml" ContentType="application/inkml+xml"/>
  <Override PartName="/ppt/ink/ink1628.xml" ContentType="application/inkml+xml"/>
  <Override PartName="/ppt/ink/ink1629.xml" ContentType="application/inkml+xml"/>
  <Override PartName="/ppt/ink/ink1630.xml" ContentType="application/inkml+xml"/>
  <Override PartName="/ppt/ink/ink1631.xml" ContentType="application/inkml+xml"/>
  <Override PartName="/ppt/ink/ink1632.xml" ContentType="application/inkml+xml"/>
  <Override PartName="/ppt/ink/ink1633.xml" ContentType="application/inkml+xml"/>
  <Override PartName="/ppt/ink/ink1634.xml" ContentType="application/inkml+xml"/>
  <Override PartName="/ppt/ink/ink1635.xml" ContentType="application/inkml+xml"/>
  <Override PartName="/ppt/ink/ink1636.xml" ContentType="application/inkml+xml"/>
  <Override PartName="/ppt/ink/ink1637.xml" ContentType="application/inkml+xml"/>
  <Override PartName="/ppt/ink/ink1638.xml" ContentType="application/inkml+xml"/>
  <Override PartName="/ppt/ink/ink1639.xml" ContentType="application/inkml+xml"/>
  <Override PartName="/ppt/ink/ink1640.xml" ContentType="application/inkml+xml"/>
  <Override PartName="/ppt/ink/ink1641.xml" ContentType="application/inkml+xml"/>
  <Override PartName="/ppt/ink/ink1642.xml" ContentType="application/inkml+xml"/>
  <Override PartName="/ppt/ink/ink1643.xml" ContentType="application/inkml+xml"/>
  <Override PartName="/ppt/ink/ink1644.xml" ContentType="application/inkml+xml"/>
  <Override PartName="/ppt/ink/ink1645.xml" ContentType="application/inkml+xml"/>
  <Override PartName="/ppt/ink/ink1646.xml" ContentType="application/inkml+xml"/>
  <Override PartName="/ppt/ink/ink1647.xml" ContentType="application/inkml+xml"/>
  <Override PartName="/ppt/ink/ink1648.xml" ContentType="application/inkml+xml"/>
  <Override PartName="/ppt/ink/ink1649.xml" ContentType="application/inkml+xml"/>
  <Override PartName="/ppt/ink/ink1650.xml" ContentType="application/inkml+xml"/>
  <Override PartName="/ppt/ink/ink1651.xml" ContentType="application/inkml+xml"/>
  <Override PartName="/ppt/ink/ink1652.xml" ContentType="application/inkml+xml"/>
  <Override PartName="/ppt/ink/ink1653.xml" ContentType="application/inkml+xml"/>
  <Override PartName="/ppt/ink/ink1654.xml" ContentType="application/inkml+xml"/>
  <Override PartName="/ppt/ink/ink1655.xml" ContentType="application/inkml+xml"/>
  <Override PartName="/ppt/ink/ink1656.xml" ContentType="application/inkml+xml"/>
  <Override PartName="/ppt/ink/ink1657.xml" ContentType="application/inkml+xml"/>
  <Override PartName="/ppt/ink/ink1658.xml" ContentType="application/inkml+xml"/>
  <Override PartName="/ppt/ink/ink1659.xml" ContentType="application/inkml+xml"/>
  <Override PartName="/ppt/ink/ink1660.xml" ContentType="application/inkml+xml"/>
  <Override PartName="/ppt/ink/ink1661.xml" ContentType="application/inkml+xml"/>
  <Override PartName="/ppt/ink/ink1662.xml" ContentType="application/inkml+xml"/>
  <Override PartName="/ppt/ink/ink1663.xml" ContentType="application/inkml+xml"/>
  <Override PartName="/ppt/ink/ink1664.xml" ContentType="application/inkml+xml"/>
  <Override PartName="/ppt/ink/ink1665.xml" ContentType="application/inkml+xml"/>
  <Override PartName="/ppt/ink/ink1666.xml" ContentType="application/inkml+xml"/>
  <Override PartName="/ppt/ink/ink1667.xml" ContentType="application/inkml+xml"/>
  <Override PartName="/ppt/ink/ink1668.xml" ContentType="application/inkml+xml"/>
  <Override PartName="/ppt/ink/ink1669.xml" ContentType="application/inkml+xml"/>
  <Override PartName="/ppt/ink/ink1670.xml" ContentType="application/inkml+xml"/>
  <Override PartName="/ppt/ink/ink1671.xml" ContentType="application/inkml+xml"/>
  <Override PartName="/ppt/ink/ink1672.xml" ContentType="application/inkml+xml"/>
  <Override PartName="/ppt/ink/ink1673.xml" ContentType="application/inkml+xml"/>
  <Override PartName="/ppt/ink/ink1674.xml" ContentType="application/inkml+xml"/>
  <Override PartName="/ppt/ink/ink1675.xml" ContentType="application/inkml+xml"/>
  <Override PartName="/ppt/ink/ink1676.xml" ContentType="application/inkml+xml"/>
  <Override PartName="/ppt/ink/ink1677.xml" ContentType="application/inkml+xml"/>
  <Override PartName="/ppt/ink/ink1678.xml" ContentType="application/inkml+xml"/>
  <Override PartName="/ppt/ink/ink1679.xml" ContentType="application/inkml+xml"/>
  <Override PartName="/ppt/ink/ink1680.xml" ContentType="application/inkml+xml"/>
  <Override PartName="/ppt/ink/ink1681.xml" ContentType="application/inkml+xml"/>
  <Override PartName="/ppt/ink/ink1682.xml" ContentType="application/inkml+xml"/>
  <Override PartName="/ppt/ink/ink1683.xml" ContentType="application/inkml+xml"/>
  <Override PartName="/ppt/ink/ink1684.xml" ContentType="application/inkml+xml"/>
  <Override PartName="/ppt/ink/ink1685.xml" ContentType="application/inkml+xml"/>
  <Override PartName="/ppt/ink/ink1686.xml" ContentType="application/inkml+xml"/>
  <Override PartName="/ppt/ink/ink1687.xml" ContentType="application/inkml+xml"/>
  <Override PartName="/ppt/ink/ink1688.xml" ContentType="application/inkml+xml"/>
  <Override PartName="/ppt/ink/ink1689.xml" ContentType="application/inkml+xml"/>
  <Override PartName="/ppt/ink/ink1690.xml" ContentType="application/inkml+xml"/>
  <Override PartName="/ppt/ink/ink1691.xml" ContentType="application/inkml+xml"/>
  <Override PartName="/ppt/ink/ink1692.xml" ContentType="application/inkml+xml"/>
  <Override PartName="/ppt/ink/ink1693.xml" ContentType="application/inkml+xml"/>
  <Override PartName="/ppt/ink/ink1694.xml" ContentType="application/inkml+xml"/>
  <Override PartName="/ppt/ink/ink1695.xml" ContentType="application/inkml+xml"/>
  <Override PartName="/ppt/ink/ink1696.xml" ContentType="application/inkml+xml"/>
  <Override PartName="/ppt/ink/ink1697.xml" ContentType="application/inkml+xml"/>
  <Override PartName="/ppt/ink/ink1698.xml" ContentType="application/inkml+xml"/>
  <Override PartName="/ppt/ink/ink1699.xml" ContentType="application/inkml+xml"/>
  <Override PartName="/ppt/ink/ink1700.xml" ContentType="application/inkml+xml"/>
  <Override PartName="/ppt/ink/ink1701.xml" ContentType="application/inkml+xml"/>
  <Override PartName="/ppt/ink/ink1702.xml" ContentType="application/inkml+xml"/>
  <Override PartName="/ppt/ink/ink1703.xml" ContentType="application/inkml+xml"/>
  <Override PartName="/ppt/ink/ink1704.xml" ContentType="application/inkml+xml"/>
  <Override PartName="/ppt/ink/ink1705.xml" ContentType="application/inkml+xml"/>
  <Override PartName="/ppt/ink/ink1706.xml" ContentType="application/inkml+xml"/>
  <Override PartName="/ppt/ink/ink1707.xml" ContentType="application/inkml+xml"/>
  <Override PartName="/ppt/ink/ink1708.xml" ContentType="application/inkml+xml"/>
  <Override PartName="/ppt/ink/ink1709.xml" ContentType="application/inkml+xml"/>
  <Override PartName="/ppt/ink/ink1710.xml" ContentType="application/inkml+xml"/>
  <Override PartName="/ppt/ink/ink1711.xml" ContentType="application/inkml+xml"/>
  <Override PartName="/ppt/ink/ink1712.xml" ContentType="application/inkml+xml"/>
  <Override PartName="/ppt/ink/ink1713.xml" ContentType="application/inkml+xml"/>
  <Override PartName="/ppt/ink/ink1714.xml" ContentType="application/inkml+xml"/>
  <Override PartName="/ppt/ink/ink1715.xml" ContentType="application/inkml+xml"/>
  <Override PartName="/ppt/ink/ink1716.xml" ContentType="application/inkml+xml"/>
  <Override PartName="/ppt/ink/ink1717.xml" ContentType="application/inkml+xml"/>
  <Override PartName="/ppt/ink/ink1718.xml" ContentType="application/inkml+xml"/>
  <Override PartName="/ppt/ink/ink1719.xml" ContentType="application/inkml+xml"/>
  <Override PartName="/ppt/ink/ink1720.xml" ContentType="application/inkml+xml"/>
  <Override PartName="/ppt/ink/ink1721.xml" ContentType="application/inkml+xml"/>
  <Override PartName="/ppt/ink/ink1722.xml" ContentType="application/inkml+xml"/>
  <Override PartName="/ppt/ink/ink1723.xml" ContentType="application/inkml+xml"/>
  <Override PartName="/ppt/ink/ink1724.xml" ContentType="application/inkml+xml"/>
  <Override PartName="/ppt/ink/ink1725.xml" ContentType="application/inkml+xml"/>
  <Override PartName="/ppt/ink/ink1726.xml" ContentType="application/inkml+xml"/>
  <Override PartName="/ppt/ink/ink1727.xml" ContentType="application/inkml+xml"/>
  <Override PartName="/ppt/ink/ink1728.xml" ContentType="application/inkml+xml"/>
  <Override PartName="/ppt/ink/ink1729.xml" ContentType="application/inkml+xml"/>
  <Override PartName="/ppt/ink/ink1730.xml" ContentType="application/inkml+xml"/>
  <Override PartName="/ppt/ink/ink1731.xml" ContentType="application/inkml+xml"/>
  <Override PartName="/ppt/ink/ink1732.xml" ContentType="application/inkml+xml"/>
  <Override PartName="/ppt/ink/ink1733.xml" ContentType="application/inkml+xml"/>
  <Override PartName="/ppt/ink/ink1734.xml" ContentType="application/inkml+xml"/>
  <Override PartName="/ppt/ink/ink1735.xml" ContentType="application/inkml+xml"/>
  <Override PartName="/ppt/ink/ink1736.xml" ContentType="application/inkml+xml"/>
  <Override PartName="/ppt/ink/ink1737.xml" ContentType="application/inkml+xml"/>
  <Override PartName="/ppt/ink/ink1738.xml" ContentType="application/inkml+xml"/>
  <Override PartName="/ppt/ink/ink1739.xml" ContentType="application/inkml+xml"/>
  <Override PartName="/ppt/ink/ink1740.xml" ContentType="application/inkml+xml"/>
  <Override PartName="/ppt/ink/ink1741.xml" ContentType="application/inkml+xml"/>
  <Override PartName="/ppt/ink/ink1742.xml" ContentType="application/inkml+xml"/>
  <Override PartName="/ppt/ink/ink1743.xml" ContentType="application/inkml+xml"/>
  <Override PartName="/ppt/ink/ink1744.xml" ContentType="application/inkml+xml"/>
  <Override PartName="/ppt/ink/ink1745.xml" ContentType="application/inkml+xml"/>
  <Override PartName="/ppt/ink/ink1746.xml" ContentType="application/inkml+xml"/>
  <Override PartName="/ppt/ink/ink1747.xml" ContentType="application/inkml+xml"/>
  <Override PartName="/ppt/ink/ink1748.xml" ContentType="application/inkml+xml"/>
  <Override PartName="/ppt/ink/ink1749.xml" ContentType="application/inkml+xml"/>
  <Override PartName="/ppt/ink/ink1750.xml" ContentType="application/inkml+xml"/>
  <Override PartName="/ppt/ink/ink1751.xml" ContentType="application/inkml+xml"/>
  <Override PartName="/ppt/ink/ink1752.xml" ContentType="application/inkml+xml"/>
  <Override PartName="/ppt/ink/ink1753.xml" ContentType="application/inkml+xml"/>
  <Override PartName="/ppt/ink/ink1754.xml" ContentType="application/inkml+xml"/>
  <Override PartName="/ppt/ink/ink1755.xml" ContentType="application/inkml+xml"/>
  <Override PartName="/ppt/ink/ink1756.xml" ContentType="application/inkml+xml"/>
  <Override PartName="/ppt/ink/ink1757.xml" ContentType="application/inkml+xml"/>
  <Override PartName="/ppt/ink/ink1758.xml" ContentType="application/inkml+xml"/>
  <Override PartName="/ppt/ink/ink1759.xml" ContentType="application/inkml+xml"/>
  <Override PartName="/ppt/ink/ink1760.xml" ContentType="application/inkml+xml"/>
  <Override PartName="/ppt/ink/ink1761.xml" ContentType="application/inkml+xml"/>
  <Override PartName="/ppt/ink/ink1762.xml" ContentType="application/inkml+xml"/>
  <Override PartName="/ppt/ink/ink1763.xml" ContentType="application/inkml+xml"/>
  <Override PartName="/ppt/ink/ink1764.xml" ContentType="application/inkml+xml"/>
  <Override PartName="/ppt/ink/ink1765.xml" ContentType="application/inkml+xml"/>
  <Override PartName="/ppt/ink/ink1766.xml" ContentType="application/inkml+xml"/>
  <Override PartName="/ppt/ink/ink1767.xml" ContentType="application/inkml+xml"/>
  <Override PartName="/ppt/ink/ink1768.xml" ContentType="application/inkml+xml"/>
  <Override PartName="/ppt/ink/ink1769.xml" ContentType="application/inkml+xml"/>
  <Override PartName="/ppt/ink/ink1770.xml" ContentType="application/inkml+xml"/>
  <Override PartName="/ppt/ink/ink1771.xml" ContentType="application/inkml+xml"/>
  <Override PartName="/ppt/ink/ink1772.xml" ContentType="application/inkml+xml"/>
  <Override PartName="/ppt/ink/ink1773.xml" ContentType="application/inkml+xml"/>
  <Override PartName="/ppt/ink/ink1774.xml" ContentType="application/inkml+xml"/>
  <Override PartName="/ppt/ink/ink1775.xml" ContentType="application/inkml+xml"/>
  <Override PartName="/ppt/ink/ink1776.xml" ContentType="application/inkml+xml"/>
  <Override PartName="/ppt/ink/ink1777.xml" ContentType="application/inkml+xml"/>
  <Override PartName="/ppt/ink/ink1778.xml" ContentType="application/inkml+xml"/>
  <Override PartName="/ppt/ink/ink1779.xml" ContentType="application/inkml+xml"/>
  <Override PartName="/ppt/ink/ink1780.xml" ContentType="application/inkml+xml"/>
  <Override PartName="/ppt/ink/ink1781.xml" ContentType="application/inkml+xml"/>
  <Override PartName="/ppt/ink/ink1782.xml" ContentType="application/inkml+xml"/>
  <Override PartName="/ppt/ink/ink1783.xml" ContentType="application/inkml+xml"/>
  <Override PartName="/ppt/ink/ink1784.xml" ContentType="application/inkml+xml"/>
  <Override PartName="/ppt/ink/ink1785.xml" ContentType="application/inkml+xml"/>
  <Override PartName="/ppt/ink/ink1786.xml" ContentType="application/inkml+xml"/>
  <Override PartName="/ppt/ink/ink1787.xml" ContentType="application/inkml+xml"/>
  <Override PartName="/ppt/ink/ink1788.xml" ContentType="application/inkml+xml"/>
  <Override PartName="/ppt/ink/ink1789.xml" ContentType="application/inkml+xml"/>
  <Override PartName="/ppt/ink/ink1790.xml" ContentType="application/inkml+xml"/>
  <Override PartName="/ppt/ink/ink1791.xml" ContentType="application/inkml+xml"/>
  <Override PartName="/ppt/ink/ink1792.xml" ContentType="application/inkml+xml"/>
  <Override PartName="/ppt/ink/ink1793.xml" ContentType="application/inkml+xml"/>
  <Override PartName="/ppt/ink/ink1794.xml" ContentType="application/inkml+xml"/>
  <Override PartName="/ppt/ink/ink1795.xml" ContentType="application/inkml+xml"/>
  <Override PartName="/ppt/ink/ink1796.xml" ContentType="application/inkml+xml"/>
  <Override PartName="/ppt/ink/ink1797.xml" ContentType="application/inkml+xml"/>
  <Override PartName="/ppt/ink/ink1798.xml" ContentType="application/inkml+xml"/>
  <Override PartName="/ppt/ink/ink1799.xml" ContentType="application/inkml+xml"/>
  <Override PartName="/ppt/ink/ink1800.xml" ContentType="application/inkml+xml"/>
  <Override PartName="/ppt/ink/ink1801.xml" ContentType="application/inkml+xml"/>
  <Override PartName="/ppt/ink/ink1802.xml" ContentType="application/inkml+xml"/>
  <Override PartName="/ppt/ink/ink1803.xml" ContentType="application/inkml+xml"/>
  <Override PartName="/ppt/ink/ink1804.xml" ContentType="application/inkml+xml"/>
  <Override PartName="/ppt/ink/ink1805.xml" ContentType="application/inkml+xml"/>
  <Override PartName="/ppt/ink/ink1806.xml" ContentType="application/inkml+xml"/>
  <Override PartName="/ppt/ink/ink1807.xml" ContentType="application/inkml+xml"/>
  <Override PartName="/ppt/ink/ink1808.xml" ContentType="application/inkml+xml"/>
  <Override PartName="/ppt/ink/ink1809.xml" ContentType="application/inkml+xml"/>
  <Override PartName="/ppt/ink/ink1810.xml" ContentType="application/inkml+xml"/>
  <Override PartName="/ppt/ink/ink1811.xml" ContentType="application/inkml+xml"/>
  <Override PartName="/ppt/ink/ink1812.xml" ContentType="application/inkml+xml"/>
  <Override PartName="/ppt/ink/ink1813.xml" ContentType="application/inkml+xml"/>
  <Override PartName="/ppt/ink/ink1814.xml" ContentType="application/inkml+xml"/>
  <Override PartName="/ppt/ink/ink1815.xml" ContentType="application/inkml+xml"/>
  <Override PartName="/ppt/ink/ink1816.xml" ContentType="application/inkml+xml"/>
  <Override PartName="/ppt/ink/ink1817.xml" ContentType="application/inkml+xml"/>
  <Override PartName="/ppt/ink/ink1818.xml" ContentType="application/inkml+xml"/>
  <Override PartName="/ppt/ink/ink1819.xml" ContentType="application/inkml+xml"/>
  <Override PartName="/ppt/ink/ink1820.xml" ContentType="application/inkml+xml"/>
  <Override PartName="/ppt/ink/ink1821.xml" ContentType="application/inkml+xml"/>
  <Override PartName="/ppt/ink/ink1822.xml" ContentType="application/inkml+xml"/>
  <Override PartName="/ppt/ink/ink1823.xml" ContentType="application/inkml+xml"/>
  <Override PartName="/ppt/ink/ink1824.xml" ContentType="application/inkml+xml"/>
  <Override PartName="/ppt/ink/ink1825.xml" ContentType="application/inkml+xml"/>
  <Override PartName="/ppt/ink/ink1826.xml" ContentType="application/inkml+xml"/>
  <Override PartName="/ppt/ink/ink1827.xml" ContentType="application/inkml+xml"/>
  <Override PartName="/ppt/ink/ink1828.xml" ContentType="application/inkml+xml"/>
  <Override PartName="/ppt/ink/ink1829.xml" ContentType="application/inkml+xml"/>
  <Override PartName="/ppt/ink/ink1830.xml" ContentType="application/inkml+xml"/>
  <Override PartName="/ppt/ink/ink1831.xml" ContentType="application/inkml+xml"/>
  <Override PartName="/ppt/ink/ink1832.xml" ContentType="application/inkml+xml"/>
  <Override PartName="/ppt/ink/ink1833.xml" ContentType="application/inkml+xml"/>
  <Override PartName="/ppt/ink/ink1834.xml" ContentType="application/inkml+xml"/>
  <Override PartName="/ppt/ink/ink1835.xml" ContentType="application/inkml+xml"/>
  <Override PartName="/ppt/ink/ink1836.xml" ContentType="application/inkml+xml"/>
  <Override PartName="/ppt/ink/ink1837.xml" ContentType="application/inkml+xml"/>
  <Override PartName="/ppt/ink/ink1838.xml" ContentType="application/inkml+xml"/>
  <Override PartName="/ppt/ink/ink1839.xml" ContentType="application/inkml+xml"/>
  <Override PartName="/ppt/ink/ink1840.xml" ContentType="application/inkml+xml"/>
  <Override PartName="/ppt/ink/ink1841.xml" ContentType="application/inkml+xml"/>
  <Override PartName="/ppt/ink/ink1842.xml" ContentType="application/inkml+xml"/>
  <Override PartName="/ppt/ink/ink1843.xml" ContentType="application/inkml+xml"/>
  <Override PartName="/ppt/ink/ink1844.xml" ContentType="application/inkml+xml"/>
  <Override PartName="/ppt/ink/ink1845.xml" ContentType="application/inkml+xml"/>
  <Override PartName="/ppt/ink/ink1846.xml" ContentType="application/inkml+xml"/>
  <Override PartName="/ppt/ink/ink1847.xml" ContentType="application/inkml+xml"/>
  <Override PartName="/ppt/ink/ink1848.xml" ContentType="application/inkml+xml"/>
  <Override PartName="/ppt/ink/ink1849.xml" ContentType="application/inkml+xml"/>
  <Override PartName="/ppt/ink/ink1850.xml" ContentType="application/inkml+xml"/>
  <Override PartName="/ppt/ink/ink1851.xml" ContentType="application/inkml+xml"/>
  <Override PartName="/ppt/ink/ink1852.xml" ContentType="application/inkml+xml"/>
  <Override PartName="/ppt/ink/ink1853.xml" ContentType="application/inkml+xml"/>
  <Override PartName="/ppt/ink/ink1854.xml" ContentType="application/inkml+xml"/>
  <Override PartName="/ppt/ink/ink1855.xml" ContentType="application/inkml+xml"/>
  <Override PartName="/ppt/ink/ink1856.xml" ContentType="application/inkml+xml"/>
  <Override PartName="/ppt/ink/ink1857.xml" ContentType="application/inkml+xml"/>
  <Override PartName="/ppt/ink/ink1858.xml" ContentType="application/inkml+xml"/>
  <Override PartName="/ppt/ink/ink1859.xml" ContentType="application/inkml+xml"/>
  <Override PartName="/ppt/ink/ink1860.xml" ContentType="application/inkml+xml"/>
  <Override PartName="/ppt/ink/ink1861.xml" ContentType="application/inkml+xml"/>
  <Override PartName="/ppt/ink/ink1862.xml" ContentType="application/inkml+xml"/>
  <Override PartName="/ppt/ink/ink1863.xml" ContentType="application/inkml+xml"/>
  <Override PartName="/ppt/ink/ink1864.xml" ContentType="application/inkml+xml"/>
  <Override PartName="/ppt/ink/ink1865.xml" ContentType="application/inkml+xml"/>
  <Override PartName="/ppt/ink/ink1866.xml" ContentType="application/inkml+xml"/>
  <Override PartName="/ppt/ink/ink1867.xml" ContentType="application/inkml+xml"/>
  <Override PartName="/ppt/ink/ink1868.xml" ContentType="application/inkml+xml"/>
  <Override PartName="/ppt/ink/ink1869.xml" ContentType="application/inkml+xml"/>
  <Override PartName="/ppt/ink/ink1870.xml" ContentType="application/inkml+xml"/>
  <Override PartName="/ppt/ink/ink1871.xml" ContentType="application/inkml+xml"/>
  <Override PartName="/ppt/ink/ink1872.xml" ContentType="application/inkml+xml"/>
  <Override PartName="/ppt/ink/ink1873.xml" ContentType="application/inkml+xml"/>
  <Override PartName="/ppt/ink/ink1874.xml" ContentType="application/inkml+xml"/>
  <Override PartName="/ppt/ink/ink1875.xml" ContentType="application/inkml+xml"/>
  <Override PartName="/ppt/ink/ink1876.xml" ContentType="application/inkml+xml"/>
  <Override PartName="/ppt/ink/ink1877.xml" ContentType="application/inkml+xml"/>
  <Override PartName="/ppt/ink/ink1878.xml" ContentType="application/inkml+xml"/>
  <Override PartName="/ppt/ink/ink1879.xml" ContentType="application/inkml+xml"/>
  <Override PartName="/ppt/ink/ink1880.xml" ContentType="application/inkml+xml"/>
  <Override PartName="/ppt/ink/ink1881.xml" ContentType="application/inkml+xml"/>
  <Override PartName="/ppt/ink/ink1882.xml" ContentType="application/inkml+xml"/>
  <Override PartName="/ppt/ink/ink1883.xml" ContentType="application/inkml+xml"/>
  <Override PartName="/ppt/ink/ink1884.xml" ContentType="application/inkml+xml"/>
  <Override PartName="/ppt/ink/ink1885.xml" ContentType="application/inkml+xml"/>
  <Override PartName="/ppt/ink/ink1886.xml" ContentType="application/inkml+xml"/>
  <Override PartName="/ppt/ink/ink1887.xml" ContentType="application/inkml+xml"/>
  <Override PartName="/ppt/ink/ink1888.xml" ContentType="application/inkml+xml"/>
  <Override PartName="/ppt/ink/ink1889.xml" ContentType="application/inkml+xml"/>
  <Override PartName="/ppt/ink/ink1890.xml" ContentType="application/inkml+xml"/>
  <Override PartName="/ppt/ink/ink1891.xml" ContentType="application/inkml+xml"/>
  <Override PartName="/ppt/ink/ink1892.xml" ContentType="application/inkml+xml"/>
  <Override PartName="/ppt/ink/ink1893.xml" ContentType="application/inkml+xml"/>
  <Override PartName="/ppt/ink/ink1894.xml" ContentType="application/inkml+xml"/>
  <Override PartName="/ppt/ink/ink1895.xml" ContentType="application/inkml+xml"/>
  <Override PartName="/ppt/ink/ink1896.xml" ContentType="application/inkml+xml"/>
  <Override PartName="/ppt/ink/ink1897.xml" ContentType="application/inkml+xml"/>
  <Override PartName="/ppt/ink/ink1898.xml" ContentType="application/inkml+xml"/>
  <Override PartName="/ppt/ink/ink1899.xml" ContentType="application/inkml+xml"/>
  <Override PartName="/ppt/ink/ink1900.xml" ContentType="application/inkml+xml"/>
  <Override PartName="/ppt/ink/ink1901.xml" ContentType="application/inkml+xml"/>
  <Override PartName="/ppt/ink/ink1902.xml" ContentType="application/inkml+xml"/>
  <Override PartName="/ppt/ink/ink1903.xml" ContentType="application/inkml+xml"/>
  <Override PartName="/ppt/ink/ink1904.xml" ContentType="application/inkml+xml"/>
  <Override PartName="/ppt/ink/ink1905.xml" ContentType="application/inkml+xml"/>
  <Override PartName="/ppt/ink/ink1906.xml" ContentType="application/inkml+xml"/>
  <Override PartName="/ppt/ink/ink1907.xml" ContentType="application/inkml+xml"/>
  <Override PartName="/ppt/ink/ink1908.xml" ContentType="application/inkml+xml"/>
  <Override PartName="/ppt/ink/ink1909.xml" ContentType="application/inkml+xml"/>
  <Override PartName="/ppt/ink/ink1910.xml" ContentType="application/inkml+xml"/>
  <Override PartName="/ppt/ink/ink1911.xml" ContentType="application/inkml+xml"/>
  <Override PartName="/ppt/ink/ink1912.xml" ContentType="application/inkml+xml"/>
  <Override PartName="/ppt/ink/ink1913.xml" ContentType="application/inkml+xml"/>
  <Override PartName="/ppt/ink/ink1914.xml" ContentType="application/inkml+xml"/>
  <Override PartName="/ppt/ink/ink1915.xml" ContentType="application/inkml+xml"/>
  <Override PartName="/ppt/ink/ink1916.xml" ContentType="application/inkml+xml"/>
  <Override PartName="/ppt/ink/ink1917.xml" ContentType="application/inkml+xml"/>
  <Override PartName="/ppt/ink/ink1918.xml" ContentType="application/inkml+xml"/>
  <Override PartName="/ppt/ink/ink1919.xml" ContentType="application/inkml+xml"/>
  <Override PartName="/ppt/ink/ink1920.xml" ContentType="application/inkml+xml"/>
  <Override PartName="/ppt/ink/ink1921.xml" ContentType="application/inkml+xml"/>
  <Override PartName="/ppt/ink/ink1922.xml" ContentType="application/inkml+xml"/>
  <Override PartName="/ppt/ink/ink1923.xml" ContentType="application/inkml+xml"/>
  <Override PartName="/ppt/ink/ink1924.xml" ContentType="application/inkml+xml"/>
  <Override PartName="/ppt/ink/ink1925.xml" ContentType="application/inkml+xml"/>
  <Override PartName="/ppt/ink/ink1926.xml" ContentType="application/inkml+xml"/>
  <Override PartName="/ppt/ink/ink1927.xml" ContentType="application/inkml+xml"/>
  <Override PartName="/ppt/ink/ink1928.xml" ContentType="application/inkml+xml"/>
  <Override PartName="/ppt/ink/ink1929.xml" ContentType="application/inkml+xml"/>
  <Override PartName="/ppt/ink/ink1930.xml" ContentType="application/inkml+xml"/>
  <Override PartName="/ppt/ink/ink1931.xml" ContentType="application/inkml+xml"/>
  <Override PartName="/ppt/ink/ink1932.xml" ContentType="application/inkml+xml"/>
  <Override PartName="/ppt/ink/ink1933.xml" ContentType="application/inkml+xml"/>
  <Override PartName="/ppt/ink/ink1934.xml" ContentType="application/inkml+xml"/>
  <Override PartName="/ppt/ink/ink1935.xml" ContentType="application/inkml+xml"/>
  <Override PartName="/ppt/ink/ink1936.xml" ContentType="application/inkml+xml"/>
  <Override PartName="/ppt/ink/ink1937.xml" ContentType="application/inkml+xml"/>
  <Override PartName="/ppt/ink/ink1938.xml" ContentType="application/inkml+xml"/>
  <Override PartName="/ppt/ink/ink1939.xml" ContentType="application/inkml+xml"/>
  <Override PartName="/ppt/ink/ink1940.xml" ContentType="application/inkml+xml"/>
  <Override PartName="/ppt/ink/ink1941.xml" ContentType="application/inkml+xml"/>
  <Override PartName="/ppt/ink/ink1942.xml" ContentType="application/inkml+xml"/>
  <Override PartName="/ppt/ink/ink1943.xml" ContentType="application/inkml+xml"/>
  <Override PartName="/ppt/ink/ink1944.xml" ContentType="application/inkml+xml"/>
  <Override PartName="/ppt/ink/ink1945.xml" ContentType="application/inkml+xml"/>
  <Override PartName="/ppt/ink/ink1946.xml" ContentType="application/inkml+xml"/>
  <Override PartName="/ppt/ink/ink1947.xml" ContentType="application/inkml+xml"/>
  <Override PartName="/ppt/ink/ink1948.xml" ContentType="application/inkml+xml"/>
  <Override PartName="/ppt/ink/ink1949.xml" ContentType="application/inkml+xml"/>
  <Override PartName="/ppt/ink/ink1950.xml" ContentType="application/inkml+xml"/>
  <Override PartName="/ppt/ink/ink1951.xml" ContentType="application/inkml+xml"/>
  <Override PartName="/ppt/ink/ink1952.xml" ContentType="application/inkml+xml"/>
  <Override PartName="/ppt/ink/ink1953.xml" ContentType="application/inkml+xml"/>
  <Override PartName="/ppt/ink/ink1954.xml" ContentType="application/inkml+xml"/>
  <Override PartName="/ppt/ink/ink1955.xml" ContentType="application/inkml+xml"/>
  <Override PartName="/ppt/ink/ink1956.xml" ContentType="application/inkml+xml"/>
  <Override PartName="/ppt/ink/ink1957.xml" ContentType="application/inkml+xml"/>
  <Override PartName="/ppt/ink/ink1958.xml" ContentType="application/inkml+xml"/>
  <Override PartName="/ppt/ink/ink1959.xml" ContentType="application/inkml+xml"/>
  <Override PartName="/ppt/ink/ink1960.xml" ContentType="application/inkml+xml"/>
  <Override PartName="/ppt/ink/ink1961.xml" ContentType="application/inkml+xml"/>
  <Override PartName="/ppt/ink/ink1962.xml" ContentType="application/inkml+xml"/>
  <Override PartName="/ppt/ink/ink1963.xml" ContentType="application/inkml+xml"/>
  <Override PartName="/ppt/ink/ink1964.xml" ContentType="application/inkml+xml"/>
  <Override PartName="/ppt/ink/ink1965.xml" ContentType="application/inkml+xml"/>
  <Override PartName="/ppt/ink/ink1966.xml" ContentType="application/inkml+xml"/>
  <Override PartName="/ppt/ink/ink1967.xml" ContentType="application/inkml+xml"/>
  <Override PartName="/ppt/ink/ink1968.xml" ContentType="application/inkml+xml"/>
  <Override PartName="/ppt/ink/ink1969.xml" ContentType="application/inkml+xml"/>
  <Override PartName="/ppt/ink/ink1970.xml" ContentType="application/inkml+xml"/>
  <Override PartName="/ppt/ink/ink1971.xml" ContentType="application/inkml+xml"/>
  <Override PartName="/ppt/ink/ink1972.xml" ContentType="application/inkml+xml"/>
  <Override PartName="/ppt/ink/ink1973.xml" ContentType="application/inkml+xml"/>
  <Override PartName="/ppt/ink/ink1974.xml" ContentType="application/inkml+xml"/>
  <Override PartName="/ppt/ink/ink1975.xml" ContentType="application/inkml+xml"/>
  <Override PartName="/ppt/ink/ink1976.xml" ContentType="application/inkml+xml"/>
  <Override PartName="/ppt/ink/ink1977.xml" ContentType="application/inkml+xml"/>
  <Override PartName="/ppt/ink/ink1978.xml" ContentType="application/inkml+xml"/>
  <Override PartName="/ppt/ink/ink1979.xml" ContentType="application/inkml+xml"/>
  <Override PartName="/ppt/ink/ink1980.xml" ContentType="application/inkml+xml"/>
  <Override PartName="/ppt/ink/ink1981.xml" ContentType="application/inkml+xml"/>
  <Override PartName="/ppt/ink/ink1982.xml" ContentType="application/inkml+xml"/>
  <Override PartName="/ppt/ink/ink1983.xml" ContentType="application/inkml+xml"/>
  <Override PartName="/ppt/ink/ink1984.xml" ContentType="application/inkml+xml"/>
  <Override PartName="/ppt/ink/ink1985.xml" ContentType="application/inkml+xml"/>
  <Override PartName="/ppt/ink/ink1986.xml" ContentType="application/inkml+xml"/>
  <Override PartName="/ppt/ink/ink1987.xml" ContentType="application/inkml+xml"/>
  <Override PartName="/ppt/ink/ink1988.xml" ContentType="application/inkml+xml"/>
  <Override PartName="/ppt/ink/ink1989.xml" ContentType="application/inkml+xml"/>
  <Override PartName="/ppt/ink/ink1990.xml" ContentType="application/inkml+xml"/>
  <Override PartName="/ppt/ink/ink1991.xml" ContentType="application/inkml+xml"/>
  <Override PartName="/ppt/ink/ink1992.xml" ContentType="application/inkml+xml"/>
  <Override PartName="/ppt/ink/ink1993.xml" ContentType="application/inkml+xml"/>
  <Override PartName="/ppt/ink/ink1994.xml" ContentType="application/inkml+xml"/>
  <Override PartName="/ppt/ink/ink1995.xml" ContentType="application/inkml+xml"/>
  <Override PartName="/ppt/ink/ink1996.xml" ContentType="application/inkml+xml"/>
  <Override PartName="/ppt/ink/ink1997.xml" ContentType="application/inkml+xml"/>
  <Override PartName="/ppt/ink/ink1998.xml" ContentType="application/inkml+xml"/>
  <Override PartName="/ppt/ink/ink1999.xml" ContentType="application/inkml+xml"/>
  <Override PartName="/ppt/ink/ink2000.xml" ContentType="application/inkml+xml"/>
  <Override PartName="/ppt/ink/ink2001.xml" ContentType="application/inkml+xml"/>
  <Override PartName="/ppt/ink/ink2002.xml" ContentType="application/inkml+xml"/>
  <Override PartName="/ppt/ink/ink2003.xml" ContentType="application/inkml+xml"/>
  <Override PartName="/ppt/ink/ink2004.xml" ContentType="application/inkml+xml"/>
  <Override PartName="/ppt/ink/ink2005.xml" ContentType="application/inkml+xml"/>
  <Override PartName="/ppt/ink/ink2006.xml" ContentType="application/inkml+xml"/>
  <Override PartName="/ppt/ink/ink2007.xml" ContentType="application/inkml+xml"/>
  <Override PartName="/ppt/ink/ink2008.xml" ContentType="application/inkml+xml"/>
  <Override PartName="/ppt/ink/ink2009.xml" ContentType="application/inkml+xml"/>
  <Override PartName="/ppt/ink/ink2010.xml" ContentType="application/inkml+xml"/>
  <Override PartName="/ppt/ink/ink2011.xml" ContentType="application/inkml+xml"/>
  <Override PartName="/ppt/ink/ink2012.xml" ContentType="application/inkml+xml"/>
  <Override PartName="/ppt/ink/ink2013.xml" ContentType="application/inkml+xml"/>
  <Override PartName="/ppt/ink/ink2014.xml" ContentType="application/inkml+xml"/>
  <Override PartName="/ppt/ink/ink2015.xml" ContentType="application/inkml+xml"/>
  <Override PartName="/ppt/ink/ink2016.xml" ContentType="application/inkml+xml"/>
  <Override PartName="/ppt/ink/ink2017.xml" ContentType="application/inkml+xml"/>
  <Override PartName="/ppt/ink/ink2018.xml" ContentType="application/inkml+xml"/>
  <Override PartName="/ppt/ink/ink2019.xml" ContentType="application/inkml+xml"/>
  <Override PartName="/ppt/ink/ink2020.xml" ContentType="application/inkml+xml"/>
  <Override PartName="/ppt/ink/ink2021.xml" ContentType="application/inkml+xml"/>
  <Override PartName="/ppt/ink/ink2022.xml" ContentType="application/inkml+xml"/>
  <Override PartName="/ppt/ink/ink2023.xml" ContentType="application/inkml+xml"/>
  <Override PartName="/ppt/ink/ink2024.xml" ContentType="application/inkml+xml"/>
  <Override PartName="/ppt/ink/ink2025.xml" ContentType="application/inkml+xml"/>
  <Override PartName="/ppt/ink/ink2026.xml" ContentType="application/inkml+xml"/>
  <Override PartName="/ppt/ink/ink2027.xml" ContentType="application/inkml+xml"/>
  <Override PartName="/ppt/ink/ink2028.xml" ContentType="application/inkml+xml"/>
  <Override PartName="/ppt/ink/ink2029.xml" ContentType="application/inkml+xml"/>
  <Override PartName="/ppt/ink/ink2030.xml" ContentType="application/inkml+xml"/>
  <Override PartName="/ppt/ink/ink2031.xml" ContentType="application/inkml+xml"/>
  <Override PartName="/ppt/ink/ink2032.xml" ContentType="application/inkml+xml"/>
  <Override PartName="/ppt/ink/ink2033.xml" ContentType="application/inkml+xml"/>
  <Override PartName="/ppt/ink/ink2034.xml" ContentType="application/inkml+xml"/>
  <Override PartName="/ppt/ink/ink2035.xml" ContentType="application/inkml+xml"/>
  <Override PartName="/ppt/ink/ink2036.xml" ContentType="application/inkml+xml"/>
  <Override PartName="/ppt/ink/ink2037.xml" ContentType="application/inkml+xml"/>
  <Override PartName="/ppt/ink/ink2038.xml" ContentType="application/inkml+xml"/>
  <Override PartName="/ppt/ink/ink2039.xml" ContentType="application/inkml+xml"/>
  <Override PartName="/ppt/ink/ink2040.xml" ContentType="application/inkml+xml"/>
  <Override PartName="/ppt/ink/ink2041.xml" ContentType="application/inkml+xml"/>
  <Override PartName="/ppt/ink/ink2042.xml" ContentType="application/inkml+xml"/>
  <Override PartName="/ppt/ink/ink2043.xml" ContentType="application/inkml+xml"/>
  <Override PartName="/ppt/ink/ink2044.xml" ContentType="application/inkml+xml"/>
  <Override PartName="/ppt/ink/ink2045.xml" ContentType="application/inkml+xml"/>
  <Override PartName="/ppt/ink/ink2046.xml" ContentType="application/inkml+xml"/>
  <Override PartName="/ppt/ink/ink2047.xml" ContentType="application/inkml+xml"/>
  <Override PartName="/ppt/ink/ink2048.xml" ContentType="application/inkml+xml"/>
  <Override PartName="/ppt/ink/ink2049.xml" ContentType="application/inkml+xml"/>
  <Override PartName="/ppt/ink/ink2050.xml" ContentType="application/inkml+xml"/>
  <Override PartName="/ppt/ink/ink2051.xml" ContentType="application/inkml+xml"/>
  <Override PartName="/ppt/ink/ink2052.xml" ContentType="application/inkml+xml"/>
  <Override PartName="/ppt/ink/ink2053.xml" ContentType="application/inkml+xml"/>
  <Override PartName="/ppt/ink/ink2054.xml" ContentType="application/inkml+xml"/>
  <Override PartName="/ppt/ink/ink2055.xml" ContentType="application/inkml+xml"/>
  <Override PartName="/ppt/ink/ink2056.xml" ContentType="application/inkml+xml"/>
  <Override PartName="/ppt/ink/ink2057.xml" ContentType="application/inkml+xml"/>
  <Override PartName="/ppt/ink/ink2058.xml" ContentType="application/inkml+xml"/>
  <Override PartName="/ppt/ink/ink2059.xml" ContentType="application/inkml+xml"/>
  <Override PartName="/ppt/ink/ink2060.xml" ContentType="application/inkml+xml"/>
  <Override PartName="/ppt/ink/ink2061.xml" ContentType="application/inkml+xml"/>
  <Override PartName="/ppt/ink/ink2062.xml" ContentType="application/inkml+xml"/>
  <Override PartName="/ppt/ink/ink2063.xml" ContentType="application/inkml+xml"/>
  <Override PartName="/ppt/ink/ink2064.xml" ContentType="application/inkml+xml"/>
  <Override PartName="/ppt/ink/ink2065.xml" ContentType="application/inkml+xml"/>
  <Override PartName="/ppt/ink/ink2066.xml" ContentType="application/inkml+xml"/>
  <Override PartName="/ppt/ink/ink2067.xml" ContentType="application/inkml+xml"/>
  <Override PartName="/ppt/ink/ink2068.xml" ContentType="application/inkml+xml"/>
  <Override PartName="/ppt/ink/ink2069.xml" ContentType="application/inkml+xml"/>
  <Override PartName="/ppt/ink/ink2070.xml" ContentType="application/inkml+xml"/>
  <Override PartName="/ppt/ink/ink2071.xml" ContentType="application/inkml+xml"/>
  <Override PartName="/ppt/ink/ink2072.xml" ContentType="application/inkml+xml"/>
  <Override PartName="/ppt/ink/ink2073.xml" ContentType="application/inkml+xml"/>
  <Override PartName="/ppt/ink/ink2074.xml" ContentType="application/inkml+xml"/>
  <Override PartName="/ppt/ink/ink2075.xml" ContentType="application/inkml+xml"/>
  <Override PartName="/ppt/ink/ink2076.xml" ContentType="application/inkml+xml"/>
  <Override PartName="/ppt/ink/ink2077.xml" ContentType="application/inkml+xml"/>
  <Override PartName="/ppt/ink/ink2078.xml" ContentType="application/inkml+xml"/>
  <Override PartName="/ppt/ink/ink2079.xml" ContentType="application/inkml+xml"/>
  <Override PartName="/ppt/ink/ink2080.xml" ContentType="application/inkml+xml"/>
  <Override PartName="/ppt/ink/ink2081.xml" ContentType="application/inkml+xml"/>
  <Override PartName="/ppt/ink/ink2082.xml" ContentType="application/inkml+xml"/>
  <Override PartName="/ppt/ink/ink2083.xml" ContentType="application/inkml+xml"/>
  <Override PartName="/ppt/ink/ink2084.xml" ContentType="application/inkml+xml"/>
  <Override PartName="/ppt/ink/ink2085.xml" ContentType="application/inkml+xml"/>
  <Override PartName="/ppt/ink/ink2086.xml" ContentType="application/inkml+xml"/>
  <Override PartName="/ppt/ink/ink2087.xml" ContentType="application/inkml+xml"/>
  <Override PartName="/ppt/ink/ink2088.xml" ContentType="application/inkml+xml"/>
  <Override PartName="/ppt/ink/ink2089.xml" ContentType="application/inkml+xml"/>
  <Override PartName="/ppt/ink/ink2090.xml" ContentType="application/inkml+xml"/>
  <Override PartName="/ppt/ink/ink2091.xml" ContentType="application/inkml+xml"/>
  <Override PartName="/ppt/ink/ink2092.xml" ContentType="application/inkml+xml"/>
  <Override PartName="/ppt/ink/ink2093.xml" ContentType="application/inkml+xml"/>
  <Override PartName="/ppt/ink/ink2094.xml" ContentType="application/inkml+xml"/>
  <Override PartName="/ppt/ink/ink2095.xml" ContentType="application/inkml+xml"/>
  <Override PartName="/ppt/ink/ink2096.xml" ContentType="application/inkml+xml"/>
  <Override PartName="/ppt/ink/ink2097.xml" ContentType="application/inkml+xml"/>
  <Override PartName="/ppt/ink/ink2098.xml" ContentType="application/inkml+xml"/>
  <Override PartName="/ppt/ink/ink2099.xml" ContentType="application/inkml+xml"/>
  <Override PartName="/ppt/ink/ink2100.xml" ContentType="application/inkml+xml"/>
  <Override PartName="/ppt/ink/ink2101.xml" ContentType="application/inkml+xml"/>
  <Override PartName="/ppt/ink/ink2102.xml" ContentType="application/inkml+xml"/>
  <Override PartName="/ppt/ink/ink2103.xml" ContentType="application/inkml+xml"/>
  <Override PartName="/ppt/ink/ink2104.xml" ContentType="application/inkml+xml"/>
  <Override PartName="/ppt/ink/ink2105.xml" ContentType="application/inkml+xml"/>
  <Override PartName="/ppt/ink/ink2106.xml" ContentType="application/inkml+xml"/>
  <Override PartName="/ppt/ink/ink2107.xml" ContentType="application/inkml+xml"/>
  <Override PartName="/ppt/ink/ink2108.xml" ContentType="application/inkml+xml"/>
  <Override PartName="/ppt/ink/ink2109.xml" ContentType="application/inkml+xml"/>
  <Override PartName="/ppt/ink/ink2110.xml" ContentType="application/inkml+xml"/>
  <Override PartName="/ppt/ink/ink2111.xml" ContentType="application/inkml+xml"/>
  <Override PartName="/ppt/ink/ink2112.xml" ContentType="application/inkml+xml"/>
  <Override PartName="/ppt/ink/ink2113.xml" ContentType="application/inkml+xml"/>
  <Override PartName="/ppt/ink/ink2114.xml" ContentType="application/inkml+xml"/>
  <Override PartName="/ppt/ink/ink2115.xml" ContentType="application/inkml+xml"/>
  <Override PartName="/ppt/ink/ink2116.xml" ContentType="application/inkml+xml"/>
  <Override PartName="/ppt/ink/ink2117.xml" ContentType="application/inkml+xml"/>
  <Override PartName="/ppt/ink/ink2118.xml" ContentType="application/inkml+xml"/>
  <Override PartName="/ppt/ink/ink2119.xml" ContentType="application/inkml+xml"/>
  <Override PartName="/ppt/ink/ink2120.xml" ContentType="application/inkml+xml"/>
  <Override PartName="/ppt/ink/ink2121.xml" ContentType="application/inkml+xml"/>
  <Override PartName="/ppt/ink/ink2122.xml" ContentType="application/inkml+xml"/>
  <Override PartName="/ppt/ink/ink2123.xml" ContentType="application/inkml+xml"/>
  <Override PartName="/ppt/ink/ink2124.xml" ContentType="application/inkml+xml"/>
  <Override PartName="/ppt/ink/ink2125.xml" ContentType="application/inkml+xml"/>
  <Override PartName="/ppt/ink/ink2126.xml" ContentType="application/inkml+xml"/>
  <Override PartName="/ppt/ink/ink2127.xml" ContentType="application/inkml+xml"/>
  <Override PartName="/ppt/ink/ink2128.xml" ContentType="application/inkml+xml"/>
  <Override PartName="/ppt/ink/ink2129.xml" ContentType="application/inkml+xml"/>
  <Override PartName="/ppt/ink/ink2130.xml" ContentType="application/inkml+xml"/>
  <Override PartName="/ppt/ink/ink2131.xml" ContentType="application/inkml+xml"/>
  <Override PartName="/ppt/ink/ink2132.xml" ContentType="application/inkml+xml"/>
  <Override PartName="/ppt/ink/ink2133.xml" ContentType="application/inkml+xml"/>
  <Override PartName="/ppt/ink/ink2134.xml" ContentType="application/inkml+xml"/>
  <Override PartName="/ppt/ink/ink2135.xml" ContentType="application/inkml+xml"/>
  <Override PartName="/ppt/ink/ink2136.xml" ContentType="application/inkml+xml"/>
  <Override PartName="/ppt/ink/ink2137.xml" ContentType="application/inkml+xml"/>
  <Override PartName="/ppt/ink/ink2138.xml" ContentType="application/inkml+xml"/>
  <Override PartName="/ppt/ink/ink2139.xml" ContentType="application/inkml+xml"/>
  <Override PartName="/ppt/ink/ink2140.xml" ContentType="application/inkml+xml"/>
  <Override PartName="/ppt/ink/ink2141.xml" ContentType="application/inkml+xml"/>
  <Override PartName="/ppt/ink/ink2142.xml" ContentType="application/inkml+xml"/>
  <Override PartName="/ppt/ink/ink2143.xml" ContentType="application/inkml+xml"/>
  <Override PartName="/ppt/ink/ink2144.xml" ContentType="application/inkml+xml"/>
  <Override PartName="/ppt/ink/ink2145.xml" ContentType="application/inkml+xml"/>
  <Override PartName="/ppt/ink/ink2146.xml" ContentType="application/inkml+xml"/>
  <Override PartName="/ppt/ink/ink2147.xml" ContentType="application/inkml+xml"/>
  <Override PartName="/ppt/ink/ink2148.xml" ContentType="application/inkml+xml"/>
  <Override PartName="/ppt/ink/ink2149.xml" ContentType="application/inkml+xml"/>
  <Override PartName="/ppt/ink/ink2150.xml" ContentType="application/inkml+xml"/>
  <Override PartName="/ppt/ink/ink2151.xml" ContentType="application/inkml+xml"/>
  <Override PartName="/ppt/ink/ink2152.xml" ContentType="application/inkml+xml"/>
  <Override PartName="/ppt/ink/ink2153.xml" ContentType="application/inkml+xml"/>
  <Override PartName="/ppt/ink/ink2154.xml" ContentType="application/inkml+xml"/>
  <Override PartName="/ppt/ink/ink2155.xml" ContentType="application/inkml+xml"/>
  <Override PartName="/ppt/ink/ink2156.xml" ContentType="application/inkml+xml"/>
  <Override PartName="/ppt/ink/ink2157.xml" ContentType="application/inkml+xml"/>
  <Override PartName="/ppt/ink/ink2158.xml" ContentType="application/inkml+xml"/>
  <Override PartName="/ppt/ink/ink2159.xml" ContentType="application/inkml+xml"/>
  <Override PartName="/ppt/ink/ink2160.xml" ContentType="application/inkml+xml"/>
  <Override PartName="/ppt/ink/ink2161.xml" ContentType="application/inkml+xml"/>
  <Override PartName="/ppt/ink/ink2162.xml" ContentType="application/inkml+xml"/>
  <Override PartName="/ppt/ink/ink2163.xml" ContentType="application/inkml+xml"/>
  <Override PartName="/ppt/ink/ink2164.xml" ContentType="application/inkml+xml"/>
  <Override PartName="/ppt/ink/ink2165.xml" ContentType="application/inkml+xml"/>
  <Override PartName="/ppt/ink/ink2166.xml" ContentType="application/inkml+xml"/>
  <Override PartName="/ppt/ink/ink2167.xml" ContentType="application/inkml+xml"/>
  <Override PartName="/ppt/ink/ink2168.xml" ContentType="application/inkml+xml"/>
  <Override PartName="/ppt/ink/ink2169.xml" ContentType="application/inkml+xml"/>
  <Override PartName="/ppt/ink/ink2170.xml" ContentType="application/inkml+xml"/>
  <Override PartName="/ppt/ink/ink2171.xml" ContentType="application/inkml+xml"/>
  <Override PartName="/ppt/ink/ink2172.xml" ContentType="application/inkml+xml"/>
  <Override PartName="/ppt/ink/ink2173.xml" ContentType="application/inkml+xml"/>
  <Override PartName="/ppt/ink/ink2174.xml" ContentType="application/inkml+xml"/>
  <Override PartName="/ppt/ink/ink2175.xml" ContentType="application/inkml+xml"/>
  <Override PartName="/ppt/ink/ink2176.xml" ContentType="application/inkml+xml"/>
  <Override PartName="/ppt/ink/ink2177.xml" ContentType="application/inkml+xml"/>
  <Override PartName="/ppt/ink/ink2178.xml" ContentType="application/inkml+xml"/>
  <Override PartName="/ppt/ink/ink2179.xml" ContentType="application/inkml+xml"/>
  <Override PartName="/ppt/ink/ink2180.xml" ContentType="application/inkml+xml"/>
  <Override PartName="/ppt/ink/ink2181.xml" ContentType="application/inkml+xml"/>
  <Override PartName="/ppt/ink/ink2182.xml" ContentType="application/inkml+xml"/>
  <Override PartName="/ppt/ink/ink2183.xml" ContentType="application/inkml+xml"/>
  <Override PartName="/ppt/ink/ink2184.xml" ContentType="application/inkml+xml"/>
  <Override PartName="/ppt/ink/ink2185.xml" ContentType="application/inkml+xml"/>
  <Override PartName="/ppt/ink/ink2186.xml" ContentType="application/inkml+xml"/>
  <Override PartName="/ppt/ink/ink2187.xml" ContentType="application/inkml+xml"/>
  <Override PartName="/ppt/ink/ink2188.xml" ContentType="application/inkml+xml"/>
  <Override PartName="/ppt/ink/ink2189.xml" ContentType="application/inkml+xml"/>
  <Override PartName="/ppt/ink/ink2190.xml" ContentType="application/inkml+xml"/>
  <Override PartName="/ppt/ink/ink2191.xml" ContentType="application/inkml+xml"/>
  <Override PartName="/ppt/ink/ink2192.xml" ContentType="application/inkml+xml"/>
  <Override PartName="/ppt/ink/ink2193.xml" ContentType="application/inkml+xml"/>
  <Override PartName="/ppt/ink/ink2194.xml" ContentType="application/inkml+xml"/>
  <Override PartName="/ppt/ink/ink2195.xml" ContentType="application/inkml+xml"/>
  <Override PartName="/ppt/ink/ink2196.xml" ContentType="application/inkml+xml"/>
  <Override PartName="/ppt/ink/ink2197.xml" ContentType="application/inkml+xml"/>
  <Override PartName="/ppt/ink/ink2198.xml" ContentType="application/inkml+xml"/>
  <Override PartName="/ppt/ink/ink2199.xml" ContentType="application/inkml+xml"/>
  <Override PartName="/ppt/ink/ink2200.xml" ContentType="application/inkml+xml"/>
  <Override PartName="/ppt/ink/ink2201.xml" ContentType="application/inkml+xml"/>
  <Override PartName="/ppt/ink/ink2202.xml" ContentType="application/inkml+xml"/>
  <Override PartName="/ppt/ink/ink2203.xml" ContentType="application/inkml+xml"/>
  <Override PartName="/ppt/ink/ink2204.xml" ContentType="application/inkml+xml"/>
  <Override PartName="/ppt/ink/ink2205.xml" ContentType="application/inkml+xml"/>
  <Override PartName="/ppt/ink/ink2206.xml" ContentType="application/inkml+xml"/>
  <Override PartName="/ppt/ink/ink2207.xml" ContentType="application/inkml+xml"/>
  <Override PartName="/ppt/ink/ink2208.xml" ContentType="application/inkml+xml"/>
  <Override PartName="/ppt/ink/ink2209.xml" ContentType="application/inkml+xml"/>
  <Override PartName="/ppt/ink/ink2210.xml" ContentType="application/inkml+xml"/>
  <Override PartName="/ppt/ink/ink2211.xml" ContentType="application/inkml+xml"/>
  <Override PartName="/ppt/ink/ink2212.xml" ContentType="application/inkml+xml"/>
  <Override PartName="/ppt/ink/ink2213.xml" ContentType="application/inkml+xml"/>
  <Override PartName="/ppt/ink/ink2214.xml" ContentType="application/inkml+xml"/>
  <Override PartName="/ppt/ink/ink2215.xml" ContentType="application/inkml+xml"/>
  <Override PartName="/ppt/ink/ink2216.xml" ContentType="application/inkml+xml"/>
  <Override PartName="/ppt/ink/ink2217.xml" ContentType="application/inkml+xml"/>
  <Override PartName="/ppt/ink/ink2218.xml" ContentType="application/inkml+xml"/>
  <Override PartName="/ppt/ink/ink2219.xml" ContentType="application/inkml+xml"/>
  <Override PartName="/ppt/ink/ink2220.xml" ContentType="application/inkml+xml"/>
  <Override PartName="/ppt/ink/ink2221.xml" ContentType="application/inkml+xml"/>
  <Override PartName="/ppt/ink/ink2222.xml" ContentType="application/inkml+xml"/>
  <Override PartName="/ppt/ink/ink2223.xml" ContentType="application/inkml+xml"/>
  <Override PartName="/ppt/ink/ink2224.xml" ContentType="application/inkml+xml"/>
  <Override PartName="/ppt/ink/ink2225.xml" ContentType="application/inkml+xml"/>
  <Override PartName="/ppt/ink/ink2226.xml" ContentType="application/inkml+xml"/>
  <Override PartName="/ppt/ink/ink2227.xml" ContentType="application/inkml+xml"/>
  <Override PartName="/ppt/ink/ink2228.xml" ContentType="application/inkml+xml"/>
  <Override PartName="/ppt/ink/ink2229.xml" ContentType="application/inkml+xml"/>
  <Override PartName="/ppt/ink/ink2230.xml" ContentType="application/inkml+xml"/>
  <Override PartName="/ppt/ink/ink2231.xml" ContentType="application/inkml+xml"/>
  <Override PartName="/ppt/ink/ink2232.xml" ContentType="application/inkml+xml"/>
  <Override PartName="/ppt/ink/ink2233.xml" ContentType="application/inkml+xml"/>
  <Override PartName="/ppt/ink/ink2234.xml" ContentType="application/inkml+xml"/>
  <Override PartName="/ppt/ink/ink2235.xml" ContentType="application/inkml+xml"/>
  <Override PartName="/ppt/ink/ink2236.xml" ContentType="application/inkml+xml"/>
  <Override PartName="/ppt/ink/ink2237.xml" ContentType="application/inkml+xml"/>
  <Override PartName="/ppt/ink/ink2238.xml" ContentType="application/inkml+xml"/>
  <Override PartName="/ppt/ink/ink2239.xml" ContentType="application/inkml+xml"/>
  <Override PartName="/ppt/ink/ink2240.xml" ContentType="application/inkml+xml"/>
  <Override PartName="/ppt/ink/ink2241.xml" ContentType="application/inkml+xml"/>
  <Override PartName="/ppt/ink/ink2242.xml" ContentType="application/inkml+xml"/>
  <Override PartName="/ppt/ink/ink2243.xml" ContentType="application/inkml+xml"/>
  <Override PartName="/ppt/ink/ink2244.xml" ContentType="application/inkml+xml"/>
  <Override PartName="/ppt/ink/ink2245.xml" ContentType="application/inkml+xml"/>
  <Override PartName="/ppt/ink/ink2246.xml" ContentType="application/inkml+xml"/>
  <Override PartName="/ppt/ink/ink2247.xml" ContentType="application/inkml+xml"/>
  <Override PartName="/ppt/ink/ink2248.xml" ContentType="application/inkml+xml"/>
  <Override PartName="/ppt/ink/ink2249.xml" ContentType="application/inkml+xml"/>
  <Override PartName="/ppt/ink/ink2250.xml" ContentType="application/inkml+xml"/>
  <Override PartName="/ppt/ink/ink2251.xml" ContentType="application/inkml+xml"/>
  <Override PartName="/ppt/ink/ink2252.xml" ContentType="application/inkml+xml"/>
  <Override PartName="/ppt/ink/ink2253.xml" ContentType="application/inkml+xml"/>
  <Override PartName="/ppt/ink/ink2254.xml" ContentType="application/inkml+xml"/>
  <Override PartName="/ppt/ink/ink2255.xml" ContentType="application/inkml+xml"/>
  <Override PartName="/ppt/ink/ink2256.xml" ContentType="application/inkml+xml"/>
  <Override PartName="/ppt/ink/ink2257.xml" ContentType="application/inkml+xml"/>
  <Override PartName="/ppt/ink/ink2258.xml" ContentType="application/inkml+xml"/>
  <Override PartName="/ppt/ink/ink2259.xml" ContentType="application/inkml+xml"/>
  <Override PartName="/ppt/ink/ink2260.xml" ContentType="application/inkml+xml"/>
  <Override PartName="/ppt/ink/ink2261.xml" ContentType="application/inkml+xml"/>
  <Override PartName="/ppt/ink/ink2262.xml" ContentType="application/inkml+xml"/>
  <Override PartName="/ppt/ink/ink2263.xml" ContentType="application/inkml+xml"/>
  <Override PartName="/ppt/ink/ink2264.xml" ContentType="application/inkml+xml"/>
  <Override PartName="/ppt/ink/ink2265.xml" ContentType="application/inkml+xml"/>
  <Override PartName="/ppt/ink/ink2266.xml" ContentType="application/inkml+xml"/>
  <Override PartName="/ppt/ink/ink2267.xml" ContentType="application/inkml+xml"/>
  <Override PartName="/ppt/ink/ink2268.xml" ContentType="application/inkml+xml"/>
  <Override PartName="/ppt/ink/ink2269.xml" ContentType="application/inkml+xml"/>
  <Override PartName="/ppt/ink/ink2270.xml" ContentType="application/inkml+xml"/>
  <Override PartName="/ppt/ink/ink227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33" r:id="rId3"/>
    <p:sldId id="434" r:id="rId4"/>
    <p:sldId id="408" r:id="rId5"/>
    <p:sldId id="409" r:id="rId6"/>
    <p:sldId id="410" r:id="rId7"/>
    <p:sldId id="449" r:id="rId8"/>
    <p:sldId id="450" r:id="rId9"/>
    <p:sldId id="451" r:id="rId10"/>
    <p:sldId id="411" r:id="rId11"/>
    <p:sldId id="412" r:id="rId12"/>
    <p:sldId id="413" r:id="rId13"/>
    <p:sldId id="414" r:id="rId14"/>
    <p:sldId id="415" r:id="rId15"/>
    <p:sldId id="416" r:id="rId16"/>
    <p:sldId id="426" r:id="rId17"/>
    <p:sldId id="427" r:id="rId18"/>
    <p:sldId id="417" r:id="rId19"/>
    <p:sldId id="418" r:id="rId20"/>
    <p:sldId id="452" r:id="rId21"/>
    <p:sldId id="419" r:id="rId22"/>
    <p:sldId id="420" r:id="rId23"/>
    <p:sldId id="453" r:id="rId24"/>
    <p:sldId id="429" r:id="rId25"/>
    <p:sldId id="430" r:id="rId26"/>
    <p:sldId id="431" r:id="rId27"/>
    <p:sldId id="432" r:id="rId28"/>
    <p:sldId id="404" r:id="rId29"/>
    <p:sldId id="428" r:id="rId30"/>
    <p:sldId id="403" r:id="rId31"/>
    <p:sldId id="405" r:id="rId32"/>
    <p:sldId id="406" r:id="rId33"/>
    <p:sldId id="454" r:id="rId34"/>
    <p:sldId id="455" r:id="rId35"/>
    <p:sldId id="439" r:id="rId36"/>
    <p:sldId id="440" r:id="rId37"/>
    <p:sldId id="441" r:id="rId38"/>
    <p:sldId id="442" r:id="rId39"/>
    <p:sldId id="443" r:id="rId40"/>
    <p:sldId id="444" r:id="rId41"/>
    <p:sldId id="445" r:id="rId42"/>
    <p:sldId id="446" r:id="rId43"/>
    <p:sldId id="447" r:id="rId44"/>
    <p:sldId id="448" r:id="rId4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397"/>
    <p:restoredTop sz="94624"/>
  </p:normalViewPr>
  <p:slideViewPr>
    <p:cSldViewPr snapToGrid="0">
      <p:cViewPr>
        <p:scale>
          <a:sx n="84" d="100"/>
          <a:sy n="84" d="100"/>
        </p:scale>
        <p:origin x="-127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22844,'-2'0'4089,"0"0"-2946,2 0-852,75 8-123,-26 2-112,6-1 0,3 1-32,12 7-24,-1-2 0,-6-3 0,-8-1-203,-11-2-536,-7 0-718,-10-2-1445,-7 0 2902,-12 2 0,-3-5 0,-5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3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18 24031,'0'-10'2756,"0"2"-2397,0 8 112,0 0-292,0 51 0,-3-7-56,-3 44-78,2-19 11,0-3 45,4 1 0,0-4-3404,0-1 3404,0-12-34,0-6-54,1-15-13,6-7 0,6-6 0,10-3 0,9 0 3392,7-3-3392,6 0 0,6-3 0,-1-3 0,3-1 0,-1-3 0,-2 0 0,1-1 0,-6-7 0,-7-1-953,-8-6-1367,-12 1-7271,-7-7 9591,-8-6 0,-1 10 0,-2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3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28311,'64'-14'-1449,"0"0"0,-6 2 0,-10-1-8382,-19-5 9117,-6-1 1,-11 6 0,-3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4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7 24020,'0'-4'3395,"0"1"-3065,-6 42 1,-4 25-501,-6 26 254,1 4 1,-3 7-1166,2-19 1,-1 0 1080,-2 5 0,-1 0 0,1-1 0,0 0 15,1-6 0,0-2-15,3-8 0,3-3 0,2-9 0,3-3-427,-2 32-1209,6-26-1244,8-31-6951,16-16 8413,17-37 0,-11 17 0,2-18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4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28671,'50'-1'0,"0"0"0,49 0 0,-21 1 0,4 0 0,-2 0-942,-3 0-5102,-7 0 2256,-13 0 4002,-16 0 1,-21 0 0,-11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18 110 25263,'-10'0'3408,"3"0"-3408,7 0 0,0 0 0,18-16 0,5 9 0,27-16 0,8 14 0,16-5 0,9 1 0,2 2-1917,-3 1-2823,-10 6 4740,-13 1 0,-26 3 0,-12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4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135 188 26407,'-38'58'52,"0"0"0,0-5 0,17-10 206,40-20 157,13-5 11,24-6-79,11-5-157,8-5-44,-1-17-79,-5-5-33,-11-19 134,-17-8-111,-14-6-57,-15-4 0,-8-2 0,-14 6 0,-8 5-69,-15 15-535,-3 9-842,0 15-2229,4 4 3675,7 5 0,11 0 0,7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5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11 25263,'6'-6'3408,"-1"2"-3408,-5 4 0,0 0 0,7 102 0,-5-29 0,2 6 0,-2 4-270,-5-29 1,-2-3 269,1 1 0,-1-1-1861,-14 43-2565,2-5 4426,0-16 0,6-32 0,5-14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5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26339,'75'-29'-1326,"0"-1"0,-5 2 0,-7 6-8505,-2 7 8132,-5 4 0,-27 4 0,-8 4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5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1 185 26280,'69'-40'48,"0"1"1,-6 3-1,-4 7 120,4 7 237,-7 10-125,-10 7-10,-7 3-124,-10 2-17,-7 10 28,-5 10 141,-9 15-41,-2 18-121,-6 12-136,-14 14-414,-7 14 414,3-42 0,-2 1 0,-2 4 0,1 0 0,-1 0 0,-1 0 0,2-1 0,1-1 0,2-4 0,0-2 0,-14 34 0,11-17-1244,4-22-1479,10-20 2723,4-14 0,3-9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5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11 26776,'2'-6'1895,"-1"2"-1895,-1 4 0,0 0 0,2 115 0,-13-47-2126,6 15 0,-3 3 2126,-18 10 0,13-43 0,-1 1 274,1 0 1,-1 2-275,-1 1 0,0 0-342,0-4 0,0 0-1126,-1-5 0,0-1 1468,-13 31 0,12-36 0,5-14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6.5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25645,'0'-13'3026,"0"2"-3026,91-7 0,-37 11 0,11-3 0,1 2 0,4 4 0,-4 4-976,-10 0-1780,-12 7-7075,-19 13 8650,-11 18 0,-12-12 0,-2 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39 28311,'-15'0'360,"3"0"-360,12 0 0,0 0 0,109 0-624,-41-3 624,11 0 0,4-1-1256,14-7-3108,-47 6 0,1 0 4364,4 1 0,-3 2 0,8 0 0,-10 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7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0 26227,'-56'26'78,"1"0"1,4 1 0,10 4-68,17 29 45,5 10 22,0 5-11,10-5-55,3-12-12,8-17-45,13-19 45,10-13 0,15-20 22,3-18 45,1-27-22,-3-23-11,0-9-34,-5 6 67,-5 19 157,-7 21 79,-7 21-57,-6 13-33,-2 4-22,-2 4 100,2 11 35,5 14-326,6 22 0,6 14 0,3 7 0,23 17-281,-8-33-1232,22-3-1568,-8-38 3081,10-24 0,-29 10 0,-4-10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7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799 1 25679,'-4'0'2184,"1"0"-2067,-6 48 1,1 22-28,1 4-536,-3 11 0,1 2 446,6 6 0,1-11 0,2-16 228,2-22-508,1-19-34,1-15 191,-1-9 274,-1-17-139,-2-5 44,-18-15 100,-11 4 548,-27 13-324,-14 8 25,-13 29-405,-7 19 0,43-8 0,3 5-204,0 6 0,2 3 204,4-1 0,2 1 0,5-2 0,3 0 0,-16 37-67,13-12 67,14-4 0,9-14 0,6-6 0,22-14 0,61-13-1491,11-32-749,-21-1 0,1-6 2240,-9-10 0,-8-3 0,13-8 0,-17 7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7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632 28 25454,'0'-15'2544,"0"2"-2141,0 13-168,-17 106-200,5-34-207,0 6 0,-1 4 172,3 12-387,3-10 387,6-15 0,8-16-237,4-17-199,7-19 144,-4-9 539,-6-8-224,-5-12 506,-10-6-462,-13-7 101,-15 7-11,-16 8 55,-11 16 81,-6 20-293,-7 17 0,1 17-345,6 5 345,12-4 0,15-6 0,11-5 0,11 10 0,9-15 0,5 11 0,21-23-885,18-13-2499,29-9 3384,28-36 0,-38 18 0,-3-18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8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32 25510,'-2'-17'3161,"1"2"-3161,1 15 0,-17 95 0,2-40-281,2 9 1,1 0-1883,-3-5-5826,8-13 7989,4-11 0,3-16 0,0-8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8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28311,'61'-11'78,"-1"0"1,36-6-57,-84 17 34,-7 9-56,-3 12-11,-13 16 0,-7 11 11,-11 4 56,-4-2 35,2-4-91,7-7 0,6-7 0,4-7 0,6-4 0,1-5 0,2-2 0,3 0 0,0-3 0,7 3 0,13-5 0,12 1 0,14-4 0,8-1 0,-1-3-1256,2 0-1545,-2-2-7030,0 0 8708,2-4 1,-24 4 0,-5-4-1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8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28671,'-16'69'0,"0"0"0,2-6 0,2-6-987,0 1-1322,7-11-4536,2-10 6845,9-12 0,-5-13 0,5-5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8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123 139 24446,'-11'-8'2779,"2"2"-2376,9 6-33,0 0-146,-46 103-68,35-51-374,-13 14 0,3-1 218,22-12 138,13-8-138,9-8 0,15-8-11,8-15 11,2-6-12,2-8-3251,-4-17 3330,-5-11 351,-7-27-418,-7-11 0,-5-11 0,-6-3 0,-7 2 0,-5 8 0,-8 13 0,-14 18 0,-9 19 3392,-17 11-3392,-7 25 0,-5 14-909,0 23-2710,8 9 3619,15-1 0,15-27 0,12-10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9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20144,'-26'70'168,"-1"-1"0,4-6 0,3-7 2481,1-4-2605,9-13 1274,3-19-1318,6-10 779,1-9-779,13-9 3019,9-9-2997,13-14-22,7-9 67,-4 1 12,4 7-33,-2 10-46,-2 12 0,-1 7 0,-8 9 0,-3 10 0,-6 10 0,-9 9 0,-3 4 0,-7 1 0,-1-1 0,0-2 0,-6-8-617,0-5 617,-1-9 0,2-8 0,5-4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09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232 288 25207,'65'-54'291,"0"0"1,-8 4 0,-14 8 324,-28 13-78,-10 6-112,-7 4-46,-12 9-156,-11 4-22,-16 14 1,-12 21-203,-5 18 0,-5 29 0,31-33 0,0 0 0,2 3 0,2 1 0,3-2 0,2-1 0,-10 36 0,17-9 0,10-12 0,18-6 0,17-9 0,22-5 0,21-7-235,11-5 235,2-8-662,4-5-2184,-4-6 2846,-1-5 0,-37-3 0,-12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16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25241,'11'0'2432,"-2"0"-2590,-6 43 1,-6 17 561,3 14-404,0 7 0,0 5-318,0-25 0,0-1 318,0 2 0,0 1 0,0 1 0,0 1 0,0 0 0,0-2 181,0-2 1,0-2-182,0-6 0,0-1-774,0 38-1646,0-24-7411,3-18 9169,-2-22 0,2-14 1,-3-9-1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16.4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 24580,'0'-12'1899,"43"-9"0,21 3-1753,-15 7 1,4 1-982,13-5 1,8-3 0,0 3 834,20-1 0,1 2 0,-28 4 0,1 1 0,0 0 0,-1 1 0,0 2 0,0 0 0,29-1 0,-1 2 0,-8 2 0,-3 1 0,-8 0 0,-2 2 0,-11 2 0,-3 1 0,34 6-201,-33 4-2153,-29 4-3275,-19 0 5629,-19 2 0,4-9 0,-6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17.2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2151 105 23639,'-57'-19'-627,"12"3"313,46 16 213,10 5 68,2 2 9,8 4 13,-7-2 22,-4-2 181,-7-5 368,-1-1 1927,-2-1-2240,-2-4 22,-13-9-1,-12-7-77,-24-5-12,-20 2-45,-25 7-44,35 10 0,-5 3-671,-12 2 1,-4 4 643,17 4 1,-2 3 0,-2 2-543,-7 3 0,-2 2 0,-1 4 546,-7 5 0,0 5 1,1 1-24,-1 3 1,1 1 0,3 4-8,4 0 1,2 2-1,4 3-15,8-1 1,4 2 0,6 3-18,-13 24 1,11 5 10,16 0 1,9 4 17,11 2 0,9 2 10,9 5 1,12 1 17,13 3 0,13 0-62,-3-29 0,7-1 0,6-2 0,12 3 0,6-4 0,6-3 0,-9-14 0,3-2 0,4-3 0,2-2-470,6 1 1,2-4-1,3-1 1,2-3 469,5-2 0,3-3 0,0-2 0,2-2 0,3-2 0,2-3 0,0-1 0,0-3 0,-2-3 0,0-1 0,0-3 0,-1 0 0,-3-1 0,1 0 0,-2-2 0,-1-3 0,-7-2 0,-2-2 0,1-2 0,2-3-179,-6-2 0,4-3 1,0-1-1,-3-3 0,-4 0 179,20-9 0,-6-2 0,1-5-151,-10 2 1,3-3-1,-3-3 0,-9-3 151,-8-4 0,-8-3 0,-4-3 0,-3-3 0,-3-3 0,-5-3-237,-4-4 1,-4-2-1,-6-2 237,-5-3 0,-4-2 0,-5-1 0,0-1 0,-4-1 0,-10-3 48,-12 2 1,-10-4 0,-5 0 0,1 6-49,-1-1 0,-2 5 0,-8 1 0,-4 5 0,-6-2 0,-4 5 0,-2 10 0,-9 9 0,-3 11 0,-3 4 0,-7 4 0,-3 4 0,-2 4-286,-8 3 1,-2 4-1,-1 4 136,-5 5 1,0 3 0,0 4-42,2 1 1,1 3 0,-2 6-455,12 2 0,-4 5 0,3 3 0,7-1-834,4 1 0,7 0 0,-1 3 1479,-10 7 0,-1 3 0,17-4 0,4 7 0,25-10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39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59 139 24703,'4'-18'2746,"-1"4"-2153,-3 14-301,0 0-136,-8 109-77,-2-49-51,4 13 0,-2 1-28,-5-8-11,4-12 11,3-15-90,2-15-280,3-13-503,1-6-136,0-18 314,3-20-44,7-25 22,3-24 291,4-5 336,-4 4 90,-4 13 280,-3 17 292,-4 19 594,0 15-640,-2 13-156,0 4-46,4 2 147,4 0-179,8 0-158,10 0-44,8 0 78,39-5-101,-13-9-22,23-3-12,-32-6-10,-11 10 89,-12 5-23,-11 6 34,-3 2 58,-4 24-181,-5 6 0,0 28 0,-5 2 0,-8 9 0,-3 1-57,-8 1-638,2-7-896,2-12-930,8-16 2521,23-19 0,-10-10 0,15-7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40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68 181 24916,'-15'-6'2253,"3"1"-1973,12 5-112,0 0-123,-20 95-45,15-54-17,-5 17 0,5-3 6,20-26-23,9-8 34,15-12 11,6-4 12,6-21-3404,-1-13 3437,-3-20-189,-11-10 548,-14 0 10,-11 1-323,-8 3-102,-12 3 0,-11 8 0,-12 10 0,-10 16 0,0 8 3304,1 23-3988,4 15-440,4 23-1229,7 13-7478,11 4 9493,7-6 0,6-27 0,2-12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40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15 25129,'0'-8'2241,"0"2"-2061,0 6-80,-3 102-32,-10-34-289,5 8 0,-2 3 344,-19 8 45,5-7-11,2-22 133,8-16-212,7-23-22,4-11 45,3-6-89,0-20-12,5-8 0,5-19 410,3 0-410,3 6 0,-2 11 0,3 7 0,2 7-920,5 1-1366,7 0-5131,7-5 7417,12-4 0,-23 8 0,-1 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1:40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280 327 26183,'63'-47'149,"0"0"0,-5 3 1,-9 3-83,-17 4 22,-9 1-21,-12 6 10,-6 8 12,-8 7 112,-16 8 223,-16 11-10,-22 28 10,-15 28-335,33-17 1,0 4-542,-2 6 1,1 2 450,0 0 0,3-1 0,4 0 0,2-1 0,5-7 0,3-1 0,-6 34 0,14-15 0,10-7 0,22-11 0,12-7 0,24-13 0,12-13-2491,10-8 1717,4-19-2064,0-7-6993,-10-9 8585,-10 7 1,-30 11 0,-9 9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2:59.9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15515,'0'-10'6219,"0"3"-5042,0 7 1478,0 0-2330,5-1-11,3 1-68,7-1-100,3 1 0,5 0-46,5 0-44,6 0-11,3 0-22,2 0-12,2-1-11,-4-2 0,-2-3-45,-5 2-190,-7-1-146,-7 4-89,-7 0-494,-5 1-1176,-3 5-5558,-10 10 7698,-5 11 0,2-8 0,0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3:00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0 21051,'-4'0'2767,"2"0"-2296,2 0 537,0 0-492,33 0-124,1 0-11,33 1-213,-3 0-56,0 0-11,2 1-34,-2 0-34,0 0-10,-3-2-1,-1 0-11,-3 1-11,-1 3-100,-1 1-270,-4 5-414,-5-2-505,-9 1-2610,-7-2 3899,-8-1 0,-10-4 0,-5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3:50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76 23168,'7'-7'1927,"-2"1"-1512,-5 6-67,0 0-135,-8 57 33,6-31-44,-6 44 10,8-49 12,1-6-44,7-4 100,10-4 79,16-4-180,14-1 11,13-14-100,9-10-90,4-17-34,-5-7-67,-10 2-134,-15 6-22,-14 13-226,-10 8-502,-6 8-472,1 2 1457,13 0 0,-15 3 0,7-1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3:50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0 442 26261,'10'12'661,"11"-17"-628,27-29 1,10-17-12,5-8-22,-3 2 12,-6 1-1,-9 8-11,-8 5 22,-7 8-22,-6 7 0,-4 8-145,-8 9-438,-3 6-795,-5 4-1950,-2 17 3328,-6 12 0,3-6 0,-4 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3:5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24 13296,'-3'-8'5894,"2"1"-4773,1 7 403,0 0-908,-1-3 57,1 2-35,-1-3-156,1 4 33,0 0-89,1 5-90,5 5-100,5 9-12,5 6-90,0 6-44,1 0-90,-4 2-134,2-2-326,-3 3-436,-1-2-1626,-2 2-7309,-6-3 8174,0-5 0,-3-12 0,0-5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3:59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11 417 24614,'-3'0'2073,"0"0"-1861,3 0 304,0 0-303,-2 1 33,2 5-10,-2 3-35,2 7-66,0 5-68,2 5 22,-1 5-33,1 2-43,-1 5-13,-1 2-3392,0-2 3392,0-1 0,0-9 0,0-6 0,0-10 0,0-6 0,4-13 0,10-16 3392,10-19-3392,12-21 0,-9 10 0,1-3 0,-6 11 0,-1-1 0,6-13 0,-2 0 0,8-21 0,-3 7 0,-1 12 0,-4 15 0,-4 14 0,-3 12 0,-7 10 0,0 5-673,-6 4-1120,-1 3-4840,-2 11 6633,0 11 0,-2-6 0,0 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4:51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1 692 26037,'2'-19'795,"1"2"-660,-3 16-46,2 0-44,-2 1-11,1 0 0,0 0-23,1 5 34,1 6-45,1 8 0,1 6 11,-1 1-11,1 1 11,0-1-11,-1 0 0,0 1 0,-1 2 11,-1 1 1,0-2-1,0-4 0,1-8 11,1-7-22,6-6 112,8-12 180,13-17 10,15-23-78,11-24-1825,-25 29 0,1-1 1663,-1-3 0,0-1-12,-2 0 0,1-4-291,9-19 1,-1-1 240,-10 19 0,0 0 0,6-14 0,-2 5 0,4-7-13,-11 22-424,-11 22-728,-8 14-3899,-14 29 5064,-19 16 0,11-8 0,-8 3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5:03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21 766 28434,'-11'-8'237,"2"10"-237,9 24 0,0 11 0,0 10 0,0 1 0,0 2 0,0-4 0,0-6 0,2-6 0,1-7 0,3-7 0,2-7 0,0-5 0,5-5 0,4-4 0,11-18 0,17-16 0,16-32-389,-23 25 1,1-3 388,3-6 0,1-3 0,1-1 0,0-1 0,0-1 0,-2-1 0,-1 3 0,-2 1 0,-3 5 0,-1-2-214,3-9 1,-2 1 213,10-20 0,-22 33 0,-2 3 0,-4 0 0,-6 9 0,-6 10 0,-3 9-1043,-2 8-893,-1 7 1936,-12 46 0,9-33 0,-9 32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6:36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6 551 23616,'0'84'718,"-1"-6"-595,0-23 0,0-5-56,0-6-22,0-11 112,1-9 145,0-9 102,0-9 425,0-2-347,2-28-134,10-12-80,6-32 35,11-13 22,1-11-219,-15 44 0,0 0-272,-1-1 0,0-1 200,12-45-23,-3 6-11,-2 11-45,-4 16-212,-3 15-203,-5 13-179,-3 13-559,-5 7-1099,0 9-7534,-6 2 9003,-6 12 0,3-6 0,-2 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7:18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4 180 21521,'-2'2'2723,"1"0"-392,1-2-1906,19-3-99,-10 1-58,16-4-10,-13 1 33,2-1-123,5-1-67,2 0-23,2 0 34,2-1-43,2 0-69,3-2 0,5-2 0,0 1 0,1 0 0,-1 1 0,-2 3-3392,0 1 3392,-1 0 0,2 0 0,1-1 0,2 1 0,0-1 0,-1 1 0,-2 1 3392,9 0-3392,-12 1 0,8 0 0,-14 4 0,-2-1 0,-2 1 0,0 0 0,-4 0 0,-1 0 0,-3 0 0,-2 0 0,-3 0 0,-3 0 0,-2 0 0,-2 0-1088,-1 0-2374,0 2 3462,-3 2 0,2-2 0,-2 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6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21901,'1'25'448,"1"6"1271,1 7-1708,0 4 661,0-2-649,-1-4 326,0-3-327,-2-6 1072,1-5-1083,-1-6 11,0-6 23,0-3 0,0-3-34,-6-2 0,-3-1 23,-9-1 44,-3 0 45,-5 0 45,-2 1 23,-3 2 45,-1 3 44,1 4 78,1 1-44,6 0-79,5 0-56,5-1-101,6 0-65,4 3-13,2 3 0,2 3 0,3 1 0,5-1 0,5-4 0,7-3-405,2-5-636,6-3-1066,8-3-4997,5-8 7104,6-2 0,-21 0 0,-5 2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24110,'0'-2'2532,"0"0"-1501,0 2-1031,0 38-45,-1-21-437,3 29-773,1-32-1378,5-3-7198,1-1 9098,3-2 0,-6-4 0,0-1 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88 546 25409,'-4'-2'2387,"0"1"-2141,4 1-78,-30-53-67,18 16-11,-20-49 11,28 28-12,2-1-9,2 4-80,0 6 0,3 7 0,3 8 0,4 9 0,3 6-293,1 7-367,4 4-595,2 4-717,0 2-2555,1 3 4527,-4 8 0,-8-5 0,-3 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7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32 28671,'-2'-17'0,"1"3"0,5 13 0,2 1 0,5 0 0,3 0-819,4 0-1007,1 1-2880,1 3 4706,0 5 0,-10-3 0,-2 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7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31 545 27964,'-6'-72'707,"0"1"-707,2 15 0,0-3 0,0-3 0,0 6 0,2 8 0,1 9 0,1 12 0,0 8 0,0 7 0,5 3 0,1 1-808,6 4-895,2 1-1569,2 4 3272,-1 10 0,-7-7 0,-3 7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7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28671,'-5'0'0,"8"0"0,7 0 0,5 0-584,2 0-1052,-1 0-2128,0 0 3764,-1 1 0,-7-1 0,-2 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7.9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8 24053,'0'-4'2925,"0"1"-2488,0 3-224,0 0-146,-4 35-67,3-16-213,-4 30-806,5-27-1233,-1-3-7579,6-2 9579,5-5 1,-3-6 0,2-2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8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27841,'-53'33'728,"8"1"-661,36-6-67,2 2-11,4-2-146,2-2-425,1-2-573,2-4-1388,2-4-7288,4-4 8877,5-4 0,-7-3 0,1-3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 24692,'0'-2'2947,"0"1"-2006,0 1-850,-2 33-91,1-17-113,-2 25-817,2-27-1267,1-7-4436,0-3 6633,5-3 0,-3-1 0,3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0 28671,'-27'75'0,"3"-4"0,11-19 0,2-1-5661,1-3 5661,2-4 176,-1-2-3952,1-5 3990,1-3 1,2-15 0,3-7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42.5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50 133 15650,'-3'-2'3563,"-1"2"-2812,1-2 100,-1 1 202,3-1 124,-1 2-337,1 0-212,0 0 33,1 0-67,-1 0-45,0 0 471,0 0-695,10 0-146,5 0-123,12 1-34,3-2-22,0-5-11,-2-1 0,-4-5 0,-7 1 11,-4-1 11,-8-1-11,-1 0 0,-10-2-11,-7 1-12,-9 3 23,-4 4 0,-2 3 11,2 4 1,3 4 178,4 4 45,3 8 0,4 7-110,2 7-125,6 25 0,3-14 0,11 14 0,7-27 0,12-5 0,4-9-1604,20-6-1342,-12-11 2946,11-5 0,-32 0 0,-5 2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1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312 6 25623,'-56'-6'1310,"4"8"-985,26 10 34,-4 8-113,1 6 1,0 2-79,2 1-34,5-1-22,3 0-56,7 0-22,6 0-34,2-1 0,8-3 0,5-2-23,7-5 12,10-6-45,3-6 56,5-3 0,0-10 0,1-4 22,-1-9-10,-4-2-1,-3-1 56,-6-1-32,-3 0-35,-6-1 0,-4-1-3392,-4 1 3392,-3 1 0,-9 4 0,-13-2 0,0 10 0,-6 2 0,11 8-326,4 3-391,2 0-348,3 0 2508,3 0-1443,2 2 0,2-2 0,0 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1.5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25847,'0'-2'2599,"0"1"-2374,0 1-225,20 0 0,-6 0 0,17 0 0,-11 0 0,-2 0-561,-2-2-549,0-4-996,0-2-1794,-1-5 3900,0 0 0,-7 5 0,-2 2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1.7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10 21185,'0'-5'4774,"0"1"-3957,0 4-223,0 0-168,-13 46-157,6-17-101,-10 38-123,10-31-45,2-4-23,2-3-369,2-6-359,1-4-660,2-6-1200,5-6-7220,6-3 9406,7-7 0,-8 3 0,-2-3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2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26 27471,'58'-17'34,"-14"9"-45,-29 14 22,-10 6-11,-2 2 78,-2 4-78,-3 2 34,-4 2 11,-4-1 55,-4 2 91,0-3 33,-2 1 78,2-1-110,0 0-192,0 0 0,3 1 0,1 0 0,3-2 0,3-1 0,1-3 0,3-1 0,1-2 0,5-2 0,3-1 0,7-3 0,3-3 0,0-2-729,3-6-459,0-4-930,2-8-2879,0-2 4997,0 0 0,-11 8 0,-4 4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2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28671,'19'-7'0,"0"1"0,1 2 0,-1-1-606,-1 0-1377,-2 1-2477,-1 0 4460,-4 2 0,-5 1 0,-3 1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2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28671,'15'6'0,"1"-2"0,3-4-91,-1 0-1331,0-4-1750,-2-3 3172,3-5 0,-9 4 0,0 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2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28671,'-12'63'0,"2"-6"0,4-23 0,-1-2 0,1-4-158,0-2-2083,3-1-7037,1-1 9278,1 1 0,1-11 0,0-3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3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28199,'-46'37'472,"7"-1"-472,27-12 0,0 3 0,2-1 0,2 1 0,2 1 0,1 0 0,4 0 0,-1 1 0,3-2 0,4-1 0,5-3 0,7-5 0,5-6 0,4-5 0,2-5 0,0-7 0,-2-6 0,-2-7 0,-3-6 0,-4-2 0,-4 0 0,-4-1 0,-3 1-69,-3 0-871,-2 3-976,-1 3-3060,-3 7 4976,-3 6 0,1 4 0,0 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3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92 25230,'-2'1'2689,"0"1"-1937,2-2-752,30 5 0,-9-5 0,28 0 0,-18-9-797,0-6-816,-3-3-2578,-2-2 4191,-1 1 0,-11 8 0,-3 3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3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34 28671,'59'-4'0,"-6"2"0,-24-1 0,-4 1 0,-6-1-169,-3-1-1243,-3-1-1411,-2 0-7008,-4 1 8383,-2 3 1,-3 1 0,-2 0-1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3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27897,'-53'61'774,"13"-12"-774,28-8 0,8-12 0,4-2 0,5 0 0,2-5 0,7-1 0,2-4 0,3-4 0,0-2 0,3-5 0,1-3 0,0-2 0,1-7 0,-2-5-1548,-1-8-2440,-1-3 3988,0 0 0,-9 9 0,-2 4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4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25331,'0'-4'3340,"0"2"-3340,0 2 0,0 0 0,4 35 0,-2-12 0,3 29 0,-1-21 0,-1-2 0,1-1 0,0-2-1401,-1-4-2342,1-2 3743,-1-4 0,0-8 0,-1-2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3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26709,'0'-2'1962,"1"1"-7623,34-13 5661,-11 8 0,31-11 1409,-16 12-1409,8 0 860,8-1-1287,5-1-1119,4 0-2780,-6 3 4326,-10 2 0,-22 2 0,-12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48.7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27067,'67'-9'320,"0"1"1,0-1 0,5 0 0,3 0 0,1 0-321,11-1 0,2 0 0,1 1-1225,4 1 1,2 0 0,-1 0 1224,1 2 0,0 0 0,-1 2 0,-5 0 0,-1 2 0,-2 0 0,-6 0 0,-3 2 0,-2 0 0,23 5 0,-4 2-337,-14 1 1,-4 3-739,-12 3 1,-4 3-3842,-9 1 1,-5 3 3123,26 22 0,-35-17 1,-19-4-1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6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1 27594,'-58'35'740,"7"-2"-640,31-9-77,1 0-12,1 2-11,0-1-22,2 1-314,-1 0-549,1 0-605,0-2-1009,3-3-4953,3-7 7452,5-4 0,3-5 0,1-3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6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23370,'1'-4'3697,"0"1"-3147,-1 3-46,0 0-135,37-5-188,-14 3-181,30-3 0,-24 9 0,-1 0 0,-2 5 0,-2 0 0,-3-1-685,-4-1-715,-4-1-1166,-5 0-7265,-4 5 9613,-4 3 1,-1-5-1,-1 0 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6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29 23964,'-4'0'3238,"1"-1"-2868,3 1-146,0 0-224,10-8 0,5 4-101,10-6-538,1 7-615,-2 1-853,-1 1-4325,-5 1 6432,-5 4 0,-7-3 0,-3 3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26765,'-9'39'-3921,"4"-9"3921,11-27 0,-3-3 0,3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7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1 28334,'11'57'224,"-3"-7"-448,-6-26-717,-2 1-1401,0 1-7489,-3 6 9787,-5 5 0,4-15 1,-3-2-1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7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1 28490,'-48'46'181,"10"-4"-181,33-13 0,2-1 0,3-2 0,3-1 0,5-3 0,6-2 0,6-5 0,3-4 0,1-6 0,0-3 0,-1-6 0,-1-6 0,-2-6 0,-4-6-438,-6-2-705,-5 0-1120,-3 3-4606,-7 5 6869,-4 7 0,2 5 0,0 3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4 129 25051,'-2'0'2577,"0"0"-2129,2 0-448,33-15-11,-9 4-325,29-13-874,-18 6-1603,-1-1 2813,-2-1 0,-14 8 0,-4 3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28671,'46'0'0,"-6"0"-181,-19 0-647,-3 0-1043,-4 0-3049,-5 0 4920,-3 4 0,-4-2 0,-1 2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8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28671,'-50'60'0,"7"-3"0,29-19 0,1 2 0,2-1 0,3-3 0,5-6 0,1-6 0,2-4 0,1-6 0,2-2 0,5-5 0,3-2 0,4-4 0,3-1 0,4-6 0,1-3 0,1-8-886,-2-1-1624,-1-1-5502,-2 0 8012,-1 1 0,-8 7 0,-2 4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8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28671,'-5'78'0,"1"-8"0,5-30 0,0-4-1682,-1-4-3315,1-5 4997,-1-3 0,0-10 0,0-5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8:58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27158,'0'-5'1513,"0"2"-1513,0 3 0,37-20 0,-14 11 0,29-16 0,-26 18-920,-1 2-2587,-1 3 3507,-1 1 0,-10 1 0,-3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39:39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28065,'78'20'606,"9"-4"-6267,9-9 5661,-42-4 0,2-1 0,3 1 0,0-1 448,2 1 0,1-1-448,2 0 0,0 0 0,0 0 0,0-1 0,0-1 0,0 1 0,-3-1 0,-1 0 0,-4 0 0,-2 0 0,41 0-370,-17 6-1165,-18 5 1766,-18 21 1,-20-17 0,-12 11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0:02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23101,'3'0'3843,"0"-1"-3069,-3 1-102,0 0-391,33 0-281,-16-1 0,26 0 0,-23 1 0,0 0 0,3 0 0,2 0 0,3-1 0,0 0 0,-1-1 0,-2 1 0,-6 0 0,-6 0-976,-5 0-2475,-4 0 3451,0 1 0,-3 0 0,0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0:03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27830,'52'5'841,"-5"-1"-841,-4-1 0,-10-1 0,5 3 0,-14-2-360,-5 0-558,-4 1-1245,-6-2-4381,-4 1 6544,-3-1 0,-2-1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0:09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13 24166,'-11'58'661,"0"-1"-348,1-13-33,-1 5 35,0 2-114,-1-4 34,2-4-78,1-6 34,1-5-1,2-5-44,0-7-23,3-4-34,0-7-55,0-3-12,2-3 13,-1-2-35,1-1-68,0 0 57,1-4 11,0-6 11,2-9-11,2-8-34,4-6 34,2-3-22,0-4-12,-1-1 12,-1-4-34,-1 0 22,-1 3 1,-1 5-23,-1 8 56,1 2 0,-2 12 0,2 0 11,-3 10-22,-1 1 11,-1 2-12,1 1-44,-1 0 34,1 3 22,-1 6 45,2 9 11,-2 12 11,1 8-22,-1 5 22,0 2-33,-3-2 10,0-5-10,-4-4 0,-1-3-23,0-5 1,0-1-12,1-2 0,0-4-12,0-3 12,3-4-45,1-5-89,0-3 89,3-2 0,-1-1-33,1-1 44,0-7-11,0-5-22,3-9 11,2-5 22,4-3-111,6-21 78,-3 9-12,4-16 1,-6 15-23,-2 3 0,-3 5-100,-1 6-125,-2 4-111,0 5 90,0 4 67,0 5 123,-2 5-101,1 3-560,-1 3-4336,0 0 5154,1 0 0,0 0 0,0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0:10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13 169 20177,'0'-2'1837,"0"1"-1355,0 1-302,0 37 144,0-15-44,0 32-112,-1-26 146,-1-2 23,-1-2-80,0-6 1,1-6-23,1-4-89,0-4-79,1-3 67,3-1 293,8-8-136,9-8-202,12-16-55,5-9-23,3-6-11,-3 0-11,-3 2-101,-2 6-236,-2 5-447,-1 5-382,0 5 1177,5 4 0,-17 10 0,0 3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20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6 685 27516,'-3'-39'190,"1"13"-156,2 38 0,0 12-23,0 9 0,0 4 0,0 0-11,2-5 0,0-8 23,6-6-1,5-10 157,9-14 236,15-19-190,12-24-622,11-25 397,-28 30 0,0-3 0,0-3 0,-1-1 0,0-1 0,-1 2 0,-2 1 0,0 2 0,22-38 0,-21 40 0,-1 3 0,10-12-337,4 3-671,-21 35-998,-3 9-3025,-2 7 5031,-3 11 0,-5-5 0,-5 4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3:13.7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18945,'4'0'0,"-2"0"0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3:28.41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294 1 13249,'0'7'0,"0"29"4538,0 16-4538,0 4 0,0 11-117,1 26 0,-2 9 117,-5-17 0,-3 4 0,2 4-161,3-10 1,0 4-1,1 1 1,-3 0 160,-5 3 0,-2 1 0,0 1 0,2 1 45,4-12 0,1 1 0,1 0 1,0 1-1,-2-1-45,-2 1 0,-2 0 0,0 0 0,0 0 0,2 1-669,1 3 0,2 1 0,1 0 0,-1 0 0,0 0 669,-2 0 0,-1 0 0,1-1 0,0 1 0,1 0 0,2 0 0,2 0 0,1 0 0,0 0 0,-1-1 0,-2-3 0,0-1 0,-1 0 0,1 0 0,2 0-412,1-1 1,1 0 0,1 1 0,0-2 0,0 1 411,-3 17 0,0 0 0,-1-2 0,2-4 0,1 3 0,2-4 0,-1 1-147,0-13 1,0 2-1,0-1 1,0-4 146,0 2 0,0-4 0,0 1 174,0 11 1,0 2 0,0-6-175,0 13 0,0-5 0,0 5 0,0-8 0,0-35 0,0-2 1175,0 17 0,0-1-1175,0 28 0,0-14 4188,0-26-4188,4-4 3716,0-22-3716,4-2 2117,-4-11-2117,2-1 530,-5-7-530,3-2 0,-3-3 0,1 1 0,-1-3 0,2 0 0,1-2 0,0 0 0,0 0 0,0 0 0,0 0 0,1-5 0,-1 2 0,2-8 0,-2 6 0,1-3 0,2-1 0,1 2 0,0-2 0,2 0 0,-5 4 0,3 0 0,-6 3 0,0 2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5:23.3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 1 24575,'0'5'0,"0"-1"0,0 2 0,0-3 0,0 1 0,0 0 0,0 1 0,0-1 0,0 0 0,0 0 0,-3 4 0,3-3 0,-3 6 0,3-3 0,0 8 0,0-3 0,0 8 0,-3-8 0,3 8 0,-3-4 0,3 5 0,0 0 0,0 0 0,0 0 0,0 6 0,0-4 0,0 10 0,0-5 0,0 1 0,0 4 0,0-10 0,0 4 0,3-11 0,-3-1 0,5-4 0,-4 0 0,4-4 0,-5-1 0,2-2 0,-2-1 0,2-2 0,-2 2 0,4-3 0,-4 0 0,2-1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9.9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27953,'-25'22'661,"-1"6"-604,3 13-57,2 3 0,4 4 0,7-1 0,5-2 0,3-4 0,7-4 0,3-8 0,7-6 0,2-8 0,1-6 0,1-5 0,1-2 0,3-6 0,2-4 0,2-6 0,0-4 0,-2 0-1379,-4 1-1579,-3 1 2958,-2 0 0,-8 8 0,-3 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0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26003,'-1'-2'2668,"1"1"-2668,-5 35 0,2-1 0,-4 33 0,2-9 0,-1 2 0,1-1 0,0-5 0,-1-4-1345,1-7-1939,1-7-6547,2-8 7846,1-9 0,1-9 0,0-4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0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27393,'58'-40'-2757,"-8"4"-2722,-25 19 5479,-3-2 0,-10 8 0,-3 2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0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28671,'-7'64'0,"-1"-1"0,0-12 0,-1-1 0,0-2 0,3-5-875,0-5-1960,3-7-6996,1-7 9756,5-9 0,-3-7 1,2-5-1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0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88 28334,'-44'-2'337,"10"7"-337,29 12 0,2 7 0,7 2 0,6-1 0,7-5 0,7-6 0,2-8 0,1-4 0,-2-9 0,-3-5 0,-5-10 0,-4-5 0,-7-3 0,-3-2 0,-8 2 0,-5 2 0,-7 8 0,-4 9 0,-3 5-561,0 17-1187,-2 7-2186,4 12 3934,7 3 0,7-13 0,6-7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1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3 25667,'0'-2'2980,"0"1"-2956,0 1-24,-2 34 0,-3-6 0,-4 30 0,-4-4 0,4-14-326,-1 3-2094,4-20-6141,2-3 8561,1-3 0,2-7 0,1-3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1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27785,'75'-24'269,"-9"6"-247,-30 13 56,-11 4 113,-11 1 135,-9 8-326,-14 6 0,-7 14 0,-13 8 0,-3 5 0,2 0 0,8-1 0,7-4-3392,7-4 3392,4-6 0,4-6 0,11-5 0,7-4 0,14-6 0,8-3-606,7-9-1164,7-7-4572,6-10 6342,5-8 0,-28 13 0,-6 3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1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122 4 28671,'-52'24'0,"5"20"0,35-6 0,2 15 0,12-16 0,7-3 0,5-4 0,9-7 0,4-9-3392,2-7 3392,4-13 0,0-9 0,-1-12 0,0-10 0,-4-3 0,-2-1 0,-4 3 3392,-4 5-3392,-5 5-1312,-5 7-1243,-4 8-7276,-2 6 7636,-10 6 0,6 1 0,-6 1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2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28671,'71'-27'0,"-17"8"0,-8 9 0,-21 7-1525,-5 4-2777,-7 8 4302,-6 8 0,-4-5 0,-3 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2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0 28378,'-7'52'-515,"1"-8"-594,2-28-1378,-1 0 2487,-4 2 0,4-8 0,-2-1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0 116 28671,'72'-28'0,"-1"3"0,-11 9 0,0 4-584,-4 3-1847,-2 3-6152,-1 1 8583,0-2 0,-24 4 0,-4-2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2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3 103 25791,'-1'-2'2880,"-1"1"-2880,2 1 0,49-18 0,-11 6 0,43-16 0,-25 13 0,-4 2 0,-7 5 0,-9 4 0,-11 2-1054,-10 2-3484,-8 4 4538,-7 4 0,-1-2 0,-1 1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2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196 1 27807,'-63'29'864,"8"4"-864,27 5 0,6 2 0,7 0 0,6-3 0,6-4 0,5-5 0,8-1 0,10-6 0,12-3 0,11-6 0,6-6 0,7-3 0,-2-8 0,-3-2 0,-7-5-651,-8-2-2878,-3 1 3529,-4-1 0,-13 7 0,-3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3.0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11 24759,'0'-6'3541,"0"2"-3170,0 4-371,0 0 0,-8 46 0,3-15 0,-5 39 0,6-28-461,3-1-1230,0-1-2310,1-4 4001,0-4 0,0-14 0,0-7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3.1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67 28671,'49'-35'0,"-6"7"0,-24 25 0,0 3-1581,-1 3-4828,1 6 6409,4 4 0,-11-3 0,-1-2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3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0 219 28401,'62'-41'270,"1"4"-270,-4 12 0,3 0 0,0 1 0,-5 1 0,-8 6 0,-9 4 0,-11 5 0,-11 5-214,-8 1-3148,-7 2 3362,-6 7 0,2-5 0,-3 4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4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 28110,'-52'38'561,"6"2"-561,22-2 0,2 5 0,2 2 0,4-1 0,6-2 0,4-5 0,4-7 0,2-7 0,5-5 0,5-6 0,8-3 0,6-5 0,6-2 0,7-6 0,5-6 0,2-5 0,1-8 0,-4 0 0,-4 0-214,-7 4-2620,-5 4 2834,-3 7 0,-10 4 0,-3 3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28671,'71'-17'-181,"-8"1"-1208,-31 7-1939,-4-2 3328,-2-1 0,-12 6 0,-4 1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28671,'-14'86'0,"1"0"0,9-13 0,1 3 0,1-3 0,1-7-4252,1-7 3781,0-7-2905,0-8 3376,5-8 0,-3-17 0,3-7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9 24087,'1'-5'3586,"1"1"-2892,-2 4-390,0 0-304,0 9 0,0 1 0,1 9-629,-2 1-626,-4 2-1232,-5 3-5962,-7 3 8449,-6 1 0,9-12 0,1-4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5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1 184 28671,'38'-34'0,"15"-1"0,34 9-722,-39 12 0,2 1 722,-1 1 0,3 2 0,18-1 0,1 2 0,-19 3 0,0 2 124,14-1 0,-3 2-124,15 2 0,-12 1 0,-12 0 285,-17 1-285,-14 2 0,-12 2-684,-7 1-1672,-11 4 2356,-9 6 0,5-5 0,-3-1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5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0 27258,'-70'49'1413,"9"-2"-1413,31-12 0,4 2 0,2-2-326,3 0-593,4-6-862,4-7-1884,6-7 3665,3-8 0,4-5 0,0-2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5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25319,'56'-12'2802,"-4"6"-2252,-15 17-550,4 9 0,3 5 0,2 2 0,-3-1 0,-4-3-405,-6-2-1029,-8-3-1647,-7-1 3081,-10-2 0,-4-6 0,-4-3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5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54 24401,'-2'0'3608,"0"0"-2946,2 0-662,39-3 0,-3-3 0,39-3 0,-12-2 0,2 1 0,-4 3-158,-8 3-1747,-11 2-2868,-12 1 4773,-9 1 0,-12 0 0,-4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6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27214,'-44'57'1265,"8"-5"-1265,27-22-302,4 0-393,5-4-1008,8-1-2364,9-7 4067,14-8 0,-12-5 0,0-5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6.4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90 193 27090,'-51'43'1120,"12"-9"-963,39-1-22,15-11-1,11-3-99,12-8-35,5-5 0,3-8 0,-3-10 0,-2-8 0,-6-10 0,-7-7 0,-7-3 0,-8-2 0,-5 1 0,-5 3 0,-6 3-237,-5 7-311,-5 8-629,-8 9-1479,-2 7 1808,-3 17 0,11-9 0,2 9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6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8 164 23415,'-4'-2'3406,"0"0"-2901,4 2-24,0 0-178,4-4 133,7 1-311,12-6-125,11 0 0,12-4 0,6-3-3392,4 0 3392,0 1 0,-1 1 0,-3 2 0,-1 1 0,-3 0 0,0 2 0,-5 2 0,-3 2 0,-6 2 0,-5 2 0,-6-1 0,-7 2 3392,-5 0-4245,-4 1-1746,-5 3-5390,-1 3 7989,-1 5 0,0-6 0,-1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7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16075,'6'48'0,"-1"-9"0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7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26474,'90'-24'661,"-6"6"-616,-30 15-11,-4 2-34,-9 1-12,-11 1 1,-10 1 11,-11 3 359,-5 2 21,-12 3-32,-6 5-12,-10 4-279,-1 4-57,0 0 0,7 2 0,3-1 0,4 0 0,4 0 0,4-2 0,1-2 0,9-1 0,9-5 0,14-6 0,15-3-539,14-11-2363,9-7 2902,5-11 0,-30 9 0,-10 1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7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28110,'67'-29'201,"-7"4"-178,-20 13-23,-8 5 22,-8 3 112,-8 4 47,-7 4-181,-5 9 0,-2 10 0,-4 13 0,-5 8 0,-4 3 0,-5-1 0,-1-2 0,2-5 0,2-4 0,4-6 0,3-4-3673,3-5 2037,2-4-1681,2-5 3317,6-3 0,-4-5 0,3-2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28671,'26'-7'0,"1"-1"-57,-5 2-1142,1-1-1221,-1-1-4079,-2-2 6499,-2-2 0,-9 6 0,-1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8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24748,'-1'0'3149,"-11"38"-2567,3-5-390,-9 34-192,5-15 0,2-2 0,1-3 0,4-3 0,2-6-1256,3-7-1758,7-9-6817,8-11 9252,12-5 0,-10-6 0,0 0 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8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78 130 27090,'-42'40'796,"9"-4"-651,31-16 1,5-2-57,7-3 46,7-2-1,8-5-55,1-3-35,0-5-31,-2-7-13,-3-8 0,-4-10 0,-4-6 0,-5-5 0,-4 1 0,-3-1 0,-6 2 0,-2 7 0,-5 6 0,0 10 0,1 5-886,-1 8-2061,1 10-6884,2 6 8311,4 6 0,2-9 0,3-4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27000,'54'-16'1671,"-6"2"-1671,-22 8 0,1 1 0,-3 1 0,-2 2-494,-4 1-974,-4 4-1625,-2 4 3093,-5 5 0,-3-4 0,-2-2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9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56 26115,'-1'0'2556,"0"0"-2556,1 0 0,28-3 0,-10 2 0,26-4 0,-19 4 0,0-2 0,-4 1-337,-4-1-2465,-4 0-7029,-2-4 8843,-1-5 0,-5 5 1,1-1-1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9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28671,'-15'88'0,"-1"4"0,-2-8-1174,-1 5 1174,-1-4 0,2-5 0,1-9 208,5-9-208,3-10-125,5-12-1802,3-10-865,3-12 2792,8-9 0,-5-5 0,4-4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49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1 28671,'-19'96'0,"8"-46"0,0 1 0,-12 44-260,9-43 0,-2 2 260,-1 0 0,0 1 0,0-2 0,0-1 0,2-4 0,1 0 170,-6 32-170,10-14-1614,6-14-1176,14-14-5233,5-12 8044,14-13 1,-13-7-1,0-6 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50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60 26082,'-59'-10'2095,"7"10"-1815,27 14-79,4 13-188,5 9-13,6 5 0,5 5 0,3 3 0,8-2 0,6-4 0,10-7 0,6-10 0,6-11 0,2-8 0,0-14 0,-5-12 0,-5-17 0,-8-13 0,-7-9 0,-6-2 0,-4 2 0,-4 6 0,-4 10 0,-5 11 0,-6 14-662,-2 9-9169,-18 49 9493,8 3 0,1 6 0,17-18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50.4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28671,'-14'84'0,"0"-5"0,-2-22 0,0-2-729,0-5-1243,3-8-2309,6-10 4281,3-9 0,3-12 0,1-6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50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28671,'21'57'-225,"-4"8"-1994,-15-31-3540,-5 8 5759,-5-17 0,3-12 0,-2-3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5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 28671,'53'-5'0,"1"0"0,1-1 0,-1-1 0,-2-1 0,0 1 0,3 1 0,1 1 0,2 1 0,0 1-557,2 5 1,1 1 556,2 2 0,-1 2 0,1 1 0,-2 3 0,-3 0 0,-2 1-1356,41 11-8475,-24 0 8854,-23-3 1,-26-8-1,-13-3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51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1 244 27494,'66'-43'1177,"12"2"-6838,13 8 5661,-31 15 0,6 2 0,13-2 0,6 2 3,-18 7 0,3 0 0,3 1-3,11 1 0,3 0 0,4 2-210,-14 2 1,1 0 0,3 2-1,1-1 210,10 0 0,2 1 0,2 0 0,1 1 0,-13 0 0,1 1 0,1 0 0,1 0 0,1 0-170,6 0 1,1 1-1,1-1 1,1 1-1,0 0 170,-13 0 0,1-1 0,0 1 0,0 0 0,1 0 0,0 0 0,1 0 0,1 0 0,1 0 0,-1 0 0,0 0 0,1 0 0,-1-1 0,1 0 0,0 0 0,0 0 0,-1 0 0,0 0-89,-1 0 0,0-1 1,-1 1-1,0-1 0,0 1 1,0-1 88,13 0 0,0 0 0,-1 0 0,0 0 0,-2 0-386,-4 0 0,-1-1 1,-1 1-1,-1-1 1,-1 1 385,16-1 0,0-1 0,-5 1 0,-9 0 0,-12 0 0,-6-1 0,-6 1 0,9-1 0,-1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0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28479,'-29'54'192,"2"-2"-192,9-18 0,1 1 0,2 2 0,2 1 0,1-2 0,3-3 0,3-5 0,3-5 0,2-6 0,1-5 0,4-4 0,2-2 0,7-3 0,5-2 0,6-2 0,4-5 0,5-2 0,0-6 0,-1 1 0,-4 1 0,-5 3 0,-4 2 0,-5 0 0,-2 3 0,-5 1 0,-3 1-785,-3-1 785,0-6 0,-1 5 0,0-4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0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25499,'3'-3'3172,"-2"0"-3172,-1 3 0,0 0 0,12 35 0,-9-7 0,9 34 0,-14-14 0,-2 5 0,-3-1 0,-1 0 0,-1-5-1457,0-3-1647,-1-8 3104,0-6 0,4-15 0,2-6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0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0 124 28671,'48'-24'-270,"-5"3"-1388,-22 10-1446,1-3-6727,0-2 9050,-2-3 1,-8 9-1,-4 1 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1.1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28671,'-1'75'0,"-1"-7"0,-2-25-5661,-1 3 5661,0 0 1409,0 0-1409,-1-2-485,3-5-1947,0-8-4235,3-11 6667,11-9 0,-8-7 0,7-4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1.5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165 116 27281,'-48'-5'1390,"6"5"-1390,22 10 0,3 7 0,5 8 0,4 4 0,5 2 0,7-3 0,8-2 0,10-6 0,7-9 0,5-5 0,-2-11 0,-2-7 0,3-24 0,-14 2 0,-3-15 0,-12 13 0,-8 0 0,-7 2 0,-6 4 0,-9 7 0,-4 10 0,-4 7 0,-1 17 0,-1 4-920,7 11-1007,10 1-1771,10-2 3698,23-5 0,-10-10 0,12-3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1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5 27460,'0'-3'1211,"0"2"-1211,0 1 0,2 47 0,-2-15 0,-2 41 0,-3-29 0,-4-3 0,1-2 0,0-5-237,3-4-3079,2-7-6515,2-5 8022,-1-5 1,1-6-1,0-3 1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2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28434,'90'-32'237,"-13"6"-237,-37 17 0,-13 5 0,-12 3 0,-10 4 0,-3 7 0,-11 10 0,-6 11 0,-10 6 0,-2 3 0,2-1 0,6-3 0,7-4 0,6-4 0,6-5 0,10-6 0,6-5 0,12-6 0,4-4 0,5-3 0,2-8 0,3-5 0,-1-9-1536,-2-1-2643,-5-1 4179,-3 0 0,-15 11 0,-5 3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2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65 137 28671,'-38'48'0,"11"6"0,36-29 0,7 6 0,7-15 0,7-6 0,1-5 0,3-4 0,-1-9 0,-5-7 0,-5-10 0,-7-6 0,-5-4 0,-5-1 0,-4-2 0,-3 3 0,-6 1 0,-4 8 0,-6 4 0,-5 10 0,-1 5-1256,-5 4-1736,-2 13-5736,0 8 8728,-2 17 0,14-14 0,4 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2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1 112 28671,'25'-8'0,"6"-3"0,13-6 0,5 0 0,0 0 0,1 3 0,-3 4 0,-2 2 0,-5 4 0,-6 1 0,-9 1 0,-9 2-1301,-8 0-2385,-4 7 3686,-6 5 0,2-2 0,-2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3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27617,'-40'58'1054,"7"-5"-1054,23-24 0,3 1-4252,3-2 4252,2-3 860,6-3-860,7-4 0,6-4 0,8-5 0,5-4 0,5-3 3392,3-2-3392,18-8 0,-14 1 0,8-6 0,-20 2-1783,-3-1-4447,0-1 6230,1-2 0,-13 6 0,-2 3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2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49 20546,'0'-3'3575,"0"1"-1681,0 2-1547,4-5-11,-3 3-11,3-3 101,-4 5-113,0 2-133,-2 9-57,-4 6 11,-5 12 1,-3 3-68,-1 1-34,2-2-10,2-1 22,1-2-23,1-2 0,2-2-10,0-4 10,4-4-22,0-3 11,2-2-11,1-1 23,0-2-23,0-1 0,0-2 0,1 1 0,2-1 0,3 2 11,4-3 35,11 1-46,-1-2 0,9 1 0,-6-4 0,0 1 0,-1-1 0,-1 0 0,1 0 0,-3-3 0,1 1 0,3-5 0,-7 4 0,1-2 0,-9 3 0,0-1 0,1 0 0,3-4 0,-2 0 0,1-3 0,-3 0 0,-3-4 0,0-2 0,-1-6 0,-1-3 0,0-6 0,-3-2 0,1-3 0,-1 1 0,-2-9 0,-1 14 0,-1-4 0,0 18 0,1 5 0,0 4 0,3 5 0,-1 0-9831,1 2 8330,-5 4 0,4-3 1,-4 3-1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2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4 107 23818,'-2'0'2824,"0"0"-942,2 0-1735,23-24-147,-2 11 0,22-19 0,-8 18 0,1 3 0,-1 4 0,-3 3 0,-2 4 0,-4-1 0,-4 1 0,-5 0-1671,-6 2-2396,-5 3 4067,-4 6 0,-2-4 0,0 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3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27695,'-7'57'191,"2"-11"-483,5-29-571,0-5-896,0-3-4146,0-1 5905,0-1 0,0-3 0,0-1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3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6 177 25028,'-3'-1'2835,"0"-1"-2027,3 2-808,0 0 0,40 0 0,-15 0 0,37-3 0,-25-2 0,4-4 0,-1-3 0,0-2 0,-2-1-3392,-1-1 2674,-3-2-1400,-3-1-4930,-2-2 7048,-3 0 0,-11 9 0,-4 4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3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28671,'32'-9'0,"0"3"0,-3 3 0,-2 1 0,-4-1 0,-3-1-3561,-3-2 2037,-2-1-1176,-4 0-7131,-5 1 9190,-3 2 1,-2 2 0,-1 2-1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4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0 26653,'-43'70'1311,"7"-7"-1165,24-25 55,5-2 57,3-2-156,3-3-102,1-3 0,4-5 0,4-2 0,7-3 0,3-3 0,4-2 0,3-6 0,2-3 0,1-3 0,0-5 0,-1-3-3392,-3-5 2651,-3-2-1601,-2-2-7484,-2 1 9826,0-3 0,-8 8 0,-1 2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4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3 25959,'0'-1'2712,"0"0"-2712,0 1 0,-7 42 0,3-16 0,-7 37 0,5-25-337,1 1-963,0 1-1221,0-1-7116,1-2 9637,2-5 0,1-15 0,1-6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4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27897,'52'-22'774,"-4"4"-774,-24 14 0,2 0-158,1 1-1097,1 0-1591,1 0-6985,2 1 8552,1 1 0,-13 1 0,-4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5.1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25634,'-3'-5'2711,"0"1"-2385,3 4-326,0 0 0,38-3 0,-15 3 0,30-4 0,-22 4 0,-1 0 0,-2 0 0,-3-1 0,-4 0-629,-6-1-962,-6 1-481,-5 1-5514,-7 1 7586,-6 4 0,3-3 0,-3 4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5.5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27438,'-26'56'638,"3"-3"-380,16-20 33,1 3-245,1-2-46,1-2 0,1-2 0,0-4 0,2-2 0,1-3 0,0-2 0,0-4 0,0-3 0,2-2 0,4-4 0,5-2 0,3-3 0,4-1 0,2 0 0,3-3 0,1-1 0,0-4 0,-2 0 0,0 0 0,-3 1 0,-1 1 0,-3 1 0,-2 0 0,-3 1-449,0-1-1613,-1-2 2062,3-7 0,-5 7 0,1-3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6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28671,'0'11'0,"0"4"0,0 6 0,0 3 0,0 3 0,0 0 0,-2 0 0,1 0 0,-2-4 0,2-3 0,0-4 0,1-4 0,0-3 0,0-4-797,0-2-211,0-2-684,0-1 0,0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50 27494,'-47'-19'560,"7"2"-560,26 11-34,4 2-347,5 2-818,1 0-2050,-1 7 3249,-3 7 0,3-4 0,-1 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7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1782 524 21499,'5'3'4325,"-1"-1"-3765,-4-2-45,0 0 1,0-6-90,0-2-90,-4-9-135,-4-4-100,-8-5-90,-8-5 12,-6-1-12,-7-3-11,-4-2 0,-3-2 0,-5-3 22,-5 1-22,-8 2 0,-9 3 23,-9 6-3382,-8 6 3359,-5 5-22,-1 4-84,9 3 5,15 3-123,16 3 224,12 3-34,3 2 12,-2 3-23,-34 20 45,12 1 0,-25 22 0,27-6 0,4 4 0,9-1 0,8 1 22,5-2 3379,-5 16-3322,13-15 291,-3 9-227,14-20-143,3-3 0,-1 4 0,0 2 0,0 5 0,0 5 0,4 3 0,5 5 0,5 36 0,7-17 0,3 25 0,4-28 0,-2-1 0,1 0 0,-1-2 0,3-2 0,13 23 0,-4-19 0,11 18 0,-10-25 0,2-2 0,0-1 0,1-3 0,2-1 0,3-3 0,1 0 0,19 20 0,-12-18 0,13 13 0,-14-23 0,1 0 0,4 2 0,3 2-3392,3 0 3392,3-2-1148,1-2 1148,2-5 0,0-1 0,0-1 0,-2-2 0,-2 1 0,0 2 0,-2-1 0,-1 2 0,-3-2 0,-1-2 2824,-6-1-2824,0-4 1716,-5-1-1716,0-3 0,-2-1 0,-3-2 0,-2 0 0,-4 0 0,2 8 0,-9-8 0,0 4 0,-10-13 0,-2-4 0,-2-5-595,-2-2-4660,1-12 5255,-1-12 0,0 7 0,-1-3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3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174 650 22137,'-3'-1'3967,"1"1"-2790,2 0-808,2-25 1,6 7-90,5-23 45,8 13-279,5-4-46,5-2 0,8-3 0,8-4 0,9-4 0,6-1 0,3-2 0,-1 4 0,1 3 0,-2 6 0,-2 5 0,-2 5 0,-2 6 0,-2 1 0,-2 5 0,-2 3 0,-3 1 0,-3 5 0,-2 0 0,-2 3 0,0 0 0,-2 1 0,1 3 0,0 3 0,0 7 0,21 18 0,-16-4 0,11 11 0,-21-11 0,-3 0 0,-2-2 0,13 10 0,-13-9 0,8 6 0,-19-9 0,-3 1 0,-4 2 0,-3 2 0,1 3 0,-2 3 0,2-1 0,3 15 0,-3-13 0,2 9 0,-5-16 0,-2-1 0,-1 0 0,-3 0 0,0 3 0,-1 1 0,0 5 0,-5 22 0,-1-12 0,-6 15 0,-1-19 0,-1-1 0,-3 3 0,-1 2 0,-1 1 0,-11 22 0,5-16 0,-7 14 0,7-20 0,-1-1 0,1-1 0,-1 0 0,-3 0 0,-1 1 0,0 0 0,-3-2 0,1 0 0,-2-2 0,-1 1 0,-1 0 0,-1 2 0,-4 2 0,-2 2 0,-2 2 0,0-3 0,3-2 0,4-6 0,5-5 0,2-3 0,-1-3 0,-1 0 0,-4 0-3392,-4 0 3392,-2 1 0,-2 0 0,-11 8 0,15-10 0,-9 6 0,18-13 0,-1-1 0,-3 2 0,0 1 0,1 0 0,-14 15 0,14-9 0,-11 9 3392,19-14-3392,1-2 0,4-4 0,3-4 0,1 0 0,-1-2-3392,-1 2 3392,-2 3 0,-3 1 0,-13 14 0,9-8 0,-8 8 0,16-15 0,5-2 0,3-5 0,7-3 3392,2-3-5164,3-3-5836,12-15 7608,5-10 0,-1 5 0,-1-1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4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991 164 25465,'-68'-49'2365,"-1"4"-1850,7 17-246,-12 6-783,-11 9 514,-12 6 0,45 12 0,-1 4-1953,0 0 1,-1 5 1952,2 6 0,3 4 206,4 2 1,3 3-207,-24 38-118,23 12 118,22 11 0,16-39 0,4 0 0,7 4 0,4 0 0,2 0 0,5 0 0,6-2 0,4-2 0,4-2 0,4-4 0,4-4 0,4-5 88,4-4 1,4-6-89,5-6 0,3-5 1287,3-3 0,1-6-1287,5-7 0,-1-6 0,0-3 0,-1-4 0,-2-7 0,-3-5 0,-4-3 0,-4-4 0,-8-2 0,-4-3 0,-7-2 0,-6-2 0,8-44 436,-20-2-436,-30 23 0,-10 0 0,3 18 0,-5 0 0,-17-13 0,-5 4 0,-29-4 0,9 19-1,21 17-2643,21 15 2644,16 10 0,9 0 0,1 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40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28671,'52'4'0,"0"0"0,2 0 0,-2-2 0,39-2 0,7 0 0,-1-1-887,-5-2 887,-9-1 0,-14 1-930,-17 1-1932,-17 1 2862,-15 4 0,-11-3 0,-6 3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1:41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124 167 28671,'11'67'0,"-5"0"0,-18-9 0,-8 5 0,-11 0 0,0-9 0,7-15 0,8-16 0,9-15 0,7-28 0,14-20 0,11-33 0,12-19 0,-17 43 0,-1 0 0,16-43 0,-8 18 0,-9 19 0,-6 19 0,-5 17 0,-2 10-2791,-2 9 2791,-2 12 0,-1-6 0,0 5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4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327 39 25588,'-72'-15'1894,"7"3"-1468,27 17-112,0 4-124,3 6-22,6 2-77,5 1-91,10-1 0,6 0 0,5 1 0,6-1 0,8-2 0,8-4 0,10-5 0,7-5 0,1-10 0,0-4 0,-4-12 0,-4-2 0,-8-1 0,-4 1 0,-8 4-192,-4 7-558,-3 7-1132,-11 8-2993,-5 17 4875,-13 10 0,11-6 0,2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4.4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 25566,'0'1'2622,"0"1"-2308,0-2-225,-3 32-89,3-15-190,-3 26-527,3-23-706,-2 1-1378,-4 2-7030,-6 2 7986,-9 2 0,9-12 0,-1-2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4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28671,'44'-25'0,"0"0"0,40-16 0,-25 33 0,1 2 0,-1 2 0,-1-1-1155,-2-1-2050,-2-4 3205,-3-1 0,-24 3 0,-6 1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5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28132,'-46'18'539,"7"2"-539,24 7 0,3 4 0,2 4 0,2 2 0,4-3 0,2-1 0,2-5 0,6-2 0,4-6 0,10-5 0,6-6 0,8-6 0,7-8 0,2-5 0,1-7 0,-3-3 0,-1-1 0,-4 0 0,-4 1 0,-4 3 0,-5 1-595,-6 5-1858,-8 6-5044,-4 2 7497,-3 4 0,-2-1 0,0 1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5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52 28177,'-47'16'494,"10"-4"-494,33-11 0,3-1 0,6 0 0,9 0 0,15 0 0,15-6 0,11-3 0,6-6 0,2-1 0,-2 2 0,-6 4-640,-6 3-1645,-10 4-3060,-11 3 5345,-14 11 0,-7-7 0,-6 6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5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150 1 28311,'-55'22'360,"8"-3"-360,32-8 0,3 1 0,3 3 0,3 5 0,2 5 0,3 2 0,1 2 0,8-3 0,6-2 0,11-4 0,6-3 0,6-6 0,2-4 0,1-3 0,1-3 0,-1-1 0,-2-1 0,-3-5-192,-2-5-2328,-3-8-7196,1-5 9716,2-2 0,-15 11 0,-3 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5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15 28671,'-58'-13'0,"8"11"0,29 25 0,1 10 0,3 5 0,5 3 0,6 0 0,5 0 0,11-4 0,6-6 0,10-8 0,4-9 0,3-7 0,1-7 0,0-11 0,-2-7 0,-4-9 0,-5-3 0,-5 0-326,-8 4-873,-5 4-852,-8 8-3539,-10 7 5590,-10 6 0,8 2 0,-1 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6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28671,'58'-13'0,"-5"3"0,-20 6-617,-3 2-9214,-1 13 9047,-10 1 1,-4 0 0,-10-2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6.2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28244,'-17'51'-2308,"3"-9"-1536,14-31 3844,-3 2 0,2-7 0,-2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6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4 115 24961,'-2'0'2264,"0"0"-2107,36-4-113,-7-2-44,29-6-347,-17-2-1053,-3-3-2243,-2-1 3643,-2-3 0,-14 9 0,-4 2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6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27751,'55'-16'920,"-3"1"-920,-18 5-203,-3 1-480,-5 2-471,-7 1-1446,-5 1-7231,-6 3 8308,-4 0 0,-3 2 0,-1 0 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6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27841,'-51'55'830,"8"-3"-830,27-16 0,6 0 0,5-5 0,4-4 0,9-5 0,6-4 0,10-6 0,5-5 0,5-4 0,-2-3 0,-1-3-1110,-2-2-1904,-3-6-6817,1-4 8734,-1-3 0,-10 8 0,-4 1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7.1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28671,'-8'51'0,"0"0"0,-5 30 0,2-15-225,3-23-2554,-1-6-7052,-2-5 8714,-3-4 0,5-14 1,2-4-1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7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0 102 27998,'55'-40'-717,"-4"8"-1222,-18 24-4213,5 0 6152,3 1 0,-17 3 0,-4 1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7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99 25017,'-1'-4'3641,"1"1"-3628,40-17-13,-8 8 0,35-14 0,-21 16 0,-3 2 0,-7 2 0,-7 1 0,-8 2 0,-6 2-640,-8 0-1432,-3 5-1414,-9 6 3486,-8 8 0,5-6 0,-4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8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28334,'-47'55'337,"9"-4"-337,30-21 0,4 1 0,2 0 0,2 1 0,2 0 0,3 0 0,5-4 0,5-4 0,3-6 0,4-7 0,4-6 0,5-5 0,5-10 0,2-6-517,2-9-2116,-4-1-6689,-4 2 9322,-6 4 0,-12 10 0,-5 3 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8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28671,'53'-8'0,"-6"-1"-1491,-19 0-2106,-1-3 3597,-4-4 0,-11 7 0,-3 1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3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28671,'-15'75'0,"2"-1"0,8-9 0,2 1 0,2-3 0,2-6 0,4-6-2936,2-9-6895,3-6 7658,-1-6 0,-3-13 0,-3-6 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49.8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 1 13777,'-5'0'0,"1"0"0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1.05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1 377 24575,'3'-2'0,"29"0"0,60 2 0,-17 0 0,13 0 0,-1 0-3277,-18 0 0,-2 0 0,8 0 2979,0 0 0,8 0 0,5 0 0,-1 0 0,-5 0 298,1 0 0,-4 0 0,1 0 0,5 0 0,9 0 0,8 0 0,2 0 0,-3 0 0,-8 0-539,-11 0 0,-6 0 1,-1 0-1,5 0 539,5 0 0,5 0 0,2 0 0,-4 0 0,-8 0 134,8 0 1,-8 0 0,3 0-135,-8 0 0,4 0 0,0 0 0,-3 0 0,9 0 0,-4 0 0,-3 0 0,17 0 0,-10 0 0,3 0 0,-1 0 0,-9 0 0,-43 0 0,26 0 0,-1 0 3669,-33 0-3669,23 0 0,-12 0 0,12 0 0,-5 0 0,26 0 5486,-5 0-5486,7 0 0,7 0 0,-4 0 0,19 0 0,-27 0 0,20 0 1501,-34-3 0,0-2-1501,40-2 0,-28-3 0,0-2 0,30-9 0,-48 10 0,2 0 0,3-5 0,0-1-330,42-6 330,-19-7 0,14 4 0,-24 3 0,16-3 0,-19 4 0,-2-1 0,-9 7 0,0 1 0,-7 1 899,5 7-899,-12-4 346,5 10-346,-8-7 0,8 7 0,-5-3 0,5 4 0,-8 0 0,8 0 0,-5 0 0,5-4 0,-14 3 0,-1-3 0,-5 4 0,-6 0 0,-1 0 0,-8 0 0,0 0 0,-4 0 0,1 0 0,-3 0 0,0 0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3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0 28671,'-30'79'0,"3"-9"0,16-29 0,3-2 0,5-2 0,1-2 0,2-3 0,5-6 0,5-6 0,9-5 0,4-6 0,3-4 0,2-4 0,1-4 0,-1-4 0,-4-1 0,-2-3-1525,-6 2-1377,-5 0-6929,-4-2 7865,-3-3 1,-2 7 0,0 0-1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3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7 25992,'0'-4'2543,"0"1"-2407,0 38-136,0-7 0,-4 31 0,-3-16 0,-4 1-953,-3-2-2039,1-2-6839,0-3 9406,2-5 0,4-15 0,3-5 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3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25263,'2'-2'908,"-1"0"-2779,-1 2-5849,38-18 7720,-17 6 0,21-8 0,-31 12 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3.6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28614,'-13'68'57,"0"-4"-57,2-19 0,-2-2-5661,2-1-3258,2 6 8919,13-25 0,-5 2 0,10-25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3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50 28210,'-44'40'461,"10"-6"-461,28-13 0,8-3 0,10-5 0,8-3 0,14-6 0,4-4 0,3-10 0,-2-5 0,-6-7 0,-7-4 0,-8 2 0,-10-1 0,-4 2 0,-12 3 0,-6 5 0,-12 6 0,-9 9-494,-5 14-4500,0 7 1352,4 10 3642,12-3 0,12-12 0,8-6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4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20479,'5'70'0,"-1"-8"2531,-4-29-2531,0-4 1363,0-6-4545,0-3 3397,0-2 0,0-9 0,0-2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4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28166,'76'3'112,"-9"-1"-79,-22-1 146,-19 3 2,-6 3-181,-17 7 0,-8 5 0,-4 4 0,-6 3 0,-1 2 0,0 1 0,3 2 0,2 2 0,2 0 0,4-1 0,3-3 0,4-4 0,7-4 0,7-7 0,12-7-349,6-5-3023,9-12 3372,3-4 0,-19 2 0,-5 2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5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 23807,'-60'7'2465,"5"4"-2106,21 8-46,6 2-178,7 3-23,9 1-45,6 2 34,4 3-11,10-1 89,5-2 269,13-6-168,6-7-78,6-7-102,1-16-87,0-11-13,-2-15 0,-7-6 0,-7 0 0,-9 4 0,-8 6 0,-4 7-875,-8 8-1018,-5 11-3968,-11 16 5861,-7 14 0,11-7 0,2 1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5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28671,'50'-12'0,"0"0"0,43-9 0,-29 12 0,-6 2-987,-9 4-1646,-11 2-5916,-11 8 8549,-11 5 0,-8-3 0,-6 2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6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27169,'-46'54'1355,"9"-6"-1208,31-20-147,2-2 0,6 0 0,6-4-3392,7-2 3392,10-7 0,7-5 0,7-6-1166,7-12-1490,8-6-6140,6-11 8796,3-3 0,-26 13 0,-8 4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6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12 17150,'-46'-1'1793,"6"2"1008,25 7-2589,1 6 1444,1 11-1376,2 5 904,3 7-981,4 2 3189,8-1-3392,9-7 0,12-9 0,11-10 0,8-14 0,5-15 0,-1-12 0,-5-10 0,-11-2 0,-11 1 0,-11 6 0,-7 4-573,-11 9-1410,-5 10-5177,-10 8 7160,-1 15 0,9-6 0,4 6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1 26239,'-7'40'-1995,"-1"-8"1,11-32-1,-3 0 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6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28569,'34'11'102,"1"-1"-102,1-10 0,2 0-136,3-4-648,1-6-941,4-7-1929,3-8 3654,1-6 0,-21 13 0,-6 2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7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0 28177,'-69'14'494,"5"7"-494,23 11 0,3 4 0,8 1 0,8-3 0,7-3 0,6-4 0,5-6 0,2-3 0,10-5 0,9-3 0,17-6 0,14-2 0,11-7 0,5-2 0,-3-6 0,-4-1 0,-8 0 0,-5 0 0,-4 1 0,-7 2 0,-8 3-1951,-11 3-2430,-7 3 4381,-10 4 0,1-2 0,-3 3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7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74 28671,'-43'11'0,"9"-3"0,33-7 0,4 0 0,10 0 0,14 0 0,17-1 0,15-6 0,11-3 0,4-9 0,-1 0 0,-11 0-1312,-13 4-2296,-13 6 3608,-16 3 0,-9 4 0,-8 1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7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48 27393,'10'-3'627,"10"-4"-582,20-5-34,5 0-11,-3 4-11,-8 4 11,-13 3 112,-10 1 213,-7 8-156,-17 7-169,-10 13 0,-17 8 0,-7 4 0,2 1 0,6-2 0,10-5 0,11-4 0,8-6 0,7-4 0,2-4 0,10-3 0,10-5 0,19-4 0,14-11-516,-3-8 0,3-4-4033,29-17 4549,-24 6 0,-4 2 0,-10 2 0,-11 6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0 27415,'-61'19'1256,"8"0"-1256,20 13 0,10-3 0,-1 14 0,13-7 0,6 0 0,3 1 0,9-4 0,6-3 0,14-7 0,10-7 0,8-7 0,6-6 0,1-13 0,-3-5 0,-5-13 0,-10-3 0,-7-6 0,-8-2 0,-6-1-1245,-6 2-1231,-4 6-5502,-9 11 7978,-11 10 0,7 8 0,-5 3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8.4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92 26787,'-1'0'1884,"0"0"-1884,1 0 0,37-22 0,-12 9 0,31-16 0,-22 15 0,-3 6-1312,-5 4-1456,-6 2-7063,-8 10 8540,-5 4 1,-5-1 0,-1-1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8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27158,'-13'58'190,"2"-10"-863,7-30-1355,-1-5-5177,-3-1 7205,-4 1 0,4-6 0,0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8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1 222 28671,'87'-16'0,"-7"0"0,-28-2 0,-1 1 0,-3-2-741,0-1-1309,2-5-4763,3-1 6813,2-5 0,-25 13 0,-5 3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9.0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28671,'64'-20'0,"-3"2"0,-13 10 0,-4 0 0,-8 3-976,-10 3-1220,-10 0-4236,-9 2 6432,-4-1 0,-3 1 0,0 0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9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 27112,'-53'41'1559,"5"2"-1559,18-5 0,4 5 0,4-1 0,5-1 0,6-4 0,6-4 0,2-5 0,8-1 0,5-4 0,10-4 0,7-4 0,7-7 0,4-5 0,1-7 0,-1-5 0,-3-7-1581,-3-4-2912,-4-1 4493,-2 0 0,-12 9 0,-3 3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9.5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27942,'-4'0'729,"1"0"-729,-10 40 0,6-11 0,-9 33 0,11-21 0,2-1 0,2-4-1648,1-3-3451,-1-3 5099,-3-1 0,2-14 0,-2-3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9:59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28345,'71'-24'326,"-5"5"-326,-23 11 0,1 2 0,-2 2-808,0 1-1399,-2 0-7624,-5 1 9030,-6 0 1,-14 2 0,-6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2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64 28065,'-12'0'606,"12"0"-606,33 0 0,9 0 0,6-4 0,3-2 0,-6-4 0,-5 0 0,-10 1-539,-7 0-1074,-8 3-1715,-7 1 3328,-5 2 0,-2 2 0,-1 1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3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27639,'-52'80'1032,"7"-7"-1032,28-25 0,5-4 0,6-4 0,3-5 0,6-6 0,6-4 0,6-6 0,8-4 0,5-7 0,2-4 0,2-3 0,1-3 0,-1-4 0,-2-6 0,-3-3-1278,-3-4-1221,-6-2-6286,-4 0 8785,-7 2 0,-3 8 0,-4 4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3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48 26967,'64'-14'-1325,"-8"-2"0,-42 7 0,-4 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3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28671,'-21'84'0,"4"-7"0,12-27 0,3-1 0,0-5 0,2-5 0,0-8-785,2-4-2106,-1-4-6940,1-3 9672,-1-4 0,0-7 1,-1-2-1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4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24950,'2'0'2443,"0"0"-1626,-2 0-817,16 37-100,-10-21-550,13 27-941,-16-31-1345,0-2-6895,-4 1 9109,-9 0 0,6-3 1,-6-2-1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4.3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72 28671,'70'-10'0,"10"-2"0,12 1 0,3 0-402,-6 2 402,-9 4-4007,-10 1 4007,-7 1 881,-6 1-1285,-7-1-1926,-10 2-4102,-14 0 6466,-12 2 0,-8-1 0,-6 0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4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415 0 28009,'-79'46'662,"6"0"-662,26-4 0,2 1 0,3-2 0,6-4-259,5-4-1444,6-6-1345,6-7-6783,9-6 8070,4-8 0,5-4 0,1-2 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4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26541,'66'-1'1692,"-4"4"-1569,-23 3-123,-1 5-291,-5 1-695,-6-1-1345,-10-1-5523,-7 3 7854,-10 2 0,-1-6 0,-3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4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 28671,'62'13'0,"1"-3"0,-12-17-80,0-1-1600,-6-5-1839,-8 0 3519,-8 5 0,-15 3 0,-5 3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5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28558,'-51'66'113,"11"-7"-113,34-25 0,5-4-1278,13-6-1087,12-10-3865,18-7 6230,16-15 0,-23 5 0,-3-6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5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58 25960,'-24'69'325,"14"-11"789,34-36-1114,11-7 405,6-7-405,0-7 210,-4-8-210,-6-6 0,-8-9 657,-7-5-657,-8-5 0,-4 1 0,-3 0 0,-5 5-360,-3 5-793,-5 8-1369,-4 7-7309,-1 5 9529,-3 10 1,10-6 0,1 6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5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28671,'88'-29'0,"-9"4"0,-26 13 0,-5 2 0,-6 4 0,-7 3-1424,-9 2-1601,-7 1 3025,-5 3 0,-9-3 0,-1 4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5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26496,'-4'37'-856,"0"-10"1,4-23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6.0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25308,'-5'0'1334,"1"0"-1177,40 0-113,-2 0-44,33-2 12,-16 1-12,-6-1 11,-12 1-11,-12 1 292,-12 0 503,-7 7-515,-15 6-3471,-10 10 3359,-12 8-99,-2 2-69,4-1 0,10-3 0,9-5 0,8-4 0,4-4 3392,10-4-3392,8-6 0,16-2 0,12-9-1099,11-8-2094,8-10 3193,6-9 0,-30 13 0,-6 3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6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0 108 27662,'94'-29'212,"-8"1"-212,-32 7 0,-10 4 23,-16 8 358,-12 5 12,-10 5-393,-8 15 0,-9 11 0,-11 23 0,-8 13 0,-7 7 0,0 1 0,0-3 0,6-7 0,9-9-1626,10-12-4615,9-13 6241,16-14 0,-9-9 0,9-4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1 187 28671,'59'-24'0,"-5"-1"-416,-18 3-1175,-6-3-1412,-7-4 3003,-5-1 0,-10 12 0,-3 5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6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28513,'-17'69'158,"0"1"-599,0-9 441,1 1 145,4-2-145,4-6 73,4-9-2371,8-10-3450,12-14 5748,14-10 0,-10-7 0,0-4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7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70 28490,'-37'63'181,"7"-7"-181,34-27 0,7-3 0,9-8 0,11-7 0,9-6 0,7-11 0,3-10 0,-2-10 0,-7-9 0,-11-2 0,-13-1 0,-9 3 0,-16 2 0,-11 7 0,-17 9 0,-10 8 0,-6 12 0,0 10 0,8 8-1973,11 7 1973,17 9 0,8-18 0,8 2 0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7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32 28671,'60'-15'0,"-6"2"0,-24 11 0,1 0 0,-3 2 0,-3 4-1177,-6 5-1345,-7 7-3730,-5 7 6252,-6 5 0,-1-12 0,-2-2 0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7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53 26608,'-5'2'2063,"1"-1"-2063,4-1 0,0 0 0,39 1 0,-13-1 0,30 0-841,-26-3-1681,-5-3-7047,-4-6 9569,-1-4 0,-10 6 0,-3 1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7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 25869,'0'-2'2789,"0"1"-2776,-4 42-13,-5-3 0,-5 40 0,-5-12 0,-2 2 0,1-6 0,2-5 0,5-10-1615,5-10-1197,5-13-7019,7-11 9565,8-18 1,-4 3 0,3-7 0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7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0 25297,'1'0'3374,"1"0"-3374,-8 51 0,-4-11 0,-8 48 0,-4-23 0,-1 0 0,3-7-785,7-8-1927,6-13-2935,13-12 5647,11-13 0,-5-7 0,3-5 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8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61 28569,'-49'-2'102,"7"11"-102,21 20 0,4 6 0,7-1 0,6-3 0,9-6 0,10-5 0,11-8 0,8-6 0,4-8 0,-2-10 0,-3-9 0,-6-11 0,-7-6 0,-8-1 0,-5 1 0,-5 6 0,-5 8 0,-4 9-1581,-7 8-2464,-7 13 4045,-9 15 0,13-9 0,0 7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8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28345,'-22'57'326,"-1"-3"-326,3-13 0,-2 0-797,3-3-1702,3-5-7204,7-9 9703,6-12 0,4-6 0,0-6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8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26967,'19'51'-1098,"-3"-6"-1323,-18-24-7410,-10 1 8440,-8 1 0,5-10 0,0-2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0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28671,'58'-6'0,"1"1"0,3-1 0,1 1 0,-1 1 0,2-1-2831,8 2 1,1 0 2830,6 1 0,0 1 0,4 0 0,0 0 187,-3 2 1,0 0-188,-4 1 0,-2 1 345,-5 0 0,-3 2-1612,-6 0 1,-2 1 1266,-6-1 0,-4 0 0,6 1 0,-18-3 0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7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229 0 26552,'-68'6'1266,"9"3"-952,32 9-23,4 5-43,2 5-248,5 5 0,7 4-3392,4 3 3392,7 0 0,9-2 0,9-4 0,14-7 0,10-9 0,7-8 0,5-9 0,-1-12 0,-5-7 0,-8-11 0,-11-6 0,-11-3 3392,-9-3-3392,-7 0 0,-11 2 0,-8 7-998,-10 12-1524,-9 9 2522,-3 19 0,15-6 0,3 10 0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7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27258,'6'61'-743,"-2"-6"1,-4-38 0,-1-4 0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7.4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0 176 28671,'95'-21'0,"-6"0"0,-26 5 0,1-1 0,-3-2-6270,-2 0-340,1 0 6610,2-3 0,-28 10 0,-5 3 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7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26507,'-58'30'1838,"9"1"-1512,27 3-326,4-1 0,8-1 0,3-3 0,5 0 0,1-3 0,3-1 0,5-3 0,8-5 0,10-6 0,10-5 0,9-4 0,8-9 0,0-4-3392,-3-7 3392,-5-2 0,-7-1 0,-7 2 0,-8 4-1872,-8 5-2319,-7 6 4191,-7 2 0,0 2 0,-1 0 0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8.0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28671,'83'-32'0,"-2"-1"0,-11 9 0,3-1 0,0 2 0,-2 5 0,-6 4 0,-10 6 0,-10 4-2578,-11 3-7253,-10 9 9745,-10 6 0,-8-2 0,-4 0 1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8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28098,'38'12'314,"-6"-1"-280,-12-4-23,-8 4 78,-6 3 36,-5 5-125,-8 7 0,-4 2 0,-4 2 0,2-5 0,7-5 0,3-5 0,3-5 0,7-3 0,4-2 0,10-3 0,9-1 0,10-5-3392,9-5 3167,8-8-2072,5-4-3407,2-2 5704,0 0 0,-28 10 0,-7 2 0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8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17 25925,'-49'12'2453,"7"3"-2160,23 3-293,7 5 0,6 2 0,5 1 0,11-1 0,8-3 0,14-7 0,12-7-3392,6-9 3392,1-9 0,-5-6 0,-10-6 0,-10-3 0,-9-1 0,-7 0 0,-5 2 3392,-3 3-3392,-2 3-853,-6 8-1567,-3 4 2420,-12 11 0,10-4 0,-2 6 0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28671,'82'-11'0,"0"0"0,-18-2 0,-1 1-685,12 3-2564,-25 4 3249,2 4 0,-37 1 0,-6 2 0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48:39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0 26765,'-42'56'1906,"8"-7"-1906,28-26 0,3-2 0,4-2 0,7-1 0,7-2 0,9 0 0,7-4 0,7-4 0,6-4 0,8-5 0,3-6 0,-1-3-326,-4-4-2442,-5 2 2768,-6 2 0,-17 5 0,-6 1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0:30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9 152 24782,'-5'0'3148,"2"1"-2576,3-1-403,0 0-169,37-18 0,-3 1 0,37-17 0,-10 8 0,3 3 0,-2 6 0,-2 6 0,-6 6 0,-7 3 0,-7 2 0,-9 1 0,-9 3 0,-11 3-2354,-5 9-7428,-16 8 9782,-6 9 0,2-13 0,0-1 0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2:0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9 660 16513,'-5'57'1882,"2"-9"-1154,3-27-100,0-7 324,3-6 292,5-5 56,9-18-34,13-12-269,14-23-145,9-13-374,4-7 38,-6-1-158,-10 2-78,-7 1-179,-7 3-101,-1 1-112,-1 5-224,-1 6-269,-2 8-7160,5 2 7765,-9 18 0,-2 4 0,-11 18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2:28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23628,'-6'31'403,"2"-4"-324,2-17-23,1 1-34,-1 0 23,2 1-23,-2 1 1,2-2-1,0-1-22,0-1 0,0-2 0,0-1 11,0-2-11,0 1 0,0-2 0,0 0-22,0-1-12,1-1 34,2 0 23,1-1 10,2 0 79,1 0 168,-1 0-78,-1 0 0,0 0 44,-1 0-67,-1 0-32,1-1-80,0-3-34,1-2-21,-1-3 44,0-6-45,-2 4 0,-1-6 0,-1 4 0,0-2 1,0 1 10,0 0-22,0 2-11,0 1-56,0 6-1,0 0-66,0 5-281,0 0-224,-2 0-705,0 0-2757,-1 0 4101,-2 3 0,2-2 0,0 3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2:29.1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25645,'30'0'314,"-5"-1"-169,-15-1-33,0-1 23,-1-1-12,3-2-22,-2-1-45,2-1-23,-1 1 12,-1 0-23,-2 1-22,0 0 0,-2 2-201,0 0-438,0 2-425,-2 0-1290,-2 2-7477,0 0 9498,-2 3 1,0-3 0,0 4 0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2:29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20143,'-5'0'3417,"2"0"-3047,3 0 0,0 0-213,-7 29-45,4-16 56,-4 25 34,6-24-12,1 0 101,0-2 80,0-2-147,2-2-23,-1-2 23,3-1-67,0-2-23,2 1 1,1-2-1,0-1-22,0 0-55,0-1-35,0 0-22,-1 0-79,1 0-279,1-4-538,1-2-673,1-6-4056,0-4 5625,1-1 0,-5 7 0,0 1 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2:35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1 278 25723,'5'-6'896,"0"6"-660,-3 19 32,0 7-43,-2 7-57,-1 5-56,-3 2-11,0-2-79,1-9-22,7-11 123,11-9 157,14-22-112,15-14-123,11-20-3426,5-13 3381,-2-4-100,-3 1-511,-3 2-543,-1 7-919,1 7-6242,-1 10 8315,-1 10 0,-22 13 0,-8 7 0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5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10630,'0'-6'975,"0"1"-975,0 5-1371,0 0 0,0 0 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6.5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28 21152,'3'-12'3753,"-1"1"-3316,-1 9-112,-1 0 963,0 2-1142,0 9 0,0 11-67,0 15-23,0 15-45,-4 8 0,0 7-11,-4 2 0,2-3-11,3-2-135,2-10-336,1-11-526,0-9-415,0-13-1737,0-6-6241,0-7 9401,0-4 0,0-2 0,0 0 0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1 177 22070,'0'-6'2801,"0"1"-2341,0 5 224,0 0-438,68-68-179,-34 45 6,10-13 0,1 3 16,-9 27-21,0 6-35,-2 5 1,-3 7-23,-1 11 0,-4 7-11,0 5 0,-5 1 23,-2 1 21,-6 6 12,-7 0 90,-2 3 34,-5 0 10,-9-1-67,-4 0 12,-9-5-12,-1-2-112,-2-4 45,0-3 56,0-1 0,1-4-78,4-8-23,6-5-11,4-9-45,2-1-201,0-3-1032,-5 0 113,3 0-1367,-1-3-3889,4-2 6421,4-5 0,0 4 0,4 0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7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24155,'5'-9'3036,"0"2"-2745,-5 7-201,62-17-12,-31 9-33,49-12-45,-49 13-33,-5 3-382,-5-1-761,-4 2-864,-4-2-3775,-4 2 5815,-3-3 0,-4 5 0,-2-2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 22193,'0'-2'5312,"0"1"-4707,0 1-169,4 102-311,-3-30-888,1 7 0,-1 3 763,-3-30 0,-2-3 0,-1 44-46,-4-15-1074,5-16-1110,2-14-4369,2-11 6599,0-6 0,0-15 0,0-4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2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16 134 23829,'-9'0'2242,"2"0"-1794,7 0 0,0 0-168,76-38-134,-22 18-68,3-4 1,2 2 55,12 6 45,-12 8 90,-12 4-3336,-18 3 3281,-12 7-214,-11 14 0,-9 24 0,-18 26 0,-14 21-194,8-40 0,-3 1 194,1 0 0,-1-1 0,2-3 0,1-1 0,-18 32 0,15-16-270,10-16-1130,12-16 2012,5-8-8523,17-13 7911,10-4 0,-5-6 0,2 0 0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0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27606,'-6'-1'403,"19"0"-213,31 1-55,18 2-124,2 1 0,-1 0-22,-9 0-79,-8-3-347,-13 0-448,-11 0-516,-12 0-1567,-5 0 2968,-13 5 0,6-4 0,-6 4 0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1.0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 23628,'-7'0'2779,"1"0"-2365,6 0-89,0 0-78,-30 70-57,17-24-101,-6 6 1,2 1 101,8 10 10,4-3-10,3-4-1,0-3-54,2-6-136,0-6 0,6-6 0,6-10 0,10-8 0,10-10 0,9-4 0,8-6 0,6-11 0,2-7-494,-2-14-672,-3-7-1287,-1-6-6679,-5-3 9132,-2 0 0,-21 22 0,-6 7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23594,'0'-4'3093,"0"0"-2365,0 4-403,0 0-67,3 73-158,3-31-100,-2 8 0,1 0-89,4-1-426,2-7-673,-5-4-1031,2-4-3978,-4-4 6197,-1-1 0,-2-15 0,-1-3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1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1 335 23639,'0'-7'4538,"0"1"-4044,0 6-494,46-67 0,-9 30 0,3-8 0,3-1 0,21 5 0,-1 6 0,-5 9-113,-15 11-1378,-12 7-1265,-12 7-7004,-11 11 9760,-3 8 0,-5-5 0,0 3 0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1528 28671,'-14'-79'0,"-1"1"0,6-8 0,8-2-783,16-5 1,10-1 782,-4 24 0,2-2 0,4 1-432,4-3 1,4 1 0,2 2 431,0 2 0,2 1 0,0 4 0,17-21 0,1 8 0,-5 16 0,1 9 69,-7 13 1,0 9-1359,35 1-1587,-6 24-6955,-10 35 9294,-9 19 0,-26-12 0,-12-1 1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0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12 128 23493,'-4'0'3014,"0"0"-2521,4 0-156,0 0-180,-3-13-34,11 4 11,6-12 180,18 7-169,8 1-44,5 0 22,1 1-44,-2 3-1,-3-1 2,-4 5-3472,-7-1 3392,-8 5 0,-8 0 0,-6 1 0,-5 13 0,-2 11 0,-6 23 0,-10 14 3392,-9 10-3392,-11 4 0,-1 0 0,0 0 0,14-22 0,1 0 0,-10 24 0,14-28 0,1-1 0,-2 6 0,7-6 0,4-10-1121,4-8-1322,2-12 2443,8-10 0,-5-7 0,5-3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1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0 23573,'-2'69'0,"1"1"0,-3-3 0,-2-1 922,-4-13 1,-1-3-923,-1 1 0,1 0 0,-7 41-684,8-12-1837,6-15-5020,4-14 7541,2-13 0,-1-18 0,1-8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1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0 297 23818,'3'-7'3396,"-1"1"-2982,-2 6-123,0 0-291,76-37-22,-33 16-242,10-6 1,1-2-1462,3-7-3699,-1-5 5424,-4-5 0,-22 22 0,-9 2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1 297 28671,'64'-51'0,"1"0"0,-7 4 0,-4 7 0,5 8 0,-12 10 0,-12 4 0,-9 7 0,-8 1-1390,-4 3-1792,-7 2 3182,-2 3 0,-5 2 0,0 0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1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3 26317,'-8'-1'2354,"3"-1"-2354,5 2 0,0 0 0,-41 84 0,23-26-2126,-7 5 0,2 2 2126,13 15 0,5-7 860,4-9-860,8-12 0,7-11 0,13-12 0,9-10 0,7-11 0,6-5 0,1-9 3392,-3-7-3392,-4-8-248,-7-8-1578,-5-5-2522,-3-8 4348,2-13 0,-13 25 0,-2-1 0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1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1 27505,'-10'0'1166,"2"0"-1166,-14 44 0,1 19 0,-3 15-689,-4 5 0,-1 5 689,15-30 0,3-3 0,-1 0 0,1 0 0,0-2 0,0-2-214,-9 42-2284,1-11 2498,2-15 0,7-29 0,3-14 0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2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1 237 28671,'49'-45'0,"0"-1"0,-2 4 0,-3 7 0,12 9 0,-4 6 0,-2 8 0,-8 6-1289,-1 3-1524,-3 2-7018,-3 1 7792,1 5 1,-17-4 0,-2 4 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1779 28546,'36'-77'25,"0"0"0,2 13 0,6-7 0,3-2 0,-1 5-25,5-5 0,0 2 0,4-3-1296,-1 1 1,5-6-1,-1 1 1,-5 6 1295,-4 4 0,-4 4 0,-2 2 0,-3 3 0,-1 1 0,-3 2 317,12-21 1,-4 2-318,-5 11 0,-3 4 0,-5 12 0,-3 5 621,16-14-621,-14 29-818,-10 19-830,-8 36-2251,-6 25 3899,-13 47 0,5-39 0,-7 1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1 243 28244,'49'-29'134,"0"1"1,1 1-1,-2 2-110,36-10-24,2 2 0,-6 4 0,-13 8 0,-17 10 0,-20 7 0,-17 11 0,-8 26 0,-22 31 0,3-15 0,-2 6 0,-9 7 0,-2 3-769,-2 3 1,0 1 768,1-2 0,2-1 0,2-3 0,1-2-302,4-6 1,2-1 301,2-5 0,1-2 0,-9 33 0,9-18-136,5-17-1600,7-18-1502,9-14-6593,16-17 9176,17-27 0,-12 15 1,-1-12-1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3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4 26283,'0'-2'2388,"0"1"-2388,0 1 0,-14 84 0,2-19 0,1 3 0,0 2 0,-3 23 0,4-6-293,4-10-1320,3-10-1155,3-9-7063,-3-10 9479,-3-7 0,2-20 0,-2-6 1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4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0 245 27785,'57'-39'295,"0"1"0,-2 1 1,-2 6-296,23 0 0,-6 6 0,-8 4-539,-14 9-570,-8 4-863,-10 5-6257,-8 11 8229,-11 16 0,-6-11 0,-5 10 0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4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1 291 27986,'59'-42'106,"1"1"1,0-1-1,24-14 1,-2 10-68,-23 26 0,0 6-5,10 3 0,-4 2-12,19 0-11,-1 11 69,-56 15-80,-15 18 0,-13 16 0,-21 17 0,-14 9 0,-1-18 0,-4 2 0,8-15 0,0 1-483,-10 15 0,1-1 483,11-18 0,3-1 0,0 0 0,1 1-236,-4 6 0,3-2 236,-8 18 0,5-2 0,24-35 0,7-5 0,14-1 0,10-2 0,18-3 916,8-9-916,6-3 522,6-15-522,4-12 0,4-14 0,-2-9-46,-9 3-3136,-11 12 3182,-17 14 0,-15 10 0,-9 6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7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71 167 26989,'-40'24'493,"9"-5"-392,45-27 11,12-9-56,21-13-11,10-6-34,3-1 0,-3 7-11,-10 7 12,-8 8 10,-12 7 45,-8 4 112,-8 3 157,-7 10-99,-2 18-237,-2 21 0,-9 21 0,-6 9 0,-10 1 0,6-24 0,1 0 0,-11 25 0,13-28 0,0-2 0,-5 12 0,2-10-1211,6-12-1893,5-16 2256,5-11 0,3-9 0,0-4 0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7.1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1 267 24692,'1'-4'2207,"0"0"-2128,-1 4-79,0 0-202,70-50-986,-39 22-95,12-6 1,-2-2-8549,-19 0 9524,-6-1 0,-9 17 0,-4 3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7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0 27370,'-21'58'287,"-1"-1"1,3-1 0,3-1-120,3 28-90,4 1-540,5-1 462,1-4-123,3-8-441,4-9-893,8-14-1120,12-12-5569,14-17 8146,13-9 0,-22-9 0,-1-1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7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8 25051,'-15'-4'3025,"4"0"-2454,11 4-547,0 0-24,-50 27 0,37 1 0,-37 28 0,50-4 0,9 1 0,8-5 0,13-7 0,11-10 0,1-11 0,0-10 0,-8-6 0,-6-7 0,-10-12 0,-8-10 0,-5-16 0,-4-7 0,-12-2 0,-10 2 0,-17 5 0,-9 9 0,-3 12-3808,4 10 1724,9 8-6039,16 4 8123,10 6 0,9-5 0,2 5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7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0 126 25499,'5'-9'3172,"-2"2"-3172,-3 7 0,0 0 0,62-41 0,-26 26 0,52-30 0,-42 39 0,-3 4 0,-5 2 0,-5 0 0,-9 0-1077,-3 0-1937,-8 4 3014,-4 6 0,-5-4 0,-3 4 0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8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31 25107,'-4'4'2801,"0"0"-2342,4-4-155,0 0-304,55 2 0,-30-1-214,42 1-503,-45-2-1277,-3 0-4629,0-4 6623,1-12 0,-9 7 0,-1-5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8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1 28671,'-6'98'0,"0"0"0,-3-1 0,-2-3-1108,-5-18 1,-3-1 1107,-1 3 0,-2 1 0,0-2 0,0 0-1468,1-5 1,1-2 1169,3-7 1,2-3-2347,-4 35-5023,10-32 7667,11-31 0,-1-20 0,4-12 0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8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14 25073,'3'-7'3440,"-1"1"-3282,-2 6-158,-6 105 0,-12-16-707,3 3 1,-3 7 706,-4-22 0,-3-3 0,-1 5 0,1-1 0,0-3 0,2-2 0,3-6 0,2-2-758,6-9 0,4-3-4441,0 27 5199,33-28 0,-17-27 0,17-16 0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8.8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29 27393,'-90'-29'907,"16"31"-773,50 45 12,7 32-631,6 13 497,5 2-12,16-7 0,9-19 0,14-16 0,6-23 185,0-14-185,-2-17 93,-4-23-93,-5-20 0,-5-20 0,-9-11 0,-6 4 0,-6 5-259,-11 15-1987,-26 16-4276,-3 20 6522,-24 35 0,35-10 0,2 16 0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9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0 28345,'-20'55'163,"0"-1"0,-14 39-163,19-58 0,5-6 0,1-8-853,5-8-1186,1-7-5726,3-5 7765,12-8 0,-9 5 0,8-5 0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9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 24513,'2'0'3003,"-1"0"-2656,14 70-168,-6-25-134,1 7 0,1 2-45,-3 12-56,-3-1-594,-3-4-1401,-2-7-7780,-7-11 9807,-16-7 0,10-18 0,-9-6 0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49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132 319 28671,'-74'0'0,"16"0"0,86-3 0,28-9 0,-6 2 0,6 0-930,13-6 0,5-1 930,9 0 0,1 1 0,4-1 0,-1 1 0,-2 3 0,-1 0 0,-7 2 0,-1-1 91,-8 2 0,-3 0-91,-6 0 0,-2 0-393,-6-1 1,-2-1-4247,37-12 4639,-13 0 0,-34 10 0,-14 4 0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3.3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23 21700,'0'-11'4001,"0"3"-3340,0 8 415,0 0-763,0-3-111,0 3-68,0 10 12,-3 12-57,0 19-10,-2 6-68,-1 5-11,0-1 0,0-1-22,1-5-247,-1-6-235,4-7-393,-1-12-593,3-6-1053,-1-10-3901,-1-1 6444,-7-6 0,5 3 0,-3-3 0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3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24042,'54'-18'784,"1"0"1,39-5-460,-49 41-11,-7 16-57,-6 12 12,-8 9 22,-8 2 35,-7 4 32,-5 3 34,-13 6 34,-12 3-324,-15 1-102,-8-6 0,2-11 0,5-12 0,12-15 0,5-11 0,5-9 0,2-6-225,-1-1-571,4-3-783,0 0-1861,5 0 3440,3-12 0,2 9 0,0-9 0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3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0 155 24591,'3'-6'2376,"-1"1"-2208,-2 5-157,0 0-11,72-18-415,-35 4-840,56-18-5808,-57 10-2768,-4 2 8794,-7 0 1,-12 10 0,-5 2 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3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16 23034,'0'-9'3507,"0"2"-2689,0 7 201,0 0-772,-4 59-201,1-23-46,-3 47-24,0-39-581,1-2-728,1-3-1704,-1 3 3037,0 3 0,2-20 0,-1-2 0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 27751,'52'-4'11,"1"1"1,37-2-1,-40 3 22,-13 2 214,-15 7 359,-12 13-606,-6 19 0,-22 19 0,-8 13 0,-19 9 0,0-4 0,7-9 0,9-14 0,15-16-897,6-14-1356,12-12-2419,18-7 4672,17-20 0,-11 11 0,1-12 0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510 155 24064,'-53'-5'1132,"0"1"0,-47 5-740,36 17-56,0 15-100,3 6-1,12 4-123,14-5-89,16-1-23,10-4 0,7-1 0,15-2 0,13 0 11,23-9 45,19-8-23,10-8-3402,2-13 3436,-4-15 67,-14-16 90,-17-18 45,-16-8-157,-16-8-45,-12 1-54,-18 5-13,-11 11-281,-15 17-403,-7 19-839,-1 20-1996,-5 31 3519,4 24 0,20-17 0,9 1 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5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1 335 28671,'28'-67'0,"8"8"0,23 21 0,11 3 0,12 6 0,7 1 0,6 6 0,-5 2 0,-6 3 0,-16 6 0,-13 5-752,-19 3-1982,-15 8-7097,-11 16 8893,-11 16 1,0-11 0,-2 2 0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5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25286,'-7'0'1468,"1"0"-1222,6 0-44,0 0 67,71 5-168,-29 1-56,56 4 0,-55 0-12,-12 1 68,-16 4 168,-9 7 89,-19 7-110,-10 11-248,-18 4 0,-3 1 0,1-4 0,8-7 0,8-3-3392,7-5 3392,8-2 0,6 1 0,3-1 0,14 3 0,9 2 0,18-3 0,14-5 3392,16-10-3392,14-15-251,-34-6 1,1-5 250,4-4 0,-1-4-1188,1-4 0,-1-1-3728,-2-1 1,-1 2 3100,37-21 1,-40 22 0,-13 9 0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16 172 22316,'-9'-2'3654,"2"1"-3385,7 1-191,0 0-56,27-37-10,5 11-1,24-28 11,-5 27-22,-11 11 56,-8 9 135,-11 6 77,-4 1 58,-3 7 234,-3 8-146,-3 14-89,-5 9-178,-1 11-147,-10 4 0,-3 5 0,-6-2-270,3-6-425,3-7-593,5-6-919,3-7-5502,2-6 7709,1-6 0,0-8 0,0-5 0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0 180 25017,'52'-34'-717,"0"0"0,-4 3 0,-9 5-3194,-18 6 3911,-4 3 0,-10 6 0,-2 4 0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4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26664,'-17'68'284,"-1"0"0,2-4 0,3-6-206,5 1-78,2-5 0,3-5-190,1-10-942,2-11-1109,7-13-2229,12-7 4470,14-7 0,-10-1 0,-1 0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61 120 26194,'-35'85'481,"9"-14"-324,37-52-22,7-7-57,11-5-11,2-5 46,1-14-12,-3-8-1,-7-17-4015,-8-5 4195,-7-5 803,-7 3-982,-12 6-56,-4 6-45,-10 9-101,0 10-448,1 6 2810,0 7-5432,3 9-6660,5 5 8776,6 10 0,7-10 0,4-2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8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19505,'0'0'0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6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19505,'0'0'0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7.1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 28166,'63'-11'-1659,"-11"-2"-1288,-33 1 2947,-1-7 0,-7 7 0,-2 0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7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28671,'-25'73'0,"0"-1"0,1-1 0,2-2 0,9-17 0,0 0-305,0 1 0,-1 1 305,0-1 0,1 0 0,-9 38-371,5-17-651,9-24-1476,3-23-2858,9-14 5356,8-14 0,-5 0 0,4-3 0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7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1 25813,'-99'0'1669,"13"7"-1422,41 3-68,5 11-101,3-1-78,5 2-89,6-4-281,9-2-594,8-4-884,5 0-3206,4 1 5054,1-2 0,0-4 0,0-2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8.6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47 24603,'-1'-9'2296,"0"2"-1981,1 7 77,0 0-292,-17-7-77,12 5-12,-11-5-22,14 7 179,2 0-123,0-2 123,0 1 100,0-2 25,0 0-293,-1 1 0,0 0 0,-1 1 0,1 1 0,0 0 0,0 0 0,-6 7 0,-3 17 0,-19 50 0,5-2 0,7-22 0,0 1 0,-8 45 0,8-36 0,-1 8 0,13-43-595,1-11-839,4-8-1379,0-3-7018,0-2 9213,6 0 0,-5-1 0,5 0 0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9.1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0 26463,'-86'29'1199,"14"3"-1031,54-1 11,4 9-22,5 5-57,5 4-10,4 3-56,13-3 22,9-7 22,17-10-44,8-16-1,5-9 47,2-19-80,-3-12 0,-3-17-3392,-9-13 3392,-8-5 0,-13 0 0,-8 2-293,-6 11-1186,-6 13-2610,-12 15 4089,-9 17 0,6 2 0,0 5 0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9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25623,'-5'7'3048,"2"-3"-3048,3-4 0,0 0 0,-6 52 0,1-23 0,-6 40-472,1-38-648,2-5-1278,2-3-5076,3-5 7474,2-6 0,1-5 0,0-4 0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24267,'8'0'3495,"-3"0"-2912,-5 0-583,0 0-56,33 54-415,-25-30-414,25 41-1020,-35-38-4033,-14-1 5938,-13 5 0,7-14 0,-1-2 0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39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0 153 28671,'71'-16'0,"0"0"0,2 1 0,-1 1 0,-2 1 0,-2 1 0,0 2 0,-1 1 0,-4 0 0,-3 2 0,-4 2 0,-2 0 0,42-1 0,-7 0 0,-9 3 0,-8 0 0,-12 1-2343,-15 1-7488,-20 10 9101,-13 16 0,-11-10 0,-1 6 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50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0 601 25409,'89'-24'543,"0"0"1,0 0 0,-11 4-1,3 1 1,2-1 0,3 0-544,-4 2 0,3-1 0,2 0 0,1 1 0,2-1-944,-6 3 1,1 0-1,1 1 1,1-1 0,1 1-1,1 0 944,7 0 0,0 1 0,2-1 0,0 1 0,1 1 0,1-1-154,-12 3 0,2 0 0,0-1 0,0 2 0,1-1 1,0 2-1,1-1 154,1 1 0,1 1 0,0-1 0,0 2 0,1 0 0,0 0 0,-1 0-63,2 1 0,-1 1 0,1-1 1,0 2-1,-1-1 0,1 1 0,-1 0 63,-1 1 0,0-1 0,0 1 0,-1 1 0,0 0 0,0 0 0,0 2-145,-4 0 0,1 1 0,0 1 0,-1 0 0,-1 1 1,0 0-1,-1 0 145,10 1 0,-1 1 0,-1 0 0,-1 0 0,0 2 0,-2 1 0,-6 0 0,-1 1 0,-1 1 0,-1 0 0,-2 1 0,0 1-151,7 2 1,-1 0 0,-1 1 0,-3 2-1,-1 0-715,7 2 1,-2 2 0,-3 2-1,-4 0 866,10 9 0,-6 2 0,-8-3 0,-5-4 0,-11 0 0,9 20 0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3:50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1 944 26451,'56'-61'740,"0"0"0,10 4 0,6 8-740,11 16 0,7 8-942,-15 9 1,3 3 0,5 2 941,-11 2 0,4 2 0,2 1 0,2 0-647,12 0 0,2 0 1,3 0-1,2 0 647,-9 1 0,2-1 0,2 1 0,1-2 0,2 1-156,-9-1 1,2 0 0,1-1-1,1 1 1,2-2 0,-1 1 155,-7 0 0,1-1 0,1 1 0,0-1 0,1 0 0,0 0 0,0-1-185,3 0 1,0 0-1,1-1 1,-1 1 0,1-1-1,0 0 1,-1 0 184,0 0 0,0 0 0,-1 0 0,1 0 0,-1 0 0,-1 0 0,0 0-93,9-1 0,1 0 0,-2 0 0,0 0 0,-2 1 0,-1-1 93,-9 2 0,0 1 0,-1-1 0,-1 1 0,-2 0 0,-2 0 0,5 0 0,-2 1 0,-1-1 0,-3 2 0,-2 0 0,4 0 0,-2 1 0,-3 1 0,-4 0 196,5 0 0,-5 1 0,-4 0-897,7 0 1,-9-1-6505,13-10 7205,-43-7 0,-25 8 0,-11-1 0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8:04.61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24575,'0'0'0,"9"0"0,7 0 0,7 0 0,0 0 0,8 0 0,-6 0 0,16 0 0,-16 0 0,16 0 0,-16 0 0,7 0 0,-10 0 0,-5 0 0,-2 4 0,-7-3 0,0 3 0,1-4 0,-1 0 0,0 0 0,1 0 0,-1 0 0,0 0 0,1 0 0,-1 0 0,0 0 0,1 0 0,-1 0 0,0 0 0,-3 0 0,-1 0 0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8:0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14 158 28546,'-14'-7'125,"14"-2"-125,25-6 0,20-5 0,16-6-4252,9-1 4252,3 3 0,1 7-1409,-1 8 1409,-5 5-341,-8 8 341,-14 4-24,-15 4-2003,-13-1-1679,-11-1 3706,-14 1 0,5-6 0,-7 2 0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48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28671,'68'-5'0,"1"1"0,-1 0 0,17-4 0,-2 2 0,6 2 0,-4 1-329,-18-2 1,-2-1 328,-1 0 0,-1 0 0,-6-1 0,-3 1 0,40-2 214,-21 3-214,-22 4 0,-17 1 109,-15 0-109,-11 0 0,-4 0 0,-4 3 334,0 15-334,-14 16 0,-11 30 0,-19 22 0,17-34 0,1 3-921,-2 4 0,0 3 921,2 4 0,0 1 0,1 3 0,0 0-331,0 2 0,1 1 331,-1 0 0,-1-1 0,2-3 0,0-2 0,0-4 0,2-1 0,2-7 0,2-3 0,-12 38-96,9-20 96,6-22 0,6-18-4685,4-17 5104,7-11 0,-2-3 0,2-3 0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48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22 27751,'0'-12'920,"0"2"-920,0 10 0,0 82 0,0-6-2126,-1 3 0,-3 6 2126,-1-11 0,-1 1 0,-3 8 0,-2 2-6,-2 3 0,-2 1 6,0 0 0,-1-1-223,1-3 1,-1-3 222,1-7 0,2-3 0,2-9 0,2-4-113,-3 36-2999,7-28 3112,12-26 0,-5-23 0,5-12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4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0 136 28005,'84'-34'0,"0"-1"0,-7 3 0,-7 8 0,12 17 327,-6 3-1224,1 4-1490,9 0 2387,8 3 0,-39-3 0,-11 3 0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49.6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1 240 24513,'7'-12'2768,"-1"2"-2600,32-21 0,13-3-913,13 2 773,6-9 0,4 3 62,23 14 191,0 12-281,-6 6 0,-14 16 0,-18 11 89,-20 12 88,-21 13 25,-13 7 145,-32 12-234,-21 10-361,12-32 0,-4 0 248,-3 0 0,0 0 0,2-1 0,1-2 0,-26 33 0,17-9 421,17-6-421,15-2 0,8 0 0,7-1 0,8 1 0,36 19 0,7-26 0,-8-21 0,6-5-481,39-8 481,11-10 0,-46-10 0,-1-3 0,1-1 0,-2-4 236,-3-4 0,1-5-2545,13-14 0,0-3 2309,-14 11 0,-2 1 0,33-29 0,-41 36 0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0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748 0 24211,'7'0'3943,"-1"0"-3426,-6 0-517,0 0 0,-25 102 0,-2-30 0,1 9 0,-4 4-450,2-25 0,-2-2 450,-3 3 0,-2 1 0,-1 4 0,-1 0-592,-1-1 0,-1 0 592,0 2 0,-1-2 0,2-1 0,0-2-177,1-3 1,1-3 176,4-8 0,2-3-1961,-17 24-3227,20-27 5188,16-22 0,9-13 0,2-7 0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28671,'50'51'0,"1"1"0,-4-2 0,-4-1 0,5 24 0,-4 2 0,-3-7 0,-5-7 0,-4-9-1581,-8-8-5411,-9-2 6992,-7 0 0,-6-19 0,-2-3 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1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1 384 28671,'73'-49'0,"0"0"0,3 3 0,2 6 0,-1 11 0,2 5-980,0 2 0,0 3 980,-2 2 0,-1 2 0,-3 2 0,-1 1 0,-5 2 0,-2 1 0,-3 1 0,-2 1-138,-4 3 0,-2 0 138,43-1 377,-11 4-377,-13 1 0,-18 0-528,-21 0-1524,-16 7 2052,-22 13 0,2-8 0,-6 6 0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1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28671,'-39'81'0,"0"0"0,4-1 0,7-1-857,18-11 0,6 0 857,-1 6 0,1 1 0,1 2 0,0 0 0,0 2 0,2-1 0,-1-5 0,1-1 0,0-9 0,1-2 536,10 37-3516,18-37 3050,28-29 0,-21-20 0,3-12 1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2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702 45 24849,'-69'-6'769,"1"-1"1,3 3 0,4 5-378,-19 17-101,3 13 34,7 8-57,10 5-111,11 6-77,8 2-80,11 12 0,9 7 0,11 14-358,10 7 358,23 5 0,-6-48 0,6-3 0,9-2 0,6-4 0,5-3 0,4-5-288,6-5 1,3-4 287,7-7 0,1-5 0,5-2 0,1-4 0,2-5 0,-2-4 0,-2-3 0,-3-5 0,-7-2 0,-4-5 0,31-31 0,-25-12-280,-23-10 280,-19-15 0,-11-10 0,-15 45 0,-5-1 0,-2-3 0,-5 1 0,-11 0 0,-5 3-495,-4 1 1,-4 5 494,-2 6 0,-3 4 0,1 7 0,-1 6 258,-41-3-258,15 13 467,21 33-7671,20 49 7204,33-2 0,0 4 0,15-40 0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28408,'16'87'0,"0"-1"0,-1-1 0,-3-4 0,-8-21 0,-1-1-269,0 1 1,0 0 32,-1 0 0,-1 0-1389,0-2 1,0 1 1624,0 2 0,0-4 0,-1 8 0,0-13 0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2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792 1 26597,'-4'0'2074,"1"0"-2074,-44 64 0,4-8-1073,-2 0 1,-4 4 1072,7-12 0,0-2 0,-4 4 0,-1 0 0,0 1 0,0 1 0,1-1 0,2 0-201,4-3 0,2-2 15,5-5 1,2-2-881,-18 19-2989,20-22 4055,14-20 0,11-11 0,4-5 0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3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25679,'3'-3'2992,"-1"0"-2992,74 57 0,-38-18 0,11 3 0,-1 2 0,-9 8-181,-6-5-1242,-2-2-2364,-1-9 3787,0-3 0,-13-16 0,-3-4 0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3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646 0 28671,'-47'62'0,"-1"0"0,1 0 0,0 0 0,-3 4 0,1-3 0,2 0 0,1-4 0,2-1 0,3-5-986,0 1 1,6-5-2253,-20 32-6593,23-26 7914,18-25 0,11-18 1,3-11-1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26138,'0'-4'2128,"0"0"-1870,0 4-224,34 68-23,-6-32-11,1 8 0,4-1-359,19-10-503,11-14-965,16-9-5882,16-27 7627,-36 0 1,-4-3 0,11-8 0,-8-4 0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3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617 258 27303,'-57'-10'358,"-1"0"1,0 5-1,3 7-5726,-23 23 5368,-3 15 0,10 7 1409,11 5-1409,18 10 0,11 12 0,14 12 691,8 3-691,18-3 0,25-12 0,34-18 0,-17-37 0,7-5-254,9-4 1,4-4 253,6-5 0,1-4 0,-1-3 0,-1-4 0,-4-2 0,-2-4 0,-8-2 0,-4-2 0,-5-2 0,-4-3 0,33-31 0,-16-10 2792,-19-12-2792,-18-8 0,-16-7 0,-17-2 0,-18 1 0,-14 7 0,-14 11 0,-4 19 0,0 20-70,3 19-1040,0 36 1155,19 25 0,4 6 0,-2-4 0,-4 41 1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4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1 236 28671,'67'14'0,"23"-17"-292,-22-6 0,5-3 292,5-5 0,1-1-944,4-1 0,-1 0 944,-2 2 0,-1 1 0,-3 2 0,-2 2 20,-6 1 0,-2 1-20,-6 2 0,-1 1 0,-7-2 0,-1 0 0,38-6 0,-16 0-1877,-13 7-3535,-22 6 5468,-16 25 1,-14-14-1,-8 13 1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4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19 28671,'97'-10'0,"-5"1"0,-14 12 0,-18 9 0,-24 8 0,-19 15 0,-15 10 0,-26 12 0,-18 13-124,10-32 0,-4 1 124,-2 2 0,-2 0 0,0 1 0,0-1 0,2 0 0,2-1 0,-23 40 0,17-8 0,19 22 0,20-34 0,26 9 0,22-44 0,30-10 0,22-10 0,-38-11 0,2-4-291,7 0 0,1-2 291,5-7 0,1-2 0,-2 1 0,1-1 0,-3 1 0,0-1-197,-5 2 1,0-1-1882,-2 2 0,-1 1 2078,6-1 0,-5 3 0,7-3 0,-7 6 0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5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27281,'24'-23'605,"10"1"-482,31 10 0,7-3-56,5 1 23,-1 0-68,-7 1 34,-12 5 0,-16 3 101,-15 3-66,-15 14-91,-6 18 0,-13 27 0,-16 28-341,5-34 0,-3 1 341,-5 5 0,-3 1 0,-2 1 0,1-1 0,0-1 0,1 0 0,1-3 0,1-1 0,3-2 0,1 0 0,3-3 0,3 0 0,-11 41 0,13-12 0,9-17-1660,18-22-3617,17-19 5277,19-23 0,-14 2 0,-4-8 0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5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3 256 25398,'-1'-10'2756,"-1"1"-2239,2 9-517,0 0 0,76-17 0,-24 3-7,5 0 1,2-3-1114,11-10-1244,-8-7-6230,-7-2 8594,-17-3 0,-15 17 0,-13 5 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5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 27426,'-32'74'415,"1"1"0,2 1 0,3-1-415,8-10 0,4 0-696,-1 6 1,2 1 695,-1 2 0,2-1 0,2 0 0,2-2 0,2-3 0,2-3 0,5-5 0,5-4-937,26 35-1685,28-28-6868,34-31 9490,-36-23 0,-1-5 0,11-4 0,-8-2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6.2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73 27326,'-56'-15'672,"1"1"1,-42 3-673,58 43 0,5 27-5661,10 26 5661,16-36 0,3 2 0,3 1 0,6 0 702,7-2 0,5-2-702,28 38 0,23-19 0,6-21 0,2-22 0,-5-14 860,-14-30-860,-11-15 0,-19-31 0,-12-13 0,-12-14 0,-20-1 0,-11-2-114,7 51 1,-4 2 113,-28-30 0,0 19-80,5 22 1072,9 18-9799,10 25 8808,12 16 1,9-7 0,8 3 0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6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28671,'65'-9'0,"0"-1"0,-2 2 0,-5 0 0,15 0 0,4 1-5661,-1 1 5661,-4 4 736,-11 0-3089,-17 6-3074,-20 11 5427,-14 12 0,-11-8 0,-1 1 0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6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28671,'41'62'0,"14"-15"0,-14-39-1222,10-6-2801,-16-16 4023,-1-5 0,-14 2 0,-4 2 0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6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460 12 26395,'-1'-6'2276,"0"1"-2276,-47 74 0,13 13-1226,-3-2 0,-2 9 1226,12-2 0,4 4-317,6-24 0,2 2 1,0 1 316,-1 2 0,1 1 0,1 0 0,1 0 0,0 0 0,1-1 0,0-3 0,-1-1 0,2-2 0,-3 25 0,1-5 0,2-12 0,2-6-723,4-13 0,1-5-1666,1 15-6765,20-33 9154,11-27 0,-5-7 0,1-5 0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7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593 3 25286,'0'-1'3126,"0"0"-2997,-5 49 1,-5 32-130,-1-22 0,-3 5-1023,0 16 0,-2 10 0,-3-1 1023,-1-10 0,-2-2 0,-1 1 0,-2 5 0,-2 1 0,0 0-383,-2 2 1,-1 1 0,0-1 382,0-3 0,0 0 0,1-2 0,2-5 0,0 0 0,2-2 0,4-8 0,1-1 0,3-2 0,-1 17 0,4-4 359,4-16 1,8-4-1055,31 25-1579,24-31-6242,42-26 8516,-38-17 0,-1-3 0,12-3 0,-11 0 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7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486 120 26720,'-64'-9'571,"0"0"1,-9 15-1,6 9-391,5 24-152,22-1 1,4 6-29,-4 41 0,14 11-223,18-46 1,3-1 222,11 42 0,21-11 0,22-21 0,25-22 0,13-19 0,9-23 0,-47-7 0,-1-5 0,-1-5 0,-3-6 0,-1-7 0,-3-5 0,-4-4 0,-3-3 0,-4-2 0,-5-3 0,-6-2 0,-5-1 0,-2 1 0,-6 0 0,-13-43-1244,-39 9-1468,-5 44-5321,-34 33 8060,9 55 0,32-13 1,6 8-1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7.8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283 1 28594,'-43'74'0,"1"-1"0,1-3 0,6-4-1395,2 25 1395,4-9 0,6-13 466,6-12-1128,6-13-1875,5-13-4701,4-12 7242,14-10 0,-9-6 1,8-3-1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8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12 24614,'0'-6'2700,"0"1"-1904,0 5-235,0 0-561,-8 90 0,3-31 0,0 7 0,1 2 0,0 8 0,2-7-1043,0-7-1736,-2-9-5199,-4-9 7978,-6-6 0,6-17 0,-1-7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8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1 333 28671,'59'-40'0,"1"-1"0,-1 0 0,3 3 0,2 1 0,0 7-1134,28 2 1,3 8 1133,-30 6 0,2 3 0,0 1 0,0 3 0,1 1 0,0 2 0,0 1 0,1 1 0,0 2-300,2 3 1,0 2-1,0 1 300,1 0 0,-1 1 0,0 1 0,-3 2 0,-1 2 0,-2-1-129,24 5 1,-6 1 128,-14 0 0,-6 2 0,27 19-3195,-42 9 3422,-26 7 0,-17-23 0,-7-3 1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5:59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696 3264 25824,'-16'75'1288,"2"-14"-951,14-61-136,-2-10 236,2-21 34,3-32-415,1 13 1,0-6-642,2-16 1,0-6 584,1-15 0,-1-6-569,-2 23 1,-1-2 0,-1-3 568,0-6 0,-1-3 0,0-1 0,0-5 0,-1 0 0,0-2 0,0 23 0,0-1 0,-1-1 0,0 2 0,-2-23 0,0 1 0,-1 2 0,0 4 0,-1 1 0,0 3 0,-1 8 0,-1 3 0,0 2 0,-2-22 0,1 5-230,2 13 0,0 4 230,2 13 0,2 4-246,-1-37 246,3 24 858,0 23-858,0 17 1740,0 16-1740,3 8 618,3 4-618,5 2 364,5 0-364,0 7 0,-2-1 0,-3 10 0,-6 1 0,-3 8 0,-18 7 0,-51 25 0,-4-11 0,16-17 0,-1-2 0,-28 3 0,9-9 0,9-8 0,11-7 0,7-3 0,-5-3 0,22 0 0,2 0 0,23-1 0,5 0 0,22 0 0,20 1 0,42 0 0,-29 0 0,5 0 0,7 0 0,7 0 0,-3 0-541,13 0 0,0 0 541,-10 0 0,2-1 0,-5 2 0,1 4 0,-6 1 0,-3 1 0,-4 3 0,-7 4 0,-3 3 0,31 13 0,-23-3 0,-17-7 0,-15-7 0,-14-7 0,-8-15 0,-18-21 0,-15-28 0,-21-25 347,20 33 0,-3-2-347,-3-1 0,-1 1 0,-2 1 0,-3 3 0,3 5 0,-2 3-55,-6 1 0,1 4 55,-12-6 0,5 7 0,42 25 0,10 4-348,3 10-2888,3 28 3236,0 36 0,2-25 0,-3 10 0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2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25667,'0'-1'2028,"0"-1"-1479,0 2-235,103-32-1703,-24 13 1389,3-5 0,5 1 0,-26 13 0,-3 2 0,0 0 0,-1 2 0,-2 2 0,-1 2 184,-3 0 0,-2 2-184,38 13 0,-15 7 0,-20 22 271,-23 11-271,-14 20 0,-30 18-300,2-38 1,-4 1 299,-8 7 0,-3 0 0,-3 0 0,0-1 362,1 1 0,-1 0-362,1-3 0,2-2 0,4-2 0,1-1 0,3-4 0,2-2 83,-9 33-207,12-17-5265,7-23 5389,21-21 0,-9-11 0,11-10 0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2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28671,'3'88'0,"0"1"0,0-4 0,-1-4 0,-2-20 0,0-4-2831,0 1 1,0-2 2454,0-4 1,0-3-2798,0 38-1085,8-19 4527,4-21 1,-1-23-1,0-13 1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2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19 359 26731,'-10'-4'1940,"1"0"-1940,9 4 0,72-25-643,-20 7 643,4-2 0,2-2 0,18-11-362,-1-8-2226,-3-6-7243,-6-3 9473,-8 1 1,-26 23-1,-11 6 1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3.0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79 26104,'-6'0'2567,"2"0"-2567,4 0 0,0 0 0,69-12 0,-33 6 0,55-10 0,-46 4 0,-14 3-1839,0-4-1522,-16 8 3361,-7 1 0,-5 3 0,-3 1 0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3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27785,'-33'58'295,"0"0"0,2-2 1,5-4-296,2 16 0,3-1 0,6 0 0,4-4 0,6-3 0,2 27 0,3-30 0,2 15 0,4-39 0,3-9 0,8-8 0,4-7 0,5-4 0,4-2 0,21-2 0,-11-4 0,13-7 0,-15-7 0,-2-8-606,-1-6-2610,1-5 3216,2-3 0,-16 16 0,-3 3 0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3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215 12 26138,'0'-6'2533,"0"1"-2533,0 5 0,0 0 0,-26 68 0,15-21 0,-2 5 0,-6 10 0,-2 3 0,5-1 0,0-3-785,-7 19-1670,-2-8-6004,4-6 8459,7-10 0,6-26 0,7-11 0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3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28535,'55'-15'-19,"-1"0"1,-2 0-1,-4 1-944,7-4-1234,5-5-2777,2-2 4974,2 0 0,-28 11 0,-7 4 0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4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49 22642,'0'-1'3955,"0"-1"-1881,0 2-2074,1 0 0,-1 0 0,1 0 0,0 0 0,3 0 0,6 0 0,8 0 0,10 0 0,7 0 0,7 0 0,2 0 0,-1 0 0,-5 0 0,-6 0 0,-9 0 0,-5 0 0,-6 0 0,-4 0 0,-3-2 0,-4-4 0,1-2-1828,-2-3-4402,0 3 6230,0 1 0,0 4 0,0 2 0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24087,'1'-9'3227,"1"2"-2879,-2 7 111,0 0-134,38 29-100,-25 3-225,27 33 0,-36 1 0,-3 5 0,-1 6 0,0-6 0,-1-6 0,0-13 0,-1-14 0,1-14 0,1-13 0,0-6 0,0-7 0,0-17 0,0-16 0,3-29 0,7-13 0,3-9 0,4 9 0,-1 13 0,-2 18 0,-1 15 0,3 8 0,1 10-920,6 4-2396,5 6 2468,3 8 0,-12-4 0,-4 4 0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5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8 194 24423,'-4'0'3586,"0"0"-3463,4 0 101,0 0 45,11-21-223,11 5-46,19-21 0,12 8 0,7-2 0,-4 6 0,-8 5 0,-14 11 0,-12 4 0,-12 5 0,-2 2 0,-7 16 0,2 14 0,-3 25 0,0 17 0,-7 13-3392,-5 9 3392,1-47 0,-1 1 0,0-1 0,-1 0-121,-13 48 121,1-9 0,3-7 0,0-12 0,3-14-516,1-12-2980,2-12 4329,7-9 0,1-11 0,7-5 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8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23964,'0'-6'2364,"0"1"-1961,0 5-22,0 0-11,3 86-22,-3-26-2289,1 7 0,0 4 2265,-1 22-177,0 3 713,0 1-860,0-4 0,0-31 0,0-1 0,0 28 0,0-33 0,0-2 0,0 16 0,-1-5 0,1-4 0,-1-8-248,1-8-659,0-9-908,0-10 1815,1-9 0,-1-9 0,1-6 0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8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0 209 26877,'0'-4'1794,"0"0"-1794,0 4 0,86-62 0,-32 35 0,6-11 0,1 3 0,1 14-774,-13 10-772,-10 5-1995,-13 8 3541,-12 21 0,-7-14 0,-7 13 0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08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27516,'72'-32'22,"-1"0"1,-7 4-1,-7 7 12,-2 17-1,-17 13 23,-16 13 157,-12 21-56,-7 22 56,-15 17-45,-7 11-90,5-43 1,-2 0-254,0-2 1,0 1 174,-9 43 0,6-10 0,9-11 0,6-11 0,4-6 0,6-4 0,5-1 0,14-6 0,11-3 0,12-12 0,13-11 0,11-8 0,13-11 0,6-11 0,4-10 0,-28-2 0,-1-4-516,-17 7 0,-1 0-2413,14-7 1,-3 0 2928,16-9 0,-34 17 0,-9 6 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2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455 1877 19505,'1'12'3395,"0"-2"-2791,-1-10 1907,0 0-1963,2 52-111,-2-33-123,1 39-78,-1-50 77,0-1 158,0-6-134,-1 0-337,1-1 0,-2 0 0,2-4 0,0-21 0,0-20 0,0-35-307,1 28 0,0-4 307,0-9 0,1-5-821,0-9 1,0-4 820,0-9 0,1-3 0,-2 26 0,0 0 0,0-2 0,1-1 0,-1 0 0,0 0 0,1 2 0,-1 1 0,0 0 0,2-23 0,-1 3-187,-1 14 1,0 5 186,2 15 0,-1 5 0,-2-25 0,4 24 485,-3 14-485,2 11 1665,0 11-1665,-2 8 478,0 4-478,-1 2 0,1 1 0,0 0 0,0 0 0,-1 3 0,-5 7 0,-11 5 0,-12 9 0,-17 2 0,-4 2 0,-2-2 0,5-5 0,7-4 0,5-5 0,7-5 0,1-5 0,1 0 0,1-2 0,0 0 0,1 0 0,4 0 0,4 0 0,6 0 0,5 0 0,3 0 0,1 0 0,6 0 0,13 3 0,15 5 0,20 6 0,13 5 0,8 1 0,6-2-292,3-2 292,1-4 0,2 0-3295,1 1 3295,-2 1 0,-2 5 0,-9-1 0,-12 1 0,-15-3 0,-16-4 0,-13-3 195,-11-6-195,-5-1 3392,-8-8-3392,-18-17 0,-22-16 0,-12-7 0,-5-2 0,14 13 0,-2 0-345,-16-12 0,1 3 345,-4 1-222,17 12 222,18 9 0,12 6 0,8 5 0,6 3 0,4 4 674,3 3-1683,1 24-4513,0 25 5522,1 47 0,0-38 0,0 5 0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3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612 129 22564,'-14'-8'2352,"2"2"-1837,-66 5-21,32 14-354,-10-6 0,-2 5 241,-5 26-12,-1 9-66,3 7-90,7 6-34,8 1-22,14-2-45,13-3-67,10-5 22,12-2-44,15 1-12,12-2-11,17-3 0,7-9 33,6-15-21,6-10 44,4-21 11,2-17 101,-2-18 22,-7-18-413,-11-13 223,-13-9 0,-17-10 0,-12-2 0,-18 4 0,-15 11 0,-19 15 0,-19 22 0,-7 16 0,-4 17 0,6 7 0,9 11 0,16 10-629,14 14-1499,15 16-4372,7 10 6500,14 6 0,-6-26 0,6-8 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3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28671,'-8'83'0,"0"-1"0,0-2 0,-1-5-491,-4 24 491,6-49 0,0 0 0,-11 45 0,2-9-886,0-6-2946,6-7 3832,4-5 0,4-31 0,2-8 0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3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670 1 25651,'-68'51'0,"1"1"0,4-3 0,6-2 0,-7 19 0,4-1 0,2 4-3375,6-1 3375,5-2-323,6-5 244,7-10-615,8-13-4146,9-10 4945,7-14 0,6-6 0,3-7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4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23986,'6'-1'3440,"-2"0"-3025,-4 1 55,0 0-380,52 54-57,-30-25-33,40 43-257,-44-41-370,2-5-931,0-4-1725,-1-6-6548,2-5 8745,0-5 0,-9-4 0,-2-2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4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419 20 26138,'-5'-11'2207,"2"3"-7756,-72 66 5572,32-21-23,-9 5 0,-2 2 1351,2 5-1866,3-4-752,12-9-293,11-8-5835,12-13 7395,8-7 0,3-6 0,3-2 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4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28457,'31'90'33,"-4"-15"-458,-10-56-785,2-6-1681,7-7 1828,11-22 0,-16 12 0,3-13 0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4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28110,'55'-6'187,"1"0"0,-1-1 0,-3-1-187,23-8 0,0-2 0,-9 3-4252,-11 3 4252,-16 4-818,-13 1-474,-14 2-8378,-6 0 9670,-10 3 0,3 0 0,-2 2 0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4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265 0 28502,'-45'78'56,"-1"-1"0,3-2 1,6-3-57,16-20 0,4-2 0,1 1 0,3 0 0,-6 45 0,11-9 0,16-11 0,15-11 0,15-10 0,14-14 0,6-12 0,0-12 0,1-10 0,-3-4 0,-3-10 0,-3-6 0,-5-9 0,-10-6-606,-7-4-1960,-11-6-7265,-6-4 9568,-6-6 1,-2 21 0,-2 4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5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28671,'0'78'0,"0"0"0,1-2 0,1-4 0,-1-17 0,2-3-239,-1 0 0,1 1 239,4 45-113,-4-6-1870,-1-9 2014,-8-26 0,-1-3 1,4-2-1,-10 13 1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28671,'56'-14'0,"-1"1"0,-2 0 0,-4 3 0,15 5 0,-1 1-517,-1-1-1891,-2 2-6881,-2 0 9289,5 2 0,-29 1 0,-5 0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5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 28671,'37'-12'0,"5"1"0,12 0 0,5-2-1357,-2 3-1388,-2 4-7086,-10 3 9795,-6 14 1,-20-8 0,-5 8-1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6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27449,'56'-31'493,"-11"9"-213,-40 34-146,-4 8-67,2 14-33,-3 7-23,0 11 0,0 5 0,-3 10 12,-5 1-23,-5 4 11,-5-4 0,3-6 0,1-9-22,6-15 22,2-11 114,2-14-125,2-7 0,0-6 0,2-15 0,-1-12 0,1-23 0,0-18 0,0-10 0,4-4 0,3 5 0,3 14 0,2 13-3392,-2 16 3392,1 9 0,1 10-853,1 7-2441,3 4 3294,1 16 0,-7-9 0,-2 9 0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6.9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295 1 26048,'-98'0'1390,"12"10"-1166,49 14 22,6 8-67,8 4-44,10 5 55,7 7 12,5 9-145,12 2-57,5 0 0,15-8 0,7-14 0,6-14 0,2-13 0,0-13 0,-4-17 0,-6-16 0,-8-22 0,-13-8 0,-7-2 0,-15 8 0,-9 10 0,-8 14-293,-8 17-883,0 9-2454,0 16 3630,5 15 0,11-9 0,8 8 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7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28671,'18'60'0,"0"-1"0,-2-2 0,-4-5 0,-11 16 0,-1-2-5661,0-4 5661,-2-5-919,-3-5-2334,-6-2 3253,-6-1 0,8-22 0,-2-4 0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7.4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570 1 28671,'-42'62'0,"-1"0"0,2-4 0,1-3 0,-18 23-526,-3-3 526,0-7 0,3-9-494,6-14-1272,10-12-3063,9-12 4829,11-9 0,11-6 0,6-4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7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28671,'51'37'0,"0"1"0,1-1 0,-6-4 0,-14-9-57,5-4-1411,-17-14-1726,1-5 3194,4-1 0,-11 0 0,0 0 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7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1 28636,'-57'62'11,"1"1"1,3-4 0,5-5-249,-1 7-871,6-6-2030,10-11 3138,10-9 0,10-17 0,6-7 0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7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26283,'4'0'2388,"0"0"-2388,-4 0 0,0 0 0,72 38 0,-39-18 0,12 5 0,-1-1 0,-11-6 0,-1-6-214,4-7-1904,5-2-4829,10-7 6947,12-10 0,-27 7 0,-2-7 0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310 184 26463,'-54'39'489,"0"1"0,4-3 0,8 0-242,3 18 33,8 3-66,9 3-214,10-2 0,6-7 0,10-8 0,13-13 0,13-13 0,13-9 0,8-16 0,2-12 0,0-17 0,-2-18 0,-6-7 0,-8-7 0,-10-3 0,-11 1 0,-7 0 0,-7 3 0,-4 4 0,-8 9-259,-7 11-1332,-10 16-4000,-7 14 5591,-4 16 0,16 0 0,2 5 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28671,'74'0'0,"12"-4"0,-33-2 0,1-1-486,4 0 1,0-1 485,-2 2 0,2 0 0,18-1 0,1 1 0,-21 2 0,-1 0 0,15-1 0,-2 0 0,19-2 0,-9-2 313,-13-1-313,-13 0-849,-16 5-2714,-13 1 3563,-12 5 0,-8-1 0,-3 2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19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27527,'62'1'332,"0"-1"0,-3 0 1,-2-1-5847,22 1 5514,-11-3 0,-20 3 1409,-15 0-1409,-18 22 0,-17 5 0,-25 34 0,-20 10 0,15-27 0,-2 1 308,-1 3 1,1 0-309,1-1 0,1-1 0,3-2 0,1-1 0,-17 32 0,9-9 0,11-9 0,12-7 3272,6-9-3272,20-8 0,18-12 0,28-11 0,26-6 0,-35-8 0,2-3-6,2-1 0,1-2 6,-1-5 0,-1-2 0,-1-1 0,-1 0 0,-3 0 0,0 0-4391,38-12 4391,-11 5 0,-35 13 0,-13 5 0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3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324 4079 26183,'0'-77'451,"0"-1"1,0 2 0,0 4-3142,0 18 0,0 2 2791,0-11 0,0-2-6,0-9 0,0-4 500,0-12 0,-1-3-494,-3 23 0,-1-3 1,-1-1-471,-2-9 1,0-2 0,-2-2 368,-4-8 0,-1-2 0,-1-2 0,4 21 0,0-1 0,-1 0 0,1 0-257,0-2 0,0 0 0,0-1 0,1 2 257,0 2 0,0 0 0,1 1 0,0 2 0,-1-20 0,0 2 0,1 2 0,2 8 0,-1 3 0,2 1 0,1 7 0,1 1 0,0 2 0,-1-26 0,2 3 0,1 8 0,1 2 744,0 10 1,0 3-745,1 13 0,-1 5 247,0-25-247,0 30 2331,1 22-2331,1 13 2231,0 7-2231,0 2 462,1 6-462,5 11 0,18 31 0,3-5 0,21 21 0,6-22 0,17 5-610,-25-21 1,2 0 609,8 1 0,4 0 0,7 1 0,10-3 0,10-4 0,12-2 0,-2-3 0,-15-2 0,0-3 0,4 0-726,0-2 1,7 1 0,0-2 0,-4-1 725,7-1 0,-4-1 0,0 1 0,1 0 0,0 2 0,0 0-676,-4 0 0,0 2 1,-2 0 675,-3 1 0,-1 0 0,-1 1 0,-5 0 0,-1 0 0,-2 1-61,-5-1 1,-1 0-1,-2 0 61,24 3 0,-1 1 0,-22-3 0,0 0 0,-3 0 0,3-1 0,-2 0 0,10 2 0,-5-2-942,3-2 942,-14-5 1408,-15-1-1408,-12-2 2167,-12 0-2167,-8 0 304,-7 0-304,-2 0 3392,-2 0-3392,0 0 0,-1 6 0,0 9 0,0 17 0,-2 22 0,-7 30-154,3-30 0,-2 3 154,-1 10 0,-2 2-516,2 10 1,0 1 515,0 5 0,1 2-542,1 5 0,1 2 542,2-27 0,1 0 0,0 1 0,0 3 0,0 0 0,1 0 0,0 0 0,0 1 0,1 4 0,0-2 0,0 6 0,0-1 0,1-4-403,-1 1 1,1-3 0,0 2 402,0 18 0,0 4 0,1-9 0,0 0 0,-1-6 0,1-5 0,0-1 0,-1-8 0,1-2 88,-1-6 0,0-3-88,0-5 0,0-1 0,0 38 0,-7-9 0,-2-14 786,-10-12-786,-19-11-1255,-2-23-2634,-24-5 3889,-3-18 0,28 3 0,1-3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6:32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1 642 24412,'0'-3'3037,"0"0"-7734,0 3 4955,118-53-258,-58 34 0,5 1-21,15-8 1,10-4 0,1 5 20,-7 6 0,0 5 0,2 0 0,7 1 0,3 0 0,0 2-85,2 1 1,1 1-1,0 0 85,-23 4 0,0 0 0,0 1 0,0-1 0,2 1 0,0 0 0,1-1 0,0 1-343,3-1 1,1 0-1,1 0 1,0 0 342,4-1 0,1 0 0,1-1 0,0 0 0,2-1 0,1-1 0,0 0 0,-1 0 0,-1-1 0,-1 1 0,-1-1 0,-1 0 0,-7 1 0,0-1 0,-2 0 0,-3 1 0,13-3 0,-3 1 0,-3 0 112,-14 1 0,-3 1 0,-3 1-112,14-4 0,-5 1 375,-14 1 0,-3 1-375,26-7 1884,-26 6-1884,-28 3 2905,-24-2-2905,-29 4-676,-27-2-9155,-25 5 9470,-21 8 1,41-4 0,8 4 0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7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21337,'1'76'187,"0"0"0,-1-4 0,-1-5-187,-8 27 0,-6-1 922,-4 1-922,0-3 504,3-8-2252,3-7-3272,1-13 5020,3-15 0,4-23 0,1-12 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7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106 121 27348,'76'-34'321,"-1"0"0,-4 2 0,-4 12-220,17 32-45,-7 16 22,-11 22-10,-12 16-40,-29-13 1,-5 4-29,2 34-760,-11-30 1,-6 0 759,-17 32 0,0-44 0,-3 1-59,-6 2 0,-5 0 59,-6 2 0,-2-2 0,-1 0 0,-2-3 0,-2-3 0,0-3 0,3-5 0,0-3 0,-30 23 0,8-15 0,7-12 0,6-11 0,4-9 0,5-6 0,4-4-493,6-1-770,9-7-8568,6-9 8579,9-12 0,2 9 0,2 2 1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8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28132,'0'-6'539,"0"1"-539,79-9 0,-31 5-2831,8-1 1,1 0 2830,1 0 0,-7 0 1409,-10 1-3113,-9-3-6221,-8 1 7925,-8-2 0,-7 5 0,-5 2 0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8.3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350 0 28671,'-21'88'0,"0"0"0,-2 1 0,-1-2-702,3-13 0,0-1 702,-3 6 0,-1-1 0,1-2 0,1-1 0,1-3 0,2-3 0,2-6 0,2-1-219,3-9 1,2-1-4297,-3 37 4515,8-14 0,3-36 0,3-11 0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8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1 311 28671,'64'-42'0,"20"-6"0,-23 21 0,5 2-1159,1-3 1,0 0 1158,-2 2 0,-2 2 0,-10 4 0,-4 4 707,23-3-707,-31 12 377,-23 24-377,-18 21 0,-30 33 0,6-22 0,-5 3-507,-12 7 0,-3 1 507,-4 4 0,-1-1 0,1 0 0,1-1 0,4-5 0,3-1 0,6-8 0,3-2 1094,-13 26-1094,17-25 0,15-24-2869,15-23-6962,21-36 7641,23-30 0,-16 20 1,4-3-1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8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24 186 27762,'-13'-9'909,"2"1"-909,76-17 0,-3 4 0,-2 0 0,3 0-430,-13 6 0,-1 1 430,41-9 0,-11 8 208,-14 6-208,-13 6 0,-12 2-706,-12 1-4000,-11 0 4706,-10 7 0,-4-5 0,-3 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1 28671,'-42'70'0,"-1"0"0,2 0 0,5-2 0,13-14 0,3-1-1116,-1 5 0,0 1 1116,2 3 0,0-1 0,1-2 0,2 0 183,3-5 1,1-1-184,-4 37 0,9-16 0,7-14 432,14-12-432,9-11 0,21-15 0,13-11 1152,11-8-1152,10-19 0,5-7 0,1-21 0,-5-2 0,-9-5-2152,-11 0-7679,-10 1 9342,-9 0 0,-20 23 0,-5 5 0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12 26866,'0'-6'1805,"0"1"-1805,0 5 0,0 0 0,0 105 0,-2-26-978,-1 8 0,-3 4 978,0-27 0,-1-3 0,-3 2 0,-1-1 82,0-4 1,1-1-83,-9 41-2824,7-20-6487,6-20 9311,5-23 0,1-16 0,0-12 0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9.5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28042,'59'-10'-3238,"0"0"0,-3-1 0,-5 0 3238,7-9 0,-26 8 0,-2 2 0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09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28671,'46'-31'0,"7"5"0,13 23-46,-1 0-9344,15 6 9390,-24 2 0,-7-1 0,-30 0 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0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3 26799,'-2'-1'1872,"1"0"-1872,1 1 0,-5 76 0,-5-15 0,2 4 0,-3 4-168,0-18 1,-3-3 167,0 1 0,0-1 83,-14 36-83,2-18 0,5-20 0,6-20 0,6-15 0,3-11 252,3-25-252,1-21 0,0-33 0,4-19-226,2 45 1,1 1 225,1 1 0,1 1 0,15-34 0,0 18 0,0 22 0,-2 17 0,-3 15-3429,-2 9 3429,-2 24 0,-8-13 0,0 13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2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28671,'-25'59'0,"3"10"-1077,14 17 1077,0 6 0,1 2 0,2-6-1054,3-8-1165,-1-10-4573,1-14 6792,-1-17 0,0-18 0,2-11 0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2.9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13 25768,'59'-6'392,"-1"0"0,-2 6 0,-6 5-100,9 27 89,-6 17 11,-8 8-11,-8 8-100,-8 6-281,-9 2 0,-8 2 0,-6 1 0,-4 0 0,-13 2 0,-10 0 0,-21 0-684,-16-5 684,-10-3 0,-3-11 0,4-9 0,11-13 223,11-11-223,13-9-269,8-8-2050,13-4-5962,4-4 8281,16-16 0,-7 12 0,6-12 0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3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28490,'55'-9'90,"0"0"1,41-6-91,-52 10 0,-8 0-326,-9 0-1187,-8 0-2375,-6-3 3888,-4-3 0,-5 4 0,-1 1 0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3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 24479,'-8'74'0,"0"0"0,-1-5 0,1-5 0,-2 14 1604,-3-2-1604,3-4-1547,-3 3-4627,0 2 6174,-3 7 0,7-38 0,1-6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3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0 199 26977,'64'-26'42,"0"0"0,0 0 0,25-9 0,-7 5-42,-28 12 0,-4 4 536,30-2-390,-25 9 168,-22 23-314,-18 14 0,-10 29 0,-24 22 0,5-31 0,-4 1-647,-8 7 0,-3 0 647,-2 4 0,-2 0 0,2 0 0,0-2-185,3-4 0,2-3 185,-13 34 217,19-28-1450,12-30-3003,28-18 4236,15-37 0,-8 17 0,2-17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4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188 84 28671,'-90'39'0,"16"26"0,58-14 0,8 25 0,23-19 0,10-6 0,23-11 0,12-18 0,10-11 0,5-17 0,-2-12 0,-7-16 0,-12-11 0,-14-7 0,-13-3 0,-15-3 0,-7-3 0,-17 4-147,-6 5-1500,-14 14-2274,-12 18 3921,-10 27 0,22-3 0,2 12 0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4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28671,'55'-8'0,"1"-1"0,2-1 0,0-1 0,-2-1 0,1-1 0,0 1 0,1 0 0,-4 2 0,0 1-886,42-4-3876,-16 7 4762,-16 4 0,-31 3 0,-12 0 0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4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 28199,'61'7'112,"0"1"0,36 8 136,-64-3-248,-19 5 0,-8 4 0,-16 5 0,-7 4 0,-15 5 0,-6 1 0,-3 3 0,0 4 0,4 5 0,1 4 0,8 4 0,6-2 0,11-1 0,5-10 0,16-9 0,18-17 0,26-10-729,25-37-3182,-31 9 1,0-4 3910,4-11 0,-4-2 0,11-7 0,-15 9 0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5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936 1 28671,'-53'24'0,"1"-1"0,0 4 0,4 5 0,12 5 0,4 5-2831,-4 4 1,1 3 2830,-2 6 0,0 2 0,0 4 0,-1 2 126,-2 2 1,-1 1-374,0-1 0,-2-2-745,0-2 0,0-3-3883,3-8 1,2-4 4874,-25 23 0,29-33 0,17-19 0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5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27942,'66'4'243,"-1"0"0,0 3 0,-4 4-243,20 20 0,6 10-374,-2-2 374,-6-1 0,-9-6 0,-7-12 92,-11-5-1168,-6-7-1703,-11-5-7052,-10 2 9140,-12 0 0,-7-1 0,-6 0 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5.4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28671,'82'9'0,"1"-1"0,-5-3 0,-3-5-432,-19-5 0,-3-3-1176,-2-2 0,0 0 1608,38-8 0,-40 9 0,-15 4 0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5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201 1 28042,'-38'65'209,"-1"1"1,4-3 0,6-2-210,0 21 0,12-3 0,7-8-528,6-12-2060,22-12 2588,9-13 0,-4-16 0,1-8 0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708 1 27348,'-72'1'441,"1"-1"0,-22 20 0,5 9-1060,35-4 1,4 4 618,-20 17 0,6 5 0,25-11 0,6 1 0,6 3 0,5 2 0,-3 49-96,16 4 96,17-48 0,7-2 0,24 41 0,-6-49 0,4-4 0,3-5 0,2-6 0,50 7 0,5-17 0,1-33 0,-51 2 0,-2-5 0,-2-9 0,-4-5 0,-4-3 0,-4-4 0,-4-2 0,-5-1 0,10-45 0,-18-2 0,-8 3 0,-26 5 224,-12 9-224,-25 14 0,-6 16 0,0 18-1345,8 15-1746,10 12 3091,12 18 0,15-11 0,8 10 0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16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27684,'1'-5'987,"0"2"-987,-1 3 0,17 69 0,-10-5 0,3-2 0,0 5-586,-7-13 1,-2 0 585,0 0 0,0 0 0,-1 0 0,0 0 3,0 0 0,-1-1-3,-1 0 0,-1-1-998,-1-1 1,0 0-8834,-8 48 8930,0-6 0,5-41 0,2-13 0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4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567 0 25521,'3'0'2477,"-24"81"-3345,-5-22 946,1 4 1,-2 2-3550,-21 23 3488,24-43 0,-1 0-17,1 2 0,0 1 190,-1 1 0,0 0-549,-1 2 1,0-1-275,-1-2 0,0-2-437,1-2 0,1-2-6090,-21 30 7146,7-18 0,19-25 1,6-13-1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4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25791,'0'-5'2274,"0"2"-1893,0 3-247,0 0-134,41 59-78,-22-34-606,34 46-1007,-35-50-2422,2-3 4113,-2-2 0,-6-7 0,-3-3 0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4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0 28334,'-63'61'112,"1"0"0,4-3 1,5-4-652,-2 9-783,9-8-1221,15-13-5873,13-16 8416,10-13 0,7-8 0,1-5 0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4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25073,'4'3'2745,"0"-1"-2509,19 62-192,-5-32-44,24 48-134,-7-54-4782,14-19 1,4-8 2457,21-14 0,18 2 1,-58-6-1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5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325 180 27270,'-55'-14'700,"1"1"1,-40-9-701,57 23 0,4 13 0,8 6 0,8 15 0,8 5 0,16 0 0,21 0 0,25-4 0,26-8 0,14-8-378,4-12 378,-8-5 0,-15-10 0,-18-8 0,-14-10 0,-11-12 0,-10-8 0,-9-8 0,-7-5 0,-5 3 0,-11 5-102,-6 11-996,-18 18-1300,-6 10-7294,-10 27 9692,-4 15 0,23-9 0,5 5 0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28671,'61'-14'0,"0"-1"0,0-1 0,0 0 0,0 1 0,0 0 0,-2 0 0,-1 0 0,-3 3 0,0 1-1329,39-7 600,-17 7-2149,-18 6-6953,-21 14 7862,-16 12 1,-14-6 0,-5 4-1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5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 27426,'72'-2'18,"0"1"1,-8-2 0,-8 3-7,-14 11 256,-25 33 102,-33 7 89,-26 32-379,-20-10-80,29-33 0,1 0 0,1 0 0,2 1 0,-18 39 0,12-3 0,15-10 0,10-9 0,11-12 0,19-10 0,14-13 0,29-11 0,17-13-304,-32-8 0,2-4-1057,3-4 0,0-2-3555,0-4 1,0-2 3723,0 1 1,-3 1-1,5-3 1,-13 10-1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3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704 1839 23639,'-9'0'2969,"2"0"-2622,7 0-32,0 0 121,-16-90 68,6 33-585,-2-11 1,-1-5 115,-3-23-35,6 40 0,1-2 0,-1-9 0,-1-3-498,0-8 0,1-2 498,0-8 0,-1-3 0,0-2 0,0-1 0,1 2 0,0 2 0,0 8 0,1 4-136,1 13 0,1 4 136,-2-31 0,2 34 0,5 23 380,0 18-380,2 10 1154,0 5-1154,0 4 321,1 8-321,1 7 0,0 9 0,-15 25 0,-14-10 0,-24 19 0,-11-17 0,-7-3 0,3-10 0,-6-6 0,31-14 0,4-3 0,30-7 0,5 0 0,14 0 0,18-8 0,30-9 0,26-9 0,-9 6 0,4 2 0,-21 6 0,1 2-166,19-1 0,-3 2 166,10 7 0,-16 2 0,-18 4 0,-17 3 0,-11-1 0,-12 1 0,-7-5 0,-4-2 0,-8-11 332,-14-6-332,-16-12 0,-20 1 0,-10-1 0,-4 6 0,5 3 0,12 7 0,13 6 0,21 3-1480,14 12-8351,28 18 8815,17 19 0,-12-14 0,1 0 0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32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369 2037 24995,'-10'9'2207,"2"-2"-1792,8-7-135,0 0-484,8-101 406,4 22-576,-2-6 0,0-6 436,1 22 0,-1 2-62,1-9 0,-2-2 0,-1-4 0,-1-2 0,1-5 0,-1 0-735,-2-3 1,0 0 734,1-1 0,-1 2 0,0 6 0,0 3-155,-1 11 1,0 5 154,5-31 144,-2 41-144,-2 29 679,-1 19-679,-1 6 1925,-2 2-1925,1 0 430,-1 3-430,0 16 0,-8-2 0,-9 18 0,-15-7 0,-17 5 0,-15 1 0,-11-2 0,-1-5 0,-16-4 0,37-13 0,0 0 0,40-10 0,9 1 0,4-1 0,11 0 0,21 5 0,29 1 0,14 5 0,8 1 0,-15-2 0,1 0-401,28 5 1,-1 0 400,-28-4 0,-4-1 0,-4 0 0,-2-2 0,40 6-475,-18-5 475,-22-5-2970,-18-1 2970,-16-17 0,-13-13 0,-5-25 0,-11-19 0,-15-14 0,-18-5 0,11 45 0,-4 1 254,-2 4 1,-3 3-255,-39-21 345,7 21-345,14 19 0,16 12 3392,18 4-4525,10 20-5646,6 14 6779,0 29 0,3-26 0,-1 1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2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309 183 28457,'-38'-34'107,"0"-1"0,-26-10-5768,53 82 5661,-3 29 338,5-17 1,0 5-339,2 5 0,0 3 0,0 3 0,2 1 0,1 1 0,2 1 0,-1-1 0,1 0 0,0-2 0,0-1 0,-1-4 0,0-1 0,-1 38 954,1-30-954,1-26 0,-1-25 0,-1-12 3076,-7-32-3076,-1-23 0,-2-42 76,7 33 0,2-4-76,0-5 0,2-3 0,1-4 0,0 1 0,0 3 0,3 1 0,4 6 0,3 2 0,1 8 0,4 3-272,26-36 272,11 15 0,5 15 0,5 15 0,-1 16 0,0 13 0,17 30 0,-25 13 0,8 29 0,-39 8 0,-9 7 0,-23 3 0,-10-28 0,-6-2 0,-21 19 0,10-27 0,-1-6 778,-14-4-778,6-9 296,6-8-296,13-6 0,5-2 0,9-2-651,6 1-2162,4-1-7018,17 0 9286,12-1 0,-6 0 0,3 0 0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2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432 29 25207,'-55'14'396,"0"0"0,3 1 0,5 5-127,-9 29-90,4 4-55,8 2-80,10-1 1,13 3 124,9 2 44,9 2-34,16-2 0,8-7-78,22-15-56,14-17-12,14-21 12,11-32-272,-37 8 0,-2-6 232,0-6 1,-3-5 16,-4-1 1,-3-2 134,14-39 67,-24 5-78,-14 9-102,-22 11-31,-10 11-13,-15 15 0,-8 15-1133,-15 18-149,24 19-2730,1 11 4012,30 7 0,6-15 0,1-6 0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3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27169,'-88'0'974,"18"0"-884,63 0-90,5 0 0,2 0 0,7 4 0,14 5 0,18 6 11,17 6-11,9 3 11,-4 1 12,-10 3 189,-17 1-31,-16 1-181,-11 3 0,-16 3 0,-15 7 0,-18 3 0,-14-1 0,-2-3 0,3-8 0,10-7 0,6-5 0,10-7 0,8-3-1312,10-5-2565,7-3 3877,21-11 0,-13 4 0,14-5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3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204 1 27079,'-22'78'33,"10"-12"-22,43-39 102,1-4 89,0-1 10,-5 0 169,-7-3 213,-8 2-548,-8 1-46,-2 3 0,-13 4 0,-10 5 0,-17 7 0,-11 3 0,-5 0 0,3-6 0,7-8 0,12-9-169,12-8-1534,11-7-1972,8-3-6156,21-8 8613,16-12 0,-10 8 1,2-6-1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54 25297,'0'-5'2846,"0"2"-2318,0 3-528,0 0 0,-60 73 0,44-31 0,-16 8 0,3 1 0,28 0 0,8 1 0,8-2 0,14-4 0,11-10 0,6-10 0,2-13 0,1-6 0,-4-14 0,-7-14 0,-11-17 0,-11-17 0,-9-12 0,-7-8 0,-14 1 0,-12 4 0,-17 13 0,-7 17-360,1 13-2744,10 17 3104,14 8 0,13 3 0,7 3 0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4.8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1594 23437,'-6'7'2846,"1"-3"-2039,5-4 627,0 0-1287,-21-41-147,10-5 0,-2-2 0,-1-5-951,8-7 0,3-4 951,0-14 0,1-4 0,0-13 0,0-3 0,2 29 0,-1-2 0,0 2 0,-2-31 0,-1 2 0,0 10 0,-2 3 0,0 16 0,0 5 440,-6-28-440,4 35 0,4 28 0,3 17 0,1 9 0,0 3 1462,2-2-1462,16 0 0,22-5 0,32 0-262,-24 3 1,4 0 261,7 1 0,2 1 0,4 1 0,-1 0 0,0 1 0,-2 1 0,-3 3 0,-3 1 0,42 8 0,-17 6 0,-17 2 0,-9 5-326,-28 1-2138,-9 15-7367,-46 12 9644,-25 20 0,15-30 1,-4-1-1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5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0 200 28529,'66'-40'0,"-1"-1"0,-2 3 0,-2 6 0,26 11 0,-6 2-1252,-10 11-4609,-18 10 5861,-17 25 0,-19-13 0,-10 11 0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5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19557,'90'7'672,"-17"10"-1381,-60 32 765,-6 10-22,-17 9 1486,-13 7-1520,-14 3 12,-11-3 1048,3-11-925,10-17 1786,10-18-1573,14-17 3581,6-7-3793,4-5-136,1 0 0,8 0 0,5-1 0,13-2 0,7-1 0,6-4 0,7 1 0,5-6 0,3-4 0,0-6 0,-4-8 0,-5-5-2948,-4-2-6883,-8 1 9019,-8 4 1,-13 16 0,-7 5 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6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683 1 24827,'-82'24'795,"0"0"1,6 1 0,6 2-589,23 1 0,4 2 51,-35 31-79,13 5-2512,12 4 2546,13 9-33,14 8-60,11 10-120,11-46 0,3 1 0,7 2 0,4-1 0,2 1 0,4-2 0,9 0 0,4-3 0,3-4 0,4-3 0,4-4 0,2-5 0,4-5 0,4-5 0,2-8 0,3-6 0,5 0 0,0-7 0,3-10 0,0-5 0,1 0 0,-2-4 0,-2-7 0,-3-4 0,-6 1 0,-4-2 0,28-28 0,-23-5 0,-27-6 0,-19 14 0,-8-2 0,-23-30-300,7 31 0,-5 3 300,-34-12 0,-3 9 1346,3 9-1346,3 7 313,5 12-313,4 8-427,3 6-3382,-7 6-2143,17 3 5952,-1 1 0,23 3 0,5 0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6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0 27090,'-8'0'1581,"1"0"-1581,7 0 0,0 0-4046,3 0 4046,12 7 0,-8-5 0,7 5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7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0 26910,'-34'77'138,"0"-1"1,2 20-1,9-4-105,17-37 1,4-1 67,1 14 0,4-3 224,14 8 89,12-16-267,15-18-52,7-19-95,9-11 0,4-25 0,5-15 0,-3-22 0,-7-16-596,-13-6 596,-16-4 0,-16 0-612,-8-1-2301,-6 6 2913,0 7 0,0 31 0,0 12 0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7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28658,'1'77'3,"1"1"0,-1 0 0,1 17 1,-1-1-1587,-1 6 0,1-3 1583,-1-22 0,0-2 0,-2-2 0,-2 0 255,0-5 0,-2-3-255,0-8 0,-2-3-2488,-8 32 2635,3-28 1,6-28 0,2-14 0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7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33 27123,'-7'-7'1009,"1"1"-1009,6 6-67,70-9-5065,25 7 5132,-33-2 0,-2 0 0,26 4 0,-54 0 0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7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26432,'-19'62'377,"0"0"0,3-4 0,3-4-142,5 19-144,4-13-91,9-6 383,12-15-383,12-13 0,14-13 0,6-8 131,3-15-131,-1-9 0,0-12 0,-4-10 66,-6 0-66,-3 0 202,-8 4-1985,-6 6-2744,-4 6 4527,-4 3 0,-8 10 0,-1 4 0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8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178 0 27135,'-1'59'377,"0"0"0,-3-2 0,-2-2 15,-13 28-379,-7-3-13,-3-8 0,2-16 0,4-16 0,6-15 0,5-13 0,6-7 0,3-4 0,1-1 0,1-4 0,0-6 0,1-7 0,8-6 0,11-3-886,16 1-1960,15-2-6985,12 4 9739,11-1 1,-33 12-1,-3 2 1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8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252 270 28558,'-54'43'37,"1"0"1,3-1 0,9 0-38,12 25 0,12-2 0,10-5 0,22-7 0,9-11 0,19-15 0,9-14 0,7-24 0,4-23 0,1-25-194,-33 20 1,-3-3 193,-1-2 0,-4-1 0,12-44 0,-17 5-874,-11 7-1748,-22 8-7209,-15 5 9470,-26 9 1,22 23 0,-1 10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6.1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1 218 28378,'66'-47'45,"1"-1"0,10 1 0,-4 10 0,3 17 11,5 4 1,-52 14-57,-16 9 0,-7 20 0,-17 22 0,-13 27-175,4-31 1,-1 2 174,-4 2 0,-1 0 0,1 2 0,0 0 0,3-1 0,1-1 0,2 0 0,2-1 0,-12 46 0,4-6 0,4-5 0,4-10-2499,4-13-7332,4-16 7944,5-16 0,2-14 0,2-9 0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6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0 229 28580,'60'-30'30,"0"0"0,-2 1 1,-5 3-615,20-8-436,-15 6-1019,-18 7-3137,-22 7 5176,-9 5 0,-9 4 0,0 3 0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6.5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28067,'-32'71'0,"-1"0"0,3-2 0,6-4 0,11 20 0,2 4-763,0 2 763,3-4 0,2-8 434,3-7-1196,2-11-1602,10-11-5032,11-14 7432,17-15 1,-14-11 0,0-8-1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6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152 280 28490,'-82'42'181,"21"-4"-181,53 36 0,22-15 0,9 0 0,19-6 0,10-8 0,5-14 0,3-12 0,-4-11 0,-7-7 0,-9-18 0,-9-15 0,-9-28 0,-4-17 0,-8-9-359,-4-5 359,-5 6 0,-13 7 0,-5 12 0,-15 14 0,-4 15 0,-4 18 0,-2 10 0,1 24-830,3 10-1007,11 18-4494,12 4 6331,13-4 0,2-19 0,4-9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7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28671,'80'-29'0,"-14"6"0,-15 14 0,3 3 0,26-2 0,-6 3 0,-9 2-24,-20 2-1914,-15 1-2039,-18 3 3977,-16 14 0,1-9 0,-6 7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7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88 28671,'49'-15'0,"1"0"0,35-9 0,-48 23 0,-4 1-1312,-2 0-3383,-3-6 4695,4-4 0,-16 2 0,-1 0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7.6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479 14 26295,'0'-7'2376,"0"1"-2376,0 6 0,-37 87 0,16-29 0,-1 10 0,-1-1 0,-1-4 0,-1 0 0,0 3-687,-4 17 1,0 4 0,3-9 686,1-8 0,2-7 0,0 0 0,0-2 0,2-6 0,1-1-326,-17 37-1716,12-20-3616,11-20 5742,8-25 0,6-12 0,0-13 0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7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1 28671,'-23'89'0,"0"1"0,0-1 0,-3-3 0,1-14 0,-1-2-848,-2 1 1,1-3 847,1-5 0,2-3-1015,2-7 1,3-4-6477,-5 29 7491,12-25 0,11-27 0,1-13 0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59 27852,'-91'31'594,"11"13"-460,45 28-78,9 11-21,11 4-35,12-3 0,24-11 0,14-13 0,23-19 0,13-19 0,5-12 0,4-25 0,-4-15 0,-9-23 0,-11-18-251,-15-11 251,-14-7 0,-14 1 0,-7 7 0,-6 15 0,-12 16-673,-7 23-2767,-25 14 3440,-18 38 0,24-18 0,-1 19 0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8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 25364,'0'-1'2566,"0"-1"-2196,0 2-168,-10 84-124,-1-31-73,1 9 1,-1 2-6,-7 8-213,1-1-447,2-8-5402,2 8 6062,8-27 0,0-5 0,5-28 0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8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6 25342,'0'-3'3160,"0"1"-2991,0 2-169,6 69 0,-4-27 0,1 22 0,-1 2-427,-2-3-1209,-4 22-1748,-4-33 3384,-10-2 0,8-23 0,-2-7 0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2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68 28671,'-77'-24'0,"15"4"0,82 22 0,30 5 0,-2-3 0,7 0-721,20 1 0,5-1 721,13-2 0,3-2 0,-28-2 0,1-2 0,-1 0 0,29-3 0,-2 0 0,-7 0 0,-1-1 0,-8 3 0,-1 1 0,-3 1 0,0 2 0,1 2 0,0 2 0,3 1 0,-1 3 0,0 2 0,-2 2 0,-4 1 0,-2 2 0,-9 0 0,-4 1-253,34 11-39,-28-2-2509,-22 2-7030,-22 1 9042,-10 3 0,-9-12 0,0-3 0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48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1 138 25891,'0'3'1390,"38"-4"0,24-8-1390,-2-1 0,8-2-1333,12 0 0,10 0 0,2 0 1333,4-1 0,2 0 0,3 1-484,-17 5 0,3 0 0,1 2 0,0 0 484,5 1 0,2 0 0,0 2 0,1 2 0,2 5 0,1 2 0,0 2 0,0 0-123,-19-1 0,0 0 0,0 1 0,0 1 0,0 2 123,0 1 0,1 2 0,-1 1 0,0 1 0,0-1 0,-1 1 0,0-1 0,0 1 0,0 1 0,0-1-245,1 0 1,-1 1 0,1 0-1,0 0 1,-1-1 244,17 5 0,1-1 0,-1 0 0,-1 0 0,-2 0 0,-1-1 0,-1 0 0,-1-1-59,-7-1 1,0-2 0,-2 0 0,-3 0 58,11 3 0,-3-2 0,-4 0 477,14 2 0,-10 0-3761,9 8 3641,-71-3 1,-23-13 0,-21 0-1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3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27 468 23908,'-10'6'3070,"2"-1"-2532,8-5-191,0 0-313,-8-11 11,25-14 22,6-20-34,32-14-21,2-4-1,-3 5 0,-12 11 23,-11 10 55,-8 7 68,-6 4-34,-2 2-33,-3 4-34,-1 6-10,-4 5-46,-3 4 0,-2 2 0,-1 1 0,-1 1 0,0 1 0,0 15 0,0 15 0,-3 27 0,-5 18 0,-6 9 0,0 0 0,-1-5 0,4-8 0,3 14 0,2-28-337,5 6-3081,13-37 3418,8-10 0,-4-10 0,0-3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36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1 101 27594,'1'-12'292,"0"2"-1973,-1 10-8150,72-26 8652,-26 11 1,33-14 0,-51 20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3:57:51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1554 123 23583,'-59'-23'747,"-1"0"0,-1 4 0,-1 4-467,4 7 0,-1 4-874,-8 1 1,-2 4 761,-7 5 0,-1 4-16,-5 2 0,0 4-24,0 6 1,1 4-62,4 1 1,3 4 10,8 1 0,4 3-11,7 0 1,4 4-52,7 5 1,5 5 11,5 6 0,7 6 45,6 11 0,7 5 44,2 10 1,9 3-1099,15 8 1,11 0 980,-6-32 0,4-1 0,7-3 0,6-2 0,8-2 0,3-5 0,4-4 0,4-5 0,3-5 0,6-4 0,3-7 0,2-4-106,5-4 0,3-6 0,1-5 106,1-3 0,2-4 0,-1-5 0,0-5 0,1-5 0,-3-4 0,-3-2 0,-1-2 0,-3-6 0,-7-3 0,-2-4 0,-4-4 0,20-21 0,-10-7 0,-12-4 0,-10-4 0,-9-4 0,-9-3 0,-5 0 0,-13-4 0,-19 9 0,-11-5 0,-3 5 0,-10-10 0,-10 4 0,-3 11 0,-8 0 0,-4 9 0,6 20 0,-2 8 0,-3 2 0,-3 2 0,-1 3 0,-1 3-1041,-31-5 1,-1 6 950,8 8 0,2 5-437,10 3 1,4 4-437,13 7 1,5 4-7083,-23 17 8045,27 20 0,29-16 0,9-1 0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6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24211,'0'-3'2823,"0"0"-1826,0 3-357,0 0-4892,2-5 4252,3 18 860,4 10-860,1 33 0,-1 21 0,-1 19-259,-6-39 1,-1 4 258,-1 4 0,1 3 0,-1 4 0,0 1 0,0 1 0,0 0 0,-2-3 0,-1-2 0,1-5 0,0-2 0,-3-6 0,1-3 0,0 35-303,1-19-2251,1-24-2893,2-22 5447,2-13 0,-2-10 0,1 0 0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1 256 28671,'64'-45'0,"1"-1"0,-3 4 0,-2 7 0,33-1-768,-9 10 768,-14 11 249,-13 7-249,-12 5-3179,1 17-6652,-24 10 9666,1 21 1,-22-18 0,-1-1 0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7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28671,'76'2'0,"1"-1"-2096,-4-7-3451,1 4 5547,3-4 0,-34 5 0,-10 1 0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1 26037,'-27'78'676,"0"0"0,4 15 0,5-5-139,7 4-503,9-35 1,3-2-35,14 7 0,10-19 0,18-18 0,7-14 0,12-29 0,8-18 0,5-24 0,-36 25 0,0-2 0,30-34 0,-9 6-606,-15 2-1668,-13 7-5649,-9-4 7923,-4-5 0,-9 28 0,-2 4 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7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28378,'-1'83'97,"-1"1"1,0-4 0,1-3-98,1-23 0,0-2-810,0 4 1,-2 1 758,-2-2 0,-2 3-2835,-7 17 0,-2-1 2886,4-21 0,-2-3 0,-11 44 0,15-62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7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0 142 26317,'0'-7'1031,"0"2"-1031,0 5-908,0 0-1546,77-44-7377,-33 26 9186,10-9 1,-2 2-1,-21 16 1,-7 2 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8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27393,'-18'78'426,"-1"-1"0,3-5 0,4-6-426,9 2 0,3-6 0,10-8 0,8-13 0,12-10 0,10-11 0,4-11 0,6-9 0,4-20 0,0-15-1502,-3-18-1400,-5-6 2902,-6 2 0,-18 25 0,-7 9 0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8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26138,'2'-5'2533,"-1"1"-2533,-1 4 0,0 0 0,9 97 0,-5-41 0,1 10 0,-1 1 0,-1-3 0,-1-13 0,1-15 0,0-17 0,-1-12 0,3-5 0,-1-4 0,1-6 0,-1-5 0,-1-9 0,2 2 0,3-4-416,8-1-1477,13-7-1951,13-7 3844,13-2 0,-23 17 0,-3 6 0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22 24748,'1'-8'3138,"1"1"-2758,-2 7 25,0 0-405,-37 60 0,28-30 0,-28 46 0,37-47 0,6-9 0,8-8 0,9-8 0,5-4 0,-1-7 0,-2-6 0,-6-9 0,-7-5 0,-5-4 0,-5-2 0,-5 1 0,-7 2 0,-3 7 0,-7 10 0,2 6 0,-3 9-1525,3 15-2430,3 7 3955,6 15 0,5-15 0,4-6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8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 27650,'-11'0'1021,"1"0"-1021,10 0-113,0 0-1803,21-6-7037,-1 5 8953,15 12 0,-18-7 0,-6 12 0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39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26071,'62'0'-1561,"1"0"1,25 0 0,-67 0-1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8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278 290 22350,'0'-9'3855,"0"2"-3228,0 7 371,0 0-685,0 77-89,0-3-973,-2 0 1,-1 8 793,-2-8 1,-1 1-46,-2 8 0,-2 3-424,1 6 1,-1 1 423,-1-2 0,1-2 0,2-5 0,0-4 156,1-12 0,0-5-156,-3 28 0,4-35 0,1-32 0,-7-15 0,-4-40 0,-11-26 0,11 5 0,2-7-137,0-14 1,1-5 136,0-14 0,2-4-192,7 27 1,0-2 0,2-1 191,-2 0 0,2-2 0,1 2 0,4 0 0,2 1 0,2 2-464,5-26 1,7 5 463,3 12 0,10 6-200,21 5 0,7 11 200,-11 23 0,3 7 0,21 0 0,3 10 0,-11 19 0,0 6 0,5 2 0,0 3 0,-1 5 0,-2 3 0,-7 4 0,-3 4 0,-10-4 0,-7 6 0,-9 16 0,-8 5 0,-3 29 266,-24-25 0,-9 0-266,-31 30 0,11-42 0,-4-1 0,-3 0 0,-1-1 0,-3-1 0,0 0 0,2-2 0,0 2 695,-10 12 0,2 1-695,-12 21-897,29-31 1,6-2-6421,13-4 7678,26-19 0,-8-10 0,11-10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8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145 346 28300,'-41'70'123,"0"0"1,4-3 0,12-5-124,31 11 0,27-5 0,28-18 0,33-19 0,-39-22 0,2-6-529,2-6 0,0-6 529,-2-2 0,-1-5 0,-6-6 0,-2-4 0,-4-3 0,-3-4 181,24-38-181,-13-6 0,-19-2 0,-17-2 0,-12 2 0,-29 1 0,-16 5 0,-32 6 0,31 39 0,-3 5 0,-4 7 0,-1 4 0,0 1 0,0 7 0,-47 27 0,12 14 0,20 27 212,24 5-5826,48 5 5614,39-37 0,-8-3 0,6-34 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9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 28457,'-54'7'168,"21"4"-122,58 5-46,10 4 0,4-3 0,1 1 0,1 8 0,-3 3 0,-3 9 0,-4 4 0,-9 2 0,-9 3 0,-8 4 0,-17 4 0,-17 7 0,-25 6-465,18-32 1,-3 0 464,-2 1 0,-1-2 0,2-2 0,0-2 0,-24 18 0,19-18-113,21-16-2879,13-10 2992,18-5 0,-5 0 0,7 0 0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181 0 28671,'-54'55'0,"24"-8"0,58-35 0,14 1 0,7-1 0,-2 0 0,-5 1 0,-9-1 0,-8 0 0,-9-1 0,-8 3 0,-4 1 0,-12 9 0,-14 10 0,-16 11 0,-15 5 0,-5 4 0,-2-3 0,8-4 0,8-1 0,13-9-1491,14-6-4593,9-13 6084,33-8 0,-19-7 0,19-3 0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9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98 239 23863,'0'-7'3496,"0"2"-3070,0 5-1,0 0-268,-42 66-34,30-21-56,-10 4 1,2 2-22,19 9-46,6-8 0,13-11 0,15-16 0,21-12 0,12-15 0,10-22 0,3-16 0,-4-18 0,-13-6 0,-14-1 0,-20 1 0,-14 1 0,-10-2 0,-20 4 0,-8 9 0,-17 13 0,-5 17 0,-2 12-360,5 16-3102,3 16 3462,11 15 0,13-11 0,8-1 0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9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28671,'16'-22'0,"42"3"0,6 16 0,31-1 0,-27 1-2096,-7 2-4840,-17 3 6936,-19 18 0,-15-12 0,-10 11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0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0 164 28671,'66'-24'0,"1"1"0,-3 2 0,-4 2 0,25 4 0,4 0 0,1-1-1138,0 2 1138,-5 4 0,-8 5-1917,-10 3-5808,-10 16 7725,0 11 0,-28-6 0,-3 3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1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36 228 27202,'12'-51'399,"-1"1"1,10-1 0,5 11-299,20 22-1,21 2-44,-10 14-43,20 24-13,-21 1 0,7 20 0,-31-3 0,-13 0 0,-8 2 0,-9 2 0,-11 4 0,-13 3 0,-17 4 0,-15 5 0,-6 2 0,-3 1 0,2-5 0,8-8 0,6-7 0,9-6 0,8-6 0,6-3 0,7-10 0,6 0 0,6-1 0,3 3 0,2 3 0,5 1 0,11-4 0,37 1 0,5-12 0,31 1 0,-9-10 0,6-11-315,2-7 315,-2-13 0,-6-9 0,-5-3-1838,-8-7-3271,-7 2 5109,-8 2 0,-23 21 0,-9 7 0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365 53 27650,'-54'-5'297,"1"0"0,-41-3-129,55 17-34,0 6-9,2 13-125,10 3 0,12 4 0,9 2 0,6 2 0,11-2 0,4-6 0,15-8 0,1-12 0,3-5 0,4-9 0,-2-10 0,-2-11 0,-7-10 0,-9-9 0,-9 1 0,-5-3 0,-4 5-192,0 6-547,-4 6-662,-1 11-1243,-5 8-7187,-4 5 8736,-6 8 1,9-3 0,-2 3 0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7.7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24 216 25880,'-13'2'2791,"3"-1"-2791,10-1 0,0 0 0,35 0 0,8 0 0,45-6 0,3-5-435,-39 2 1,1-2 434,1-1 0,1-1 0,2-1 0,-1-1-110,1 1 0,-1 0 110,-3 0 0,-1 0 0,43-12 0,-15 6 0,-20 4 0,-18 9 0,-18 4-91,-11 3-2799,-9 0-6941,-3 4 8728,-6 14 1,4-10 0,-5 8 0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8.0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26474,'67'1'261,"0"0"1,-7 0-1,-4-1-115,11 0-68,-21 0 158,-21 0 212,-14 14 0,-18 13-391,-15 24-57,-17 15 0,-15 10-465,-3 2 465,5-6 0,11-7 0,10-10 114,8-6-114,8-6 0,3-4 0,8-4 0,1-4 0,19-5 351,14-7-351,26-8 0,17-7 0,15-19 0,4-11-423,-43 5 0,0-4-1258,-1-1 0,0-1 1681,-1 0 0,-3 2 0,7-4 0,-14 10 0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9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28434,'-17'98'79,"1"0"0,2-5 0,4-5-79,8-23 0,1-3-463,1-1 1,0-2 462,2-2 0,0-2 149,2-3 0,0 0-149,7 46 0,-1-13 0,-1-9 153,-3-22-153,1-19 0,2-18 0,5-17 474,10-29-474,10-23 0,11-32 0,-20 35 0,2-2-411,-1-1 1,0 0 410,-1 1 0,0 1-397,18-36 397,-6 15 0,-6 19 0,-3 14 0,0 12-303,3 10-2005,6 7-1443,6 6 3751,8 3 0,-22 0 0,-2 0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9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216 173 27684,'-52'70'164,"0"-1"0,4-4 1,11-4-98,22 10-11,6 0 0,6-8-22,13-3 66,13-10 57,20-13-133,20-17-24,11-10 0,8-25 0,-2-18-586,-4-23 586,-15-21 0,-15-11 0,-21-8 0,-12-3 0,-17 2-24,-16 9 24,-15 12 0,-16 22 0,-8 24 0,-2 19 0,1 38 0,12 18-1210,21 28-1412,14 5-4875,45-9 6699,20-21 1,-9-24 0,0-15-1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3 25510,'0'-1'2980,"0"-1"-2799,0 2-181,-70 74 0,34-18 0,-10 2 0,1 4 0,10 22 0,6-4 0,13-6 0,7-16 0,13-16 0,18-20 0,18-14 0,19-34-192,12-17-121,1-23 189,-6 0 113,-11 14 11,-17 20 23,-13 18 212,-9 9 78,-7 22-244,-2 12-69,-4 26 0,0 15 0,-8 16 0,-10 7-174,5-44 1,-2 1 173,-2 0 0,0 0 0,-10 36-662,6-10-1242,9-25-4147,6-22 5231,14-21 1,-8-10 0,9-3 0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0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0 28671,'3'97'0,"-1"0"0,-4 3 0,-5-1 0,-3-13 0,-4-2-2831,-6 8 1,-4 0 2830,1-1 0,-2-1-281,1-6 1,1-2-763,4-10 0,3-3-3873,5-13 1,3-5 3529,3 17 1,6-34-1,2-24 1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16 24121,'5'-9'4280,"-1"2"-4010,-4 7-270,0 0 0,5 58 0,-3-7 0,-2-1 0,-2 2 0,-5 28 0,-3-5 0,4-6-337,3-12-2038,16-15-5547,18-19 7922,24-23 0,-19-2 0,-2-8 0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0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38 24860,'0'-4'2600,"0"2"-2130,0 2 1,-38 89-4453,23-40 3982,-7 11 0,2 2 0,14-3 860,4-8-860,7-5 0,11-13 0,11-12 0,10-11 0,5-10 0,-3-18 0,-6-10 0,-8-19 0,-9-7 0,-9-7 3392,-3-3-3392,-4 0 0,-6 5 0,-3 10 0,-5 15-158,3 13-1904,2 12-3114,6 6 5176,6 3 0,-2 0 0,3 0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2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1013 0 27036,'-79'58'157,"0"-1"0,2 0 0,5 0-157,20-8 0,4 0-355,-1 2 0,1 2 355,4 0 0,1 2 0,3 1 0,0 2 0,2 0 0,1 1 0,1 0 0,1-2-152,1-3 0,1-2-436,5-8 1,1-2-2562,-13 23 3226,18-28 0,12-18 1,9-13-1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28110,'65'-6'187,"0"0"0,0 0 0,-4 2-187,30 8 0,1 12 0,-8 9 0,-5 12 0,-11 1 0,-7 2 0,-14 2 0,-7-3-438,-12-1-2498,-5-4-6895,-8-1 8770,-6-1 1,-5-14-1,-4-4 1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3.4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28604,'24'76'0,"0"1"0,-2-4 0,-5-5-672,-7 23 672,0-1 0,-1-5-4925,-3-7 1552,-4-7 3598,-4-5 0,1-31 0,-2-7 0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3.7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0 281 28671,'52'-12'0,"0"1"0,8-3 0,2-1 0,9-1 0,3 0-1013,7-3 0,1-1 1013,4-1 0,-1 0 0,-2 1 0,-1 1 0,-6 3 0,-1 1 0,-7 3 0,-3 1 185,-8 4 0,-3 1-185,35-1 0,-22 5 0,-22 2 0,-14 0 387,-13 0-1082,-10 1-2689,-6 10 3384,-24 11 0,14-6 0,-13 1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3.9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27986,'-28'63'186,"0"0"1,2-3 0,2-2-187,-5 21-459,4-3-6423,2-8 3958,4-6 2924,5-8 0,6-26 0,4-7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4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22278,'23'88'-1367,"-4"-10"-1411,-31-38-7053,-15 3 9485,-18 5 0,14-21 0,4-3 1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1 274 28671,'73'-8'0,"0"-1"0,0 0 0,-3 0 0,-10 1 0,-2 0-248,2 0 1,1 1 247,-1 0 0,0 1 0,0 1 0,0 0 0,-1 1 0,0 0 0,-1 0 0,-2-1 0,-1 0 0,0-1 0,-3-1 0,-1-2-62,1-3 0,-2-1-1608,-1-2 1,0-2 1669,3-4 0,-4 2 0,7-4 0,-10 2 0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4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282 207 26590,'-62'34'474,"0"0"1,4 0-1,12 1-295,19 18-5548,9 12 5527,10 8 1255,8-3-1413,20-4 0,17-12 0,26-12-1398,18-13 1398,9-15 0,3-7-106,-4-16 106,-15-10 0,-12-16 0,-19-16 2180,-14-13-2180,-15-12 0,-8-11 0,-10-5 0,-12 2 0,-11 4-284,-11 13 284,-4 14 3148,1 18-3148,1 18 257,-2 11-257,0 12 0,1 16-1213,1 11-2127,15 15 3449,10 6 1,11-21-1,4-5 1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5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23690,'58'-9'0,"0"0"0,-5 1 0,-4 2 2080,7 4-2080,-7 2 861,-4 0-861,-5 0 469,-4 0-1680,-5 0-1510,-6 0 2721,-3 0 0,-11 0 0,-3 0 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5.2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28671,'-23'88'0,"0"0"0,0-2 0,1-2 0,5-9 0,0-2-869,0 1 1,0 0 868,-1 1 0,1 0 0,2-5 0,1-2 0,1-7 0,2-2 258,4-7 0,2-4-2141,0 25-1647,21-20 3530,13-23 0,-7-16 0,3-10 0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5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266 341 27527,'-48'-23'481,"-1"0"1,-35 3-301,58 50-181,0 24 0,9 14 0,5 4 0,8-1 0,9-8 0,12-8 0,15-9 0,13-10 0,7-10 0,3-13 0,-2-6 0,0-12 0,-2-17 0,-5-20 0,-6-24 0,-10-15 0,-11-7-247,-10 0 247,-7 1 0,-7 3 0,-8 10 0,-9 5 0,-7 17 0,-4 15 0,-1 19 0,-5 15-1491,-6 33-1714,-6 20 3205,-1 33 0,22-33 0,7-5 0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26104,'-2'0'2532,"1"0"-2497,1 0-35,-17 77 0,9-35 0,-4 9 0,0 1 0,2-3-1077,-1-5-2004,1-3 3081,5-5 0,1-17 0,4-5 0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6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28671,'31'57'0,"0"-1"0,-4-3 0,-4-6 0,-6-2-3520,-7 40-6311,-4-26 9434,-18 33 1,9-60-1,-12-6 1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6.3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0 134 28239,'81'-34'0,"0"1"0,-3 3 0,-2 7 0,-19 17 0,2 5 0,29-1 0,2 1 0,-22 0 0,1 1-529,21 0 0,-2-1 529,-27 1 0,-4-1 0,3 1 0,-1 0 0,3 0 0,1 0 0,3 0 0,0 0 0,1 0 0,-2 0 0,-3 2 0,-3 0 165,-7 1 1,-2 2-166,30 9 0,-21 2 276,-18-1-276,-14-1-750,-16-4-3654,-5-2 4570,-13 3 0,5-7 0,-4 3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0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24 154 23616,'-3'-6'3003,"0"0"-2588,3 6 302,0 0-414,67-63-147,-26 47-89,4-17 1,2 3 44,-1 30-34,-10 9-55,-9 5 66,-14 11-65,-6 10-24,-21 7 0,-13 10 0,-19 4 0,-12 5 0,1-3 0,6-3 0,13-5 0,11-9 0,11-5 0,8-7 0,5-3 0,1-2 0,2 2 0,10 1 0,6 0 0,19-2 0,12-3 0,12-11 0,8-4 0,4-7 0,-19-13 0,0-3 0,25-6-443,-28 0 0,-1-4-2403,16-10 2846,0 0 0,-28 14 0,-7 6 0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1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64 26317,'-73'11'579,"1"0"0,16-3 0,9 6-546,11 32 1,30 3 11,6 7 33,15 9 12,9-3-12,23-5-11,11-13-33,12-15-1,9-15 1,5-9 0,-1-19 10,-7-7-31,-10-20-13,-11-10 0,-9-11 0,-11-5 0,-11-1 0,-10 5 0,-9 10 0,-5 12 0,-4 12-405,-5 12-3247,-17 9-5704,-2 28 9356,-14 19 0,21-9 0,3 3 0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1.2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1 217 28671,'63'-51'0,"-21"26"0,4 3 0,20 3 0,6 3-1507,5 0 0,2 2 1507,2 2 0,1 2 0,-2 1 0,0 2-1240,-5 2 0,-1 1 1071,-8 1 1,-3 1-880,-10 1 1,-4 2-1420,22 16-7364,-31 11 9061,-22 20 1,-14-20 0,-4-2-1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37 21140,'-5'0'3530,"1"0"-2858,4 0 348,0 0-505,71-9-223,-25 2-164,8 0 1,1 1 39,6 1-44,-3 2-24,-12 3-32,-10 0-24,-13 2 57,-10 2 146,-7 4 66,-9 6-233,-15 7-80,-12 7 0,-15 7 0,-6 8 0,2 5 0,2 6 0,5 2 0,8-2 0,12-5 0,10-6 0,8-4 0,8-5 0,14-4 0,14-5 0,20-5 0,15-10 0,12-5 0,15-16-246,-42 1 0,1-3-707,3-6 0,0-4-1994,0-3 0,0-1 2947,-1-2 0,-4 1 0,8-4 0,-17 7 0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2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4 28671,'-22'-2'0,"21"1"0,30 1 0,24 0 0,12 0 0,6 0 0,-7 0 0,-6 0 0,-14 0 0,-8 0 0,-12 0 0,-7 4 0,-9 9 0,-5 15 0,-6 17 0,-14 13 0,-8 12 0,-11 4 0,2 3 0,3-3 0,5-3 0,7-6 0,5-11 0,7-7 0,3-11-1738,11-8-3237,13-11 4975,14-8 0,-10-6 0,-2-3 0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2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10 105 25903,'-5'-13'2768,"1"2"-2768,4 11 0,71-23 0,-27 15 0,7-5 0,1 0 0,1 11 0,-4-1-1682,-8 2-3304,-4-2 4986,-4-3 0,-16 2 0,-3 0 0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2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1 28671,'-27'82'0,"1"1"0,1-1 0,4-2 0,7-14 0,3-2-284,-1 1 0,1-2 284,1-4 0,1-2 0,-5 42 0,7-22-416,5-23-3073,11-22 3489,17-17 0,-11-11 0,9-4 0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145 127 28562,'-30'60'0,"0"0"0,10 3 0,15-9 0,32-20 54,24-1-54,-1-26 18,3-10-18,-2-12 9,-3-11-9,-12-16 28,-13-6-28,-11-4 0,-8-1 0,-20 1 0,-9 3 0,-20 7 0,-7 10 0,-4 16 0,0 9 0,2 20-1278,7 11-2028,12 19 3306,16 3 0,9-17 0,10-9 0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3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28671,'54'-27'0,"0"1"0,-3 1 0,-6 7 0,-5 18 0,0 0 0,-3 0-595,-7 5-2229,-10 5-7007,-11 13 8398,-13 11 0,3-12 0,-4-2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28671,'44'29'0,"-1"-4"0,-16-16-640,-1-4-8247,2-2 8887,-1-3 0,-11 0 0,-3 0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3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299 6 25398,'0'-3'3273,"0"0"-3273,0 3 0,-24 90 0,-1-19-138,1 3 0,-3 5 138,4-23 0,0-2 0,0-1 0,1 0 0,1-3 0,2-1 0,-10 36 0,8-16 0,10-16-650,6-18-2207,3-18-5591,17-13 8448,11-27 0,-6 14 0,2-13 0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4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7 25476,'0'-4'3195,"0"2"-3195,0 2 0,-18 102 0,-3-24-812,1 5 1,-2 6 811,2-26 0,0-1 0,-3 2 0,0 0 0,1-1 0,2-1 68,1-4 0,2-3-68,-7 39 0,13-23-2297,16-28-7534,22-20 8358,22-21 1,-16-3 0,0-3-1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4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56 28457,'-51'60'71,"1"-1"0,4-3 1,10-3-72,23 12 0,6-5 0,6-10 0,11-12 0,8-15 0,17-11 0,9-8 0,5-15 0,3-12 0,-3-20 0,-7-16 0,-11-9 0,-10-6 0,-12 2 0,-5 7 0,-4 12 0,-7 15-673,-11 18-2521,-12 11 3194,-14 18 0,18-6 0,3 6 0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4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28671,'-22'76'0,"0"-1"0,2-5 0,1-9 0,0-4 0,7-6-1548,6-26-2597,16-6 4145,12-30 0,-7 8 0,5-7 0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4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28647,'21'55'-105,"-1"0"1,-1-4 0,-6-6-1050,-12-7-1423,-1-2-7254,0 0 9423,-2 1 0,1-17 0,-2-2 0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20479,'85'-13'0,"1"-1"0,-2 0 0,-4 0 1265,-16 1 1,-3 1-1266,-1 1 0,0 1 0,-3 1 0,-1 1 0,-5 1 0,0 1 0,39-4 0,-10 3 0,-13 2-441,-15 3-9390,-12 0 9795,-14 2 0,-11 0 0,-9 0 0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6.2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3241 24849,'-10'3'2252,"2"0"-1971,8-3-35,-13-119-1343,11 70 1,1-3 1133,-3-15 0,-2-10 1,3 2-10,5-20 0,2 1-2,-1 25 0,0-3 0,1 0-15,0-5 0,1-3 1,0-5-4,-1-5 0,1-7 1,-1-2-1,0 6-8,-1-8 0,-1 4 0,0-4-286,0 6 0,1-4 0,-1 2 0,-1 7 290,0 8 0,-2 7 0,-2 0-1,-3-2 1,-3 0 0,0 7 1,2 3 1,-2 6 5,-7-1 0,-1 11-11,5 24 0,5 10 738,4 8-738,3 5 0,0-1 23,3 2 1088,9-1-673,28-4-438,8 0 0,33-4 0,12-3 316,-32 5 0,5-2-316,14-3 0,5-1 0,-18 4 0,2-1 0,1 0 0,8-2 0,1 0 0,2 0-519,6-1 1,1 1 0,1-1 518,0 2 0,0 0 0,6 0 0,-3 4 0,6-1 0,0 2 0,-5 1 0,2 1 0,-4 1 0,2 1-500,-7 1 1,3 0 0,-1 0-1,-7 2 500,-7 1 0,-6 1 0,-1 1 0,30 1 0,-2 2-239,-8-1 0,-2 2 239,-9 2 0,-4 1 0,-7-1 0,-3 1 0,-9-1 0,-3 1 0,40 4 0,-14-1 0,-10-2 599,-11-3-599,-10-1 1172,-9-4-1172,-9 1 2457,-2-2-2457,-6 0 872,0 0-872,-4 0 0,-4 0 0,-6 0 0,-3 0 0,-2 0 0,-5 14 0,-5 16 0,-9 32 0,-6 30-420,11-34 0,-1 2 420,0 8 0,1 3 0,-1 5 0,2 1 0,0 2 0,2 2 0,-1 1 0,0 0 0,3-1 0,0-1 0,0-1 0,1-2 0,1-4 0,0-1 0,1-5 0,1-1 0,1-8 0,1-1 0,1-4 0,0-2 0,2 43 0,0-6 0,0-5 0,0-10 0,-1-9 0,-2-10 0,-7 9-1177,-4-16-34,-10 8-2644,-10-13 3855,-16-3 0,21-14 0,-1-7 0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46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0 607 28506,'91'-8'0,"0"1"0,0 0 0,6-4 0,1-3 0,-1-2 0,-23 0 0,-1-2 0,1-1 0,1 0-1140,5-2 0,1-1 0,1 0 1,1 0 1139,1 0 0,1 1 0,-1 0 0,1 1 0,-4 0 0,1 1 0,-1 1 0,-1 1-388,-3 2 0,0 1 0,-1 1 0,-2 1 388,18-2 0,-2 2 0,-2 1 0,-8 2 0,-1 2 0,-3 1 82,-6 1 0,-1 1 1,-3 0-83,23-1 0,-4 0-129,-10 1 1,-4 0 128,-9 0 0,-4-1 1218,38-3-1218,-25-1 2562,-18 3-2562,-19 0 1497,-14 1-1497,-9 2 638,-7-4-2611,-3-1-7858,-4-3 8762,-18 4 0,13 3 1,-13 4-1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8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1645 218 18362,'0'-9'4627,"0"2"-3731,0 7 1211,0 0-1536,-50-53-78,12 32-330,-4-11 0,-5 3 139,-25 15-123,-11 7 12,-12 3-46,44 4 1,-1 0-682,-1 3 1,0 3 636,0 1 0,1 4-95,1 4 0,3 4-322,1 3 1,2 1 315,0 3 0,1 2-131,1 1 0,0 1 131,-1 1 0,0 1 0,1 3 0,1 0 0,-1 2 0,2 1-284,2 3 1,2 2 283,2 0 0,3 2 0,3 3 0,3 2 0,4 1 0,3 0 0,4 3 0,5 0 0,2 0 0,3 0 364,1 1 0,5-1-364,7-1 0,5-2 0,5 1 0,5-3 0,11 0 0,7-2 76,6-2 1,6-2-77,6-2 0,4-3-270,6-4 0,3-5 270,2-4 0,7-6 0,-3-9 0,5-3 0,-3-4 0,12-6 0,0-6-127,-13 1 0,3-3 0,-7-5 127,2-11 0,-8-5 0,-4-1 0,-3-2 0,-7-1 0,-4-3 0,-8-1 0,-4-3-75,-7 0 1,-5-5 74,-1-31 0,-8-4 0,-6 17 0,-3-2 0,-3-26 0,-6 0-398,-9 23 1,-7 3 397,-5-2 0,-5 1 0,-6 3 0,-9 0 0,0 10 0,-7-1 0,2 5 0,-7-4 0,-1 5 179,-17-12 0,0 10-179,-21 16 0,5 18 0,4 25-429,6 26-3493,3 25 3922,38-12 0,5 1 0,-6 6 0,9-1 0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8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622 0 28671,'-56'65'0,"-1"0"0,2-3 0,3-4 0,15-17 0,3-1-894,-2 2 1,1 1 893,0 0 0,2 2 0,1 0 0,1-1-900,-21 40-1274,13-14-2691,16-17 4865,13-21 0,6-16 0,4-11 0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8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28671,'59'38'0,"1"1"0,-3-3 0,-4-1 0,14 10 0,-1-4 0,-5-5 0,-6-10 0,-11-6 0,-9-7-1525,-10-3-2453,-12-2 3978,-6 1 0,-6-6 0,-1 4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9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13 139 26351,'-7'0'2320,"2"0"-2320,5 0 0,87-11 0,-8 4 0,1 0 0,5-2-530,-16 4 0,0 0 530,1-2 0,1 0 0,-3-1 0,-1-1 0,-5 0 0,-2-1 0,-9 1 0,-2 0 0,28-5-2055,-26 6-4466,-22 4 6521,-18 4 0,-7 0 0,-4 0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1:59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291 1 28403,'-49'72'0,"1"1"0,4 0 0,5-1 0,16-13 0,5 0-353,1 2 0,2 0 353,3-4 0,2-1 0,4-4 0,2-2 0,-1 34-2360,7-16-7471,13-19 8303,15-19 1,-9-15 0,2-11 0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0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655 54 26160,'-64'-17'664,"0"0"1,0 3 0,5 9-228,-22 28-1161,-4 19 724,7 10-3765,10 4 3765,20-4 375,20-1-375,15 3-25,11-2 25,18 1 0,11-2 251,23-8-251,14-11 0,9-14 3107,9-11-3107,1-24 0,-1-10 0,-11-20 0,-13-10 0,-17-2 0,-17-23 0,-12 22 819,-11-9-819,-14 31 42,-8 10-42,-12 8 0,-9 10 0,-3 6-2735,-22 30-2924,24 0 5659,-4 25 0,34-26 0,8-5 0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0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28671,'0'73'0,"0"0"0,0-4 0,0-4 0,0 24-494,0-1 494,0-3-427,0-3-2296,0-4-7108,-7-1 9423,-1 1 0,0-34 1,1-9-1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0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891 4 25847,'-2'-2'2824,"1"1"-2824,1 1 0,-87 70-2593,23-14 2593,-5 2 0,-4 4 0,24-17 0,2-2 0,-2 1 0,1 0 0,3-3 0,1 0 243,2-2 0,2-1-243,-32 28-225,11-7-1411,14-14-1557,17-16 3193,14-14 0,11-9 0,5-6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0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28671,'87'12'0,"-12"8"0,-43 21 0,-4 3-293,-3 1-1253,-3-2-2386,0-3 3932,3-7 0,-11-14 0,-1-8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1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581 1 28671,'-53'29'0,"0"-1"0,1 4 0,1 1 0,8 3 0,2 2-245,0-1 0,1 1 31,-28 32-2486,12-13-7131,16-9 9721,15-17 0,12-14 0,9-9 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1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28671,'35'65'0,"0"0"0,-4-6 0,-3-8 0,-3-12 0,2-8 0,2-11-136,7-9-1612,9-7-1613,5-15 3361,9-8 0,-27 4 0,-5-2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1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 26048,'-56'49'743,"0"1"0,-3 13 1,10 1-543,14 13-2942,17-24 1,4 0 2752,8 21 1240,14-4-1252,13-13 881,17-16-881,18-19 0,8-13 0,5-12 0,-4-16 0,-7-12 0,-12-20 0,-11-12 3325,-12-7-3325,-11-7 0,-7 1 0,-5 3 0,-9 10 0,-8 11 0,-13 13 203,-6 16-203,-5 11-337,1 12-1490,1 16-4403,8 10 6230,12 15 0,10-16 0,8-3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1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28671,'74'7'0,"1"0"0,-7 0 0,-6-1 0,6-1 0,-10 0 0,-4-2 0,-13 0 0,-9-2-360,-11 1-2250,-9-2-7221,-7-2 8535,-4-10 0,-1 7 0,0-7 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0 28671,'-18'90'0,"0"0"0,1-3 0,1-6 0,7-25 0,2-3-279,-3 1 0,0-1 279,-8 44 0,1-12-4373,4-14 1067,6-14 3306,5-14 0,2-20 0,0-11 0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2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1 27639,'-53'32'344,"0"0"0,3 2 0,6 4-6005,0 41 5661,6 6 0,15 1 1330,10-5-1330,9-9 0,21-9 871,12-15-871,27-12 0,17-17 0,12-10 0,7-9 0,-1-15 2704,-10-15-2704,-12-18 0,-19-17 3,-16-9-3,-16-5 0,-10-3 0,-7 8 0,-8 10 0,-5 12 0,-30 15-729,1 18-3552,-25 16 4444,8 30 1,23-12-1,6 9 1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2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7 25869,'0'-4'2802,"0"1"-2802,0 3 0,0 91 0,-11-36-2126,6 10 0,-3 3 2126,-15 5 480,2-4-480,3-9-1379,6-10-3406,6-9 4785,3-11 0,3-13 0,0-7 0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2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24726,'6'-8'3216,"-1"1"-2724,-5 7-255,0 0-237,25 75 0,-16-26 0,6 5 0,0 2 0,-9 6-405,0-9-794,-3-6-1400,-2-9-7232,-1 0 9319,-13-2 1,10-15-1,-10-5 1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03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28671,'85'20'0,"0"-1"0,-2-1 0,-2-5 0,-15-8 0,-2-3-558,2 0 0,-1-1 558,-3-1 0,3 0 0,21 0 0,-1 0 0,-20 0 0,0 0 0,17-2 0,-2-1 0,-25 0 0,-4-1-1020,44-10-1636,-13 0-7175,-14-3 9778,-11 2 1,-27 5 0,-11 3-1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20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2397 217 23852,'-66'-41'758,"-1"0"0,2 4 1,3 7-3419,-21 13 3120,-7 5-146,3 3 954,3 0-932,7 3-168,-1-1 56,-1 3-32,-13 2-192,41 1 0,-1 1 0,-6 0 0,0 1 0,-4 5 0,-5 4 0,3 3 0,-5 3 0,3 2 0,-11 7 0,1 3-272,11-3 1,-2 2 0,6 1 271,0 5 0,6 3 0,3 2 0,2 3 450,2 4 1,3 3-451,2 5 0,3 4 0,1 4 0,4 4 0,4 5 0,5 3 0,4 1 0,7 6 0,7-3 0,4 6 0,5-3-510,7 13 1,6-1 509,-2-14 0,3 4 0,5-8 0,13 3 0,5-8 0,4-3 0,3-4 0,3-4 0,2-5 0,3-5 0,8-4 0,1-11 0,9-3 0,-2-5 0,18 2 0,4-6-436,-8-5 1,6-2-1,-4-4 436,-13-6 0,-2-3 0,1-2 0,4-3 0,2-1 0,0-2-125,0 0 0,0-1 0,0-2 125,-1-3 0,0-2 0,-1-1 0,-4-1 0,-2-2 0,-1-1 0,26-12 0,-5-3 0,-7-3 0,-5-4 12,-8-1 0,-4-9-12,-13 1 0,-3-7 0,-4 0 0,2-11 0,-6-4 42,-8 9 1,-3-5-1,-7 3-42,-8-12 0,-9 1 0,-4-5 0,-5-2 0,-10-1 0,-7 0 0,-7-1 0,-8 1 0,-7 3 0,-11 2 0,-2 15 0,-9 1 0,1 5 0,-9-3 0,-2 5 0,9 13 0,-3 1 0,4 8 0,0 11 0,4 8 749,4 4 0,1 5-749,-39 9 0,11 28-2141,4 25-885,40-14 1,1 6 3025,-6 9 0,3-1 0,-5 10 0,4-4 0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0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 26597,'0'-11'2074,"0"3"-2074,0 8 0,72 0-4252,-26 0 4252,7 0 0,3 0 860,12 0-860,4 0 0,-2 3-875,-7 4-1467,-11 9-6241,-17 8 8583,-16 10 0,-13-14 0,-6-1 0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28671,'61'2'0,"0"0"0,38-12 0,-35 1 0,0-2-535,30-19 198,0 2-1998,-4 8 2335,-27 14 0,-4 1 0,-3 0 0,15 5 0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28671,'47'-23'0,"5"3"0,-2 14 0,6 2 0,-4-1 0,0 0 0,3 0 0,1 0-343,1 0 1,-1 0 342,-1 0 0,-2 0 0,45-3 0,-14 1 0,-21 2 223,-19 2-223,-20 2 113,-11 1-113,-10 0 0,-2 0 0,-1 0 349,0 1-349,0 17 0,-9 15 0,-8 28 0,-12 14 0,-4 9 0,2 4 0,5-7 0,6-6 0,6-12-886,5-8-7473,-1-6 8359,-1-4 0,4-20 0,1-5 0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1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19 26922,'-1'-10'1749,"-1"2"-1749,2 8 0,0 0-1387,21 83 1387,-14-39 0,5 12 0,-1 1 306,-10-5-306,1 2 0,-6 0-393,-13 4-2397,-12 1-7041,-16 1 9720,-4-4 0,20-25 0,6-9 0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12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0 213 28671,'62'-42'0,"11"10"0,24 25-1098,-43 5 0,3 0 1098,5-1 0,3 0 0,3 1 0,1 0-31,4-2 1,2 0 30,0 0 0,-1-1 0,2-2 0,-2 0 0,-4-1 0,-1-1 0,-5 0 0,-3 1 0,-7-2 0,-3 1 0,38-2 512,-18 4-512,-11 4 0,-11 3 0,-7 0-1578,-5 0-8253,-2 0 7930,5-6 0,-19 5 0,0-4 0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2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2944 38 19280,'0'-4'4830,"0"2"-4024,0 2 561,0 0-1120,-88-13 55,33 9-456,-12-3 0,-4 1 255,-25 5-67,38 1 0,-1 0-699,-9 1 1,-2 1 675,-6 3 0,-1 1 6,-5 3 0,-1 2-17,-2 2 0,-1 3-1382,-1 1 0,0 1 1393,0 0 0,1 0 6,1 1 0,0 0-314,3 0 0,1 1 297,-1 0 0,2 1 0,2 3 0,2 1 0,3 2 0,1 3 19,6 1 0,1 6 31,-14 20 1,5 5 10,20-12 1,2 3 190,-11 17 0,6 4-174,21-14 1,7 0 33,1 5 0,4 3 5,4 4 1,5 3-6,5 5 0,3 1-28,4 3 1,6 2-85,8 0 0,6 0 0,5 1 0,7-1 0,9-2 0,6-1 0,4-3 0,9 0 0,2-11 0,7 2 0,-1-6 482,-12-14 0,-1-4 0,3 0-482,17 11 0,6 0 0,-3-8 0,11-3 0,-1-10 0,5-8 0,2-5 0,0-6 0,6-8 0,-6-11 0,5-5 0,-3-3 0,-22 0 0,-4-1 0,4-3 0,17-3 0,4-3 0,-8-1 0,0-6 0,-6 0 0,-4 1 0,-2-1 136,-5 1 1,-1-2-137,-6 0 0,-1-3 0,-1-3 0,-2-3 0,0-3 0,-2-5 0,3-7 0,-1-4 0,0-4 0,0-3 0,-3-3 0,-1-7 0,-11 8 0,0-4 0,-5 2 0,3-10 0,-5-1 0,-9 14 0,-2-3 0,-5 3 0,-7-2 0,-7 1 0,0 1 0,-4 0 0,-5 1 0,-6-2 0,-7 2 0,-6-3 0,-3 3 0,-9-11 0,-5 2-198,1 9 1,-5-1-1,-2 6 198,-10-1 0,-4 7 0,-1 6 0,-2 4 0,2 8 0,-1 5 195,2 5 1,0 5-196,2 6 0,1 3 0,2 3 0,-1 3 0,-22 1 0,1 2 0,24 0 0,0 0 636,-13 0 1,5 0-637,6 0 233,17 0-1330,17 6-75,9 9-7075,1 17 7466,-1 27 1,5-26-1,-1 7 1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7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27863,'-5'96'134,"1"1"1,-1-1 0,1-15-1,0 2 1,-1 1 0,1 1-998,0 6 0,0 2 0,0 1 1,0 3 862,0-10 0,0 1 0,1 3 0,-1 0 0,0 2-373,1-11 0,-1 2 1,1 0-1,-1 1 1,1 0-1,0 1 373,0 4 0,1 1 0,0 1 0,0 0 0,0 0 0,0 1-138,0 2 1,1 0 0,-1 1-1,1 0 1,0 0 0,0 0 137,0 2 0,0 1 0,0-1 0,1 1 0,0 0 0,1-1-206,0 1 0,1-1 0,1 1 0,0-1 0,0 0 0,0 0 206,0-1 0,0 0 0,1-1 0,-1 0 0,1 0 0,1 0-75,-1-2 1,2 0 0,-1 0 0,1-1 0,0 0 0,-1-1 74,-1-2 0,1-1 0,-1 0 0,0-1 0,0 0 0,0 0 0,-1-2 0,0-1 0,0 0 0,-1 0 0,0 0 0,-2-1 0,-1 14 0,-2-1 0,0 1 0,-2-2 0,0 0 0,0-3 0,-1 0 0,-1-1 0,0-1 0,-3-1 0,0-4 0,-1 0 0,-2-1 0,0-1 0,0-2-40,-2 14 1,-1-1-1,-1-2 1,2-3-199,1-10 0,0-2 0,1-2 0,1-3-96,1 10 0,1-2 0,1-7-1387,-2 9 1,8-10 2054,21 8 1,-13-47 0,15-34 0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8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0 223 27697,'66'-28'0,"-1"0"0,1 0 0,28-10 0,-2 5-497,-20 14 0,-2 5 497,-1 2 0,-2 3 0,-2 3 0,-2 2 0,-5 2 0,-1 1 0,-3 0 0,-2 2 0,39 1 0,-13 6-679,-22 8-2515,-26 12 3274,-20 12 1,-11-17-1,-5 2 1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8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1 168 28671,'82'-4'0,"0"-1"0,1-3 0,-3-4-2831,-14-4 1,0-4 2538,2 0 1,0 0-1401,-4 2 0,-1 2 1973,-8 6 1,-5 1 0,8-1 0,-25 10 0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8.6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162 182 26754,'-44'49'448,"1"0"0,5-2 0,9-2-302,21 15-12,20 5 12,17 1 1,25-5-147,17-14 0,13-21-762,4-13 762,-1-32 0,-12-13 85,-16-28-85,-22-11 0,-19-7 0,-18-1 0,-28 3 0,-18 6 0,-27 8 0,-6 13 0,4 14 0,10 12 0,15 13-1423,15 4-8408,11-1 7373,15-6 0,2 5 1,8-3-1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8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28671,'19'81'0,"-1"-1"0,-1 0 0,-2-2 0,-7-12 0,-3-1-822,1 2 0,-1 1 822,-1 2 0,-2 0 0,0-2 0,-1-1 4,-1-3 0,0-1-307,1-5 0,-2-1-1473,-3-6 1,-4-1 1775,-19 42 0,8-43 0,-5-12 0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9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0 362 27415,'65'-23'418,"-1"1"1,2 0 0,0 0-419,-4 1 0,0 1-950,1 0 1,0-1 949,-4 1 0,0 0 0,-5 1 0,0 0 0,-6 2 0,-1 0 0,39-13-1243,-10 5-3474,-9 10 4802,-14 7 0,-25 7 1,-11 1-1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3:09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0 225 25925,'83'-35'664,"-1"1"1,3 1 0,0 3-1442,-7 9 0,-1 3 861,1 2 0,-2 2-6,-6 5 0,-4 3-33,-12 0 0,-3 3 555,20 8-476,-30 12 155,-22 17-279,-26 24 0,-30 23-420,5-30 1,-6 2 419,-13 8 0,-4 1-239,-8 4 1,-2-1 238,-2 2 0,-1-2 0,3-3 0,1-2-258,8-6 1,3-1 257,10-6 0,4-1-176,-13 32 176,27-10 0,15-9 0,13-12 724,17-9-724,20-13 0,32-12 0,-23-12 0,3-6 285,11-7 0,3-7-285,7-5 0,3-5 0,2-7 0,4-6-568,-8 6 0,4-3 0,-5 2-2475,6-2 1,-2 1 3042,16-6 0,-10 6 0,-28 14 0,-23 13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7:38.6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 20838,'4'4'0,"84"-2"0,-35-1 0,7-2 0,5 1 0,8 0 0,5 0-2821,16 0 1,6 0-1,3 0 2821,-15 0 0,3 0 0,2 0 0,3 0 0,-4 0 0,3 0 0,2 0 0,3 0 0,1 0-289,-6 0 0,2 0 1,1 0-1,2 0 1,2 0-1,0 0 289,-8 0 0,-1 0 0,1 0 0,2 0 0,2 0 0,4 0 0,5 0-61,-23 0 1,4 0-1,4 0 1,2 0 0,2 0-1,2 0 1,-1 0 0,0 0-1,-2 0 1,-3 0 0,-3 0-1,-4 0 61,11 0 0,-6 0 0,-4 0 0,-1 0 0,0 0 0,1 0 0,6 0 0,5 0-144,-8 0 0,6 0 0,3 0 0,4 0 0,2 0 0,1 0 0,0 0 0,-1 0 0,-2 0 0,-3 0 0,-4 0 0,-4 0 144,9 0 0,-6 0 0,-4 0 0,-1 0 0,-1 0 0,1 0 0,3 0 0,4 0 0,-2 0 0,3 0 0,2 0 0,2 0 0,0 0 0,2 0 0,-1 0 0,0 0 0,-2 0 0,-1 0 0,-6 0 0,1 0 0,0 0 0,0 0 0,-1 0 0,-1 0 0,-2 0 0,0 0 0,-3 0 0,-2 0 0,15 0 0,-3 0 0,-2 0 0,-2 0 0,-1 0 0,1 0 0,1 0 0,3 0 0,1 0 0,0 0 0,0 0 0,-1 0 0,-4 0 0,-2 0 86,10 0 1,-5 0-1,-2 0 1,0 0 0,3 0-87,-9 0 0,2 0 0,0 0 0,0 0 0,0 0 0,-2 0 0,11 0 0,1 0 0,-2 0 0,-3 0 0,-3 0 0,2 0 0,-3 0 0,-4 0 0,-5 0 0,-3 0 0,-5 0 0,-1 0 559,0 0 0,-1 0 0,-9 0-559,-8 0 0,-3 0 1384,15 0 0,-2 0-1384,25 0 0,-23 0 0,-31-4 4445,-23 3-4445,-1-3 0,-8 4 0,-1 0 0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7.3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77 28671,'-47'85'0,"11"-18"0,36-9 0,10-17 0,7-8 0,10-4 0,8-10 0,1-10 0,3-4 0,-2-10 0,-5-6 0,8-22 0,-16 3 0,3-14 0,-16 12 0,-6-2 0,-2-1 0,-3 2 0,-4-2 0,-8 2 0,-7 2 0,-10 5 0,-1 5 0,-1 8 0,-1 6 0,0 7 0,-3 13-942,-2 10-1658,-2 16-7231,2 10 9375,2 7 1,16-24 0,6-5-1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7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28266,'0'93'405,"-4"-8"-405,-4-25 0,0-17-741,0 5-1242,6-25-2992,2-7 4975,1-8 0,-1-5 0,2-3 0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28166,'17'52'-3295,"0"-1"1,9 30 3294,-38-42 0,7-24 0,-6-2 0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3 130 24491,'-1'0'3596,"0"0"-3012,1 0-584,69-22 0,-17 10 0,4-4 0,2 0 0,24 1 0,4 1 0,2 4 0,-1 3 0,-2 1 0,-9 4 0,-9-2 0,-13 1 0,-13 2-371,-12 0-2183,-14 1-7277,-8 0 9582,-11 0 0,-1 0 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3.3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 24771,'7'-12'2655,"-2"3"-1826,-5 9-413,0 0-416,66-18 0,-33 13 0,54-13 0,-51 18 0,-1 0 0,-2 5 0,-1 3 0,-2 5 0,0 2 0,-1 0 0,-2-2 0,-1-3-91,-3-2-1366,-3-3-1635,-4 0 3092,-7 0 0,-4-2 0,-3 0 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3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23086,'-6'0'3675,"2"0"-2744,22 0-931,6 0 0,19 0 315,1 0-315,-2 0 162,-3 0-162,-5 0 243,-2 0-1957,-3 0-2455,-5 0 4169,-3 7 0,-10-5 0,-5 5 0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4.0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23 130 24860,'-12'4'2454,"2"0"-2140,10-4 78,0 0-392,2 64 11,12-43-33,5 44 44,14-60-22,-2-5 11,-1-5 23,-5-7 44,-5-8-33,-4-10-11,-4-6 11,-3-2-23,-4-1-11,-3 4-11,-2 6-123,-3 6-191,-4 9-705,-3 6-886,-1 5-4751,1 3 6656,2 1 0,5-1 0,0 1 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25039,'1'-1'3395,"0"-1"-3158,-1 2-237,-9 78 0,-2-19 0,1 3 0,-1 3 0,-8 21 0,2-3-192,6-5-1264,5-6-1592,3-5 3048,3-4 0,0-27 0,0-10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4.4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25869,'0'-3'1849,"0"0"-1424,0 3-425,65-12-325,-27-1-1008,55-13-2196,-43-2 3529,1-6 0,-22 13 0,-7 3 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4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25107,'0'-9'2499,"0"2"-2231,67-35-189,-20 19-79,3-6 0,1 2-34,9 5-1915,2 6-1435,-24 8 3384,-2 5 0,-27 3 0,-5 0 0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4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1 27505,'-43'65'384,"-1"1"1,4-4-1,8-4-371,8 15-13,5-2 0,7-5 0,6-4 0,2-7 0,4-3 0,22 9 0,0-22 0,26 0 0,-4-29 0,10-7 0,2-16 0,2-7-707,0-19-2162,-4-7-6962,-1-11 7608,0-2 1,-23 24 0,-6 7 0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6 25465,'-4'-3'3206,"1"1"-3206,3 2 0,-21 67 0,7-15 0,-2 2 0,0 2 0,-5 21 0,1-5 0,-2-4-1334,2-8-2980,0-6 4314,5-8 0,6-20 0,4-10 0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5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1 176 24849,'3'-5'3014,"-1"0"-2510,-2 5-224,0 0-256,72-9-24,-30 4 0,9-1 0,3-2-830,7-5-1265,8-7-6466,7-10 8561,8-5 0,-36 13 0,-7 5 0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5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55 27292,'-7'-4'1379,"2"0"-1379,5 4 0,0 0 0,49-10 0,-12 5 0,46-7 0,-23 7 0,3 1 0,-1 0 0,-7 0 0,-8 3-125,-12 0-2866,-13 2-6840,-11 11 8916,-7 7 0,-4-4 0,0 0 0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5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28671,'43'0'0,"9"-1"0,21-10 0,11 4 0,2 3 0,0 0 0,-10 2 0,-11-1 0,-10-2 0,-7 2 0,-5 0 0,-2 2 0,-4 1-3116,-4 0-6498,-5 7 9614,-1 2 0,-13-1 0,-2-1 0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6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218 162 26619,'-81'10'751,"12"2"-661,50 2 212,-2 18-268,8-5 11,1 16-34,9-11 11,3 3-10,7-1 21,8 0-22,14-5 23,13-5-23,5-13 12,5-5-12,-4-15 56,-3-12 90,-7-18-12,-7-14-55,-6-9-45,-8-4 67,-8 1-66,-5 4-46,-7 9 0,-13 12 0,-12 15 0,-17 13 0,-10 14 0,-2 19-203,-2 13-648,9 12-1234,14-2-4985,16-7 7070,12-12 0,8-11 0,0-8 0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6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298 0 28671,'-8'83'0,"0"-1"0,-1 0 0,-4-3-2831,-4-16 1,-2-2 2830,-1 5 0,0 0 0,0 1 0,0 0 447,2-2 1,0-1-448,1-4 0,2-2-605,2-6 0,1-2-2667,-9 34 3504,5-23 0,8-28 0,2-16 0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6.7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1 106 28121,'55'-4'123,"0"1"0,44-3-739,-49 6-1501,0-6-7714,-3-10 9742,0-14 0,-22 10 1,-4-1-1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6.9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3 24591,'0'-1'3866,"0"0"-3652,0 1-214,-18 95 0,1-29-288,1 8 1,-3 3 287,4-25 0,-1-2 0,0 2 0,-1 2 0,0 1 0,0 0 0,1-1 0,2-1 0,1-3 0,2-1-1020,-1 37-2131,5-21-6680,24-23 8662,14-21 1,-7-15-1,3-6 1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8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11 23527,'-3'-3'3294,"1"1"-2722,2 2 313,0 0-538,0-3-301,5 3-46,7-3 0,12 7 0,9 5 0,7 4 0,1 4-696,0-2-1544,-1-4-7296,-3-1 9536,-6 3 0,-14-7 0,-8 2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2:58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0 145 28671,'57'-43'0,"8"5"0,10 19 0,12 1-707,6 4-1210,3 5-4234,-4 6 6151,-5 15 0,-40-8 0,-11 8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4:12.3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999 1 28278,'28'66'131,"0"1"0,5-1 0,6-5-131,7-12 0,5-4 0,5 4 0,2-1 0,0 1 0,1-1-734,1 0 0,0 0 734,-2-2 0,-1 0 0,-2-1 0,-2 0 0,-3-3 0,-2 0 0,-5-2 0,-4-1 346,23 28-346,-23-11 0,-20-10 0,-26-6 0,-40 1 0,-42 4-950,19-22 1,-7-2 949,-13 1 0,-4-3 0,23-7 0,-1-3 0,-1-1-96,0-1 1,-1-2 0,0-1 95,1 0 0,1-2 0,0-1 0,-27-2 0,1-5 0,6-3 0,3-3 0,4-4 0,4-5 0,6-2 0,3-8-196,-5-13 1,9-4 195,28 13 0,7-2-104,-5-12 1,16-2 103,56-19 0,-3 32 0,8 1 0,19-5 0,11 4 34,12 5 0,10 2 1,-2 3-35,-18 7 0,-3 1 0,5 3 0,22-3 0,6 3 0,-7 4 0,4 6 0,-5 4 0,-5 3 0,-2 3 241,-9 3 0,-2 3-241,-12 1 0,-4 4 272,30 23-272,-39 10 0,-25 12 0,-52 29 0,-1-33 0,-14 5 0,-8-4 0,-12 6 0,-6 1 0,4-4-742,-10 8 0,2-3 0,-6 2 742,15-13 0,-4 2 0,-2 2 0,1-3 0,5-4 0,-18 12 0,5-5 0,2-1 257,6-6 1,1-1 0,3-2-258,-18 11 0,6-4 0,18-15 0,6-5 0,-14 4 505,36-52-505,36-48 0,12 3 0,7-8-340,0 9 1,3-5 0,3-1 339,6-8 0,3-2 0,2-1 0,3-6 0,3-2 0,1 2 0,1-1 0,1 1 0,1 2 0,0 2 0,1 2 0,1 2 0,-3 6 0,0 1 0,4 1 0,10-6 0,3 0 0,-4 6-326,0 1 1,-3 5-314,10-6 1,-8 13 795,-21 25-9988,-24 19 9637,-10 32 1,-8-16 0,0 16-1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5:08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26317,'3'-36'1244,"4"7"-639,9 34-146,5 8-413,3 10-46,3 9 0,0 7 0,0 3 0,0 1 0,-2 0 0,-1-3 0,-3-3 0,-2-2 0,-2-5-886,-2-2-1893,-2-2-7052,-3-3 9028,-3-2 0,-3-10 0,-3-3 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5:08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0 581 28278,'4'-62'393,"10"-2"-393,13 5 0,14-4 0,11-1-5661,7 3 5661,6 5 0,1 7 1321,-2 9-1321,-4 10 0,-4 11-976,-3 9-1625,-1 6 2601,-3 8 0,-21-3 0,-8 2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5:20.0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28671,'19'2'0,"9"1"0,25 3 0,5 3 0,2 2 0,1 2 0,-2 0 0,-5 1 0,-7-1 0,-7-4 0,-9-4 0,-9-2-1413,-6-3-8418,-6 2 9202,-5 6 0,-2-4 0,-3 2 0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5:4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25 25499,'-2'1'3172,"-1"-1"-3172,3 0 0,36-5-4252,-2 0 4252,32-3 321,-7 4-321,0 1 0,3 5 0,1 4 0,-1 4 0,-2 2 0,-4 0 0,-7 2 3126,-11-1-3273,-9 5-5211,-15 3 5358,-7 5 0,-6-10 0,-1-2 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05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669 98 25387,'-46'-49'2230,"-5"10"-7543,-4 32 5682,-9 4-32,-6 15 212,18 7 1,0 4-550,-24 23 0,28-12 0,4 4 0,-3 25 0,12 12 0,16 7 0,10 9 892,19 1-892,13-34 0,7-4 0,33 17-175,-14-32 1,6-10 174,-6-18 0,2-11 0,4-7 0,0-8 0,3-4 0,-1-7 0,-2-7 0,-2-4 0,-4-2 0,-3-2 0,-9 1 0,-4-1 3040,8-34-3040,-39-16 0,-27 23 0,-29-14 0,-13 28 0,-9 8-113,-4 12-1523,5 15-3037,5 11 4673,9 21 0,29-9 0,8 9 0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15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 25499,'-5'-4'2700,"1"2"-2228,4 2-472,0 0 0,39-2 0,-10 9 0,34 4 0,-3 23 0,-17-5 0,9 10 0,-24-11-483,-4-3-3226,-7-1 3709,-8 1 0,-4-12 0,-5-2 0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16.1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1 603 28671,'7'-67'0,"11"0"0,21 11 0,13-3 0,10 1-572,5 1 572,4 2 0,-1 5 0,-4 5 0,-6 8-621,-5 10-2583,-4 10-6627,-5 9 7899,-8 10 0,-17-2 0,-7 4 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17.2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 26059,'-5'-5'1603,"0"2"-1357,5 3 517,0 0-1271,49-10 508,-13 8 124,43-8-124,-26 9 0,-2 2 0,-5 2 0,-4 1-113,-6 1-388,-6 1-1101,-5-2-1681,-7 4-6548,-7 3 8400,-6 9 1,-4-9-1,-1 1 1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17.4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0 669 27516,'20'-77'1155,"13"-4"-1155,22 6-336,-20 33 0,2 1 336,3-1 0,1 1 109,-1 1 1,1 1-110,5-3 0,-2 2-135,14-10-1669,0 5-2152,-31 35 3956,-4 7 0,-11 3 0,-3 1 0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0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11 23348,'0'-6'2958,"0"1"-2376,0 5 976,0 0-1413,-8 3-65,4 8-80,-6 11 0,6 11 0,1 7 0,-1 0 0,2 1 0,1-1 0,0-1-147,0-2-659,1-4-528,0-7-828,0-5-3732,1-7 5894,0-6 0,0-4 0,0-3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1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23751,'0'-3'2129,"-1"0"-1457,1 3-190,0 0-426,35 22-23,-16-14-33,27 15 0,-25-21-22,-2-1 22,-3-1 34,-2-3-34,-2-1 0,-3-4 23,-2-2-1,-1-1 0,-2-2-22,-2 0 23,-1 2 10,0 1 102,-1 4 145,0 3 45,0 2 89,0 1-268,0 8-33,0 4-113,0 11 0,-2 8 0,0 4 0,-3 3 0,0 1 0,0-2 0,1 0-57,-1-2-2117,-4 13-78,3-13-5883,-3 6 8135,7-22 0,1-8 0,1-5 0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1.9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11 446 24726,'-5'0'1546,"0"0"-1333,5 0-123,0-34-4252,4 9 4251,0-31 838,5 20-826,-1 1 11,-1 1 23,-3 3 10,1 1-10,-1 1-57,1-1-11,-1 4 3393,-1 2-3337,-1 7-11,0 3 22,-2 5-22,0 2 23,0 3-35,0 1-32,0 2-12,1 1-56,1 0 11,2 1 123,2 6-110,5 4-24,1 10 0,2 5 0,-2 5 0,-2 2 0,-1 2 0,-1 1 0,-1 0 0,-1 1 0,-1-2 0,0-1 0,-4-2-382,1-4-727,-2-4-942,-2-3-2509,-5-3 4560,-4-3 0,2-7 0,1-2 0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2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55 23796,'-2'-4'3025,"0"1"-2756,2 3 179,0 0-448,41-10-100,-14 3-696,33-9-1098,-27 9-4896,-7 2 6790,-3 3 0,-12 2 0,-3 0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2.9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34 26575,'0'61'548,"0"-3"-446,0-22 21,0 2-78,0-3 0,-2-4 44,-3-5 1,-2-5-45,-3-6 67,1-6-12,0-4 35,1-2-12,-1-9 11,2-8-66,1-11 10,3-10-56,2-7 12,3 0-34,5 2 11,4 4-11,4 3 0,3 5 0,1 4-22,3 5 11,0 6-23,0 4 0,6 4 23,-8 4-11,3 8 22,-9 1 0,-4 9 0,-2-1 11,-5 4 67,-2-2-66,-4 9-12,-2-8-12,-5 4 12,0-10 0,-2-2 0,1-2 12,1-2-12,1-3 0,2-1 33,1-1 1,-1-1 55,3-1-20,0 0-69,2 0 0,0 0 0,1 0 0,1 0 0,0 2 0,0 3 0,4 4 0,0 1-3392,4 2 3392,-1-2 0,1 1 0,0-2 0,1 0 0,-1 0 0,2-2 0,-1 0 3392,-1-3-3864,6-1-345,-5-1-394,3-1-301,-4-1-1917,-1 0 3429,-1 0 0,-3 0 0,0 0 0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7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27337,'1'23'963,"2"4"-829,0 5-66,1 6-4275,-1 3 4218,-2 3 849,-1 0-905,0-1-302,-1-3-258,1-7-393,-1-5-604,0-9-1636,1-7-6593,0-6 10016,0-3 0,0-3 0,-1 0 1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98 26888,'43'-29'-1972,"-5"3"-1188,-17 12 3160,-4 0 0,-7 5 0,-4 3 0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7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5 24099,'0'-2'2352,"0"-1"-1814,0 3-201,-8 32-113,4-10-90,-7 29-89,8-20-45,1 0-56,1-2-628,1-3-728,1-3-2677,3-3 4089,2-3 0,-1-8 0,0-2 0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8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5 473 25017,'-2'3'1938,"0"0"-1702,1-48-101,1 12-46,3-42 12,2 23 11,3-3-11,0 5 0,-1 3-12,-1 7 1,1 7-12,-2 9-11,-1 10 23,-1 7-90,-2 4 11,2 3 157,3 6 34,3 7-156,6 11-46,2 8 0,2 6 0,-2 4 0,-2-2 0,-2-1 0,-4-5-147,-1-5-592,-3-6-527,-2-3-897,-1-3-3731,-3 1 5894,-7-2 0,4-6 0,-3-3 0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27650,'55'-24'-5177,"12"-7"5177,-29 13 0,-3 1 0,-23 11 0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28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3 25241,'0'-2'2185,"-14"30"-1849,3-4-56,-11 26-67,7-12 22,4-1-54,4-1-181,3-3 0,3-4 0,1-4 0,5-5 0,1-4 0,8-4 0,1-6 0,4-3 0,2-3 0,3 0 0,1-6-617,3-3-616,1-5-806,0 0-4729,-3 2 6768,-3 3 0,-11 6 0,-5 1 0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7.0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1 28154,'-70'4'517,"6"5"-6178,22 5 5661,4 4 1409,9-2-1409,8-2 860,10-4-860,5 0 0,6-1 0,7 4 3392,4 4-3392,8 2 0,1 1 0,-1-2 0,-5-2 0,-5-1 0,-5 0 0,-6 4 0,-11 5 0,-10 5 0,-11 5 0,-4-2 0,1-2 0,7-7 0,9-6 0,7-5-1760,8-7-2767,8-2 4527,13-5 0,-7 1 0,7-2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7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28502,'-47'33'169,"7"-1"-169,24-6 0,6 2 0,5-2 0,3-2 0,5-4 0,5-7 0,7-6 0,6-10 0,2-8 0,0-9 0,-3-7 0,-2-1 0,-5 2 0,-4 6 0,-4 6 0,-3 7 0,0 5 0,-2 2 0,0 8 0,0 5 0,0 8 0,1 2 0,1 0 0,3-4-1805,4-8-2946,8-4 4751,9-17 0,-11 7 0,1-7 0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7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28671,'7'66'0,"-2"-3"0,-5-16 0,0-2-561,1-3-2554,4-6 3115,5-5 0,-3-16 0,1-4 0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8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143 245 27919,'-9'65'752,"-1"4"-752,3 0 0,-3 4 0,-3 0 0,-2-6 0,0-10 0,-1-12 0,3-13 0,1-13 0,3-10 0,2-19 0,3-19 0,1-27 0,4-24 0,10-15 0,-2 44 0,2-1-131,4 1 1,3 1 130,2 3 0,2 3 0,27-35 0,4 17 0,2 17 0,-3 14 0,-4 12 0,-6 8 0,-6 5 0,-8 3 0,-6 1 261,-12 5-261,-5 6 0,-17 8 0,-10 11 0,-14 5 0,-6 3 0,-3 1 0,-9 7 0,19-14 0,0 3-1256,25-17-1982,6-3 3238,10-3 0,-5-4 0,5-2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8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0 27751,'-41'68'920,"6"-7"-920,19-25 0,3 0 0,5-4 0,3-4 0,3-8 0,3-7 0,7-7 0,6-6 0,8-12 0,3-8-35,-1-10-223,-2-5 124,-4 0 56,-4-8 78,-6 16 33,-1 2 1,-6 19 22,0 5 67,-1 8 136,0 7-259,0 11 0,0 10 0,0 4 0,0 1 0,0-2 0,0-4 0,3-7-1357,4-9-1388,5-9-5625,7-10 8370,6-13 0,-11 6 0,-1-6 0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8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 27807,'-4'65'864,"-3"-3"-864,-6-16 0,-1-3 0,1-7 0,3-10 0,5-11 0,3-8 0,2-5 0,0-5 0,5-8 0,4-8 0,8-7 0,3-2 0,3 0-304,0 4-1522,0 1-3463,1 1 5289,3-1 0,-13 10 0,-1 2 0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9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28671,'-21'82'0,"3"1"0,8-12 0,0 3 0,1 0-5704,2 19 5704,3-30 0,2-6 0,2-38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9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0 27258,'-47'52'1413,"8"-3"-1413,19-10 0,8-4 0,6-3 0,3-5 0,7-7 0,5-6 0,6-7 0,7-8 0,1-12-147,3-10 24,-2-11 123,-3-5 11,-3-1 23,-5 5 100,-3 5-43,-4 9-91,-1 10 0,-3 5 0,-1 5 0,1 8 0,-1 7 0,1 12 0,-2 8 0,1 3 0,-1 2 0,0-5-640,0-5-3338,4-8 3978,4-11 0,-3-5 0,2-5 0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59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 26709,'0'-2'1962,"0"1"-1962,0 1 0,0 47 0,-6-11 0,-5 42 0,-8-24 0,-1-3 0,1-6 0,4-12 0,5-11 0,5-12 0,3-7 0,4-15 0,6-8 0,7-16 0,9-6 0,2-1 0,1 3 0,-1 6-774,1 6-2162,-2 6-6895,1 9 8232,-1 6 1,-11 5-1,-2 2 1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0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193 149 24883,'61'-9'1602,"-6"-4"-1557,-18-9-34,-8-2 23,-10-1 156,-9 3 247,-14 5-11,-11 6 179,-12 5-167,-10 7-438,-6 8 0,-3 9 0,0 8 0,3 6 0,5 3 0,4 2 0,7 3 0,5 2 0,7 1 0,8-2 0,9-4 0,14-5 0,12-8 0,15-8 0,7-8 0,5-8 0,-1-9-774,-6-3-3764,-8 0 4538,-12 4 0,-14 5 0,-6 3 0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27158,'-74'12'1120,"7"0"-964,27-1 35,6 0-145,8 0-46,8-1 0,9 0 0,5 3 0,12 5 0,9 5 0,15 2 0,13-2 0,7-3 0,2-5 0,-4 0 0,-9 0 0,-8 8 0,-17-1 0,-12 9 0,-20-1 0,-14 5 0,-10 3 0,-4 0 0,3-2 0,6-7 0,8-6-797,10-8-2071,8-8-6963,11-5 9185,16-15 0,-9 9 0,8-8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1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29 28614,'-40'44'57,"8"1"-57,24-7 0,4 3 0,3 0 0,5-3 0,7-7 0,7-8 0,7-11 0,3-7 0,1-17-270,2-7-89,-2-16 169,-2-9 168,-4-4 22,-6 0 11,-4 3 34,-6 8 134,-2 9 179,-4 10-110,-1 9-248,0 6 0,0 2 0,2 11 0,2 6 0,3 13 0,2 9 0,0 4 0,2 3 0,1-1 0,2-4 0,1-6 0,1-9-909,1-8-1601,1-10-5322,1-3 7832,0-7 0,-8 2 0,-2-2 0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1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2 26967,'0'-2'1704,"-7"42"-1704,0-5 0,-6 39 0,4-18 0,1 4 0,3-5 0,2-3-2130,3-10 2130,11-9 0,-7-16 0,6-7 0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3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0 26530,'-31'60'1378,"5"-7"-1165,22-25-90,1-5 11,3-2-33,2-5 91,5-4-192,4-4 0,5-4 0,2-2 0,1-7 0,1-2 0,-1-7 0,7-13 0,-6 3-472,6-10-1466,-4 8-3059,0 3 4997,-1 5 0,-9 8 0,-3 4 0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3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27650,'-10'31'-156,"7"-8"156,13-30 22,9-3-11,3-3-11,0 5 0,-2 2 11,-4 6 34,-2 9 11,-4 4 0,-2 9-56,-3 3-78,-1 3-707,-1 0-1288,3-2-5434,4-4 7507,8-11 0,-8-5 0,2-6 0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4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12 27583,'-19'42'325,"3"-8"-325,16-27-78,5-4-90,3-6-23,6-7 57,1-7-124,0-6 258,-3 3 33,-4 6 35,-2 6 145,-3 6 156,1 10-21,1 6-214,1 13-78,1 6-56,1 4-571,3 0-1177,5-4-5267,8-6 7015,8-8 0,-13-10 0,-1-4 0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4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5 26855,'0'-4'1816,"-9"52"-1816,2-3 0,-9 50 0,2-18 0,-3 5 0,0 0 0,0-6-349,3-7-1858,4-11-5838,4-13 8045,4-14 0,2-16 0,0-8 0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25645,'-23'64'650,"-1"-1"-897,3-10-1299,-1-3-6825,3-3 8371,6-12 0,5-14 0,5-10 0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5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27505,'-29'50'526,"6"-9"-526,15-26-101,5-7-391,2-5 43,6-10 292,8-7-134,10-8 134,4-5 157,0 4 34,-4 8 123,-7 8 100,-5 5 69,-4 5 77,-4 6-112,-2 9-145,-2 8-146,-6 5 0,-2 1-605,-3-1-1233,5-5-4156,3-6 5994,8-7 0,-2-7 0,3-4 0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5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27617,'-49'68'649,"5"-3"-436,21-20-67,6-4-146,7-8-23,5-10-44,10-10 45,6-8-45,11-11-381,6-10 100,3-8 315,-1-6 33,-5 3 11,-6 6 67,-7 8 113,-7 7 66,-3 4 68,-3 14-133,-6 9-192,-6 16 0,-6 7 0,-2 2-13,5-4-692,5-6-360,7-7-1433,7-11-6802,10-8 9300,9-9 0,-7-1 0,-1-2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5.6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4 25230,'0'-3'2588,"-23"33"-2263,7-4-11,-18 28-100,16-18-214,5-3 0,6-5 0,3-6 0,7-8 0,5-5 0,7-6 0,9-5 0,2-6-237,2-3-1622,1-7-2982,-2 2 4841,2 1 0,-13 6 0,-3 4 0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27818,'-50'52'853,"9"-7"-853,24-17 0,9-6 0,3-5 0,7-7 0,9-5 0,7-8-113,9-9-481,4-9 236,0-5 358,-5-2 22,-5 5 135,-6 6 156,-6 7 102,-3 5-257,-3 9-158,0 8 0,1 8 0,0 7 0,2 2 0,1 0 0,4-2 0,5-5 0,6-2-573,6-6-1902,5-3-6927,5-6 9402,4-2 0,-18-3 0,-3 0 0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8.7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 25802,'-78'4'1624,"8"4"-1153,24 4-146,10-1-303,14-3-22,12 0-34,11 0 34,12 5-11,10 5 11,12 0 0,2 0 11,-1-2 34,-7-1 371,-10 3-416,-9-2 0,-16 7 0,-14 3 0,-14 5 0,-8 2 0,-11 6 0,21-16-1155,4-1-1098,27-18-996,17-6-6582,13-12 8932,17-9 1,-18 6 0,-3-1 0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9.0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3 23751,'0'-2'3126,"0"1"-1804,0 1-1087,-19 37-167,14-19-24,-13 27-44,17-32-22,7-6-68,2-4-100,8-13-56,3-4 66,0-11 180,-3 0 12,-5 5 111,-6 8 202,-3 7-57,-2 3-167,0 7-77,-1 5-24,-2 9 0,-1 5 0,-1 3-539,2-4-918,4-7-1142,10-8-6646,8-9 9245,13-11 0,-14 4 0,0-3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24031,'1'-1'2969,"0"1"-4840,-1 0-7877,15 17 9748,0-11 0,3 12 0,-6-16 0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5.8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 28244,'-11'1'-770,"5"-2"1,3 4 0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5.9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26563,'55'14'-3277,"-21"0"0,-14-20 0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7.3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1 121 28625,'59'-22'46,"-2"3"-46,-11 12 0,0 0 0,1 0 0,-1-2 0,-1-2-808,-4-1-850,-5 0-1950,-7 4 3608,-10 3 0,-9 3 0,-6 2 0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28671,'17'-7'-427,"5"1"-772,9 4-1232,3 1 2431,13 15 0,-24-11 0,5 11 0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7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63 27404,'-35'24'627,"6"0"-459,29-6-22,6 1-45,3 1-23,10-6-67,5-6 0,4-5 1,4-12-12,-2-5 22,-3-8 45,-9-4-43,-9 1-24,-8 1 0,-11 2 0,-6 3 0,-10 3-371,-2 7-447,1 4-1356,5 3-5904,6 3 8078,8 2 0,4-1 0,4 1 0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8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28671,'-25'66'0,"4"-3"0,13-17-259,3-3-1287,3-4-2017,1-7 3563,3-7 0,-1-11 0,1-6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24379,'0'-2'2128,"0"1"-1971,0 1-526,29 2-1267,-12 1-4101,20 3 5737,-23 1 0,-7-2 0,-4 0 0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8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33 25970,'-22'47'1770,"5"-7"-1322,15-24 35,2-4-483,9 2 0,0-6 0,10 0 0,0-6 0,2-1 0,3-1 0,4-6 0,2-3 0,2-7 0,2-5-5007,2-6-797,1-4 5804,2-4 0,-18 16 0,-3 2 0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8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28401,'58'-13'270,"-4"1"-270,-17 7 0,-4 0 0,-6 2 0,-5 0 0,-5 2 0,-4 0 0,-4 1 0,-3 0 0,-1 1 0,-2 4 0,-2 2 0,-1 7 0,0 4 0,-1 5 0,-2 5 0,-2 2 0,-2-2 0,0-1 0,2-4-1312,-1-3-1534,0-4 2846,-3 0 0,5-8 0,-1-1 0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9.1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28671,'63'-3'0,"-2"-1"0,-10-4 0,-3 1 0,-5 1 0,-9 2 0,-5 1 0,-7 0-517,-5 0-1645,-4 1-3709,-5 1 5871,-3 2 0,-4-1 0,-1 0 0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9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0 28671,'-33'46'-1413,"7"-5"-2621,23-25 4034,0 3 0,2-8 0,-1-1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9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48 25420,'-5'2'2141,"1"-1"-1704,4-1 44,46-12-436,-14 4-45,37-10 56,-30 11 35,-8 2-91,-9 4 0,-8 5 0,-7 7 0,-4 9 0,-12 11 0,-5 6 0,-12 2 0,-1-1 0,3-7 0,6-9-640,8-8-2363,5-9-6828,14-3 9426,7-11 0,-3 6 0,0-5 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9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6 24267,'6'-3'3663,"-2"0"-2946,-4 3-693,0 0-24,-4 64 0,-2-29 0,-3 50 0,-1-48-909,1-6-2329,-1-7 3238,3-7 0,3-8 0,1-5 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27258,'48'1'1120,"-7"5"-827,-22 12-293,-5 6 0,-3 3 0,-6 3 0,-18 29 0,-4-20 0,-16 22 0,0-29 0,-2-1 0,0-3 0,4-7-673,7-6-1310,7-5-2096,8-6 4079,4-2 0,4-2 0,1 0 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0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 25107,'2'-5'2969,"-1"1"-2555,-1 4-233,0 0-181,0 20 0,0 0 0,-1 19 0,0-7-629,-1-1-838,-1-2-2253,-1-2 3720,-1-3 0,2-10 0,1-3 0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0.5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27830,'53'-21'-168,"-7"4"-908,-23 13-1434,-2 2-7321,-3 2 8994,-5 4 1,-6-3-1,-5 4 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0.9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25645,'59'1'515,"-7"0"-504,-26-1 12,-5 0 22,-6 0 100,-6 0 292,-4 0 292,-3 0-102,-2 4-325,-7 4-156,-4 7-100,-7 5-46,-2 3 0,0 2 0,2 1 0,3-1 0,3 1 0,3-1 0,4-2 0,2-1 0,3-3 0,6-2 0,4-3 0,9-4 0,7-5 0,4-6-1323,7-8-2017,4-4 3340,4-4 0,-19 7 0,-5 3 0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1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28546,'32'0'125,"7"-1"-125,15 1 0,5 0 0,-2 0 0,-3 0 0,-7 0 0,-6 0 0,-8 0-1121,-6 0-1972,-8 0 3093,-7 2 0,-6-1 0,-4 1 0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1.7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28625,'71'0'-2207,"-5"0"-931,-25 2 3138,-1 4 0,-18-2 0,-6 0 0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1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10 25319,'-67'26'2835,"9"-1"-2431,28-6-291,8-1-113,9 0 0,7 0 0,5 0 0,11 1 0,7-4 0,15-5 0,7-4 0,5-11 0,-2-6 0,-8-7 0,-8-5 0,-10-3 0,-9 1 0,-4-1-69,-5 3-1353,-2 4-1682,-2 5 3104,-1 7 0,3 4 0,3 2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7 24983,'0'-4'3496,"0"1"-3304,0 3-192,0 0 0,-14 43 0,7-13 0,-12 36 0,11-24-147,1-3-1870,2-3-2666,0-2 4683,-1-5 0,4-13 0,-2-4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2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20 25959,'52'-10'22,"-5"2"-1008,-17 7-1782,-6 3-7063,-5 5 8745,-10 7 0,-5-5 0,-4 0 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2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26563,'65'5'146,"-9"-1"-135,-22-4 12,-10 0 21,-10 2 651,-8 3 179,-13 8-559,-6 6-315,-13 7 0,-1 5 0,1 0 0,7-1 0,7-4 0,6-3 0,4-3 0,5-4 0,8-5 0,10-6 0,15-4 0,12-11-987,11-9-2274,3-13 3261,1-4 0,-27 15 0,-10 4 0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3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307 8 23549,'0'-4'3709,"0"1"-3305,0 3-113,-29 33-45,9-7-179,-25 32-67,15-14-56,-3 2-425,-1 0-1009,0-1-1693,3-4 3183,4-2 0,12-19 0,6-4 0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27919,'52'18'752,"-5"0"-752,-18-5 0,-3 1 0,-2-2 0,-2-3-270,-4-3-1243,0-3-1781,-5-1 3294,-3 0 0,-5-1 0,-3 1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3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 28356,'64'0'315,"-2"-2"-417,-13 0-738,-6-3-841,-8 1-3126,-9 1 4807,-6 1 0,-10 2 0,-4 0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3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24838,'-14'58'1826,"3"13"-3241,12-11 0,-2-18 0,6-9 0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281 98 25499,'-78'-15'2207,"12"3"-1635,29 14-472,11 8-21,-1 8-12,9 10-11,3 6 0,6 0-45,4-3 0,11-3-11,7-7 0,13-6 0,11-7-22,7-11 11,5-11 22,-3-12 24,-6-11-35,-10-3 0,-11 0 0,-10 2 0,-7 4 0,-10 7-125,-4 6-356,-8 8-629,-2 6-1287,3 8-7434,2 9 9325,9 3 0,3-2 0,4-2 0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5.6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28143,'-5'69'403,"2"-6"-403,2-21-403,1-2-1132,0-2-2140,-3 1 3675,-3 2 0,3-19 0,-2-2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5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276 1 26295,'-56'44'1434,"3"-3"-1423,15-10-11,2-3-381,5 0-762,6-4-1557,7-5-7131,7-5 8664,6-7 0,3-3 0,2-4 0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21219,'6'-2'3003,"-1"1"-2734,-5 1-169,29 28-100,-13-15-56,24 21-762,-21-24-2756,1-4 3574,-2-2 0,-9-3 0,-2-1 0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6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0 24491,'-65'60'1086,"3"-2"-1086,17-13-560,5-2-841,10-8-3820,13-8 5221,9-11 0,6-8 0,2-6 0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6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18586,'48'11'0,"-11"-2"0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6.6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22 25465,'-59'31'1726,"11"1"-7095,29 5 5571,9-1 1419,8 0-1475,12-3 837,8-6-905,11-4-78,18-10 11,-13-9 3426,7-13-3392,-21-11-12,-7-9 1,-5-5 0,-6-5-1,-4 1 1,-8 0-23,-7 5-11,-9 6-101,-5 9-537,-6 9-976,0 11-4985,3 11 6599,9 10 0,12-8 0,8 0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6.8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27505,'57'0'157,"-14"0"-897,-16-2-1176,-13-1 1916,4-7 0,-10 6 0,2-3 0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7.0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2 24591,'1'-1'3171,"-10"32"-2678,-2-2-235,-7 29-213,2-11-45,2-3-68,3-1-805,5-7-1335,3-6-6812,7-7 9020,8-6 0,-5-9 0,4-3 0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7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50 27729,'-27'51'403,"5"-4"-291,25-19-56,4-2-11,4-4 0,3-6-34,0-4-11,1-7 33,0-5 46,1-10 79,0-7-158,-1-13 0,-3-4 0,-4-2 0,-4 2 0,-2 5 0,-2 4 0,-6 5-259,-4 6-872,-8 7-1883,-6 9 3014,-5 15 0,13-8 0,1 7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0 28356,'-22'60'-672,"1"-7"-1367,8-31-6612,1-3 8651,2-6 0,4-6 0,3-4 0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7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19235,'11'51'324,"-1"-7"818,-6-17-3876,-2-8-7097,-3 3 8330,-7-6 0,4-8 0,-4-1 0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7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1 162 28671,'37'0'0,"10"-5"0,15-10 0,3-3 0,-3 0-494,20-7-974,-17 6-1356,18-5 2824,-24 5 0,-26 9 0,-8 2 0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8.3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1 148 26485,'17'-49'1121,"6"7"-976,11 19 12,6 6 112,-1 6-23,-3 6 2,-6 8-248,-8 9 0,-5 9 0,-5 8 0,-5 5 0,-1 1 0,-3 3 0,-1 0 0,-1 0-1144,0 2-4761,0 1 5905,-6 4 0,3-19 0,-2-5 0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2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27706,'-4'6'-1061,"0"1"1,6-10-1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5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2 25443,'-4'-1'2835,"-36"4"-2488,13 3-301,-34 5-46,20 1 0,4-1 0,4 0 0,8-2 0,9-3 0,9 1 0,4-1 0,6 2 0,7 4 0,5 2 0,8 2 0,0-2 0,-2-1 0,-6-2 0,-7 2 0,-5 1 0,-14 5 0,-7 5 0,-14 5 0,-4 1 0,1 0-1289,-1 4-1714,17-11 3003,3 0 0,14-16 0,2-3 0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5.8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26384,'-31'62'1188,"7"-5"-975,20-26-34,3-2-89,13-4-158,0-11-178,15-13-112,-2-16 43,1-9 248,-1-3 67,-4 4 56,-8 7 191,-5 7 33,-5 6-11,-2 2 22,-1 1 157,1 5-368,0 3-80,1 8 0,1 0 0,-2 1-360,2-3-1287,1-5-2981,4-4 4628,7-10 0,-7 4 0,2-6 0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6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 25342,'0'-1'3329,"1"0"-3329,-1 42 0,-1-15 0,-1 33-752,0-26-3091,1-4 3843,1-3 0,0-11 0,1-5 0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1.5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28671,'65'-36'0,"-6"8"-5661,-23 25 5661,1 3 1409,-1 0-1409,-3 2 860,-2 0-4088,1 4-2688,-14 0 5916,-1 4 0,-14-6 0,-3 0 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1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96 28671,'74'-39'0,"-5"7"0,-27 22 0,-3 3 0,-5 3-2399,-5 1-7432,-5 4 9165,-5 9 1,-9-5-1,-4 5 1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2.0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74 26866,'-66'29'1805,"10"0"-1805,31-8 0,11 0 0,8-1 0,11-1 0,9-3 0,13-6 0,13-5 0,8-15 0,4-6 0,-1-15 0,-8-3 0,-11-1 0,-13 3 0,-11 3 0,-11 7 0,-9 4 0,-8 7-393,-5 6-1534,-1 5-5838,4 8 7765,7 2 0,7-1 0,6-3 0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2.2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3 27000,'0'-2'1671,"0"1"-1671,-10 38 0,5-7 0,-9 34 0,9-15 0,0-1 0,1-2-819,-1-5-2890,2-4 3709,0-7 0,1-13 0,1-6 0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2.4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28671,'60'-18'0,"-6"4"0,-21 12 0,-6 1-270,-6 1-1635,-8 5-2163,-6 4 4068,-4 10 0,-3-7 0,0-1 0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2.6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27494,'-52'55'1177,"11"-7"-1177,32-23 0,6-3 0,6-2 0,6-3 0,9-4 0,10-6 0,8-4 0,7-7 0,1-5 0,-1-8-281,-2-7-1546,-3-3-4078,0-4 5905,0-1 0,-17 12 0,-3 5 0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3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1 104 28671,'57'-24'0,"-4"2"0,-12 6 0,-5 2 0,-4 2 0,-6 3 0,-5 4 0,-7 4 0,-5 0 0,-4 1 0,-3 1 0,0 4 0,-1 5 0,1 9 0,-1 5 0,-1 4 0,0 3 0,0 0 0,-1-1 0,-1-3 0,0-4 0,-1-5 0,2-6-561,-1-4-2476,-1-4 3037,-2-2 0,2-1 0,0 0 0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3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43 28671,'53'-6'0,"4"-1"0,3-4 0,-2 1 0,-9 5 0,-9 2 0,-9 2 0,-7 1 0,-6 0-1278,-6 0-2532,-5 0 3810,-4 0 0,-2 0 0,-1 0 0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3.5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28671,'-17'46'0,"4"-7"0,10-23-606,3-1-3125,-1-1 3731,1 2 0,0-7 0,0-2 0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3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 28300,'73'2'202,"-7"-3"-191,-19-7 0,-9 1 79,-11 4-33,-10 2-57,-9 6 0,-4 6-3392,-4 8 3392,-7 6-173,-4 6 173,-10 1-21,-1 2 21,-1 0 0,3-3 0,6-4 2365,6-7-5950,8-8 3649,12-6 0,-6-5 0,6-1 1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4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432 39 22765,'1'-5'4112,"0"1"-3215,-1 4-214,0 0-469,-37-14-214,11 11 0,-33-10 0,20 20 0,-4 5 0,-1 8 0,-1 6 0,3 2 0,5 4 0,7 1 0,11 4 0,9 0 0,8 2 0,14-3 0,11-6 0,16-8 0,11-11 0,6-7 0,3-14 0,-4-5 0,-6-12 0,-10-3 0,-10-2 0,-10-1 0,-8-1 0,-6-15 0,-6 13 0,-6-8 0,-4 22 0,-6 8 0,-2 6 0,-1 8-640,2 13-4996,4 5 5636,6 10 0,4-11 0,4-5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4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0 28009,'-5'1'662,"1"-1"-662,36 8 0,-7-4 0,26 6 0,-15-6 0,-5-2 0,-3-1 0,-5-1-427,-3-1-3820,-5-4 4247,-3-2 0,-6 1 0,-2 1 0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4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0 28671,'-24'82'0,"3"2"0,10-7-879,1 4 879,3-2 0,2-6 284,3-10-284,2-11-2444,5-9-7387,3-7 9546,4-5 1,-5-15-1,-2-4 1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8:0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18 25219,'-7'-10'280,"1"3"-224,6 7-23,0 0-10,3 0 22,4 0-34,3 0-11,2 0-22,-3 0 22,-2 0-57,-5 0-144,0 0-1659,-2 0-998,0 4-4951,0 2 7809,0 7 0,0-6 0,0 1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9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99 26040,'-27'82'918,"1"-3"-75,12-21-753,-2-6 182,1-13-237,2-12 81,0-13-116,3-7 357,0-8-357,2-12 0,4-13 0,4-19 0,9-13 0,8-7 0,8 0 0,4 7 0,2 12 0,0 12 0,1 11 0,-1 9 0,-3 8 0,-4 3 0,-8 3 0,-7 7 0,-6 5 0,-30 30 0,2-5 0,-20 16-819,14-18-1859,12-8-3171,10-10 5849,15-8 0,-4-6 0,6-3 0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0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26272,'-27'54'1647,"6"-4"-1221,17-21-247,3-4-157,3-10-22,8-7 0,6-16 0,9-9 0,2-12-33,-1-3-23,-6 3 56,-6 6 11,-6 10 23,-4 6-1,-3 5 1,-1 2 44,0 7-54,0 4-24,0 9 0,0 3 0,0-1-181,0-4-1309,0-7-1524,5-5-6817,5-5 7994,9-9 1,-8 5-1,0-5 1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0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7 28031,'-22'61'459,"0"-8"-403,10-26-56,2-6 0,4-9-44,3-7-57,3-3 101,3-8 0,4-4 0,6-8-392,5-3-448,1-3-662,0 0-2229,0-2 3731,2-3 0,-9 13 0,-2 2 0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0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 23930,'1'-2'3261,"-1"1"-2723,0 1-314,-10 39-101,0-9-123,-8 32-22,7-19-572,2-6-1401,4-3-5120,3-8 7115,4-5 0,-2-11 0,3-4 0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0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1 26653,'-30'52'505,"6"-7"-416,20-25-89,2-4 0,2-5-56,0-4-101,1-5-56,4-2-45,2-7 57,4-2 100,0-4 101,-2 2 11,-3 3 112,-3 5 57,-1 2-12,-2 1 89,0 4-111,0 2-146,2 5-45,0 1-661,3-1-974,1-1-3990,2-4 5670,4-3 0,-5-3 0,0 0 0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25263,'-13'52'1748,"1"-5"-1333,3-26-67,2-3-259,3-7-89,2-4-33,2-4-46,3-3-44,3-1-807,5-6-684,3-4-1120,2-4-7097,1 0 9426,-1 2 0,-6 6 0,-3 2 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1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82 24580,'41'-21'303,"-9"0"413,-28 6 316,-3 2-181,-7 5-235,0 5-134,-8 3-391,-1 7-91,-4 6 0,-1 8 0,1 4 0,1 0 0,3 0 0,7-1 0,2 0 0,5-5 0,9-2-505,6-4-2431,10-2 2936,5-1 0,-12-6 0,-2 1 0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1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0 26843,'-60'9'1681,"6"1"-1534,20 8-147,3 3 0,5 2 0,4 2 0,6 2 0,4 0 0,6 1 0,3-1-326,10-2-1512,9-7-1579,16-7 3417,13-12 0,-18 0 0,-2-4 0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28177,'22'46'481,"5"-10"-468,12-33-13,2-6 0,-2-7 0,-6-8 0,-8-5 0,-8-3 0,-8-1 0,-9-7 0,-11 10 0,-7 0 0,-9 15-382,-2 4-1254,1 4-829,4 6-2779,11 1 5244,17 4 0,-2-4 0,8-1 0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2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27067,'27'40'1367,"-5"-4"-1143,-22-18-211,-2-1-13,0-1 0,-2-4 0,2-5 0,1-4 0,1-1-91,0-2-939,1-3-214,4-2-728,5-4-3631,6-1 5603,4-1 0,-8 4 0,-2 2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83 25824,'21'-34'975,"-5"6"-751,-20 19 0,-3 3 90,-6 2-68,-4 2-123,-4 6 79,-1 4 100,-1 7-65,2 6-237,3 3 0,5 1 0,4 0 0,5-1 0,3-4 0,7-2 0,5-5 0,10-6-875,5-3-839,6-6-2063,4-6 3777,1-4 0,-15 4 0,-5 0 0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2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 23605,'-1'-1'2600,"1"0"-2242,0 1 12,-29 11 79,16-1-80,-23 10-44,24-2-56,2 0-135,3-1-33,3-3-67,2-2-34,2-5-12,3-3-44,4-2 23,6-10-348,5-5 213,2-10 56,-1-1 34,-3 2 78,-4 7 11,-6 7 56,-3 6 90,-2 6 212,-1 7-133,0 10-179,-2 8-57,-1 4 0,-1-2-3392,0-4 3392,3-6-629,0-9-1477,3-4-4494,5-6 6600,6-2 0,-5 0 0,1-1 0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3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27382,'-23'46'593,"5"-9"-593,16-32-56,1-2 23,2-2 33,6-4 78,3-1-44,4-3 78,1 1 33,-3 3 46,-3 2 34,-2 1-225,-3 3 0,-2 4 0,-1 6 0,-1 3 0,0 3 0,-1 0 0,1-1-1021,0-2-1578,1-4-4987,8-5 7586,9-3 0,-5-4 0,1 0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13.2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3 24211,'-1'-1'3070,"1"-1"-2555,0 2-101,-28 38-190,19-21-33,-19 29-145,27-31-46,3-3 0,3-3 0,4-2 0,3-4 0,2-1 0,1-10 0,-1-3-337,-2-8-1131,-5-2-1412,-3 0 2880,-6 2 0,1 8 0,-1 4 0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6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27617,'6'61'1054,"-2"1"-1054,-11-4 0,-3 3 0,-6-4 0,-1-5-371,4-11-2486,5-11-6974,4-14 9257,3-7 1,1-8 0,0-1 0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6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0 28671,'-17'59'0,"0"0"0,1 0 0,0-2 0,-8 38 0,1-1-639,3-4 639,5-12-1170,3-12-8661,7-13 9337,3-12 1,2-19-1,1-9 1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9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27673,'3'0'998,"-1"0"-4428,-2 0 3430,3 35 0,-2-27 0,2 27 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9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25185,'0'0'0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7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397 1 27090,'-88'5'1581,"10"6"-1581,28 8 0,7 8 0,6 6 0,5 6 0,5 4 0,6 4 0,8-1 0,6-1 0,7-1 0,9-3 0,9-5-1772,14-8-6732,10-8 8504,9-11 0,-22-5 0,-4-4 0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16 28671,'-31'57'0,"6"-3"0,31-17 0,6-2 0,10-7 0,5-9 0,5-9 0,3-6 0,-1-7 0,-2-5 0,-7-5 0,-6-7 0,-7-5 0,-6-4 0,-3-4 0,-7-2 0,-7 3 0,-8 5 0,-9 8 0,-4 8 0,-1 7-741,3 10-1286,10 5-1312,9 4-3329,17 0 6668,13-7 0,-5-5 0,4-3 0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7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28671,'16'69'0,"-3"-5"0,-12-25 0,-1 0 0,0-4 0,0-6 0,0-7 0,0-7 0,0-5 0,0-6 0,0-2 0,7-14 0,6-6 0,10-14 0,4-2 0,2 1 0,-3 2 0,-2 5 0,-4 5-763,-3 6-1366,-1 6-3821,-1 5 5950,-3 6 0,-5-2 0,-2 3 0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8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1 109 24625,'60'10'1446,"-4"-2"-1357,-18-8 1,-3-4-79,-3-2 23,-7-5 22,-7-4 0,-8-2 190,-6-2 224,-9 0 57,-6 3 0,-9 5-79,-7 4-402,-4 5-46,0 6 0,1 6 0,3 7 0,5 8 0,2 3 0,6 0 0,3 2 0,6 0 0,3-1 0,5-1 0,5-3 0,5-5 0,7-7-2040,3-7-4750,5-6 6790,3-8 0,-13 4 0,-2-4 0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8.4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27527,'-33'54'1144,"5"-4"-1144,15-18 0,4-2 0,3-5 0,3-7 0,2-6 0,7-7 0,4-12 0,8-8 0,4-8 0,2-4 0,0 2 0,-4 4 0,-3 6 0,-5 7 0,-3 5 0,-3 4 0,-3 8 0,-2 8 0,-1 10 0,-6 6 0,-3 3 0,-5 0 0,-1-5-270,3-5-1937,3-8-4595,5-6 6802,2-7 0,2-3 0,0-2 0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8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26709,'-40'67'997,"5"-6"-773,18-28 45,2-3-157,4-6-89,4-8-3415,4-7 3302,2-5-22,3-6 112,7-9 0,7-7-11,10-7 11,1 0 45,-2 4 3447,-4 7-3312,-5 7 45,-5 4-225,-2 2 0,-3 6 0,-3 3 0,-1 8 0,-2 2-125,-3 2-1398,2-1-2724,-2-2 4247,5-1 0,-1-8 0,1-2 0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39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98 104 28446,'-45'42'225,"8"-2"-225,28-4 0,4-2 0,4 0 0,9-6 0,8-6 0,11-9 0,7-6 0,4-12 0,2-11 0,1-11 0,-5-12 0,-7-4 0,-9-2 0,-10 3 0,-6 3 0,-19-5 0,1 17 0,-15 2-1805,6 18 1805,0 10 0,10-1 0,4 3 0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8:2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2113 322 26395,'-85'-39'1625,"-2"3"-1379,13 10-1261,-11 2 1138,-7 2-3562,-4 1 3439,47 12 0,-1 0 0,0 0 0,-1 1 353,0 0 0,-1 1-353,-1 1 0,-1 0 0,0 0 0,0 1 0,-1 0 0,0 2 0,0 0 0,-1 1 0,1 1 0,0 1 0,0 2 0,0 3 0,1 0 0,1 3 0,2 3 0,1 2 0,-43 17 0,10 5 0,38-7 0,2 3 0,-14 17 0,-1 21 0,35-16 0,8 6 406,9 5-406,3 4 0,13-15 0,4 0 0,12 30 1414,0-27 1,5-1-1415,33 19 0,-24-36 0,5-4 0,8-1 0,4-3-247,8-2 1,3-4 246,9-3 0,2-4 0,6-3 0,2-4-497,3-3 1,1-2 496,1-3 0,3-3 0,-10-6 0,3-2 0,-4-2 0,10-2 0,-2-2 0,-18-1 0,2-2 0,-8-1 0,-9-5 0,-7-1 0,-7-2 0,-5-2 0,24-31 377,-17-7-377,-13-8 0,-18 12 0,-4-3 189,-4 15 0,-3-2-189,-3-18 0,-5 1 0,-21-24 0,-23 7 0,14 46 0,-4 4 0,-6 2 0,-5 3 110,-6 3 1,-5 5-111,-5 2 0,-2 5 0,-3 3 0,-4 6 0,5 6 0,-5 3 0,4 3 0,-10 4 0,0 3-90,13 0 0,-2 1 0,6 4-997,0 5 1,6 4-3830,5 0 1,3 1 3507,-33 31 0,39-26 0,15-5 0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6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28636,'0'5'35,"0"3"-5696,0 17 5661,0-2-68,0 1 671,0 0-2105,0-1-1190,0-1 2692,-2-3 0,1-9 0,-1-3 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7.0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38 27258,'71'-23'280,"-16"9"-257,-7 22-1,-20 8 146,-7 5 23,-6 3 111,-8 3-11,-3 2-155,-7 1-136,-6 1 0,-7-1 0,-6-2 0,-3-3 0,-1-2 0,1-4 0,2-2 0,4-4 0,4-3 0,3-2 0,2-2-293,4-3-1264,3 0-1143,2-3-7131,6-4 8011,7-7 0,-4 4 0,3-2 1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25791,'0'-2'2375,"1"-1"-1870,-1 3-505,7 34 0,-3-7 0,5 30 0,-7-16 0,-1 1-270,-2-3-1176,0-3-1410,0-5 2856,-1-5 0,1-12 0,1-5 0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7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28457,'35'-43'-325,"-3"9"-549,-12 25-773,-4 6-1838,-5 4 3485,-6 8 0,-3-3 0,-2 3 0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0 28671,'-15'4'0,"10"-1"0,20-3 0,8 0 0,-1 0 0,-4 0 0,-7 1 0,-6 3 0,-4 4 0,-7 4 0,-5 5 0,-9 4 0,-5 2 0,2-2 0,3-2 0,6-2 0,4-3 0,4-2 0,3-1 0,1-2 0,2 0 0,2 0 0,5 0 0,5-1 0,8-4 0,4-1 0,5-3 0,4-5-147,2-2-1578,-1-6-1245,0 2 2970,-3 1 0,-13 4 0,-5 2 0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13 28671,'-10'-3'0,"11"0"0,35 3 0,7 0 0,3 0 0,-1-1 0,-5 1 0,-3-2 0,-5 0 0,-5 1-707,-7 1-1893,-7 4-6397,-6 6 8997,-5 8 0,-2-6 0,0-1 0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8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28671,'16'-3'0,"8"1"0,12 2 0,5 1-4779,0 1 2269,-4 3-5034,-6 4 7544,-7 6 0,-12-6 0,-5 0 0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8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0 26295,'-48'11'2363,"5"1"-2350,20 1-13,2 2 0,3 2 0,2 4 0,4 0 0,5 3 0,4 0 0,11 0 0,7-2 0,13-6 0,8-5 0,2-6 0,-1-3 0,-5-2 0,-8-5 0,-6-4 0,-6-8 0,-4-4 0,-5-2 0,-2 0 0,-8 1 0,-3 2 0,-8 4 0,-2 3 0,-1 5 0,-1 3-1278,2 4-2062,5 2 3340,6 2 0,5-1 0,4 2 0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9.0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6 26821,'0'-3'1850,"0"1"-1850,0 2 0,-7 32-4252,2-4 4252,-5 30 0,3-13 860,-1-1-873,0 0-1634,0-2-1568,0 0-6616,-1-4 7944,2-3 0,2-16 0,3-6 0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9.2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28671,'48'-25'0,"-3"3"-259,-14 14-693,0 1-829,-1 1-2500,-1-1 4281,-1 0 0,-13 3 0,-4 0 0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9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32 26048,'-4'-1'2623,"0"0"-2623,4 1 0,0 0 0,34-10 0,-12 7 0,29-7 0,-24 9 0,1 1 0,-5-2-505,-4 1-829,-5 0-526,-7 0-2174,-4 1 4034,-5 1 0,1 0 0,-2 0 0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9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 28367,'-61'19'304,"16"-1"-304,18 22 0,14-6-4252,3 0 4252,3-1 860,3-1-860,2-3 0,2-3 0,0-1 0,1-4 0,1-3 3392,2-4-3392,2-5 0,1-2 0,2-4 0,4-1 0,4-2 0,3-5-382,3-3-2116,0-7-4338,0-2 6836,3-3 0,-12 9 0,-2 1 0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39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9 25959,'0'-5'2666,"0"1"-2620,0 4-46,-14 39 0,6-14 0,-11 31 0,10-25 0,2-5-237,1-3-1902,1-2-3296,-1-2 5435,0-1 0,2-8 0,1-3 0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6:40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27964,'50'-31'-56,"-4"5"-571,-19 17-796,2 3-931,0 0-5702,2 3 8056,1 2 0,-14 1 0,-4 0 0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8:32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1 205 23807,'3'-2'4067,"34"2"-3270,6 1-797,47-5-637,-38 0 0,2-3 637,11 0 0,3-2-1743,13 0 1,3-1 1742,12 2 0,4 0 0,-26 3 0,2 1 0,2-1 147,5 1 1,1-1-1,1 0-147,2 0 0,2 0 0,-1 0-480,0-1 1,0 0-1,0-1 480,-5 2 0,0-1 0,3-1 0,-8 1 0,4 0 0,-1-1 0,-6 1 0,0 1 0,-6 1 0,2-1 0,12 0 0,2-1 0,-11 2 130,-16 2 1,-7 1-131,23 0 1891,-32 3-11722,-34 13 7373,-27 1 0,2 1 1,-6-6-1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8:3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1164 27572,'-9'-3'571,"1"-14"-481,10-25-45,3-22 11,1-17-12,2-11-22,-5 23 1,-1-1-12,-3 16 1,-1 0-7,0-16 1,-2 0 16,-6-23-942,3 5 909,2 10 323,3 13-324,4 14 144,4 11-166,4 11 12,3 10 22,3 9 477,4 6-432,5 5-12,7 5 34,10 4 58,11 5-125,16-2 0,17-2-280,-36-6 0,2-1 280,6-1 0,3 0-541,4-1 1,3 0 540,7-1 0,3-1 0,7 1 0,3 0-920,8-1 1,3 0 919,-30 0 0,2 0 0,1 0 0,1-1 0,1 1 0,0-1-290,-2 1 1,0 0 0,-1 0 289,30-1 0,-3 0 0,-11 1 0,-3 0 0,-13 1 0,-3 0 0,-13 1 0,-4 1 0,24 6 341,-19 1-341,-26-3 783,-8-1-783,-17-6 1909,-2 0-1909,-1 0 1315,-2 0-1315,1-2 0,-1-1 0,0-2 0,0 0 0,0 1 0,0 1 0,0 2 0,0 7 0,0 14 0,0 23 0,-1 31 0,0 5 0,0 8-522,0-17 0,1 2 522,0-6 0,0 5 0,1-5 0,2 9 0,1-3 0,0 0 0,1-1 0,1-3 0,1-1-791,0-4 1,0-2 647,0-1 0,0-6 1,2 8-1,-2-16 0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22.4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28671,'52'-20'0,"-3"-1"0,-13 6 0,4 2 0,3 6 0,-3 8-1390,-5 14 1390,-12 10 0,-10-6 0,-9-1 0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6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262 106 24513,'-59'14'2084,"4"1"-1614,16 1-88,6 0-147,6 0-101,6 2-78,7 3 0,4 8 12,6 7 10,6 10-44,9 2-1,9-2-33,11-8 0,10-12 0,8-12 34,7-10-34,1-16 33,-3-9 12,-10-15 101,-12-7 78,-12-6-178,-10-3-46,-6 0 0,-9 0 0,-6 3 0,-9 4 0,-9 7 0,-4 8 0,-1 10 0,1 10 0,3 12-662,5 15-3887,8 33 4549,9-9 0,4 3 0,5-27 0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 28671,'0'63'0,"0"2"0,-2-2 0,0 5 0,0 3 0,-1-1 0,0 1-976,1-7-2083,0-5-6772,1-11 8661,-1-8 0,1-19 0,0-8 0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7:46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28671,'66'-25'0,"-5"4"-909,-20 18-1040,-3 2-3396,-5 1 5345,-2-1 0,-14 1 0,-3-1 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5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354 1 26048,'-30'57'1614,"1"-2"-1301,6-17-111,-5 4-113,-5 5-55,-4 2-34,0 0 0,2-2-202,4-4-212,5-4-203,6-7-570,7-7-561,5-9-3586,5-8 5334,2-5 0,1-4 0,0 1 0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5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28671,'27'48'0,"-3"-7"0,-14-26-561,0-2-1154,-2-3-1915,0-3 3630,-1-2 0,-3-3 0,-1-1 0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5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85 25925,'0'-2'1793,"0"0"-2286,0 2-953,32-12-1333,-18 2-7052,25-13 8742,-24 6 1,-7 7-1,-3 1 1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5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 27930,'-12'84'741,"0"-2"-6402,-1-15 5661,-1 4 0,0 1 1229,-1-3-2293,1-5-976,1-8-3775,3-11 6030,4-14 0,3-15 0,3-9 0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5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6 26642,'0'-3'2029,"1"1"-2029,-3 39 0,-6-2 0,-6 37 0,-8-10 0,-2 2-304,3-4-2239,5-6-5267,8-11 7810,13-14 0,-3-14 0,5-8 0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6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25 177 25051,'-4'-4'3182,"0"0"-2857,4 4-212,0 0-113,-3 7 0,5 3 0,1 5 0,7 1 0,5-5 0,0-5 0,1-5 0,0-10 0,0-6 0,-2-10 0,-3-5 0,-3-2 0,-5 0 0,-1 2 0,-6 3 0,-4 7 0,-5 9-729,-7 7-1546,-2 18-5849,-3 10 8124,-2 18 0,13-17 0,2-2 0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6.4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4 26642,'0'-2'2005,"0"0"-1981,0 2-24,-8 41 0,1-17-337,-9 35-862,5-29-1479,0-4-7153,6-6 7829,1-8 0,3-6 0,1-5 1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6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6 25129,'2'-3'2689,"0"0"-2375,-2 3-258,0 0-246,9 29-685,-8-13-783,2 26 1658,-22-9 0,9-18 0,-7 6 0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46.8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1 284 28671,'51'-26'0,"0"1"0,0 0 0,0 2 0,37-13 0,-2 3-597,-1 3 597,2 3 0,2 2 0,1 7-998,-11 8-3004,-14 4 4002,-19 15 0,-23-7 0,-9 6 0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1.2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56 25679,'-3'0'2968,"0"0"-2944,3 0-24,0 0 0,10 0 0,8 0 0,13-1 0,5-1 0,-1-2 0,-2 1-192,-5-2-2418,-2-4-4864,-2 0 7474,0-2 0,-10 4 0,-3 3 0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1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1 28671,'23'36'0,"-7"2"0,-13 3 0,-8 1 0,-5 1 0,-5-7 0,-1-8 0,2-12-3392,4-9 3392,2-5 0,2-8 0,-2-17 0,4 1 0,0-10 0,4 13 0,4 4 3392,4 1-3392,8 1-2231,11 1-5646,8 2 7877,6 3 0,-17 4 0,-4 2 0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2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 26731,'-45'2'1513,"4"6"-1300,20 9-12,1 8-188,5 7-13,7 5 0,4 3 0,14 2 0,4-3 0,13-5 0,5-9 0,6-12 0,4-9 0,1-15 0,-4-8 0,-5-11 0,-11-3 0,-11-2 0,-7 1 0,-11 2 0,-6 4 0,-7 7 0,-5 8 0,2 6-494,1 13-3103,4 7-6234,8 7 7753,3 1 1,5-9 0,1-5-1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2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28671,'15'63'0,"-5"1"0,-7-6 0,-5 2 0,-4-1 0,-2-5-1581,-4-6-6263,2-10 7844,0-10 0,5-13 0,0-7 0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2.4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40 28671,'63'-20'0,"-5"5"-1256,-25 12-2106,-5 2 3362,-8 5 0,-9-3 0,-6 3 0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2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62 28671,'97'-3'0,"-7"-5"0,-29-12 0,-13 2 0,-20 8 0,-17 8 0,-26 17 0,-15 10 0,-20 18 0,-8 9 0,0 3 0,7 0 0,11-5 0,12-5 0,11-5 0,10-5 0,10-5 0,13-7 0,13-8 0,16-8 0,12-14 0,12-9 0,9-14-1884,9-10-426,-41 18 0,0-1 2310,3-2 0,-4 1 0,8-3 0,-11 4 0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3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28671,'95'-12'0,"-3"-3"0,-25-3 0,17-7 0,-32 10-1525,1 1-1926,-40 12 3451,-13 2 0,-2 0 0,-3 0 0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3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158 1 28671,'-52'64'0,"6"1"0,27-9 0,2 3 0,4 0 0,6-5 0,4-6 0,5-9 0,9-8 0,7-7 0,11-7 0,5-8 0,5-9 0,4-13 0,3-8-69,-1-10-2496,-1-5-6030,-5-2 8595,-4-3 0,-17 18 0,-4 3 0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3.3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0 28671,'-9'85'0,"0"-7"0,2-26 0,-1-3 0,0-7-427,-1-8-3315,0-8 3742,-1-9 0,4-8 0,2-5 0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3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28671,'66'-37'0,"-2"5"0,-14 19 0,4 2 0,1 0-1413,2 2-3450,1 1 4863,0 4 0,-25 1 0,-7 3 0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7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55 28671,'63'-5'0,"-3"1"-3130,-11-1 3130,3 0-754,1-3-972,-1-1 1910,9 0 0,-31 3 0,0 2 0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60 28671,'-3'0'0,"0"0"0,3 0 0,0 0 0,54 0 0,-6-3-236,1-1 0,3-1-4851,28-8 5087,2-5 0,-36 9 0,-11 1 0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8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328 20 27718,'-69'-11'953,"7"3"-953,30 8 0,6 6 0,8 2 0,9 6 0,6 4 0,14 3 0,7 3 0,12 3 0,3 3 0,-1 0 0,-5 0 0,-10 0 0,-8 1 0,-18 3 0,-14 2 0,-19 3 0,-13-1 0,1-4 0,8-8 0,14-7 0,15-8-1155,9-6-1590,20-5-1200,14-14-5886,24-12 8961,17-17 0,-27 17 0,-4 2 0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8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7 25443,'2'-3'3228,"-1"0"-3228,-1 3 0,-29 47 0,12-15 0,-21 40 0,23-29 0,5-4 0,5-7 0,3-8 0,7-11 0,6-6 0,9-17 0,6-8 0,1-14 0,-4-5 0,-6 3 0,-6 7 0,-6 10 0,-3 8 0,0 7 0,-2 3 0,0 9 0,0 7 0,0 12 0,0 2 0,3 11 0,5-16-2287,9-3-6315,10-23 8602,9-15 0,-14 6 0,-2-5 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8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123 139 28087,'-10'76'584,"-2"-4"-584,-3-16 0,-1-2 0,-1-3 0,1-10 0,3-11 0,4-15 0,2-8 0,3-17 0,2-13 0,0-23 0,6-17 0,7-13 0,7-2 0,6 6 0,2 12 0,1 14 0,4 13 0,2 14 0,0 9 0,-1 6 0,-6 8 0,-3 6 0,-8 7 0,-7 8 0,-7 7 0,-17 9 0,-14 8 0,-16 4 0,-4-4 0,6-8-662,14-13-3921,15-13 4583,15-8 0,1-6 0,4-1 0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9.2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194 146 27337,'51'-9'739,"-9"-1"-672,-30 0 79,-6-2 22,-3-4 46,-11-1-214,-5-1 0,-11 0 0,-5 3 0,-3 3 0,-1 7 0,2 2 0,3 9 0,3 8 0,3 12 0,2 9 0,3 7 0,4 5 0,4 0 0,5 0 0,4-5 0,8-7 0,6-8 0,11-9-830,7-10-1412,6-11-985,5-11-4571,1-12 6950,-1-10 0,-18 14 0,-7 3 0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9.5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77 24748,'22'-43'3429,"-5"9"-2935,-16 34-494,-1 13 0,0 11 0,-6 15 0,-4 8 0,-5 2 0,-1-6 0,3-9 0,4-13 0,6-10 0,1-7 0,2-4 0,0-4 0,0-3 0,0-7 0,0-2 0,2 0-270,2 1-2744,7 1-2891,5 1 5905,8 3 0,-10 4 0,0 2 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09:59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153 170 25880,'57'-14'1165,"-6"-2"-1143,-27-3 1,-4-4 22,-7 0 11,-7 1 482,-7 1 156,-11 5-446,-9 6-248,-10 5 0,-7 14 0,-5 10 0,-2 17 0,2 11 0,5 5 0,11 1 0,10-3 0,10-6 0,16-5 0,9-7 0,17-8 0,9-8 0,5-9 0,2-4 0,-1-9-3430,-2-5 3430,-3-9 0,-20 7 0,-7 1 0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3.9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19325,'-9'5'-2458,"1"2"0,7-1 1,1-1-1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4.2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35 28490,'57'52'181,"-3"-10"-181,-8-48 0,-6-2 0,-9-4 0,-11-2 0,-10-1 0,-13-1 0,-11 0 0,-12 0 0,-8 4 0,-5 4 0,-1 4 0,1 3 0,0 8 0,3 4 0,3 11 0,5 6 0,8 6 0,5 4 0,9 1 0,3-2 0,4-5-3392,5-6 3392,4-10-349,9-7-1824,2-6-7228,3-12 9401,0-4 0,-10 1 0,-5 1 0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4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27011,'2'-1'1435,"0"0"-1435,44 4-292,-8-3-1153,46 3-5412,-15-3 6857,5-1 0,-32 1 0,-8 0 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4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101 190 28300,'-17'53'371,"0"-5"-371,3-17 0,-1-5 0,0-6 0,4-11 0,3-5 0,5-19 0,2-12 0,11-21 0,7-11 0,10-2 0,4 5 0,0 10 0,-3 14 0,-3 11 0,-4 11 0,-3 5 0,-4 5 0,-2 6 0,-3 5 0,-5 8 0,-3 6 0,-13 6 0,-9 6 0,-13 0 0,-4 0 0,4-7 0,6-8-774,11-7-2061,9-9 2835,30-5 0,-16-2 0,17-1 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5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96 110 27146,'43'-15'471,"-8"0"-415,-27 0-11,-4-1-1,-8-1 1,-7 2-11,-8 5 67,-8 4 89,0 5 45,2 8 69,4 4-304,5 8 0,3 3 0,3 2 0,2 1 0,5 1 0,1-2 0,4-3 0,7-4-1626,7-8-4470,10-5 6096,6-9 0,-13 4 0,-4-4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1 27146,'-9'69'997,"-3"-7"-907,-3-21 11,2-10 11,5-10 22,3-10-43,3-8-91,2-5 0,0-8 0,6-7 0,2-9 0,10-3 0,1 0 0,6 2-808,1 3-1276,2 4-6062,1 7 8146,-1 5 0,-13 6 0,-3 2 0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0 28671,'-25'85'0,"8"-32"0,0-3 0,-5 8 0,-4 10 0,13-38 0,5-13 0,5-9 0,2-6 0,1-9 0,1-6 0,5-10 0,4-3 0,3-1 0,3 4 0,0 4 0,1 4-416,1 2-1578,3 1-7837,2 1 9269,2 2 0,-11 4 0,-2 2 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6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1 28671,'-7'58'0,"0"-5"0,-4-21-1077,-1-1-2318,-1-3 2332,5-1 0,2-11 1,4-6-1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6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5 25645,'0'-2'1983,"0"0"-1625,-4 38-33,0-10-146,-3 29-22,3-23-133,1-6-24,3-5 0,4-7 0,4-6 0,5-5 0,5-4 0,2-8 0,2-5 0,1-4-360,0 0-1108,-3 3-1187,-1 3-7176,1 2 7675,0 2 0,-8 4 1,-2 1-1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6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58 28412,'-23'45'259,"5"-8"-259,22-27 0,5-3 0,4-3 0,4-2 0,0-4 0,0-6 0,-4-4 0,-2-7 0,-6-2 0,-3 1 0,-7-1 0,-3 4 0,-7 2-1054,-1 4-1860,2 5-6917,5 1 7588,5 2 1,3 2-1,1 0 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6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4 25936,'1'-2'2735,"-1"1"-2735,0 1 0,-3 31 0,-4-1 0,-7 32 0,-2-8 0,-1 0 0,0-4 0,4-5-2444,4-9-3080,5-7 5524,6-7 0,-2-11 0,2-4 0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7.1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3 24435,'0'-2'3260,"0"1"-2364,0 1-816,-32 32-80,21-17 0,-24 26 0,30-27 0,3-4 0,2-3 0,3-4 0,5-2 0,3-4 0,4-3 0,-2-3 0,-3-1 0,-4 3 0,-4 4 0,0 2 0,-2 2 0,-4 5 0,-2 7 0,-8 6 0,-3 6 0,-3 1 0,2-2-57,4-4-2038,6-6-5234,6-6 7329,15-4 0,-8-4 0,7 0 0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7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77 128 26317,'47'-21'470,"-7"2"-470,-26 10 34,-5 0 33,-4-2 23,-3 1 44,-4-3 236,-5 1-56,-4 1 0,-4 4 55,-4 3-177,-1 2-192,-2 9 0,-1 4 0,1 11 0,3 4 0,4 3 0,5 1 0,4 0 0,4 1 0,2-4 0,3-3 0,4-5 0,5-7 0,5-5-1211,4-4-1120,5-9-2364,3-5 4695,2-10 0,-13 8 0,-4 0 0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7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3 23348,'0'-1'3877,"1"-1"-2431,-1 2-1446,0 16 0,0-5 0,0 14 0,-2-9 0,0-2 0,-1-4 0,0-3 0,1-4 0,2-1 0,0-2 0,5-4 0,4-4 0,7-5-181,2-1-1365,1 1-1602,-1 4 3148,-1 2 0,-7 4 0,-2 1 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8.0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74 122 26765,'48'-22'381,"-9"1"-347,-25 6 33,-6 0 23,-3 2 55,-3 1 180,-2 2-22,-5 2 21,-2 5-87,-8 0-237,-5 6 0,-3 7 0,-2 6 0,0 8 0,2 2 0,5 2 0,4 0 0,5-1 0,5-4 0,3-1 0,7-4 0,5-5 0,9-3 0,2-6-606,3-1-3619,-4-3 4225,-5 0 0,-7 0 0,-6 0 0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8.7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22 25936,'-43'62'1322,"9"-6"-1865,29-28 756,3-5 76,2-5-289,6-7 125,3-5-192,10-11-258,4-11-179,3-12 229,1-11-251,-4-1 480,-4 4 46,-8 7 180,-6 11 358,-4 8-56,-1 6-101,0 7-34,-3 8 23,1 9 22,-1 10-123,2 3-156,6 1-113,5-2 0,10-6-371,9-6-951,9-10-2622,12-6 3944,9-9 0,-24 3 0,-4-3 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9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 27247,'-52'38'280,"8"-1"-5851,30-6 5672,4 1 34,4-2 1430,3-2-1565,2-7 804,2-9-849,6-5-78,5-11-34,7-10 3392,3-12-3425,0-6 190,-5-1 33,-3 4 124,-6 9 112,-3 6 45,-3 8 44,-2 3-99,0 14-259,-3 8 0,-4 16 0,-5 9 0,-3 5 0,-1-2 0,3-6-920,4-8-1310,4-12-7601,6-10 9753,10-12 1,-6 0 0,5-4 0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9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1 27415,'-23'63'1256,"4"-8"-1256,17-29 0,1-5 0,6-2 0,2-5 0,8-7 0,3-3 0,4-5 0,2-8 0,0-4 0,2-5-808,-2-1-1376,0 3-4663,0 1 6847,1 1 0,-11 7 0,-3 1 0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9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28671,'-40'50'0,"6"-3"0,20-14 0,2-1 0,5-2 0,3-5 0,3-5 0,1-8 0,4-5 0,3-5 0,7-13 0,3-5 0,1-13 0,-1-1 0,-4 2 0,-4 4 0,-4 9 0,-2 6 0,-2 6 0,-1 3 0,0 8 0,0 5 0,0 8 0,0 2 0,0-2 0,0-4 0,0-5-853,1-5-1937,3-5-7041,3-6 9414,7-7 1,-7 5 0,2-4 0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9.9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91 0 28671,'-8'63'0,"-2"1"0,-4-7 0,-1 2 0,0-4 0,2-5-6188,3-9 2726,4-11-6369,7-10 8520,11-10 0,-6-6 1,5-4-1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0 28671,'-43'19'0,"5"2"0,21 0 0,2 3 0,3 1 0,1 0 0,5 8 0,2-10 0,4 2-505,8-15-1926,7-4-5559,9-4 7990,5-7 0,-11 4 0,-3-4 0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7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28671,'65'-13'0,"-4"0"-651,-21 2-2139,-2-3 2790,-4-1 0,-15 5 0,-7 4 0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7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0 28255,'0'55'359,"-1"-2"-359,-5-15 22,-4 1 0,-4-1-9,0-6-13,2-10 0,4-10 0,4-8 0,2-14 0,1-8 0,1-13 0,0-5 0,3-4 0,4 2 0,5 6 0,2 5-46,-2 9-1388,1 6-1468,-1 6 2902,5 3 0,-8 3 0,0 0 0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8.3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 25611,'3'-1'3060,"0"0"-3060,-3 1 0,2 43 0,-9-7 0,-2 40 0,-11-17 0,-5 1 0,-2-2 0,-3-2-46,-1-4-1646,3-6-1221,4-11 2913,7-11 0,8-13 0,5-6 0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8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28671,'52'26'0,"-5"-2"0,-18-5 0,-2-2 0,-6-4-326,-4-6-1724,-3-3-5055,-3-8 7105,0-3 0,-6 1 0,-1-1 0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8.6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28671,'43'6'-9831,"-2"-18"8535,-27-3 0,-2-4 0,-7 9 0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8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28671,'-7'50'0,"1"1"0,-7 45 0,4-19 0,-1 0 0,-1-3 0,0-6 0,1-10-2029,2-12-2722,4-15 4751,2-12 0,2-11 0,0-5 0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9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0 28671,'-9'50'0,"0"0"0,-7 18 0,-1-3 0,-11 21 0,10-31 0,1-2-225,0 8-2801,8-15-6805,17-18 8039,16-15 0,-7-9 1,3-4-1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84 28602,'-50'15'69,"8"5"-69,26 9 0,4 6 0,6 1 0,3-2 0,12-4 0,2-9 0,9-7 0,2-8 0,-1-10 0,0-11 0,-3-10 0,-4-12 0,-3-6 0,-6-4 0,-2 1 0,-3 4 0,-4 9 0,-3 12-371,-6 10-2542,-3 14-6918,-2 12 9560,1 13 0,6-10 1,4 0-1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1 24580,'0'1'4091,"0"0"-4091,-6 36 0,-2-11 0,-7 34 0,-6-5 0,5-16-80,-2 8-1466,10-25-1558,4-8-6727,3-7 9300,10-7 0,-6-1 0,5-1 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9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23952,'2'0'3542,"0"-1"-3240,-2 1-616,17 27-1153,-13-16-1077,11 24-7287,-28-19 9235,-10 6 0,7-10 1,-2 1-1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09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28671,'71'-8'0,"3"-5"0,-3-7 0,3-1 0,-5 1 0,-1 5 0,-2 5 0,0 5-1805,-1 2-3036,-2 2 4841,-3 0 0,-27 1 0,-8 0 0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0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28671,'61'-1'0,"-2"0"0,-12 4 0,1 10-1973,-22 2-6823,-4 11 8796,-25 1 0,2-12 0,-4-1 0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10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28671,'88'-3'0,"-5"-1"0,-18-7 0,4 3-1189,-24 3-2385,-2 3 3574,-23 2 0,-10 0 0,-4 0 0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4.2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334 16 27964,'-64'-9'707,"7"3"-707,24 16 0,-1 8 0,-1 10 0,3 9 0,1 3 0,8 4 0,8-2 0,7 0 0,7-5 0,11-6 0,8-7 0,13-9 0,27-12 0,-11-15 0,16-10 0,-25-11 0,-10-2-3392,-11-1 3392,-10 1 0,-5 2 0,-18-7 0,4 16-1222,-12 2-2095,10 18 3317,3 8 0,6-2 0,2 2 0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4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4 26261,'1'-4'2410,"-1"36"-2410,0-2 0,1 33 0,-1-12 0,0-3 0,0-2-617,0-7-3361,-2-8 3978,-2-4 0,2-15 0,0-3 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4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26519,'0'-2'2152,"31"0"-2152,-7 2 0,26-1 0,-17-1-1077,-4-1-1489,-8 1-7265,-5 1 9106,-9 7 1,-4-4 0,-3 4 0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4.9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24250,'-15'46'326,"12"-9"1462,20-33-1788,14-3 704,4-7-704,-1 0 376,-6-3-376,-8 4 1227,-11 3-1227,-5 6 0,-12 8 0,-7 10 0,-10 10 0,-2 2 0,4-1 0,6-5 0,7-3 0,4-3 0,4-1 0,1-2 0,1-3 0,6-3 0,6-6 0,10-4 0,7-7 0,6-10-1816,4-10-1837,2-11 3653,2-4 0,-19 16 0,-5 5 0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5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52 28671,'57'-21'0,"-2"2"0,-12 13 0,-1 2 0,-5 2 0,-6 2 0,-4 0 0,-4 0 0,-4 0-1189,-5 0-2408,-5 0 3597,-5 2 0,-3-2 0,-1 2 0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5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28311,'-53'51'360,"8"-1"-360,27-10 0,4 4 0,5 3 0,3 0 0,4 0 0,1-4 0,10 9 0,3-18 0,14 3 0,4-25 0,5-5 0,2-10 0,0-7 0,-2-6-707,-5-7-2072,-1-4-7052,-2-2 9406,2-3 1,-13 15-1,-2 3 1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5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7 25903,'0'-3'2768,"0"0"-2768,0 3 0,-2 33 0,-3-6 0,-3 30 0,-3-12 0,1-1 0,0-1 0,2-4-1682,2-4-3383,1-5 5065,3-6 0,1-11 0,0-4 0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5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0 115 28671,'51'-37'0,"-3"6"0,-16 17 0,0 2 0,1 4 0,1 2-517,2 2-1186,4 3-8128,2 0 9104,-1 8 0,-18-5 0,-7 5 0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7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 1 28671,'-15'82'0,"2"-6"0,4-21 0,1-3 0,2-5 0,-1-7-1716,0-8-4469,0-6 6185,-2-4 0,5-10 0,-1-3 0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8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28671,'-9'63'0,"6"-8"0,12-30 0,8-5 0,6-8 0,6-5 0,4-5 0,3-8 0,0-4 0,-4-6-13,-4-3 13,-7-1 13,-6 0-13,-8-1 0,-4 2 0,-11 3 0,-9 3 0,-15 6 0,-12 4 0,-4 7 0,-2 4 0,7 5 0,9 1-125,13-1-1723,10-4-2208,10-2 4056,15-2 0,-8-3 0,7-1 0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8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27415,'-57'0'1256,"9"2"-1256,29 0 0,5 1 0,4 0 0,5-1 0,3 1 0,1 1 0,1 4 0,0 4 0,0 4 0,0 3 0,0 0 0,-2 1 0,-3 0 0,-3 0 0,-5 0 0,-2-1 0,-1-3 0,1-3-326,3-5-1030,4-4-1546,4-3 2902,3-2 0,1 1 0,0-2 0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8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0 28671,'-7'50'0,"0"-8"-91,1-20-1500,2-4-3261,8-4 4852,8-3 0,-5-6 0,3-2 0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9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6 20860,'-3'-3'4639,"1"0"-4079,2 3 258,0 0-336,-15 13-157,9-1-79,-11 13-55,13-2-34,2 0 67,2 1-55,1-2-169,4-3 0,3-5 0,5-6 0,3-5 0,5-7 0,0-6 0,2-8 0,-2-5 0,-3-1 0,-3 3 0,-5 5 0,-5 4 0,-3 5-561,-2 3-2073,0 2 2634,0 0 0,0 2 0,1 0 0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4 23874,'0'-2'3284,"0"0"-2444,0 2-751,-28 13 34,21-6 34,-20 12-56,27-8-23,0 1-10,3-1-11,1 2-57,3-1 0,-2 1 0,-2-1 0,-2 0 0,-4 3 0,-6 0 0,-6 2 0,-7 0 0,-2-1 0,-1-2-382,5-6-1881,6-3-3206,7-4 5469,3-1 0,4 0 0,0 0 0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29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3 23975,'1'-2'2588,"0"1"-2285,-1 1-46,-15 35-99,11-19-46,-11 26-3426,14-30 3337,4-6-23,6-3-34,4-7-392,7-7-33,1-7 123,0-5 336,-3 2 3392,-4 5-3258,-4 7 191,-4 4-34,-2 4 102,-1 1-46,0 5 56,1 1-134,0 5-213,0 0-56,0-1-202,0-2-515,0 0-806,-1-1-3340,-1 2 4863,-1 5 0,-1-6 0,0 0 0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30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62 27314,'-2'31'762,"0"-1"-482,2-7-45,0-1-155,0 1-80,-1 0 0,-2-2 0,-2-2 0,0-7 0,1-6 0,2-3 0,1-8 0,0-7 0,1-10 0,4-9 0,4-4 0,5-1 0,7 2 0,4 3 0,2 5 0,1 6 0,-4 6 0,-4 8 0,-4 3 0,1 3 0,-7 1 0,-1 2 0,-8 3 0,-9 4 0,-5 2 0,-9 2-595,-1 0-1500,2-1-2869,5-2 4964,6-2 0,6-4 0,4-2 0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3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56 26261,'45'-18'90,"-14"5"-23,-21 1-56,-16 5 34,-5 4-12,-8 1 23,-4 3 56,-1 5 247,1 3 134,3 6 224,2 0-303,5 1-401,2 0-13,3 0 0,3 0 0,3 0 0,1-2 0,5-3-80,4-5-1365,8-2-897,7-3-3932,4-7 6274,4-2 0,-14 0 0,-2 2 0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30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3 23504,'2'-1'2768,"0"0"-2421,-2 1 12,0 29-34,-3-8 134,-1 26-33,-1-17-34,0-6-301,2-5-91,2-9 0,1-5 0,8-7 0,5-8 0,11-4 0,4-6 0,1 1 0,-2 2-528,-2 4-917,-4 1-1020,-3 3-7366,-2 2 7664,-3 4 0,-5 2 0,-3 1 0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32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341 1383 24087,'-21'-88'2588,"1"0"-7912,4 11 5705,-1-6 1010,-2-10-1279,8 45 0,0-2-11,0-1 0,-1 1-34,0-2 0,-1 0 0,0 1 1,0 1 44,-13-45-34,-1 8 35,2 15-113,3 13 901,5 12-901,3 11 0,5 7 0,3 6 3264,3 7-3264,1 7 385,1 4-385,1 3 0,4 1 0,6 1 0,10 0 0,14-1 0,15-4 0,16-3 0,18-4 0,-34 6 0,1 0-150,9 0 1,1 1 149,3-1 0,3 2 0,30 0 0,0 1-390,-25 1 0,-1 1 390,18 3 0,-3 2 0,-31 0 0,-5 2 0,48 11 0,-3 3 0,-2 0 0,-6-1 0,-7-2 0,-9-3 0,6 3 0,-25-6 0,4 2 274,-24-7-274,-2-1 805,-1-2-805,-3-1 0,0-1 0,-11-1 0,-3 1 0,-10-1 0,0 0 0,-1 0 0,1 3 0,-1 8 0,0 11 0,0 16 0,0 12 0,1 8 0,2 5 0,2-2 0,1-1 0,0-3 0,2 0 0,-2-2 0,0 0 0,0 0 0,-2-1 0,-1-3 0,-1-3 0,-1-5 0,1-6 0,-1-6 0,-1-8 0,1-5 0,-1-7-1278,0-6 1278,-9-3 0,7-2 0,-7 0 0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0:32.5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0 420 27415,'35'-12'1256,"13"-3"-4087,0 1 1,6-1 2830,5-2 0,3-1 0,10-3 0,4 0 383,6 0 0,2 0-383,5 1 0,1 0 0,4 3 0,2 1 0,1 2 0,1 0 59,1 2 1,-1 2-60,-2 1 0,-1 1 0,-6 2 0,-3 1 0,-6 0 0,-4 2 0,-8 0 0,-4 0-106,-6 0 0,-3-1 106,43-5 1861,-11-5-8976,-8-3 7115,-11 1 0,-31 6 0,-12 4 0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2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28671,'68'-11'0,"-6"3"0,-18 4-5661,-4 1 5661,-4 1 1409,-4 1-1409,-6 0 500,-5 1-2584,-7 0-4258,-6 5 6342,-4 8 0,-5-5 0,1 4 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3.1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28671,'13'5'0,"6"-1"0,13-4 0,1-2-897,-1 3-2498,-1 5 3395,-4 5 0,-12-3 0,-4 1 0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3.4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75 26507,'-60'36'2164,"12"-4"-2164,31-14 0,9 0 0,5-1 0,3 2 0,8 0 0,7-2 0,11-6 0,9-4 0,6-10 0,3-10 0,-2-8 0,-7-9 0,-10-5 0,-12 0 0,-6 1 0,-6 4 0,-7 4-270,-3 7-1243,-6 6-2341,0 6 3854,2 5 0,6 2 0,3 0 0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3.6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 3 26754,'3'-2'1917,"0"33"-1917,-3-5 0,0 30 0,0-15 0,-1-1 0,-3 2 0,-4-3 0,-3-1-1783,-3-2-4088,2-3 5871,3-3 0,4-13 0,3-6 0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3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28255,'52'-5'-661,"-5"-1"-1614,-20-3-5624,-3-1 7899,-3-2 0,-10 5 0,-3 2 0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3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26944,'0'-3'1727,"37"-10"-1727,-7 6 0,32-7 0,-18 6 0,-4 1 0,-7 1 0,-9 0 0,-8 2-304,-7 0-2127,-6 2 2431,-5 1 0,2 0 0,-2 1 0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4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0 28671,'-33'63'0,"4"-3"0,16-23 0,2-1 0,4-2 0,3 4 0,4-12 0,5 2 0,4-14 0,6-6 0,4-4 0,1-3 0,1-6-125,-1-6-3158,0-8 3283,2-5 0,-10 10 0,0 1 0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4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28671,'-23'79'0,"0"-6"0,4-29 0,-1-4-573,-1-5-4357,-1-4 4930,3-4 0,8-11 0,3-5 0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4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46 28671,'65'-22'0,"-8"5"0,-27 13-472,-7 2-2172,-7 1-7187,-8 5 7466,-3 5 1,-5-4 0,0 4 0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5.1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1115 26124,'14'-55'0,"-3"-5"1105,-3-9-1105,-4-9 0,-1-12 0,-2 40 0,-2-1 0,-2-4 0,-2 0 0,-1 0 0,-1 0 0,-2 4 0,-2 1 0,-9-33 0,4 18 456,3 17-456,5 11 237,1 11-237,3 6 704,2 9-704,0 5 45,2 3-45,9 2 0,12-4 0,24 1 0,28-4 0,-23 4 0,4 0 0,11 1 0,3-1 0,7 1 0,2 1-788,3 0 0,-1 1 788,-2 0 0,2 2 0,20 3 0,-1 1-377,-25-2 1,-2 1 376,17 2 0,-3 0 0,-28-4 0,-3 0 0,-2-1 0,-1-1 0,41 0 0,-41 0 0,-1 0 0,14 0 0,4 0 0,-40 4 1438,-7 3-1438,-8 7 891,-5 8-891,-4 8 0,-3 14 0,-1 13 0,-3-3 0,-1 3 0,-6 35-179,2-29 1,-2-1 178,-12 19 0,-4-10-3274,-6-11 3274,-10-8-2775,-14-7 2775,-20-4 0,33-18 0,-1-6 0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5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1 214 28671,'84'21'0,"-34"-14"0,4-6 0,11-9 0,4-6-947,10-2 0,3-4 947,6-2 0,2 0-400,2 0 1,0 1 399,0 3 0,0 2 0,-3 2 0,1 2 0,-18 4 0,2 1 0,-5 2 0,-1-1 0,-4 2 0,8-1 0,-11 2 599,-30 4-2763,-30 8-7667,-32 6 9017,-30 14 0,22-12 0,-5 1 0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6.1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 24972,'-3'-4'2723,"1"0"-1894,2 4-682,31 20-147,7 0 0,35 19 0,-1-5 0,4 1 0,-2 2 0,0 2 0,3 2-913,8-2 913,-38-19 0,1-2 0,5 0 0,1-1-194,1 1 0,1 0 194,-2 0 0,0 0 0,-5 0 0,-2 1 0,29 17 0,-21-3 0,-20-5 0,-15-7 0,-12-10 572,-5-6-8539,-3-9 8073,0-9 1,0 5-1,0-3 1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6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10 847 28233,'-10'1'438,"16"-17"-438,32-32 0,22-21 0,-22 28 0,2-1-1285,4-5 1,2-1 1284,2-2 0,0-1 0,-1 0 0,0 1 126,-2 2 1,-2 1-127,-4 5 0,-1 2 0,27-25 524,-12 19-524,-14 19 0,-12 12 0,-10 10 1312,-9 6-2209,-4 9-4450,-9 9 5347,-10 13 0,6-13 0,-4-1 0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8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6 24211,'3'-3'3103,"-1"0"-2341,-2 3-247,-17 37-435,-1-3-80,-19 37 0,3-11 0,-2 3-3392,2 1 3392,2 0 0,4-5-752,1 11-626,13-24-1278,2-1-5669,10-32 8325,3-7 0,0-5 0,0-1 0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8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28671,'34'54'0,"0"-6"0,-4-22 0,3-3 0,0-5 0,0-6-461,-2-6-1902,-4-2-7095,-6-3 9458,-9 2 0,-6-2 0,-5 2 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8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1 208 28671,'71'-43'-584,"-8"1"-1982,-28 12-7265,-5-2 9207,-7 1 1,-10 14-1,-6 5 1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9.0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3 26754,'-4'-2'1917,"-17"44"-1917,9 0 0,-14 44 0,10-10 0,0 3 0,-2-3 0,2-5-237,0-10-1992,5-13-2320,5-13 4549,2-15 0,4-11 0,0-6 0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9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191 1 27874,'-20'48'265,"1"1"1,-6 17 0,3 0-266,-5 22-289,9-28 0,2-2 289,-5 17 0,7-9 0,5-14-2199,13-16-7632,18-17 9279,21-11 0,-15-7 0,1-1 0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9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130 141 26877,'-49'-2'1794,"7"6"-1794,22 7 0,8 8 0,5 5 0,12 1 0,11-1 0,15-6 0,13-8 0,6-5 0,2-15 0,-5-6 0,-9-15 0,-12-4 0,-11-3 0,-8 1 0,-10 2 0,-7 6 0,-7 5 0,-6 8 0,-5 8-517,-4 15-1880,-4 14-7434,-2 17 9333,5 11 1,14-19-1,7-6 1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0 26597,'-2'4'2074,"1"-2"-2074,-13 37 0,7-16 0,-11 34 0,12-27 0,1-1 0,2-6-2208,2-8-7623,11-7 9739,7-12 1,-4 2-1,1-6 1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19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25925,'2'-2'2565,"-1"1"-2384,-1 1-181,26 34 0,-11-20-505,21 26-806,-21-31-2185,-5-3 3496,-4-1 0,-5-3 0,-1 1 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20.1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1 270 28671,'77'-11'0,"0"0"0,0-2 0,-1-2-753,-6-3 1,0-2 752,1 0 0,0 0 0,0 2 0,0 0 0,-1 1 0,0 0 0,-4 1 0,-3 2-1675,-7 2 1,-5 2 1674,24-3-169,-36 7-3520,-28 14 3689,-34 8 0,13-5 0,-13 3 0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20.9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1551 28671,'-8'-61'0,"0"1"0,1-4 0,4-1 0,9-4 0,3-1-810,-2-4 1,-2-1 809,-1-1 0,-1 0-1641,-1 2 0,-1 2 1641,-1 5 0,0 3 0,0 8 0,-1 2 944,-1-30-944,1 22 0,-1 17 0,2 14 0,0 8 565,0 7-565,6 4 3392,14-2-3392,27-2 0,40-7 0,-23 8 0,7 0-463,16-2 0,6 1 463,-22 4 0,2 1 0,2 1-536,4 0 1,2 0 0,0 2 535,1 1 0,0 1 0,5 1 0,-5 2 0,6 1 0,-1 1 0,-5 1 0,0 2 0,-4 1 0,2 2 0,16 0 0,2 2 0,-10 4-560,-10 5 0,-8 4 560,-10 1 0,-3 3 0,-10-1 0,-1 6 0,6 13 0,-4 3 0,19 24 214,-27-23 0,-3 1-214,9 20 0,-2-3 0,-2-2 0,0-2 0,-1-3 0,0 2 0,-1 5 0,1 3 0,-2 6 0,-13-20 0,-3 2 0,8 25 0,-14-28 0,-3-2 0,-6 11 1463,-5-2-1463,-7-6 1441,-20 21-1441,-8-20 0,-28 14 0,-13-24 0,25-23 0,-6-3-544,-13 1 0,-5-3 544,-19-1 0,-5-2-912,21-5 0,-4-1 0,-2 0 912,-10 0 0,-3 0 0,-2 0 0,19-2 0,0 0 0,-2-1 0,1 1-131,-1 0 1,1 0-1,-1-1 1,-4 1 130,4-2 0,-5 1 0,-1-1 0,2 0 0,5-1-324,-20-1 0,5-1 0,-1-1 324,12 0 0,-3-1 0,3-1 0,9-2 0,-12-6 0,10-4 53,14 0 1,8-5-391,-9-30-5019,38-18 5356,40-23 0,-5 37 0,7 3 0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23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2115 24793,'-44'60'3597,"8"-9"-3316,28-29-281,3-8 0,6-6 0,12-15 0,13-16 0,21-24 0,17-23-342,-26 25 1,-1-2 341,3-6 0,-2-2 0,1-6 0,-3-3 0,-1-5 0,-3-2-508,0-5 1,-2-3 507,-2-5 0,-1-2 0,0-3 0,-3-2 0,-1 1 0,-3 0 0,-2 3 0,-2 1 0,-3 8 0,-1 2 0,-2 8 0,0 3 0,-1 9 0,1 3 0,8-36 0,2 14 0,-3 11 0,-1 11 0,-5 10 0,-3 10 610,-2 12-610,-1 7 1088,-3 7-1088,0 3 0,-5 3 0,-10 1 0,-11 10 0,-14 4 0,-8 12 0,-2 1 0,1 0 0,-11 3 0,17-12 0,-7 0 0,18-12 0,4-3 0,5-1 0,6-1 0,6 2 0,9 1 0,17 4 0,19 3 0,25-1 0,23 2 0,15-2 0,-46-5 0,2 0 0,-1 1 0,0 0 0,-1 0 0,-2 2 0,42 9 0,-39-5 0,-3 0 0,16 4 0,2 1 0,-44-13 0,-14-4 0,-6-10 0,-16-9 0,-13-12 0,-55-27 0,6 15-107,20 14 1,1 2 106,-19-4 0,15 6 0,16 4 0,16 4-706,12 2 706,-5 6 0,13 3 0,-8 4 0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24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330 2193 28166,'-49'-81'336,"9"-10"-1216,31 42 0,4-3 902,-2-6 1,-1-3-12,-1-6 0,-1-2 28,-2-6 0,0-1-33,-1-6 1,-1-2-867,0-4 1,0-2 859,1-3 0,0-1 0,1 2 0,1 1-120,1 7 0,0 3 120,2 12 0,0 5 0,-3-29 0,2 35 648,4 26-648,2 13 1740,2 6-1740,3-1 1342,9 1-1342,11 0 0,19-1 0,21 0 0,25-4-744,-31 7 1,3-1 743,8-1 0,4-1 0,6-2 0,3 0-478,5-1 1,2 1 477,2 0 0,0 2 0,3 1 0,-1 1 0,0 3 0,-1 2 0,-3 2 0,0 1 0,-5 1 0,4 2 0,-8 0 0,6 1 0,-4 0 0,15 0 0,1 1 0,-12 0 0,4 0 0,-3 1 0,11 2 0,-2 1 0,5 3 0,0 2 0,-33-3 0,-1 1 0,4 2 0,25 6 0,5 3 0,-5-1-399,-23-4 1,-3 0 0,2 1 398,17 4 0,4 2 0,-8-2 0,0 1 0,-6-1 0,-2-2 0,-1-1-346,-2-1 0,-1-1 346,-3-2 0,-2-1 0,-3-1 0,-2-1 0,-4-1 0,-3 0-1287,41 6 1287,-13-1 0,-12-2 543,18 1-543,-22-5 0,18 0 0,-24-3 0,-1-1 0,12 1 0,-25 1 935,4 3-935,-26-2 714,-4 3-714,1-3 3377,0 3-3377,0-3 47,8 1-47,-10-3 0,4-1 0,-13-3 0,-1 1 0,-1-1 0,-1 0 0,1 0 0,-2 0 0,-2 0 0,-1 0 0,-2 0 0,0 0 0,-3 1 0,-1 6 0,-4 8 0,-4 17 0,-3 17 0,-3 21 0,1 18 0,0 11 0,8-45 0,1 2 0,0-1 0,-1-1 0,1 0 0,-1 0 0,1-1 0,0-2 0,-5 47 0,2-5 0,4-8 0,3-9 0,1-11 0,0-14 0,-1-12 0,-1-13 0,-3-12-69,-4-7-3673,-10-9 3742,-15-7 0,15 3 0,-4-2 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25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1 379 26104,'59'-4'855,"0"1"1,10-4 0,3-4-856,12-3 0,4-4-208,-15 3 0,3-2 0,4 0 208,11-2 0,4-1 0,3 0-969,-17 5 1,1-1 0,2 0-1,1 1 969,6-1 0,2 1 0,0 1 0,1 0 0,2 1 0,1 1 0,0 0 0,1 2-225,0 1 0,0 1 0,0 1 0,0 1 225,-1 1 0,1 0 0,-2 1 0,1 2 0,-3 2 0,-1 2 0,1 1 0,-2 0 0,-1 2 0,-1 0 0,-1 2 0,-1 1 0,-3 0 0,-2 2 0,0 1 0,-1 0 0,-5 1 0,-1 1 0,-1 1 0,-1-1 0,17 4 0,-1 0 0,-2 1 0,-7-3 0,-1 1 0,-2-2-229,-4 0 0,-1-1 0,-1-1 229,-5-2 0,-1 0 0,0-1 0,28 2 0,-3-2 0,-11-2 0,-4-1 0,-12-1 0,-5-2 133,22-1-133,-39-1 2123,-23-1-2123,-14-4 2375,-3-3-4460,-2-5-7746,0-1 9021,-7 0 1,5 5 0,-5 3 0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3.8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0 25959,'-29'22'1108,"5"-3"-961,15-9 32,1 2-11,0 1-34,0 1 79,2 1-56,1-3-68,1 1-33,3-3 0,0-3-11,1-1-22,0-1 10,4-2-33,3 1-11,4-2-56,0 0-336,2-1-416,0-1-480,2-4-1737,3-2-6795,2-5 8725,-1-1 0,-8 6 1,-2 0-1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4.1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8 23135,'0'-5'3092,"0"2"-2700,0 3-100,0 0-68,-23 35-134,12-16-57,-17 28-33,20-28 0,3-4-56,3-6-11,1-4 11,2-3 56,5-1 0,3-1 11,5-3 45,1 0 112,-1-1 45,-2 2 56,-4 1 33,-1 1-156,-3 0 33,-2 3-100,0 2-12,0 5-67,1 3-2342,1 7-7489,0-6 9381,5 3 0,-5-11 0,1-3 0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4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44 27998,'-37'63'347,"7"-10"-347,31-29-11,6-6-45,6-7 0,7-5 56,5-13-236,0-6 12,-4-10 180,-6-4-91,-8-2-515,-4 0-695,-9 2-1366,-6 2 2711,-11 5 0,9 9 0,-1 4 0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8.1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97 25387,'-3'-3'2846,"0"0"-2408,3 3-438,0 0 0,45-14 0,-7 8 0,42-12 0,-19 14 0,1 1 0,-2 3 0,-3 0 0,-4 0 0,-4 0 0,-7-2 0,-6-2 0,-7-3 0,-10-2-1110,-7 0-3529,-7 1 4639,-8 4 0,2 1 0,-4 3 0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8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28188,'0'53'483,"-2"-3"-483,0-10 0,-1-1-259,1-3-1007,1-3-4748,1-4-3817,2-6 8717,3-7 0,-2-8 0,1-5 0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8.8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27874,'0'85'797,"0"-7"-797,0-31 0,0-6-46,0-8-1713,-2-8-4684,-3-5 6443,-9-4 0,6-7 0,-2-3 0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9.0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76 28671,'60'14'0,"4"-3"0,-1-11 0,4-5 0,-1-2 0,-6-7 0,-10-2-1592,-10-1-2195,-10 1 3787,-8 3 0,-12 5 0,-3 4 0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9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0 28671,'-2'83'0,"-1"-1"0,-3-13 0,-2 2 0,-1-2 0,0-5 0,2-8-1077,4-10-3830,3-13 4907,9-12 0,-5-10 0,5-9 0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9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100 0 27538,'-41'25'560,"7"1"-6052,25-2 5638,2 5 1408,2 1-1441,2 1-113,2 0 0,8-3 860,2-5-860,9-5 0,3-8 0,3-6 3392,1-7-3392,-2-7 0,-1-8 0,-5-7 0,-6-5 0,-4-1 0,-4-3 0,-5 2 0,-6 2 0,-6 4 0,-6 6 0,-4 8-237,0 7-1096,1 10-1602,5 9-6896,5 10 7843,6 6 0,5-12 0,2-4 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39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5 26586,'0'-2'2085,"0"0"-2085,0 2 0,-15 30 0,6-1 0,-13 29 0,12-11 0,2-1-449,3-6-2566,3-8 3015,2-8 0,0-12 0,0-4 0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0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28457,'61'-18'-1726,"-7"3"-1881,-25 12 3607,0 1 0,-14 2 0,-2 0 0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0.4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179 1 28625,'-55'22'46,"8"3"-46,27 5 0,2 3 0,3 4 0,3 0 0,5-1 0,4-2 0,1-5 0,6-5 0,5-5 0,9-8 0,9-4 0,8-5 0,4-10 0,0-2 0,0-9 0,-5-1 0,-4 1 0,-5 1 0,-6 1 0,-4 4-1906,-5 3-5747,-5 5 7653,-2 3 0,-3 2 0,0 1 0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0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28671,'-11'54'0,"2"-6"0,7-17 0,1-3 0,0-5-360,1-3-1500,0-7-5770,-2-1 7630,-3-1 0,2-5 0,-2 0 0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0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94 28671,'79'1'0,"-5"-5"0,-20-5 0,-4-5 0,-5 2 0,-6 2 0,-7-1 0,-3 3-13,0-2-2373,1 3-6253,2 1 8639,3 3 0,-16 2 0,-4 1 0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1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39 28671,'35'-21'0,"4"5"0,5 15 0,3 1-4252,1 0 4252,-2 0 764,-2 0-764,-4 0-1267,-3 0-3664,-8 0 4931,-11 5 0,-9-4 0,-8 4 0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1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28671,'53'-19'0,"0"1"0,-10 5 0,0 1-7734,-3 2 1896,-2 4 6190,-6 7 0,-14-1 0,-6 3 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1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62 26888,'-63'21'1783,"11"2"-1783,26-1 0,10 4 0,6 2 0,6-1 0,7-1 0,11-6 0,12-8 0,15-7 0,9-16 0,2-7 0,-4-12 0,-10-3 0,-13 1 0,-11 1 0,-8 1 0,-8 2 0,-6 4-953,-5 7-3205,-1 6 4158,5 5 0,5 5 0,2 1 0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2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78 1 28671,'-7'74'0,"-2"-1"0,-1-16 0,-3-1 0,0-6-606,3-9-3125,3-7 3731,3-7 0,2-13 0,0-5 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2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0 138 27897,'53'-25'-2185,"15"-10"-5031,-30 14 7216,14-10 0,-34 17 0,-3 2 0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2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237 3 25768,'0'-2'2903,"0"1"-2903,-24 35 0,8 0 0,-22 34 0,12-5 0,0 2 0,0-3 0,3-7-1379,3-11-3440,4-10 4819,4-11 0,6-11 0,3-6 0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2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25028,'4'-2'3384,"-1"0"-3125,-3 2-259,30 15 0,-15-2 0,25 13 0,-23-8 0,0-4-259,1-5-1321,0-5-2016,1-5 3596,-1-6 0,-7 3 0,-4-3 0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2.7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28671,'17'13'0,"-2"-3"0,-8-11-875,0-4-962,2-2-3464,-2-4 5301,2 1 0,-5 4 0,-1 2 0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28546,'-17'79'125,"-1"-1"-5786,1-14 5661,-2 3 1409,2-4-1409,1-7 343,5-9-2292,6-10-3441,2-10 5390,7-11 0,-2-9 0,2-5 0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28671,'-10'91'0,"-2"-4"0,-5-21 0,1-6 0,2-8-2376,7-12-5961,7-9 8337,12-12 0,-6-9 0,6-6 0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46 28671,'-25'14'0,"5"1"0,23 2 0,2-3 0,5-3 0,2-5 0,2-3 0,0-6 0,0-7 0,-2-5 0,-3-9 0,-4 1 0,-3 1-897,-2 6-1513,-1 8-7421,-5 3 9638,-4 16 1,2-8 0,1 7 0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 26138,'-2'0'2533,"0"0"-2533,2 0 0,-14 30 0,6-9 0,-11 25 0,8-17 0,2-3 0,-1-2-953,2-4-2241,2-5 3194,2-7 0,3-4 0,1-3 0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0 26250,'8'59'-2656,"-3"-6"-2800,-11-29 5456,-6-1 0,3-10 0,0-2 0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3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82 28671,'-36'1'0,"7"1"0,31 2 0,9 0 0,10-1 0,13-1 0,12-2 0,6-3 0,2-1 0,1-3 0,-1-2 0,2-2-449,3-1-3506,3-4 3955,0-1 0,-28 7 0,-8 2 0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4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28226,'42'-25'0,"-5"12"220,-22 27-220,-1 10 74,-3 6-74,-1 5 38,-3 3-38,-1-1 0,0-1-392,3-3-9439,0-2 8717,2 3 0,-5-16 0,-1-1 1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0 24849,'-5'26'0,"0"-5"0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5.1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482 13 28311,'-56'-7'360,"1"1"-360,9 11 0,-1 5 0,1 7 0,2 5 0,2 2 0,9-1-3392,9-1 3392,11 0 0,19 0 0,18 3 0,19 2 0,35 11 0,-20-8 0,8 8 0,-42-11 0,-16 20 3392,-19-8-3392,-17 16 0,-15-13 0,-10 1 0,-6-3 0,0-5 0,6-6-998,14-9-2509,15-8 3507,13-6 0,9-5 0,2-1 0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5.5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0 28502,'-55'57'169,"7"-1"-169,24-9 0,5 1 0,5 0 0,6-4 0,4-6 0,3-10 0,8-10 0,5-11 0,12-19 0,6-12 0,2-15 0,-1-3 0,-7 3 0,-7 11 0,-8 12 0,-5 9 0,-3 7 0,-1 10 0,0 7 0,0 12 0,0 5 0,0 1 0,0-3 0,3-7-1189,5-11-6497,11-8 7686,11-21 0,-11 10 0,0-9 0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4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24558,'0'-4'2902,"0"2"-2275,-25 44-235,10-14-978,-20 37 586,19-25 189,-2 16-761,8-14-896,0 10-1019,8-20-7344,13-4 8372,9-7 1,-6-9-1,3-7 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0.2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0 26451,'-57'6'2006,"1"7"-1792,9 10-214,0 5 0,7 5 0,8 0 0,11 0 0,8-1 0,7 1 0,3 0 0,4-2 0,5 0 0,4-5 0,9-7-405,7-8-2642,7-9 3047,9-11 0,-18 5 0,-3-4 0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0.5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43 26765,'-21'47'1300,"6"-6"-1065,13-19-123,2-5-78,5-3-34,1-8-45,6-5 34,2-14-236,0-10-111,2-12 223,-3-5 135,-3 6 0,-2 9 79,-5 10 22,-1 9 11,-1 6 22,-1 10-78,0 7-56,0 9-56,1 2-750,2-2-1626,3-6-7399,5-8 9288,4-5 1,-6-4 0,0-3-1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0.8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69 154 23359,'0'-4'2476,"0"33"-2016,0-1-91,0 30 136,-2-11-1,-1-1-135,-3-3-167,-1-9 100,1-11-177,0-11-125,-1-7 0,0-14 0,-2-10 0,2-18 0,1-14 0,3-11 0,3-6 0,8 2 0,3 8 0,9 13 0,3 14 0,1 14 0,0 9 0,1 5 0,-2 9 0,-3 5 0,-4 8 0,-6 5 0,-5 5 0,-3 4 0,-10 4 0,-15 15 0,1-15-158,-7 6-1590,17-21-2050,5-5 3798,9-2 0,-1-7 0,3-3 0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1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131 7 23303,'-5'-3'2510,"1"0"-2084,4 3 167,0 0-358,-24 0 35,13 6 10,-18 3-23,18 8-21,0 4-57,1 3-34,0 1 1,2-2-55,3-2-91,3-2 0,1-3 0,1-3 0,0-2 0,0-4 0,5-3 0,4-2 0,6-11 0,3-4-259,1-11 24,0-3 33,-5 1 213,-2-3 23,-7 13 67,-1 1 134,-4 12 23,0 3-201,0 8-57,0 3 0,0 9 0,0 1 0,0-1 0,5-1-931,4-5-1523,10-5-4908,6-5 7362,6-3 0,-13-1 0,-1 0 0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1.6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 28166,'-46'14'505,"7"5"-505,23 10 0,2 4 0,2 1 0,5-2 0,2-4 0,3-4 0,3-8 0,7-6 0,7-6-886,9-7-2902,5-6 3788,1-5 0,-12 3 0,-5 4 0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1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98 172 25936,'54'-29'392,"-9"0"-369,-32 3 44,-7 1 146,-5 1 403,-10 5 90,-6 6 12,-8 6-718,-4 7 0,0 12 0,0 9 0,2 15 0,3 6 0,3 4 0,7 0 0,5-5 0,4-2 0,10-7 0,6-4 0,13-7-561,10-8-2241,7-7-7029,5-4 8877,3-9 0,-21 5 0,-6-5 0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2.2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7 27751,'0'-3'920,"0"0"-920,0 3 0,-14 49 0,-1-4 0,-18 49-436,0-14 436,-4 3 0,3-5 0,5-9 0,10-13-252,9-14-5149,15-11 5401,15-12 0,-6-9 0,4-6 0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2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43 680 28671,'-23'-84'0,"4"-6"0,19 3 0,2 23 0,3-1 0,3-24 0,0 37 0,1 5 0,9 7 0,1 15 0,2 8 0,2 7 0,0 4 0,2 4 0,-1 1 0,1 7-729,-2 7-2319,-4 11-6783,-6 8 8790,-6 7 0,-6-17 0,-1-2 0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2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 28671,'32'-10'0,"3"1"0,10 6-864,1 1-2867,-3 1 3731,-4 6 0,-18-3 0,-5 3 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3.1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36 28121,'-45'39'550,"7"-1"-550,27-11 0,4-1-4252,4-2 4252,2-4 860,10-5-860,2-8 0,10-12 0,2-12 0,0-12 0,0-7 0,-4-1 3392,-4 2-3392,-4 5 0,-4 9 0,-3 8 0,-2 7 0,-1 4 0,-1 13 0,1 3 0,0 13 0,-1 1 0,1 2 0,-1 2 0,0-3 0,1-2 0,1-5 0,1-8-909,2-5-6508,1-4 7417,3-1 0,-4-2 0,0-1 0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3.6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83 28671,'16'35'0,"-3"-7"0,-12-27 0,0 0 0,-1-1 0,2-4 0,1-4 0,3-5 0,1-3 0,2 0 0,-1 3 0,0 1 0,0 1 0,2 2 0,1 1 0,2 2 0,2 1 0,2 2 0,-1 0 0,0 1 0,-3-1 0,-3 0 0,-2 1 0,-5 1 0,-1-1 0,-4 1 0,-6-1 0,-5 0 0,-9 1 0,-3 0 0,0 2 0,0 7 0,0 4 0,2 11 0,1 4 0,2 3 0,6 0 0,7-3 0,3-4-3392,11-6 3392,7-5-1785,11-7 1785,7-2-1200,16-11-2397,-12 2 3597,6-5 0,-27 7 0,-5 1 0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4.3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6 21454,'2'-3'4673,"1"0"-4080,-3 3 147,0 0-292,1 14-179,-3 6-79,0 17-67,-2 3 1,-1-1-67,1-6-57,1-8 0,1-9 0,1-8 0,0-5 0,0-3 0,1 0 0,0-5 0,6-4 0,2-9 0,7 0 0,1 1 0,1 3-136,1 2-637,3 3-515,4 1-1009,4 1 2297,11 0 0,-20 5 0,4-1 0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6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28009,'10'54'662,"0"-5"-662,-1-15 0,0-5-528,-1-3-1589,-1-4-7714,-3-2 9617,-2-1 0,-3-8 0,1-3 0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6.4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28378,'5'53'293,"13"-11"-293,35-33 0,12-5 0,7-12 0,1-4 0,-2-9 0,-7-3 0,-9-2 0,-11-2 0,-11 0 0,-14 0 0,-10 5 0,-17 1 0,-16 6 0,-22 7 0,-20 8 0,-14 16 0,-4 11 0,5 12 0,16 2 0,17-1-2298,15-4 2298,11-1 0,11-16 0,2-4 0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268 1 26855,'-68'34'1445,"5"-4"-1074,25-18-371,6-3 0,8-2 0,11-4 0,7-1 0,10 1 0,9 2 0,11 3 0,9 2 0,1 1 0,-1 0 0,-5 2 0,-8-1 0,-6 5 0,-7 1 0,-7 7 0,-14 6 0,-9 6 0,-15 3 0,-4 0 0,1-6 0,7-7 0,10-11 0,12-7-1177,6-6-4549,17-6 5726,8-8 0,-3 4 0,1-3 0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7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0 27986,'-31'70'685,"7"-5"-685,21-25 0,5 0 0,5-2 0,6-4 0,10-8 0,5-11 0,7-7 0,4-14 0,2-9 0,-1-12 0,-7-6 0,-5 0-1110,-9 3-2599,-4 6 3709,-4 7 0,-6 9 0,-1 4 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50 25521,'-6'-6'2857,"2"1"-2577,4 5-267,0 0-13,-29 34 0,19-15 0,-21 28 0,28-25 0,4-2 0,6-3 0,5-2 0,8-4 0,4-5 0,2-4 0,0-8 0,0-7 0,-2-11 0,-3-7 0,-5-3 0,-5-1 0,-6 4 0,-3 4 0,-9 8 0,-8 9 0,-12 8 0,-7 16 0,-3 9-1413,3 10-2733,6 3 4146,10 0 0,9-16 0,4-5 0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8.2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28334,'5'34'337,"-3"-2"-337,-5-7 0,0-6 0,2-5 0,1-7 0,4-5 0,3-1 0,7-5 0,3-3 0,2-4 0,2-1 0,0 2 0,-1 3 0,-3 2 0,-2 3 0,-5 2 0,-2 3 0,-3 3 0,-2 5 0,-1 4 0,-2 1 0,0-1 0,2-3-1110,0-3-1188,4-2-1679,4-5-5854,1-1 8683,4-2 1,-6 0-1,-2 0 1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8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35 101 26183,'-9'26'997,"1"-2"-583,1-2-78,2-3-212,2-3-57,1-4 22,2-6-89,0-2 23,2-8 10,5-10 1,5-9-34,5-11-22,2-4-46,-1 1 46,-1 4 22,-5 9 11,-3 9 34,-4 8 33,-1 6 236,-2 9-279,0 6-35,-1 8 0,0 3 0,-1 0 0,0-2 0,0-4 0,0-4-248,1-4-1780,2-5-3563,2-3 5591,5-2 0,-5-1 0,1 0 0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8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2 23034,'4'-1'4348,"0"0"-3598,-4 1-224,-3 41-513,-4-14-13,-4 36 0,-3-25 0,3-5 0,1-7 0,6-14 0,1-6 0,7-16 0,5-8 0,6-11 0,5-3-629,2-1-1186,0 5-3675,-2 8 5490,2 7 0,-10 8 0,-3 3 0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1:59.1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77 144 25095,'41'-36'191,"-9"2"-124,-26 11 281,-3 3 346,-3 5-89,-6 6-123,-4 4 0,-5 4 78,-12 17-413,5 1-147,-6 17 0,10-3 0,3 1 0,5 0 0,4-3 0,4-4 0,5-3 0,5-4 0,7-7 0,8-5-528,6-8-1914,6-8-7389,3-6 9507,2-7 0,-17 10 0,-6 2 0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3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22298,'33'14'380,"-4"1"1829,-21-1-2209,0 1-381,0 1 68,1-2-2835,2-2 3277,0-3 0,-5-4 1,0-1-1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3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 28602,'52'-7'-481,"2"-1"-1323,-7 4-6589,8 2 7330,10-1 0,-29 3 0,-4 0 1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3.9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7 24053,'0'-4'3474,"0"2"-2959,0 2-145,0 0-348,-10 13-22,3-2-784,-8 11-2353,6-6 3137,1-2 0,3-5 0,2-3 0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28671,'-19'61'0,"4"-10"0,12-32 0,2-6 0,1-3-2074,0-4-5243,4-1 7317,0 1 0,0-4 0,-1 1 0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6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1 20246,'-46'46'145,"6"-4"2348,24-10-3109,5-6 355,5-10-2026,3-7-2301,4-7 4588,9-16 0,-6 9 0,5-9 0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0 28345,'-11'60'302,"4"0"-750,3-12-661,5 4-1390,9 0-7332,9-1 9826,10-3 1,-12-21-1,0-7 1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7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176 233 27583,'-40'14'179,"5"9"-145,23 22 0,-2 9-1,2 3 90,-1 0 23,1-6-68,1-11 46,1-12 77,3-15-65,2-9-136,2-20 0,2-15 0,2-21 0,7-14 0,5-9 0,7-3 0,2 3 0,2 9 0,-1 12 0,-1 12 0,-3 13 0,-4 11 0,-4 7 0,-2 7 0,-4 2 0,-2 9 0,-1 8 0,-2 13 0,-9 13 0,-7 9 0,-9 4 0,-3-1-57,2-7-4089,4 0-5685,11-19 9616,4-1 1,7-19-1,0-3 1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7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28065,'-31'54'606,"2"-4"-719,7-7-1097,10-14-1883,2 1-6738,14-19 8944,7-6 0,-4-3 0,4-2 1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8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24 25465,'-42'48'1647,"7"-7"-1400,25-20-56,4-6-191,4-6-34,3-5 34,5-6 67,4-9-67,9-7 0,0-8 0,-1-2 34,-3 2-12,-5 4-11,-4 6-11,-2 7 79,-2 5 33,-1 5 134,-1 8-123,0 5-55,-2 8-57,-2 0-448,-2 5-1132,1-10-2778,1-3 4347,9-11 0,-4-3 0,4 0 0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4 20669,'0'-2'3620,"0"0"-2937,-9 41-78,0-16 23,-8 32-124,3-29-55,0-3-169,3-6-224,5-8-34,2-5 12,7-5 66,5-8-44,6-4-44,5-9 44,-1 0 22,0-1 12,-4 5 78,-3 3 33,-3 5-33,-5 5-67,-2 3-10,0 3-91,-1 7 0,1 3 0,-1 6 0,1 2 0,-5-1 0,-1 0-741,-1-2-906,2-2-1871,8-3-6313,6-3 8087,10-4 0,-7-2 0,0-2 0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8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56 23068,'0'-3'3092,"0"0"-2834,0 3 145,0 0-157,-21 28-10,15-14 11,-15 22-57,23-24 101,3-3-123,4-4-112,4-2 79,1-5-35,0-7-32,-1-5-46,-1-9-22,-1-1-246,-2 1-359,-1 3-516,-3 4-1019,-2 5-7691,-3 4 9025,1 3 0,0 2 1,0 0-1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08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 27729,'9'-40'739,"-1"9"-536,0 28-203,-2 8 0,0 9 0,-3 9 0,-1 10 0,-4 5 0,-2 1 0,-1 0-438,-2 0-3024,1 1 3462,3 7 0,2-21 0,1-2 0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5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0 28671,'-33'64'0,"-1"-1"0,3-10 0,-3 2 0,1-1-5661,3-1 5055,5-7-181,9-5-6317,7-11 7319,7-11 0,2-9 0,0-7 0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5.3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28671,'34'50'0,"-1"-8"0,-12-30 0,1-3-752,-2-4-1007,3-1-2667,-2-3 4426,2-1 0,-11 0 0,-1 0 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5.5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0 112 28671,'23'-24'-2948,"1"0"-2766,1 4 5714,0-2 0,-11 10 0,-5 3 0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5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10 24121,'1'-5'3350,"-1"1"-2790,0 4-179,0 47-202,0-14-168,0 41-11,0-25-560,0 2-1098,-2-1-5009,-3 1 6667,-5 0 0,3-23 0,0-4 0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5.9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28020,'-53'34'651,"10"-1"-651,31-10 0,6 0 0,3 0 0,3 0 0,7-1 0,4-3 0,9-3 0,4-5 0,5-6 0,3-5 0,1-8 0,1-7-707,-3-9-1702,1-5-6275,-2-6 8684,0-2 0,-13 15 0,-4 4 0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9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26519,'8'45'1176,"-7"2"-6691,-13-7 5594,-4 5 1341,-2 2-1420,1-2-67,2-1-336,3-6-517,3-7-727,3-7-2468,3-8 4115,1-6 0,1-5 0,0-3 0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25219,'0'-2'2431,"0"1"-1848,0 1-583,28 31-23,-14-18-313,21 23-683,-23-28-1390,-3-3-7422,-2 0 9193,-3-2 0,-2-2 1,-1 0-1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9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 24614,'-1'-1'2207,"1"0"-1568,0 53-549,0-24-90,0 41-550,0-37-1366,0-2-5131,0-3 7047,0-1 0,0-11 0,0-4 0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19.9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27011,'26'-15'-9831,"-3"-1"8840,-7 1 1,-8 6-1,0 0 1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27393,'-5'55'885,"0"-4"-885,2-18-348,0-3-1075,3-2-2712,-1-2 4135,1 1 0,0-12 0,0-3 0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0.4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62 26384,'-42'24'1524,"7"-2"-1166,21-6-55,4 1-201,2 3-102,5 2 0,1 3 0,9-3 0,5-5 0,10-7 0,6-6 0,2-10 0,-1-7 0,-4-11 0,-8-5 0,-8-4 0,-5 3 0,-13 0 0,-4 4 0,-11 3 0,-4 6-293,1 4-1678,6 7-4898,10 2 6869,7 0 0,4 3 0,2-1 0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6 24939,'0'-3'3204,"0"1"-2676,0 2-528,-17 31 0,6-4 0,-15 29 0,10-11 0,2 0 0,4-4 0,5-7 0,3-7 0,5-8 0,3-6 0,5-5 0,5-5 0,4-2 0,3-5 0,4-5 0,2-5 0,-1-2 0,-2-2 0,-2 1 0,-4 0-326,-3 2-1433,-4 1-2354,-3 5 4113,-4 3 0,-3 4 0,-2 0 0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0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46 1 28671,'-21'59'0,"3"-6"0,14-19 0,2-3-595,2-2-2475,0-1 2222,0 1 0,0-13 0,0-3 0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1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 23840,'-2'0'3542,"1"0"-2253,1 0-1289,-11 28 0,4-6 0,-10 25 0,8-11 0,-1 1 0,0-1 0,3-3 0,1-7 0,4-7 0,1-6 0,1-6 0,0-3 0,0-3 0,0-1 0,-1-7 0,-1-3 0,0-7 0,1-2 0,0-1 0,0-1 0,1 1 0,0 1 0,0 1 0,0 1 0,0 0 0,4 1 0,1-1 0,4 3 0,3-1 0,0 3 0,1 0 0,-1 2 0,-2 1 0,1 2 0,-1 1 0,-1 2 0,2 2 0,0 2 0,1 0 0,2 5 0,0 3 0,0 8 0,-2 2 0,-2 2-3392,-1 1 3392,-5 0 0,-1 3 0,-3 17 0,-6-6 0,-3 15 0,-5-13 0,0 0 0,-2-4 0,-2-2 0,3-14 0,-4-3 3392,3-12-3392,-5-1 0,-2-1 0,1 0 0,0-3-528,5-3-2654,5-4 3182,5-4 0,4 7 0,2 0 0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0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 20479,'63'-8'0,"-5"1"2531,-21 8-2531,-4 3 1352,-3 2-3145,-9 4-2602,-6 3 4395,-8 5 0,-3-7 0,-4-1 0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28378,'64'1'-4078,"-7"1"4078,-22 1 0,-16-2 0,-5 2 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4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27348,'-34'49'1075,"8"-8"-827,26-25-248,6-2 0,3-2 0,7-2 0,1-4 0,1-3 0,-1-2 0,-3-4 0,-4-5 0,-2-6-371,-1-5-2250,-2-3-7210,0-2 9672,2-1 0,-4 10 1,1 4-1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26138,'0'-1'2296,"0"0"-2059,-3 34-237,0-3 0,-3 31 0,1-10 0,0-1-1592,-1-3-4829,0-7 6421,-3-3 0,4-17 0,-1-6 0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62 27639,'46'-19'-392,"-3"3"-1176,-17 9-4584,0 0 6152,-1 1 0,-11 3 0,-4 0 0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2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1 28177,'-40'84'494,"2"-5"-494,8-26 0,0-1-3284,-9 6-6547,15-23 9655,-1-1 1,20-26-1,3-6 1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3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24771,'1'-1'3271,"0"0"-2800,-1 1-471,32 19-56,-10-6-538,20 11-627,-21-13-1087,-8-8-7217,-4-2 9525,1-1 0,-6-1 0,0 1 0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3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24367,'0'-2'3328,"0"0"-2981,0 2-380,20 0-415,-13 0-908,16 0-1322,-17 0-7153,-2 0 8563,1-2 0,-3 1 0,0-1 0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3.4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28658,'-11'71'13,"2"-6"-13,1-21-561,2-4-526,1-4-1154,2-7 2241,2-6 0,0-11 0,1-4 0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3.6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0 28580,'-7'66'91,"-1"-5"-6346,-3-2 4764,5-16 1843,5 17 0,3-40 1,3 3-1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3.9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28513,'-23'7'101,"3"4"-90,9 16 35,3 1-46,3-1 0,3-2 0,1-3 0,7-4 0,3-5 0,6-5 0,2-4 0,0-5 0,0-9 0,-3-7 0,-3-9 0,-3-4 0,-3 0 0,-2 3-1133,-3 7-3113,-3 9 4246,-6 7 0,4 4 0,-3 2 0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4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27594,'-23'67'919,"2"-5"-919,10-25-314,2-2-986,5-9-1400,2-8-4986,7-9 7686,7-5 0,-4-4 0,2 0 0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4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26698,'15'43'-3104,"-4"-5"-2453,-11-16 5557,-6-3 0,5-8 0,-4-3 0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24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28671,'18'1'0,"9"0"0,24-1 0,6 0 0,4 0 0,0 0-4252,1 2 3109,-5 1-5068,-7 3 6211,-12 4 0,-18-5 0,-9 1 0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2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380 47 25151,'0'-6'2746,"0"1"-2287,-29-11-144,6 12-4567,-28-12 4252,11 20 860,-2 7-860,-1 8 0,-11 26 0,18-8 0,-4 15 0,26-14 3392,7-2-3392,8-1 0,11-4 0,13-7 0,15-11 0,11-7 0,8-17 0,0-8 0,-7-13 0,-12-4 0,-15-1 0,-13 0 0,-9 1 0,-14 2 0,-9 7 0,-13 7 0,-7 11 0,-3 5 0,3 14 0,7 6-371,9 10-1836,12 1-2219,14-2 4426,15-8 0,-6-7 0,4-6 0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3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28671,'-5'65'0,"0"-1"0,-4-9 0,2 1 0,2-2-214,2-5-2744,7-8 2958,6-14 0,-3-13 0,2-9 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3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42 28671,'70'-23'0,"-6"4"0,-21 19 0,-4 2 0,-8 1-461,-7 4-3326,-9 1 3787,-8 4 0,-4-6 0,-3 1 0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3.5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0 28671,'-46'23'0,"7"5"0,24 9 0,2 6 0,4 0 0,4-2 0,4-3 0,9-3 0,5-5 0,10-4 0,6-6 0,7-6 0,3-7 0,1-4 0,0-9 0,-2-6 0,-4-7-102,-2-4-2946,-5-1-6783,-4 1 7577,-2 2 0,-11 9 0,-1 3 1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3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0 27832,'-19'75'0,"2"-6"410,12-17-410,-2-1 0,-2 1-4037,-3-2 1192,-4-4-5035,-1-8 7880,3-11 0,5-14 0,5-8 0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2:33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0 114 28671,'60'-45'0,"-4"7"0,-18 28 0,3 2 0,2 2-158,1 3-962,-1 1-1088,-3 1-4011,-3 1 6219,-6 0 0,-14 0 0,-5 0 0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28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0 181 28671,'89'-21'0,"7"2"0,-2 9 0,-40 5 0,4 1 0,38 0 0,3 1-673,-21-1 0,0 0 673,-9 1 0,4 0 0,-6-1 0,3-1 0,-5-1 0,-4-1 0,-2-1 0,-8 1 0,-2-2 0,34-8-977,-20 1-5937,-20 4 6914,-20 5 0,-13 4 0,-9 3 0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31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28671,'56'21'0,"-2"1"0,-16 1 0,3 3 0,0 0 0,-3-1 0,-2-2 0,-5-2 0,-3-1-2108,-4 1-7707,-5 5 9815,-7 9 0,-6-14 0,-5 0 0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31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0 886 28671,'13'-50'0,"-1"1"0,6-4 0,4 0-537,9 0 1,4 0 536,5-4 0,3 1 0,1 0 0,2 1 0,-1 4 0,1 3 0,-2 4 0,0 4-146,-3 5 0,0 4-5991,36-18-3600,-12 18 9966,-11 15 0,-26 10 0,-12 6 0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35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19695,'2'-1'3921,"-1"0"13,-1 1-2938,5 0-871,-4 1-125,4 0 0,-5-1 0,0 0 0,9 1 0,10-1 0,16 2 0,12-2 0,5-3 0,-2-1 0,-4-2 0,-7 0 0,-4 4 0,-3 0 0,-3 2 0,-4 0-617,-5 0-3238,-5 3 3855,-8 4 0,-3-3 0,-4 2 0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6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28671,'54'-21'0,"-4"4"0,-21 13 0,2 0 0,0 1 0,-3-1-1054,-4 1-1725,-8 1-7052,-6 1 9201,-5 1 1,-4 0 0,-1 0 0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6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24558,'-2'0'3552,"-1"0"-2991,3 0-561,-17 36 0,9-14 0,-14 31-584,16-25-1186,3 0-4438,1-7 6208,4-5 0,-2-9 0,2-4 0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7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89 27191,'50'-33'224,"-10"5"-224,-31 21-11,-5 0-56,-1 2-135,-3 1 0,-5 1 135,-2 2 67,-8 1 67,-5 8 101,-3 4 247,-3 9 100,1 1 56,1 1-502,4 1-69,6 0 0,5 2 0,6 2 0,3 1 0,7-2 0,4-5-942,7-9-1221,3-7-5142,3-11 7305,1-6 0,-11 2 0,-3 0 0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7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5 24166,'1'-2'2845,"0"-1"-2598,-16 43-146,6-15-67,-11 34-23,10-26-11,3 0 0,1-6-78,3-7-125,2-7 80,1-7 56,0-4 22,0-2 45,0-5 0,2-4 11,2-8-11,4-2 0,2 1 23,0 2 10,-1 2 46,1 2 78,0 1 78,1 3 1,-2 0 122,0 5 79,-2 0-223,0 3-214,-2 5 0,0 3 0,-3 8 0,0 4 0,-1 3 0,-1 1 0,0-1 0,-2-2-953,1-3-1120,0-5-4662,0-6 6735,1-4 0,0-3 0,0 0 0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7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85 26317,'2'53'908,"0"-3"-740,-5-14-123,-1 0-23,-2-4 12,-1-6 22,1-7 11,1-8 78,0-6-55,0-8-23,2-10 56,1-11 135,1-14 33,4-7-211,4-1-80,3 4 0,2 7 0,0 6 0,0 5 0,0 5 0,1 3 0,-2 6 0,-2 4 0,0 3 0,-1 3 0,-2 6 0,-1 2 0,-3 10 0,-1 2 0,-1 3 0,-5 0 0,-3-1 0,-4-1 0,0-3-3561,2-2 2340,3-3-1424,3-2-7186,2-3 9159,4-4 1,-1-2 0,2-2 0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3:48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91 24143,'0'-1'2958,"0"0"-2297,0 1-470,-17 28-57,11-11-44,-12 23-34,17-20-11,3-3 78,6-4-11,6-7-45,6-3 11,3-12-65,0-5-13,-2-11 0,-4-3 0,-8 0 0,-4 1 0,-7 2 0,-6 3 0,-4 1 0,-6 5 0,-1 5-976,-1 5-1836,-1 5 2812,-1 11 0,10-7 0,1 6 0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1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35 22900,'0'-6'3764,"0"2"-2733,0 4-55,0 0-976,-3-5 0,2 3 0,-2-3 0,2 5 0,1-1 0,-1 1 0,-1 3 0,0 8 0,-3 9 0,-1 10 0,-2 7 0,-2 3 0,2-1 0,1-3 0,2-5 0,3-3 0,1-5 0,1-1 0,0-5 0,1-2 0,3-4 0,3-3 0,7-2 0,6-4 0,6 0 0,7-2 0,5-2 0,2-3 0,2-3 0,-4-1 0,-4 1 0,-6 2 0,-5 1 0,2 1 0,-9 0 0,1-1 0,-9 1 0,-4 2 0,-2 0 0,-1 0 0,-1-3 0,0-11 0,-2-1 0,-1-11-3392,-4 3 3392,-1-3 0,-2-3 0,0-1 0,-1 2 0,-3-5 0,4 12 0,-3-1 3392,7 14-3392,1 3 0,2 2 0,0 2 0,1 1 0,0 0-1077,0 0-1926,0 1-6828,2 1 7624,0 2 1,0-2 0,0 3 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1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48 28671,'-4'1'0,"4"0"0,15 0 0,2 0 0,1 0 0,3-1 0,1 0 0,2 0 0,0-3 0,-2-1 0,-1-3-1816,-2-1-2611,0-2 4427,-2 0 0,-7 4 0,-2 1 0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2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0 28671,'0'69'0,"0"-3"0,0-18 0,0 0 0,-2-1-741,1-3-1477,-2-4-4248,0-5 6466,-1-6 0,1-13 0,1-6 0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2.2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28671,'52'-11'-3139,"-6"2"-4289,-29 5 7428,1-1 0,-9 1 0,-2 1 0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2.6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0 28671,'-38'62'0,"7"-3"0,26-16 0,3-1-4252,4-4 4252,4-4 860,6-4-860,3-9 0,3-7 0,2-8 0,1-8 0,8-24 0,-6-1 0,3-22 3392,-12 8-3392,-3-1 0,-4 3 0,-2 4 0,-3 8-886,-1 6-1927,-1 10-7018,-3 6 8563,-5 12 0,2-5 0,-1 6 0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2.8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55 26071,'-3'0'2600,"1"0"-2600,2 0 0,29-5 0,-11 0 0,24-5 0,-18 3-1716,-1 1-3673,-1-1 5389,0 0 0,-11 3 0,-1 1 0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3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1 28671,'-40'66'0,"8"-2"0,27-8 0,2 0 0,2-1 0,3 7 0,5-23 0,3-3 0,4-28 0,3-9 0,1-11 0,-1-7 0,-1-11 0,-3-5 0,-3-2 0,-3 0 0,-2 3 0,-2 4-1166,-2 5-2196,-3 7 3362,-6 8 0,4 4 0,-3 6 0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28671,'48'1'0,"-6"0"0,-19-1-1413,-2 0-1657,-2-2 3070,-1-2 0,-8 0 0,-3 1 0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3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8 25107,'0'-4'3564,"0"0"-3564,0 4 0,-6 42 0,1-6 0,-6 39 0,1-15 0,0 2 0,-1-3 0,2-5 0,0-10-617,3-10-1961,2-12-3730,2-9 6308,1-7 0,0-4 0,1-2 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3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28671,'56'-26'0,"-8"5"-225,-26 17-1926,-3 0-4046,-2-3 6197,-1 0 0,-7 2 0,-2 2 0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3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28671,'-19'68'0,"-3"-4"0,-1-18 0,-2 1 0,0-3 0,5-7-584,3-9-1544,7-11-2254,5-10 4382,3-9 0,2 1 0,0-4 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4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28671,'34'1'0,"-4"3"0,-16 11 0,-1 1 0,-2-2 0,1-1 0,1-2 0,0-3 0,2-2-673,0-4-1478,1-1-976,0-1-6704,-1-4 9126,-1-2 0,-6 1 0,-3 1 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4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 27067,'0'-6'1604,"-6"52"-1604,-1-2 0,-7 46 0,0-21 0,1-2 0,3-7 0,4-9 0,3-9-3004,2-6 3004,6-6 0,-4-13 0,4-5 0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248 20 25970,'-67'-8'2016,"7"2"-1881,23 3-12,5 1-67,9 1-56,6 1-426,9 0-1467,4 0-5256,5 0 7149,5 0 0,-3 0 0,3 0 0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4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28671,'63'-24'0,"0"6"-5661,-9 15 5661,-4 2-48,-6 3-4602,-14 5 4297,-12 7 1,-10-5 0,-7 2 0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4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28671,'74'-20'-80,"-6"2"-984,-21 9-1233,-7 0-7534,-13 4 9668,-10 2 0,-10 1 1,-6 1-1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5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162 1 28671,'-46'24'0,"6"9"0,23 18 0,1 7 0,2 2-326,4-1-1008,0-3-996,5-5-3530,2-9 5860,5-9 0,-2-16 0,2-8 0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6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115 3 24524,'0'-1'2543,"0"0"-2038,-23 40-214,9-12-112,-19 33-111,16-23-1,3-5-67,6-7-11,3-7-12,4-9 23,7-5 0,3-3 0,8-5 0,2-1 0,-1-2 0,-4 1 0,-4 4 0,-3 2 23,-2 0-12,2 0 56,5 0-33,0 0-1,5 0 23,-2-2-45,0-1-11,-2 0-11,-5 0-246,-2 2-752,-3 1-1243,3-1-6230,6-3 8482,8-4 0,-8 3 0,1-1 0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132 162 27011,'-20'80'1468,"1"-6"-1276,4-27-192,1-3 0,0-7 0,-1-4 0,5-16 0,0-4 0,5-18 0,0-10-3392,2-15 3392,2-15 0,8-11 0,4-4 0,9 2 0,3 6 0,2 6 0,2 8 0,1 6 0,3 5 3392,-2 7-3392,0 7 0,-5 7 0,-2 3 0,-3 9 0,-3 5 0,-4 9 0,-4 6 0,-4 3 0,-7 3 0,-8 0 0,-7 1 0,-4-2 0,-1-4-1716,2-4-2239,4-4 3955,3-5 0,6-6 0,3-4 0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7.4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35 191 27258,'59'-20'661,"-6"0"-638,-26 5-1,-4 0 12,-6-10-34,-8 5-90,-7-7 12,-11 8 33,-7 3 45,-7 7-23,-3 4 23,-3 14 12,0 6 44,1 13 168,2 6 67,7 3 35,5 18-326,8-15 0,11 9 0,7-22-80,10-5-984,6-8-1614,3-6-7153,4-9 8232,1-9 1,-16 4-1,-3-4 1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7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25577,'-28'56'2185,"7"-6"-1837,16-24-80,3-5-66,2-4-168,0-8-12,1-4-22,4-4 35,3-9-35,3-2 0,0-9-35,-1 0 24,-3 2 11,-1 4 0,-4 5 22,1 3 2,-3 4-24,0 4 0,0 8 0,0 7 0,-4 10 0,-5 15 0,-1-12-987,-3 3-2240,7-21 3227,2-7 0,2-5 0,2-1 0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27000,'-26'71'1031,"3"-9"-964,13-32-67,5-6 0,2-10-11,2-6-11,6-6-3393,6-13 3371,7-6-12,7-11 56,-2-1 44,-1 2 102,-5 4 100,-5 6-10,-4 8-179,0 5 3335,-4 9-3392,1 8 0,-3 8 0,-1 5 0,-1 1-953,0-1-1233,0-5-7645,0-7 9829,4-7 1,-3-3-1,4-4 1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8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4 23415,'-3'-2'2779,"0"0"-2376,-13 42-89,11-16-79,-10 32-89,13-29-3482,2-4 3336,6-7 11,1-8-11,7-4 23,0-10-23,1-6 0,-1-9 0,-1-8 3392,-3-1-3392,-3 0 33,-1 4 113,-2 7 291,-1 7-213,-1 7-135,0 8 247,-1 8-312,2 11-24,-1 9 0,1 4 0,0 3 0,0-2-461,6 4-1589,0-17-4875,5-3 6925,2-22 0,-8 1 0,0-4 0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8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28636,'0'74'35,"0"2"-35,-3-3 0,0-21 0,-2 0 0,-4 22-662,-5 12-1657,2-43-1133,0-13 3452,1-12 0,5-9 0,2-7 0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8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93 27023,'13'-42'1579,"2"8"-1579,1 25-212,5 4-774,4 3-1446,1 2-6465,2 5 8897,0 4 0,-13-2 0,-2 1 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0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14 26967,'-28'57'1389,"6"-3"-1074,16 4-315,11-17 0,7 6 0,11-25 0,6-7 0,4-7 0,3-6 0,-3-13 0,-3-9 0,-7-13 0,-7-7 0,-8-2 0,-5 0 0,-10 3 0,-8 5 0,-19 7-1772,-17 7 1772,-8 15 0,-2 4 0,8-2 0,-36 7 0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33.8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683 1 24575,'-18'0'0,"-4"0"0,-17 0 0,-10 0-9831,-8 0 8341,-18 0-665,-2 5 2155,14-3 1971,-8 13-1971,28-8 0,-13 3 0,16-2 1111,0-7 1,22 3-1,4-4 1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47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5 24580,'0'-2'2151,"0"-1"-1759,0 3-301,-10 41-80,5-14 0,-9 36-11,7-24-292,-1 0-481,-2-1-1075,2-3-3195,1-7 5043,4-7 0,1-11 0,2-5 0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47.5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8 26227,'71'-7'247,"-1"16"-236,-45 14 11,2 9-22,-17-7 213,-5 0 190,-7 3 35,-11 1-113,-10 1-68,-11 0-122,-4-1-12,3-4-112,1-2-11,6-4-11,6-5-191,5-2-156,4-5-460,5 0-919,2-4-3059,4-1 4796,4-1 0,-2-1 0,2 0 0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4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8 25028,'0'-4'2443,"0"0"-2062,0 4-224,0 0-224,-5 52-449,-1-20-851,-4 43-1333,1-32-7131,0-4 9255,1-3 0,4-16 0,1-5 0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47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80 26899,'68'-40'-1837,"-10"9"-1424,-30 25 3261,-7 3 0,-9 3 0,-6 0 0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4:48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29 24334,'-7'1'1781,"1"-1"-1669,6 0 79,0 0-158,40-9-10,-20 4-1,29-7 113,-35 10 257,-7 1 45,-5 1 33,-2 5-156,-4 7-45,-6 10-111,-17 26-158,4-11 0,-5 15 0,15-21 0,7-4 0,3-3 0,3-5 0,4-2 0,3-5 0,7-1 0,3-6 0,5-1-1211,5-9-1691,6-8-6929,4-5 9285,1-4 1,-16 9 0,-5 4 0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5.6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 26754,'39'-9'863,"-4"1"-684,-14 6-56,-1-2-33,1 2-68,0-1-22,6-1-179,-9 3-415,1-1-526,-14 2-785,-2 0-3843,-3 2 5748,0 5 0,0-3 0,0 3 0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5.9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0 110 27561,'10'-18'168,"1"1"-168,5 4-1255,19-9-448,-5 6-1300,12-1-4214,-15 12 7217,-5 4 0,-10 1 0,-6 0 0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6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0 26093,'-46'52'952,"11"-8"-874,32-25 24,4-2 21,7-1-33,5-2-34,10-5 0,4-3-45,3-3 0,1-4 34,-3-5-45,-4-1 0,-7-7 33,-5 0 12,-7-3 0,-2-2-23,-6-2-10,-4 1-24,-5 3-32,-4 4-315,0 6-571,1 4-1109,2 3-5099,3 0 7138,5 1 0,2-1 0,2 2 0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6.4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4 24110,'0'-2'2644,"0"1"-1871,0 1-582,-3 39-135,2-10-56,-1 33-23,2-22-391,0-1-987,-3-2-1299,-1 0-7131,-2-3 8381,0-2 0,3-16 0,1-4 0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6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91 25409,'-3'-5'2600,"0"0"-2410,3 5-111,0 0-79,49-18-45,-17 7-437,42-14-515,-30 14-1367,-6 2-3328,-7 4 5692,-9 3 0,-12 2 0,-4 0 0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27 19470,'-3'0'3710,"0"0"-3419,3 0 359,0 0-392,24-9-34,-4 4-101,22-5-22,-10 8-79,-4 2 45,-4 4-67,-8 2 45,-4 6-11,-7 1 246,-2 3 112,-10 4 79,-7 2-90,-8 1 100,-5 0-167,4-1-90,4-4 12,7-2-12,6-3-34,3-2-78,2-2-11,1-1-34,7-1 11,4-2-33,11-1-45,6-3-11,6-1-370,3-7-280,0-4-717,0-10-986,-2-2-7467,1-4 9395,0-1 0,-16 12 0,-3 2 0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7.7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1 28345,'-17'52'-1871,"-14"14"-269,3-25-5256,-9 13 7396,10-17 0,12-16 0,4-6 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7.9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28076,'55'0'157,"-9"-1"-247,-25 1-1971,1 2-1289,-9 1 3350,1 2 0,-9-2 0,-3 0 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8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28625,'66'4'-325,"-4"-1"-537,-19-8-1055,-3-3-4335,-8-3 6252,-8 2 0,-11 5 0,-7 2 0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8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28671,'-37'79'0,"7"-6"0,26-28 0,2-2-1368,4-5-3360,8-7 4728,8-9 0,-5-11 0,1-6 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8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5 22586,'-3'-3'3294,"0"1"-2689,3 2-258,0 0-134,-36 2-11,20 4-101,-29 5-23,30 6 34,1 5-56,2 2-22,4 5 22,3 3 11,3 2-11,9 0 34,5-4-90,11-5 22,4-9-22,3-8 45,1-5-34,-2-7 12,-3-5 44,-7-4 146,-7-6-113,-5-1-66,-5-1 0,-5-2-158,-15-7-178,0 10-325,-14-1-841,6 15 1468,-3 3 0,15 3 0,0 0 0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9.0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25813,'0'-2'2532,"0"0"-2219,0 2-313,2 34-324,-1-11-539,2 31-963,-8-17-2511,-5 5 4337,-7 3 0,5-20 0,2-3 0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9.3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27247,'-56'48'1087,"5"-7"-1087,24-16-56,2-4-303,2-2-459,4-5-660,5-6-618,5-4-3832,5-3 5928,2-1 0,2 0 0,0 0 0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20669,'4'-7'4359,"-1"1"-3720,-3 6 515,0 0-761,26 8-125,-8-2-122,21 6-112,-13-4-34,-1-2-292,-1-1-716,2-4-1132,0 0-6007,3-7 8147,3-4 0,-14 2 0,-3-1 0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9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26866,'-58'21'460,"5"0"-931,20-3-728,3 0-1457,3-1 2656,8-3 0,8-6 0,6-4 0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09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27505,'51'39'-90,"-7"-7"-1064,-28-26-1289,5-2-7388,8-7 8846,7-9 0,-14 6 0,-3-4 0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0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171 110 25835,'-61'1'1715,"8"5"-1469,32 8-11,4 6-112,6 4 1,5 4 66,4 1-22,11 1-133,6-5-3427,14-5 3392,7-9 0,3-5 0,0-10 0,-1-11 0,12-35 0,-15 5 0,5-22-2269,-22 23 2269,-8 8 1920,-6 8-2692,-6 8-864,-8 11-2566,-7 4 4202,-9 16 0,11-8 0,2 8 0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2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26754,'15'65'291,"-4"-5"-291,-10-23-101,-1 1-403,0 0-449,0-3-649,-1-2 1602,-3 3 0,2-18 0,-1 1 0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2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4 25599,'-67'-2'2018,"8"0"-1817,26 2-122,10 0-79,9 0-79,7 0-537,5 0-975,2 0-1681,13 2 3272,9 2 0,-5-2 0,1 1 0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3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7 27628,'-30'24'56,"6"0"0,33 2 22,0-9-33,10 3-34,0-12 1,2-4 32,-1-3 35,0-3 33,-3-5-23,-3-3 135,-6-4-78,-3-2-79,-4-2-67,-1 0-134,-4 1-191,-5 2-313,-7 6-718,-7 4-1882,-6 9 3238,-5 9 0,13-5 0,4 3 0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3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 1 28311,'-15'58'56,"1"-6"-728,1-24-1176,2-2-2287,2-4 4135,4-4 0,3-9 0,2-4 0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3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27706,'23'71'-280,"-6"-8"-818,-16-36-807,-1 1-3126,-4-2 5031,-5 0 0,3-13 0,-2-2 0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13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68 28671,'54'-10'0,"0"1"0,1 0 0,-1 0-707,-2 3 1,-1 1 706,1 0 0,0 0 0,1 2 0,1 0 38,0 2 0,1-1-38,2 2 0,0 0 0,-2 0 0,-1 0-2738,41 0 1696,-19 3-2746,-23 2 3788,-17 6 0,-18-4 0,-10-1 0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7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45 26384,'-2'-1'2287,"0"1"-2287,2 0 0,40-7 0,-9 5 0,36 3 0,-15 10 0,3 8 0,4 0 0,1-4 0,-1-5 0,-5-5 0,-6-4 0,-9-9 0,-11-6-1088,-8-10-2161,-11-3 3249,-5 4 0,-4 9 0,0 8 0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5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69 26687,'-3'-4'627,"7"0"-492,5 1-23,9-1 45,5 0-68,4-1-33,3-1 112,14-3-134,-12 3-23,7-1 11,-18 4-22,-4 0-22,-4 1-135,-3 0-246,-4 0-494,0 0-739,-3 1-1557,1-1-6638,-2 2 9235,-2 5 1,0-4-1,0 3 1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5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8 20277,'-2'-4'3149,"0"0"-2611,2 4 246,0 0-437,-4 13-33,0 1-78,-3 14-102,2-3-55,1 1 10,2 0-21,1-2-1,1-1 45,0-2-23,4-2 23,2 1-22,6-3-12,-1-2-66,1-3-12,-2-3-23,-1-4 1,1-1-1,0-3-55,2 0-135,1-1-22,1-5-225,2 0-257,-2-5-314,-2 0-1400,-2 1-3631,-2-1 6062,-4 0 0,-2 4 0,-1 2 0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5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68 26933,'42'-20'-1030,"2"1"-606,-25 12-3777,7-1 5413,-4 1 0,-11 3 0,-1 2 0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6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0 26015,'-6'62'-438,"1"7"-1175,5-32-4483,0 9 6096,0-20 0,0-10 0,0-5 0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6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27281,'61'-24'-897,"-6"6"1,-39 11-1,-3 5 1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66 22944,'72'-33'1547,"-12"8"-1256,-41 19-123,-6 5-112,-7 1 112,-3 1 235,-3 6-55,0 6-68,-4 11 56,-4 6-45,-4 2-44,-1 3 0,2-2 10,4-1-10,3-2-12,2-1-34,6 0-33,6-3-145,5-1-23,7-5-79,2-6-324,4-7-650,3-7-1121,8-14-7657,3-7 9078,3-9 1,-19 13 0,-7 3 0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9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0 26586,'-70'46'908,"4"6"-785,14 8-112,4 4-11,5 0-706,2 12-347,17-25-852,6 3-3339,13-31 5244,5-12 0,0-5 0,0-6 0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9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27214,'72'31'112,"-8"-5"-707,-33-12-1108,-2-1-4527,-6-1 6230,-8 1 0,-8-7 0,-6 1 0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9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28345,'51'-7'-1237,"-1"-1"1,8 0 0,-5 0-8595,0 0 7627,3 1 1,-39 6 0,-9 1-1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49.6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 28222,'-52'67'449,"10"-6"-449,35-27 0,8-4-617,13-6-1557,14-11-6633,18-6 8807,15-14 0,-25 4 0,-3-5 0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0.0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127 164 27056,'-58'0'1615,"10"0"-1615,36 4 0,6 2 0,4 5 0,12 2 0,10-1 0,16-5 0,8-4 0,2-10 0,-3-3 0,-7-7 0,-8-2 0,-8 1 0,-5 0 0,-5-1 0,-4 2 0,-3-1 0,-4 0 0,-8 1 0,-7 2 0,-10 2 0,-6 5 0,-4 4 0,0 3 0,0 9-427,5 5-940,4 10-1826,10 3 3193,7-3 0,7-9 0,3-6 0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0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8 26429,'0'-5'1949,"0"2"-1656,0 3-293,0 36 0,0-12-293,-1 32-883,-4-20-1804,-3 3 2980,-8 4 0,7-19 0,0-1 0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0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309 1 28671,'-73'43'0,"7"-1"0,27-12 0,2 1-5661,5-3 5167,6-5 200,8-7-3560,7-5 4069,6-6 0,3-3 0,2-2 0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0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 24356,'-3'-5'2667,"0"2"-2432,3 3 113,0 0-180,7 5-45,3-1-56,9 6-33,2-2-34,0 1 0,-1-2-191,-3 0-358,-3-2-638,-4 0-1077,-2-1-7567,-3 1 9386,-2 1 1,-2-2 0,-1-1 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0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0 28671,'-62'48'0,"4"-2"-741,18-10-514,4-3-1434,7-7-7142,8-7 9389,11-10 1,6-4 0,4-5-1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1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25611,'3'0'2700,"0"0"-2498,-3 0-146,37 16-56,-18-9-325,32 11-840,-27-15-1872,2-1 3037,1-1 0,-12-1 0,-1 0 0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6 26149,'-59'32'1748,"9"0"-2617,35-1 1082,7 0 297,6-2-387,12-5 88,7-6-211,12-9 0,5-5 0,2-12 0,-4-5 0,-4-10 586,-7-5-586,-8-1 0,-5 0 0,-6 4-147,-2 4-458,-4 4-594,-4 5-1277,-5 5-7355,-2 4 8235,2 7 0,6-3 1,3 3-1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1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27594,'66'5'-504,"-9"-6"-1009,-30-7-1433,-3-5-6885,-3-3 8249,-1-1 0,-10 7 1,-2 1-1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1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3 25319,'0'-2'3352,"0"1"-3352,0 1 0,-30 42 0,17-10 0,-23 39 0,24-19 0,4-2 0,2-4-1110,4-10-1490,12-11-5467,8-12 8067,17-7 0,-14-6 0,0 0 0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1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57 27830,'-28'-3'828,"4"10"-815,15 26-13,3 5 0,3-1 0,3-4 0,8-7 0,5-9 0,8-9 0,3-4 0,0-14 0,0-6 0,-4-14 0,-4-5 0,-7-4 0,-4 2-57,-3 3-671,-4 7-348,-6 8-2487,-6 10 3563,-9 10 0,9 0 0,1 3 0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2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 28367,'-13'51'-9831,"9"-11"8672,13-40 1,-1 0-1,0-2 1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0 24099,'1'0'3327,"1"0"-3035,-1 36-270,-1-17-22,2 28-280,-2-28-706,1-4-1132,-2-1-4482,-9 0 6600,-10 3 0,6-7 0,-2 0 0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5:52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0 150 28671,'63'-20'0,"-1"0"0,2 0 0,-1 2-315,-2 3 1,0 2 314,3 1 0,0 2-709,2 2 0,1 2 709,3 3 0,2 0 0,2 1 0,0 2-55,1 3 1,-2 3-143,-4-1 1,-3 3-2891,-7 4 0,-2 3 3087,35 19 0,-43-14 0,-19-1 0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0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28278,'-42'35'89,"4"1"-78,23-1-11,1-1 23,3-4-12,3-5 23,4-4-1,1-5 46,2-2-23,1-4-23,0-4-9,7-3-24,5-2 0,12-1 0,6-6 0,4-4 0,2-7 0,-3 0 0,-4 0 0,-4 3-405,-4 2-861,-5 2-1501,-5 6 2767,-6 1 0,-2 3 0,-3 0 0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0.3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7 25174,'-5'-3'1748,"1"0"-1692,4 3-179,0 0-706,5 19-1312,-2-5-6441,2 19 8582,-3-10 0,-2-9 0,0-3 0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0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55 23796,'-2'-5'2947,"1"1"-2398,1 4 291,0 0-560,49-9-134,-15 5-57,42-8-78,-30 7-11,-2 1-67,-4 1-470,-6 0-528,-3 0-1501,-6 2-7265,-6 0 9036,-3 1 1,-9 0-1,-2 0 1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0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26664,'92'-16'-246,"0"5"246,-54 10 56,-4 12 56,-37 10 168,-16 13 101,-12 7 56,-7 4-56,1 1-34,7-3-88,9-2-259,10-4 0,5 1 0,4-3 0,8-1 0,9-6 0,13-9-3392,17-9 1901,14-17-5779,15-9 7270,11-10 0,-35 9 0,-9 5 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52 16075,'0'-3'5110,"0"1"-2667,0 2-1905,-36-18-124,21 12 1,-29-13-247,26 19-79,-1 0 57,-3 3 33,0 3-44,-1 6-23,3 1 79,2 1-35,3-1-55,4 0-34,2-2-11,5 0-11,2 0-34,1 0 1,1-1-12,4-2 0,4-2 11,6-3 34,20-5-1,-4-8-10,13-4-12,-11-6 1,-3 2-1,-5 0-22,-7 6 11,-5 2 1,-5 4-12,-4 1-415,-2-4-178,-1 3-192,-1-4-302,-2 4-2107,-2 3 3194,-13 6 0,10-2 0,-7 3 0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8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64 24076,'-4'0'2689,"2"0"-2431,2 0 414,0 0-325,26-6-179,-2 1-33,25-6-57,-7 3-78,2 0 0,4 1-33,0 1-214,-2 0-223,-4 3-606,-5 0-1154,-6 3-7601,-8 3 9353,-6 8 0,-9-6 0,-5 5 0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9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23 24188,'53'-13'303,"-11"3"-5953,-34 10 5852,-5 4 1465,-1 5-1499,-9 7 1027,-5 5-847,-8 3 44,-5 2-123,1 0 44,2-3 23,6-3 3281,6-3-3393,5-3 0,3 0-11,2 0-124,7-1-55,4 0-23,12-3-22,7-2-258,8-5-291,8-2-672,5-9-1032,5-3-7567,2-10 8966,0 0 1,-26 8-1,-7 4 1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297 2 23448,'2'0'2163,"-1"-1"-1815,-1 1-46,-70 47-302,32-18-62,-9 4 1,0 1-545,10 1-323,7-5-282,12-7-1288,9-7-2587,6-5 5086,6-6 0,-2-3 0,2-2 0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29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15333,'8'-3'7193,"-2"0"-5036,-6 3-1373,40-7 131,-18 4-489,35-6-25,-26 7-300,3 0 508,2 1-609,1 0-123,-1 1-493,-4 0-818,-4 0-1659,-6 3-6738,-9 4 8087,-6 5 0,-5-3 0,-2-1 0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0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75 28671,'75'-20'-74,"-26"8"1,0 2-935,15-1-976,16-2-3439,-37 8 5423,-6 2 0,-18 2 0,-7 1 0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0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0 28671,'-28'60'0,"1"0"0,-13 27-293,35-23-1611,17-34-6320,10-7 8224,11-6 0,-13-8 0,-1-4 0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1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1 23180,'-65'-1'1837,"-5"15"-1591,38 0-10,-6 14-12,16-2 12,7-1-12,5 1-12,5-1 24,4-2 55,2-3-123,6-1 12,4-4-68,9-4-68,5-6 12,5-3-44,3-10-12,-2-4 0,-4-10-34,-6-1-246,-7-1-460,-5 2-705,-5 3-1917,2 5 3362,0 2 0,-2 7 0,0 2 0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1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45 26899,'54'-1'-1367,"-5"-4"-997,-25-6-7467,-2 0 9762,-5 2 0,-9 4 0,-2 2 0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1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3 23762,'0'-1'3059,"0"-1"-2364,0 2-684,0 24-11,0-9-336,0 20-874,0-12-1703,-3 2-6918,-7 5 8232,-7 4 1,4-14-1,2-3 1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2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1 26642,'-52'26'863,"10"-1"-662,36-5 35,4 4-80,2 2 46,3 0-34,5-1-22,4-4-113,4-8-9,2-5-24,2-5 0,1-8 0,1-7 0,2-10 0,-2-9 0,-1-1-371,-5 1-335,-4 4-448,-7 5-739,-2 8-3822,-11 7 5715,-9 5 0,6 3 0,-4 0 0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99 23572,'-4'2'3294,"2"0"-2879,2-2-146,0 0-269,42-7-527,-13-3-1132,39-10-3786,-22-2 5445,5 0 0,-23 9 0,-5 4 0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2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26955,'-64'52'841,"10"-7"-886,32-24-436,8-5-707,7-6-841,5-4-3024,1-3-4778,1-1 9426,2-1 0,-1 0 0,1-1 0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2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18350,'6'0'5278,"-2"0"-4135,-4 0-79,0 0-750,40 24-213,-15-11-101,35 18-112,-24-21-1087,2-4-2353,1-4 3552,1-11 0,-17 6 0,-5-6 0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12 26418,'-50'-6'1109,"8"1"-784,29 5-112,3 0-135,5 0-44,2 1 67,2 6 33,0 7-44,1 10-46,2 3 1,5-1-45,4-2-11,7-6-11,4-4 10,1-8 12,-1-3 0,-2-3 12,-6-6 101,-4-3-113,-5-7 0,-3-4 0,-9 0 0,-7 0 0,-12 4 0,-8 3-225,-2 7-335,1 2-460,10 4-1579,9 7-6130,9 2 8729,17 6 0,-7-6 0,7-2 0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3.0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24849,'0'-2'2813,"0"0"-2556,0 2-257,44 0-235,-23 0-762,35 0-1311,-36 0-7523,-4 0 9792,-3 0 1,-6 0 0,-3 0 0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3.2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28671,'-34'88'0,"7"-9"-113,24-37-2374,6-6-7344,9-6 9784,7-6 0,-5-12 1,-1-4-1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3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77 130 28671,'-43'40'0,"9"-2"0,42-11 0,6-4 0,11-7 0,4-8 0,2-4 0,0-7 0,-4-8 0,-4-9 0,-3-27 0,-10 6 0,-2-13 0,-12 18 0,-3 6-550,-5 6-1008,-3 11-3495,-4 6 5053,-3 15 0,9-6 0,1 6 0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4.0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 27561,'-5'42'-45,"0"-3"-952,5-13-1166,3-3-5591,2-6 7754,6-8 0,-4-4 0,0-4 0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23930,'1'-5'1647,"1"2"-1625,-2 3-716,0 0-1367,21 41-4864,-16-17 6925,17 34 0,-22-41 0,0-3 0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6:34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113 225 27650,'-53'-18'1021,"12"4"-1021,27 7 0,9 3 0,7 1 0,24-4 0,29-6 0,40-8-360,-34 7 0,4 1 360,4-2 0,1 1 0,-1 0 0,-1 2 0,-5 2 0,-2 0 0,-3 3 0,-2 0 0,-4 2 0,0 0-135,-1 2 0,-2 0-2424,42-1-6057,-17 3 8616,-21 12 0,-28-8 0,-13 8 0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06.7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1228 28671,'9'-66'0,"0"0"0,3-1 0,4 1-297,9 5 0,4 1 297,0-2 0,1-1-269,0 0 1,1 1 268,-1 2 0,-1 1 0,0 3 0,-1 2 0,-3 4 0,-1 1 0,20-36 0,-6 14-671,-8 16-875,-5 20-707,-10 17-5534,-6 26 7857,-6 19 1,-3-7 0,0 4 0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37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0 26743,'-17'9'1591,"4"-3"-1254,13-5-337,-1-1 0,7 0 0,3 1 0,8 0 0,1 0 0,1-1 0,-1 0 0,1 0 0,0 0 0,0 0 0,1 0 0,-3 0 0,-2 0 0,-5 0 0,-4 0 0,-4-2-685,-1-3-3494,-2 1 4179,-6 0 0,5 3 0,-5 1 0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39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5 102 24188,'-2'0'2577,"0"0"-6332,2 0 3755,43-22 0,-8 15 1409,43-14-1409,-14 19 0,7 3 0,1 4 0,3 2 0,1 4 0,8-1 860,8-3-860,-43-5 0,2 0 0,1-1 0,-1 0 0,-1-1 0,1 0 0,9 0 0,-2 0 2944,23 0-2944,9 0 0,-43 0 0,-6 0 0,-5 0 0,8-5 0,-11-1 0,8-4 448,-16 1-448,-2 1 0,-3 1 0,-3-1 0,2-1 0,-3 1 0,0-1-774,-7 2-4268,-3 1 5042,-14 3 0,5 1 0,-6 2 0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4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37 27695,'-9'80'135,"0"-8"-135,3-31 22,0-4-11,-1-6-11,1-8 34,1-8-1,1-7 191,2-5-44,-2-4-91,2-9-44,-1-9-34,2-13 56,0-8-44,4-4-1,3-1-11,3 4 45,2 7-43,0 7-13,-1 8 0,1 5 0,0 4 0,0 4 0,0 3 0,1 1 0,1 5 0,0 8 0,-2 8 0,-2 30 0,-4-8 0,-2 14 0,-2-20 0,-1-5 0,0-5 0,0-6 0,0-3 0,2-2 0,-1-6 0,1-2 0,0-5 0,0-1 0,2-1 0,2-7 0,4-5 0,8-24 0,-3 6 0,5-12 0,-9 15 0,0 4 0,-4 6 0,-3 6 0,-2 5-2287,3 2-492,2 0-7052,6 0 8885,7 0 0,-9 2 1,0 1-1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4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28 27650,'-43'40'482,"9"-5"-415,32-13 0,1-1 1,3-2-12,5-3 33,4-3-89,6-4 0,1-4 0,2-3 45,0-11-45,0-5 101,-3-11-55,-3-3-46,-5 0 0,-5 1 0,-2 4 0,-7 4 0,-3 3 0,-6 5 0,-3 4 0,-1 4 0,-3 5-438,0 8-593,-1 7-672,6 9-3149,6 1 4852,5 1 0,5-13 0,0-5 0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4.6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 25813,'0'-2'2767,"0"1"-2676,0 1-91,-10 37 0,0-10 0,-9 33 0,5-19-80,2 0-1085,4-3-1614,4-5-7052,2-8 9703,8-8 0,-4-9 1,5-5-1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4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5 28457,'-26'-3'-79,"7"2"113,23 7-34,2 2 22,3 7 90,1 1 13,-2 0-125,0 1 0,-2-2 0,-3 2 0,-1 1 0,-6 3 0,-8 3 0,-7 4 0,-9 0 0,0-2 0,5-8 0,6-7 0,7-7-1323,6-3-1904,2-7 3227,7-4 0,-4 2 0,4-1 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5.0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26911,'4'-4'1760,"-1"2"-1760,-3 2 0,33 11 0,-19-4-35,25 9-1780,-26-8-4225,2-1 6040,3-4 0,-8-1 0,1-2 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5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28671,'-36'70'0,"3"-7"0,10-20 0,0-5 0,1-4-1525,-4-2-8306,-1 5 7686,-5 6 0,14-17 1,3-2-1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6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0 28266,'2'12'405,"0"8"-6066,-2 15 5661,-2 5 0,-1 3 1409,-3-1-1409,-1-4 860,0-6-860,0-6 0,2-8 0,2-7 3392,2-7-3392,1-2 0,0-12 0,5-1 0,3-11 0,6 2 0,4-2 0,3 3 0,1 1 0,3 2 0,-1 3-987,-2 5-1165,0 4-2957,-1 3 5109,1 1 0,-9 0 0,-3 1 0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6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28580,'-46'62'91,"9"-7"-91,31-26 0,3-2 0,3-6 0,1-4 0,5-4 0,3-5 0,4-4 0,3-3 0,1-6 0,2-4 0,0-7 0,-2-1 0,-2 0 0,-4 3-819,-2 0-1904,2 2-4369,2-2 7092,6-2 0,-8 8 0,-1 1 0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7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 24793,'5'-6'3025,"0"1"-2565,-5 5-192,-20 45-167,8-19-77,-16 36-24,13-31 0,2-6 0,3-3 0,3-7 0,4-7 0,1-4-24,2-4 48,8-6-24,2-1 0,10-7 0,2 0 0,2 1 0,2 1 0,1 2 0,-3 2 0,-3 4 0,-5 1 0,-4 3 0,-4 2 0,-2 5 0,-3 5 0,-2 6 0,-2 2 0,-1-4-57,1-4-1299,-1-5-1199,3-5-3428,8-2 5983,4-7 0,-2 5 0,-1-5 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7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 28266,'-49'68'405,"9"-8"-405,35-31 0,2-5 0,7-2-4252,6-8 4252,6-4 860,8-6-860,2-7 0,3-10 0,-1-8 0,-3-9 0,-6-2 0,-8 1 0,-6 6 3392,-9 5-3392,-7 7 0,-9 7 0,-7 10-1278,-1 9-2790,4 6 4068,9 3 0,7-9 0,7-6 0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7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28367,'21'75'304,"-8"-9"-304,-22-32 0,-3-6 0,2-7 0,3-8 0,4-7 0,2-4 0,1-2 0,0-4 0,4-5 0,3-5 0,5-4 0,4 2 0,0 0 0,1 1 0,2-2-595,2-2-1086,6-2-1490,3 0-6660,5-1 8986,4 2 0,-17 9 0,-3 3 0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8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224 0 28647,'-56'17'24,"8"0"-24,30-1 0,1 3 0,2 1 0,3 3 0,2 0 0,6 0 0,2-1 0,3-4 0,5-1 0,4-7 0,5-4 0,0-4 0,1-2 0,-1-7 0,-1-4 0,-2-10 0,-4-3 0,-3-1 0,-3-1 0,-5 3 0,-6 3 0,-6 3 0,-7 5 0,-1 6 0,0 2 0,1 8-1502,2 5-2051,6 4-6278,5 4 8258,9-3 0,1-6 0,2-4 0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8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 27684,'-52'11'987,"9"2"-987,30 5 0,6-1 0,5 0-4252,8-1 4252,4-3 860,8 0-860,3-1 0,0 1 0,0 1 0,-2 2 0,-5 1 3392,-3 0-3392,-6 2 0,-3-1 0,-7 1 0,-23 15 0,-1-7 0,-18 11 0,15-14-606,8-4-2140,11-9-7013,15-5 9759,20-11 0,-9 3 0,8-3 0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8:48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242 5 25140,'0'-2'3362,"0"0"-3193,-31 18-169,14 2-4252,-23 18 4252,24 0 860,5-1-860,5-4 0,3-4 0,11-10 0,6-6 0,11-7 0,7-5 3392,1-9-3392,-2-7 0,-4-10 0,-8-1 0,-8-2 0,-6 4 0,-15 3 0,-10 7-662,-45 9-2621,3 17 3283,-31 13 0,53-5 0,7 1 0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0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1 799 25914,'22'-58'556,"0"1"1,2-2-1,1 1-383,3 2 1,0 2-345,1-2 1,0 0 299,-2 5 0,-2 1 6,17-35 89,-14 21-224,-11 19 114,-10 17-114,-5 14 0,-2 8-639,0 4-445,0 7-1414,0 10-7333,0 12 9193,2 15 0,-2-17 0,1-2 1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1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83 22777,'-5'0'2925,"1"0"-1622,4 0-484,0 0-545,32-21-274,-7 10 140,27-15-140,-15 18 0,0 1 0,1 3 433,3 0-433,-2 3 0,-4 0 0,-7 1 0,-10 0-192,-7 0-939,-7 5-1603,-6 3-7097,-10 8 7795,-9 5 1,5-9-1,2-1 1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1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0 26799,'-49'36'874,"7"-1"-818,25-8-23,4 0-33,3-1-11,3-3-157,3-3-314,2-4-548,1-6-797,1-4-1848,0-4-6156,5-1 8664,3-7 0,-1 5 0,-1-5 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27561,'23'55'773,"-2"-7"-684,-6-24-55,-1-2-12,-2 0-22,-2-3-33,-2-3-315,-3-6-178,0-3-259,-1-3-604,-1-3-1480,0 0-6962,-3-1 9631,1 0 0,-1 0 0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1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24143,'0'-4'2790,"0"1"-2341,0 3-169,0 0-56,0 13-101,0 2-67,0 13-56,0-2-269,0 2-426,0-1-638,0 1-1502,3 2 2835,0 0 0,0-13 0,-1-3 0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2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27662,'69'-28'-863,"-9"5"-941,-27 16-3362,-6 5 5166,-4 0 0,-11 2 0,-4 0 0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5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19273,'0'-6'3306,"0"1"-1323,47-15-1524,-17 9 408,39-14-564,-31 17 152,-4 3-253,-4 3 757,-7 1-858,-2 3-56,-4 3-34,-3 3 34,-6 4 235,-4 6 22,-7 7-222,-11 9-80,-8 6 0,-7 2 0,1-2 0,4-5 0,6-7 0,7-7 0,6-5 0,7-1 0,9-6 0,10-1 0,10-6 0,8-10 0,9-9-662,9-14-2509,9-10 3171,5-3 0,-29 19 0,-9 6 0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5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264 6 25623,'-6'-3'3048,"1"1"-3048,5 2 0,0 0 0,-31 26 0,13-2 0,-27 23 0,21-9 0,0-2 0,0-1 0,0-3-472,3-5-413,2-6-325,7-6-795,5-7-3072,4-5 5077,2-2 0,1-1 0,0 0 0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22933,'4'-3'4393,"-2"1"-3822,-2 2-34,40-6-300,-16 4-237,35-3 0,-26 5 0,0 0 0,-2 0-539,-1 1-604,-4 0-1288,-4 1-7400,-4 2 9512,-8 5 1,-4-4 0,-5 1 0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53 28671,'87'-24'0,"-9"3"0,-29 16-6287,2 2 6287,-19 8 0,-7-4 0,-18 5 0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3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28671,'-47'54'0,"10"-6"0,31-21 0,4-2 0,5-2-337,6-2-2465,8-7-7029,11-5 8459,9-6 1,-14-3-1,-3-1 1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5 28009,'-54'-1'662,"2"15"-662,33 3 0,3 12 0,11-6 0,8-3 0,10-3 0,7-5 0,8-6 0,3-3 0,-3-10 0,-3-4 0,-5-8 0,-5-5 0,-7-1 0,-3 2-337,-4 4-1747,-4 8-6040,-6 5 8124,-3 10 0,2-2 0,3 3 0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7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23684,'0'0'0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6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23684,'0'0'0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7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0 28671,'-4'54'0,"0"9"-1570,3-31-3461,-1 11 5031,-3-15 0,3-13 0,-1-2 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7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28535,'-23'61'136,"2"-6"-136,14-31 0,1 0 0,3 0 0,1-2 0,3-2 0,5-4 0,3-4 0,5-5 0,2-3 0,0-3 0,0-2 0,-1-6 0,1-6 0,0-8-707,1-6-1209,0-1-2196,0 0 4112,-3 5 0,-6 10 0,-4 5 0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7.8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24681,'-3'-3'3585,"1"1"-3180,2 2-405,0 0 0,7-5 0,5 3 0,8-2 0,0 3 0,-1 1 0,-3-2 0,1 1-1637,1-1-3697,-2 2 5334,-1 7 0,-7-6 0,-2 6 0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8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0 27886,'-30'16'785,"2"3"-785,11 5 0,0 2 0,3 0 0,1 0 0,2 1 0,1-1 0,0 0 0,1-2 0,1-3-797,2-4-1421,1-4-4920,1-2 7138,2-2 0,0-3 0,1-3 0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20479,'58'3'0,"-7"1"2306,-27 3-3662,2-2-742,1-3 2098,3-1 0,-13-1 0,-1 0 0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8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15 28671,'-46'34'0,"10"0"0,31-3 0,5-2 0,9-4 0,5-7 0,8-8 0,2-6 0,-1-6 0,-3-7 0,-4-7 0,-7-6 0,-4-3 0,-4-2 0,-3 1 0,-3 1 0,-4 5 0,-2 5 0,-2 7-662,3 3-1960,1 6-1053,3 7 3675,3 4 0,1-2 0,2-2 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8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27718,'51'0'414,"-6"1"-414,-26-3-448,-4 0-314,-4-3-796,-2 1-2072,-5 1 3630,-2 0 0,-2 3 0,0-1 0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12 26978,'0'-6'1693,"0"1"-1693,0 5 0,-11 36 0,5-10 0,-7 32 0,9-23 0,3-1 0,-1-4-1850,2-2-4906,5-3 6756,4-3 0,-3-10 0,2-4 0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9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0 27930,'-58'37'741,"17"-9"-741,30 8 0,10-12 0,6-2 0,4-4 0,5-4 0,2-6 0,-2-4 0,-1-7 0,-1-7 0,-1-8 0,-3-6 0,-4-1-125,-2 2-625,-4 3-292,-4 5-885,-6 5-3283,-4 6 5210,-2 2 0,7 2 0,3 0 0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9.6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25286,'0'37'-2458,"0"-8"0,0-26 1,0-2-1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09.8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12 24659,'3'-6'3260,"-2"0"-2913,-1 6-212,0 0-124,0 35-11,0-18-403,0 26-617,0-27-605,0-1-1579,0-1-6627,-5-1 8210,-4-2 0,2-5 0,0-1 1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10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28671,'1'0'0,"8"0"0,18 0 0,3 0 0,2-1 0,-1 0-841,-2-1-1468,-3-1-5658,-4 2 7967,-5 0 0,-8 1 0,-3 0 0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5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435 1 26384,'-60'23'246,"0"-1"1,4 1-1,7 1-43,-1 15-5685,5 5 5684,6 4 599,9 2-577,7 6-12,10 3 12,5 4 527,6-3-751,13-6 0,8-8 0,18-12 0,12-15 0,7-9 2887,6-15-2887,-2-13 1019,12-39-1019,-27 4 0,-1-27 0,-30 23 0,-9 1 507,-3 2-507,-12 4 0,-10 6 0,-12 10 0,-11 12 0,-2 12-158,-4 15-3181,-8 31-1390,24-4 4729,2 18 0,28-31 0,3-7 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6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 28671,'0'86'0,"0"-34"0,0-2 0,0 8 0,0 20 0,0-15 0,-1 0 0,-4 0 0,-1-6-2847,-1-8-6005,4-8 8852,2-10 0,1-16 0,0-5 0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6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24849,'0'-9'3630,"0"1"-3438,0 8-192,59-53 0,-20 30 0,5-10 0,1 2 0,8 15 0,-5 4 0,-5 5-841,-9 3-1232,-11 3-3373,-11 8 5446,-6 12 0,-6-8 0,0 6 0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6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28671,'-41'60'0,"4"1"0,22-12 0,2-3 0,5-8 0,5-7 0,1-5 0,7-6 0,9-2 0,10-4 0,11-4 0,7-5 0,6-4 0,6-7 0,6-7 0,2-11 0,2-7 0,-6 0 0,-5 4-1323,-10 8-2140,-10 10 3463,-9 5 0,-13 4 0,-5 0 0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28671,'30'-21'0,"2"5"0,-1 10 0,2 3 0,3 2 0,-5-1 0,0 2 0,-5 0 0,-3 0 0,-3 0 0,-4 2-360,-4 0-2138,-1 2-6365,-3-1 8863,4 0 0,-8-3 0,2 0 0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8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28671,'91'-31'0,"-2"5"0,-19 23 0,2 1 0,0 2 0,-9 0-57,3 1-1366,-27 3-941,-4 3-2790,-27 4 5154,-5 1 0,-3-5 0,0-1 0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8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412 0 26799,'-50'33'392,"1"-1"0,2-1 0,5 1-392,-6 21-11,5 2-247,8-2-268,7 1-483,5-5-727,5-3-1794,6-7-6006,3-9 9536,5-9 0,2-10 0,1-6 0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8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 23314,'2'-11'3821,"-1"3"-3238,-1 8 370,0 0-5205,53 14 4252,-23 4 860,55 31-860,-53-11 0,5 11-214,-24-15-1018,-4-4-1323,-1-2-6331,0-4 9734,8-6 0,-8-7 0,1-6 0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8.7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25645,'1'-3'3026,"1"0"-3026,-2 3 0,-2 110 0,-9-15 0,7-18 0,1 1 0,-9 20-1155,10-44-2498,2-13 3653,14-14 0,-11-14 0,11-9 0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9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0 27886,'-84'23'785,"13"6"-785,52 5 0,3 11 0,5 10 0,5 3 0,5 0 0,16-7 0,9-8 0,20-13 0,5-12 0,3-11 0,-9-6 0,-7-8 0,-12-7 0,-5-31 0,-10 3 0,-2-20 0,-8 13 0,-11 3 0,-3 7 0,-25 8 0,7 15-494,-15 13-1814,9 23-3530,4 11 5838,5 10 0,14-16 0,8-8 0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9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25230,'4'-4'3294,"0"0"-3147,-4 4-147,0 0 0,42 76 0,-29-30 0,10 7 0,-3 1 0,-18 2 0,-2-8-35,0-8-1724,0-7-1446,0-11-6626,0-9 8109,0-8 1,0-4-1,0-1 1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29.6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84 24401,'-4'-3'4270,"0"0"-4270,4 3 0,73-18 0,-5 2 0,-15 3 0,0 1 0,17-2 0,-36 10-774,-13 3-1176,-9 5-2386,-8 11 4336,-10 14 0,5-9 0,-5 1 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0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1 27135,'-44'25'347,"1"0"1,-33 27 10,50-9-11,4 2-211,4-7-136,7-5 0,5-7 0,4-2 0,2-4 0,1 3 0,10 0 0,6-2 0,14-2 0,8-7 0,4-5 0,5-5 0,-3-2 0,2-8 0,-2-6 0,-1-10 0,1-8-1278,-2-4-1938,-3-2 3216,-4-1 0,-16 18 0,-6 5 0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0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20 25219,'-3'-2'2611,"0"1"-2040,3 1-301,63 6-270,-24-4 0,52 4 0,-42-6-864,-9-3-839,-9-1-2219,-8-3 3922,-4-1 0,-9 4 0,-2 0 0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0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28378,'50'-4'-4650,"-6"2"4650,-17-1 0,-13 3 0,-4 0 0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0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83 196 27695,'-23'52'291,"0"-1"1,-13 36-124,40-58 57,15-5-225,14-10 0,17-7 0,10-5 0,0-16 0,-4-6 0,-11-17 0,-11-5-3392,-13-8 3392,-11-5 0,-7 0 0,-17-1 0,-7 9 0,-20 7 0,-4 14 0,-6 12 3392,3 8-3830,3 10-1344,9 9-2890,17 3 4672,11 0 0,8-5 0,2-9 0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0 28658,'-49'49'4,"0"0"0,5-4 1,8 0-5,15 18 0,8-5 0,7-6 0,4-6 0,12-8 0,8-10 0,14-13 0,7-8 0,5-21 0,-1-10 0,-1-18 0,-8-6 0,-7 1 0,-9-12 0,-9 18 0,-5-7 0,-4 20 0,-6 5 0,-5 4 0,-9 7 0,-3 5 0,-2 5 0,-2 2 0,0 0 0,-3 8 0,2 3 0,-1 9 0,4 0 0,5 0 0,3 2-304,5 0-1332,3 4-1210,5 0-6985,2-2 8563,15-10 0,-10-5 1,9-8-1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1.3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4 27382,'2'-2'1289,"-1"1"-1289,-1 1 0,4 70 0,-4-16 0,1 3 0,-3 2 0,-6 23 0,-6-4 0,-3-4 0,-1-8-920,1-6-1892,1-8-4976,4-11 7788,6-15 0,2-12 0,4-10 0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1.5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51 28671,'88'-28'0,"-12"5"-875,-43 23-1478,2 0-3115,9 2 5468,11-2 0,-23 1 0,0-1 0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1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349 60 28524,'-55'12'49,"0"-1"0,3 2 0,8 4-49,3 25 0,4 7 0,3 27 0,17-22 0,3 15 0,22-36 0,12-7 0,12-14 0,13-6 0,2-17 0,1-12 0,-4-17 0,-8-12 0,-8-8 0,-12-1 0,-8 0 0,-6 3 0,-11 10 0,-5 10 0,-12 20 0,-6 9-24,-6 21-2384,-7 16-3128,0 21 5536,4 14 0,18-24 0,9-10 0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2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0 24771,'9'0'3900,"-3"0"-3900,-6 0 0,0 0 0,-18 76 0,1-29 0,0 9 0,0 1 0,-11 5 0,4-3 0,3-11-304,8-9-2071,5-15-4415,7-11 6790,17-7 0,-10-6 0,10 0 0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2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26967,'44'87'-3485,"-8"-10"-2846,-36-38 4916,0 0 0,0-16 0,0-5 0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2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28671,'53'-13'0,"12"-3"0,28-10 0,-44 13 0,-1 0 0,44-11 0,-8 4 0,-9 5 0,-8 3-853,-4 2-3897,-2 2 4750,3 4 0,-28 0 0,-7 4 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3.7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1 189 26082,'0'1'2589,"0"0"-2589,0-1 0,81-52 0,-22 27-303,4-9 0,4 2 303,19 12 0,-7 5 0,-3 7 0,-12 4-180,-8 3-2319,-9 14-6700,-18 13 9236,-12 24 0,-12-19 0,-5 0 0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3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28671,'86'-17'-1009,"9"-2"-11,-43 6 1,1 1-2840,3 3 0,0 1 3859,0 2 0,-5 1 0,10 3 0,-19 2 0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4.3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0 146 28199,'57'-25'157,"-1"0"0,-1 2 1,-2 3-158,25 0-5661,6 4 5661,4 6-46,0 5-147,-6 4-3863,-13 10 4056,-21 13 0,-22-8 0,-16 5 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34.5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1 127 28671,'39'4'0,"20"0"0,-10-3 0,6-2-487,5-3 1,1-3 486,5-1 0,0-2 0,2-4 0,0-2-673,-3 0 1,-1 0-1951,-5 3 1,-2 2 2622,40-3 0,-46 8 0,-19 6 0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48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11 23471,'1'-6'3496,"0"1"-2779,-1 5-213,0 0-246,1 68-124,0-20-117,-1 5 0,1 3-17,-3 13-1468,-7 27-1087,5-27-5938,-4 15 8493,8-37 0,0-21 0,0-10 0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49.1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12 24289,'0'-6'2185,"0"1"-1737,66 4-258,-14 4-139,0 2 0,3 2-4168,19 14 4217,-9 11 737,-9 6-602,-11 4-27,-8 2 16,-7 2 45,-9-2-201,-10-2 3205,-6-3-3273,-25 2 283,-12 0-283,-29 5 0,-10-1 0,-4-2 0,6-9 0,6-9 0,9-6 77,1-5-77,5 0 0,4-1-1390,9 0-2823,13-3 4213,10-3 0,9-3 0,3-3 0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49.3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 23874,'7'-12'3284,"-1"2"-2881,-6 10-168,0 0-235,23 54-403,-15-28-695,17 41-964,-23-40-3843,-1-3 5905,-2 3 0,1-13 0,-1-2 0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49.6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69 28671,'88'-19'0,"0"1"0,-16 1 0,-2 5 0,4 9 0,-2 5 0,-19-2 0,-2 0 0,48 0 0,-8 0 0,-11 1 0,-11 2 0,-18 2 0,-15 1-1267,-17 3-2285,-11 3 3552,-6 9 0,-3-9 0,0 2 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49.9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1 25731,'-56'34'276,"0"0"1,4-3 0,6-1-400,1 12-182,7-6-1421,9-4-3062,8-2 4788,10-7 0,6-9 0,5-6 0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0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28199,'58'8'157,"0"1"0,-3 0 1,-5 0-158,9 5 0,-2 2 0,-7-2 0,-3 1-494,-7-2-2296,-3 1 2790,-4 3 0,-15-9 0,-6 2 0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1.8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101 127 25746,'52'-33'414,"-1"0"0,-2 4 1,-3 8-246,11 13-102,-11 5 56,-13 7 34,-17 9-23,-8 9-22,-8 15-11,-20 9 67,-13 12 90,-26 8-235,-9 6 68,1 1-91,6-2 0,12-6 0,10-4 0,12-4 0,8-4 0,8-6 0,6-7 0,4-8 0,10-8 279,9-11-279,16-7 0,18-15 0,16-18-181,19-17-972,-38 15 0,1 0-483,0-1 1,1 2 1635,-2 3 0,-4 2 0,7-4 0,-17 12 0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2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28671,'-17'49'0,"1"-1"0,-2-5-326,2 0-201,-1-3-302,-1 1-403,-2 2-561,0-4-2218,2-1-5424,3-11 9435,7-8 0,3-11 0,4-5 0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2.3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28671,'52'-15'0,"0"-1"0,43-8 0,-44 23 0,1 1 0,-2 1 0,-6 5 0,-8 3 0,-9 4-1289,-6 2-2208,-8 0 3497,-5 2 0,-5-7 0,-3-2 0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2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28671,'59'-13'0,"1"0"0,-5 2 0,-5 0-427,5 2-1668,-8 3-3519,-8 4 5614,-12 7 0,-12-4 0,-9 4 0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2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28671,'-24'63'0,"1"0"0,3-3 0,5-4 0,11 13-214,4 1-1063,6-5-2063,6-9 3340,11-12 0,-9-22 0,1-9 0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3.2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76 27998,'-49'15'336,"1"-1"1,-35 18-337,60 6 0,3 8 0,11 1 0,3 3 0,6-6 0,14-9 0,5-12 0,18-11 0,5-8 0,5-17 0,1-9 0,-1-16 0,-8-6 0,-10-1 0,-13-1 0,-9 0 0,-7-2 0,-11 5 0,-6 3 0,-10 13 0,-3 11 0,0 9 0,-3 17-1446,-1 13-1624,5 15 3070,9 8 0,11-20 0,7-5 0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1 149 28671,'62'-17'0,"0"1"0,-4 0 0,-5 1 0,5-1 0,-4 0 0,-8 2-237,-10 4-1051,-11 3-1614,-9-1 2902,-7 3 0,-5 0 0,-1 2 0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3.5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145 3 26709,'0'-2'1962,"0"1"-1962,0 1 0,-14 67 0,7-23 0,-1 6 0,0 0 0,1 6 0,1-4 0,-3-6-1491,-4-2-2431,-6 0 3922,-6 3 0,10-21 0,1-3 0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3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82 28625,'-30'60'15,"0"0"0,2-5 1,6-4-16,10 5 0,5-6 0,4-7 0,4-6 0,10-8 0,4-5 0,12-6 0,4-8 0,5-6 0,9-10 0,5-14 0,8-16 0,-18-3 0,0-5 0,18-25 0,-22 21 0,-4 0-261,0-19 261,-7 3-650,-11 7-2085,-6 13-7096,-15 20 9277,-20 12 1,12 12-1,-9 0 1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4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8 140 25981,'-4'0'2690,"1"0"-2690,3 0 0,0 0 0,86 17 0,-37-13 0,10 6 0,2-3 0,-3-17-349,-4-5-1432,-1-14-3082,-5-7 4863,2-6 0,-24 18 0,-4 2 0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8.7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0 10742,'-2'2'706,"1"-1"-2051,1-1 315,3 0-214,1 0 1109,1 0 23,-3 0 112,-1 0 0,-1 0 0,0 0 0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8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8030,'0'0'0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8.8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8030,'0'0'0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9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28110,'47'36'37,"0"0"0,-3-4 1,-7-5-50,-12-15-178,-2-3-236,-3-5-347,-3-1-919,-1-6-2106,3-13 3798,4-12 0,-9 8 0,-3-2 0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9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8 21768,'-4'-4'3574,"0"0"-3159,4 4 459,0 0-594,-61 50-101,45-23-55,-45 42 44,60-36-68,4 0 68,11-2-33,7-6-57,12-8-44,1-8 11,-2-7-34,-2-7 67,-8-8 113,-6-6 10,-9-11-66,-5 0-22,-5 2-113,-11 0 0,-7 8 0,-12 5 0,-2 5-24,1 6-312,3 2-246,8 2-550,5 0-1344,8 0-7355,4 3 9815,4 4 0,2-2 0,0 1 1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19:59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24894,'6'-5'3484,"-2"1"-3191,-4 4-293,0 0 0,62 0 0,-30 0 0,48 0 0,-49 3 0,-4-3-181,-5 4-1555,-1-1-2197,-3-1 3933,1 0 0,-11-2 0,1 0 0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00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 25185,'0'-3'2824,"0"0"-2162,0 3-662,10 77 0,-8-21 0,3 5 0,-1 3-468,-4 25 468,-3 2 0,-3-5-426,-3-6-1199,2-15-1207,2-17 2832,4-12 0,1-21 0,0-5 0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00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156 284 28671,'-83'-10'0,"17"14"0,62 36 0,2 7 0,5 4 0,12-2 0,10-4 0,13-10 0,6-11 0,0-12 0,0-7 0,-5-17 0,-4-11 0,-8-18 0,-6-14 0,-8-9 0,-7-5 0,-3-4 0,-10 3 0,-10 7 0,-13 9 0,-13 18-1345,-6 16-2241,-1 14 3586,5 28 0,20-15 0,9 14 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00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 24513,'4'-2'4158,"-1"1"-4158,-3 1 0,0 0 0,10 90 0,-8-10 0,2-16 0,-1 1-1054,-7 18-1624,0-39-4269,-1-13 6947,3-15 0,1-7 0,1-9 0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00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23527,'5'-6'3249,"0"1"-2778,-5 5-157,0 0-180,33 78-728,-24-40-151,9 11 0,-3 1-2269,-17-13 3014,-9-1 0,6-16 0,-6-5 0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00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3 257 25869,'-2'0'2802,"1"0"-8463,79-28 5661,-1 6 0,-1-1 0,6-1-359,-12 6 0,-1 3 359,0 0 0,1 2 258,-5 0 0,0 2-258,-5 2 0,0 1-138,-2 0 0,1 0 138,-2 1 0,0 0 0,-1 0 0,-1 1-774,39-3-555,-26 5 1329,-28 3 0,-23 1 0,-12 0 0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5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658 8 26899,'-56'-4'590,"1"0"1,0 7 0,3 5-591,-27 30 0,-3 17 0,4 7-502,8 3 502,15-3 0,15-1 0,17-2 0,12 0 0,10 3 0,20-1 0,17-7 0,27-12 0,20-20 0,10-19 0,4-27 0,-7-15 0,-17-19 0,-19-5 0,-21-1 0,-17-3 0,-17-27 0,-19 23 0,-16-13 0,-16 37 0,-5 11 0,0 9 0,3 11 164,7 8-2159,-1 36-2169,23 4 4164,3 27 0,19-28 0,3-8 0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5.5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0 27863,'-12'60'269,"-1"0"0,1-1 1,1 0-270,4-8 0,0-1 0,1 2 0,-1 0 0,-4 47-270,-1-8-1243,5-12-2498,1-15 4011,5-15 0,0-24 0,1-11 0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5.7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60 25779,'0'-7'2163,"0"1"-1816,0 6-258,0 0-89,75-19-828,-26 11-887,41-11-1927,-58 26 3642,-25 17 0,-7-9 0,0 6 0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6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 28647,'-38'63'8,"0"1"0,4-9 0,8-4-8,11 13 0,7-13 0,3 1-5661,2-5 5661,2-7 1409,1-4-1409,9-10 860,9-7-860,14-10 0,11-5 0,5-6 0,5-11 0,-1-6 3392,3-13-3392,1-5 0,3-9 0,2-7 0,1-3-1065,-1 0-2241,-2 6 3306,-5 12 0,-25 17 0,-7 11 0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6.4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28671,'65'-40'0,"-3"4"0,-12 20 0,-2 2-785,-3 7-2756,-8 4 3541,-7 14 0,-14-9 0,-7 9 0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6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28671,'72'-2'-46,"-1"-9"-1702,-13-18-2487,2-3 4235,-3 3 0,-24 12 0,-9 8 0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7.1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 26731,'-18'63'332,"0"1"1,2-2 0,2-5-255,-2 15 1,3-10-35,8-16-10,1-21-34,4-12 157,0-9 11,0-33-79,0-8 46,0-34-1,1-1-110,3-1-24,3 10 0,2 12 0,1 17 0,2 14 0,1 12 0,4 6 0,5 8 0,5 11 0,1 14 0,-2 15 0,-2 11 0,-4 5 0,-4 3 0,1-3 0,-2-7 0,3-11 0,-1-15 0,3-14 0,3-11 0,7-28 0,3-14 0,-8-8 0,-1-4 0,8-20 0,6-21-3392,-21 50 3392,-4 10 0,-1 9-595,2 7-1949,5 4-5579,7 6 8123,6 2 0,-13 3 0,-3 0 0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7.4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92 28671,'-83'49'0,"15"-4"0,59-10 0,4 1 0,4 2 0,3 0 0,9-4 0,7-7 0,11-9 0,4-9 0,3-7 0,1-18 0,-4-8 0,-3-18 0,-6-8 0,-11 1 0,-6-2 0,-9 4 0,-13 3 0,-6 3 0,-10 11 0,3 10 0,-1 11 0,5 10-886,0 18-2128,8 10 3014,6 12 0,7-17 0,3-6 0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7.9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3 22900,'3'-1'3551,"-1"-1"-2856,-2 2-45,0 0-448,7 86-68,-8-35-61,2 8 0,-2 2 61,-8-1-22,-2-9-34,5-11-9,1-14-69,2-14 0,2-6 0,-2-6 0,2-14 0,-1-11 0,1-25 0,1-12 0,0-8 0,0 2 0,1 11 0,2 14 0,1 16 0,1 15 0,4 7 0,1 16 0,6 12 0,2 20 0,-2 16 0,-1 8 0,-3 3 0,-1-2 0,15 6 0,-4-32 0,15-4 0,-8-32 0,6-24 0,-1-11 0,2-22 0,11-30 0,-13 23 0,5-14 0,-13 34 0,0 3-819,2 3-1725,3 10 2544,4 9 0,-16 7 0,-1 6 0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28671,'55'-24'0,"0"0"0,-5 1 0,-6 5-5661,-2 11 5661,-4 2 1409,-5 4-1409,-2 1 668,-6 0-3099,-2 0-5636,-7 3 8067,-1 10 0,-10-6 0,0 5 0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7.5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25398,'0'-5'2208,"0"1"-1895,0 4 169,0 0-348,11 37-11,-6-1-110,6 38-13,-9-12 0,-2 0 0,0-10 0,0-12 0,0-18 0,0-11 0,0-8 0,0-3 0,0-10 0,-2-7 0,-2-13 0,0-8 0,1-5 0,3-1 0,2 0 0,8 3-225,4 5-1635,10 5-4717,2 14 6577,5 6 0,-13 9 0,-3 2 0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0.6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7 218 28671,'-6'1'0,"87"-28"0,-27 11 0,5 0 0,27-8 0,1 0 0,-24 7 0,-4 2-408,-3 2 0,-2 2 408,39-7 0,-16 5 198,-15 3-423,-15 2-2049,-16 4-3833,-16 1 6107,-8 15 0,-7-9 0,0 9 0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0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1 28541,'-49'55'0,"0"0"0,3-2 0,5-2 0,-4 23 0,3-1 0,6-5 0,5-7-855,12-11-2114,8-12-3845,8-13 6814,14-13 0,-8-6 0,9-6 0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1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 25375,'0'-3'2858,"0"1"-2420,0 2-438,14 70 0,2-26 0,-3 6 0,3 1-528,15 3-1175,5-7-1725,6-9 3428,8-8 0,-22-16 0,-3-6 0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1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3 26586,'0'-2'2085,"0"1"-2085,-4 76 0,0-6 0,0-3 0,1 7 0,1 4 0,0-3 0,2-22 0,1-2-462,4 13 1,6-6-3629,19-7 4111,19-14 0,-20-19 0,-1-9 0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1.6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316 0 27426,'-52'0'622,"0"0"1,-43 1-623,68 8 0,-1 8 0,14 14 0,2 12 0,5 8 0,4 1 0,15-4 0,9-11 0,16-13 0,6-12 0,1-9 0,-5-7 0,-6-7 0,-7-7 0,-9-6 0,-8-3 0,-6-2 0,-3 1 0,-6 2 0,-9 5 0,-10 6 0,-11 7-405,-3 4-535,-5 7-181,2 9-381,7 7-1400,7 13-6929,9 2 9411,7 2 1,5-15 0,5-6 0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1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24827,'0'-6'2879,"0"1"-2151,0 5-491,0 0-237,0 73 0,0-28-1696,0 6 0,0 2 1696,1 4-1043,1-5-1725,-1-3-7063,0-7 9672,-1-7 1,0-17-1,0-6 1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2.0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76 27045,'55'-17'-26,"-1"1"0,6 0 0,-5 3-1038,-3 5-1200,-1 2-5344,-39 14 7608,-8 10 0,-5-7 0,0 6 0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2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0 27270,'-39'50'467,"-1"0"0,3-2 0,3-4-467,-2 12 0,2-1-5661,7-4 5661,5-5 501,11-9-501,5-8 973,5-6-973,1-5 0,6-1 0,3-4 2998,9-5-2998,8-3 1189,8-3-1189,11-14 0,6-10 0,6-18-326,-4-11-1948,-1-5-5839,-6-3 8113,-2 5 0,-20 22 0,-5 11 0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2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98 25757,'0'-8'1893,"0"2"-1848,64-25-45,-27 17-425,45-18-1425,-50 26-4805,-13 10 6655,-9 13 0,-6-9 0,-4 9 0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2.6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30 28671,'62'-2'-3277,"1"1"0,-5 1 0,-6-3 3149,5-11 0,-26 8 0,-8 2 0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2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25 28580,'-23'50'45,"0"1"1,-14 35-46,40-56 0,10-7 0,8-10 0,14-6 0,6-13 0,7-17 0,-1-11 0,-7-15 0,-13 0 0,-14 7 0,-12 6 0,-21 12 0,-12 10 0,-23 7 0,-12 15 0,-6 12 0,2 13-1077,11 8-2509,15-2 3586,19-6 0,13-16 0,10-7 0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3.3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1 27706,'-49'40'213,"0"1"0,5-2 0,9 1-23,16 24-54,9-1-136,6-4 0,12-9 0,8-6 0,12-9 0,5-9 0,2-13 0,-1-5 0,-5-11 0,-6-13 0,-7-9 0,-9-16 0,-3-4 0,-4 3 0,-8 5 0,-1 6-382,-7 9-1265,5 10-3664,3 6 5311,4 7 0,3-1 0,1 1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3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24636,'3'0'3362,"-1"0"-2881,-2 73-289,0-22-670,0 5 0,-1 2 478,-2 15-3674,-2-7 3460,0-8 16,-1-9-9633,-6 6 9479,-2-19 0,1-3 0,5-22 0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3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0 111 28166,'73'-30'-1409,"-1"-1"1,-6 4 0,-5 7 1408,19 18 0,-45 2 0,18 0 0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3.9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239 88 28311,'-42'42'120,"0"-1"0,4-2 0,9-2-120,19 18 0,5-4 0,9-7 0,10-5 0,10-13 0,14-11 0,6-8 0,3-14 0,1-15-3392,-4-16 3392,-7-16 0,-10-7 0,-14 0 0,-6 2 0,-7 5 0,-12 8 0,-3 7 0,-15 10 3392,-28 16-3392,4 31-2119,-25 35-2094,45-14 0,4 5 4213,0 7 0,3-3 0,-5 8 0,14-11 0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4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0 28671,'-3'66'0,"0"-1"0,-1-4 0,-1-5 0,-2 13 0,-2-9 0,7-13-741,-1-14-2015,11-16 2756,31-20 0,-22 1 0,20-9 0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4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3 25611,'1'-2'2566,"0"1"-2072,-1 1-494,31 73 0,-18-32 0,5 8 0,-2 0-293,-11-4-984,-3-3-1613,-6-1-6941,-17 7 7798,-12 5 0,7-21 1,2-4-1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4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1 413 28671,'91'-1'0,"-38"-4"0,1-3 0,8-5 0,2-3-417,5-4 0,2-3 417,-1-1 0,1-1-430,0 1 1,0 0 429,1 1 0,1 0 0,3 1 0,1 2 0,4-1 0,1 2 0,0 0 0,0 2 0,-3 2 0,-2 1 0,-8 3 0,-1 2 0,-9 2 0,-3 3-2264,36-1-7567,-19 16 8748,-20 9 1,-25-4 0,-12 2 0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9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0 28671,'-23'4'0,"5"7"-5661,18 12 5661,0 14 1409,4 13-1409,2 13-1409,1 14 1409,1 9 0,-6 6-76,-1-2 76,-1-11 0,0-15 2230,3-19-2298,1-15-1186,2-15-573,2-8 2328,0-5-10332,0-9 9617,-2-9 0,-2 5 0,-1-3 0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9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22 27426,'68'-9'388,"0"0"1,-3 6-1,-5 5-308,17 19-80,-3 22 0,-8 9 0,-12 11 0,-12 7 0,-15 4 0,-11 2 0,-9-3 0,-7-7 0,-17-5 0,-11-4 0,-23-3 0,-10-4 0,-10-6 0,4-6 0,4-11 0,11-10 0,13-9 0,10-6 0,12-2-326,8-3-2812,6-9 3138,19-7 0,-12 5 0,12 1 0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59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28671,'66'-21'0,"0"1"0,-6 1 0,-4 2 0,7-5 0,-8 2 0,-11 4-349,-11 0-1734,-5 4-4629,-9 2 6712,1 4 0,-13 3 0,1 2 0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0.0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0 28671,'-9'63'0,"-1"-1"0,2-2 0,1-3 0,1 18 0,1 1-1054,-1-3-5120,0-1 6174,-7 2 0,6-33 0,-2-8 0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0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4 251 26664,'-2'0'1838,"1"0"-1669,1 0-169,98-50 0,-43 21 0,4-2 0,16-6 0,1 1 0,-13 6 0,-9 6 0,-10 12 0,-22 10 0,-13 23 0,-10 18 0,-14 31 0,-11 19 0,7-38 0,-2 1 0,-1 1 0,0 0 0,1-4 0,2 0 0,-11 35 0,9-21 0,12-21 0,6-22-1805,18-18-1601,14-31 3406,24-20 0,-20 13 0,0 0 0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0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3 232 26597,'-2'-5'2074,"1"2"-2074,1 3 0,78-33 0,-29 19 0,7-5 0,2 1 0,4 7 0,2 5 0,0-2 0,6-1 0,3-4 0,4-3 0,-8-3-281,-10 0-1781,-15 2-3126,-15 4 5188,-15 7 0,-8 3 0,-6 3 0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0 26869,'-38'68'202,"1"0"0,3-6 0,4-1-202,11-7 0,3-1 0,-6 28 0,10-29 0,2 1 0,3 18 0,3-3 579,3-7-579,2-7 201,13-9-201,12-11 103,26-15-103,19-9 0,18-21 313,7-14-313,-32-3 0,-2-6 0,-18 6 0,-3-2 0,9-9 0,-6 0 0,0-19 0,-9 0-2589,-7 2 2589,-3 10 0,-12 19 0,-3 12 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1.1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0 28671,'-2'68'0,"0"1"0,1-1 0,-2 14 0,0-4 0,0-5 0,0-5 0,-3 24 0,3-35 0,1-2-472,0 19-3169,1 7 3641,1-49 0,0-16 0,0-9 0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1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1 267 28671,'64'-39'0,"1"0"0,-3 3 0,-3 6 0,13 8 0,6-1 0,4-3 0,-6 2-1099,-10 8-4246,-11 7 5345,-14 7 0,-18 2 0,-9 0 0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1.8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2153 25207,'-6'5'2746,"2"-2"-2085,23-75-642,9 16 0,10-9 0,0-3-640,-3-3 0,1-2 0,3-3 621,3 1 0,5-3 0,0 0 0,-1 3-712,3-6 0,-2 3 0,0 0 712,-2 2 0,0 0 0,-2 1 0,-2 4 0,-1 2 0,-2 0 17,-4 7 1,0 2 0,-2 1-18,10-19 0,-2 3-1043,-5 12 1,-4 4 1042,-6 10 0,-2 4 0,12-21 444,-12 22-444,-10 20 1449,-4 13-1449,-7 7 746,-1 3-746,-1 1 3392,1 0-3392,1 0 0,-1 0 0,0 2 0,-1 5 0,0 1 0,0 5 0,0 1-158,0 6-3047,-3 10 3205,-6 13 0,4-16 0,-3 0 0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2.6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21 132 23784,'-11'0'3844,"2"0"-2926,9 0-793,0 0-125,55-32 0,-13 16 0,3-3 0,2 0 0,17 7 0,-2 2 0,-7 5 0,-6-2 0,-9 3-337,-4 0-2038,-5 1-6914,-4 2 9289,-4 5 0,-10-3 0,-5 2 0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28671,'-7'60'0,"-1"-1"0,-1-1 0,1-4 0,0 27-601,-6 5 601,-3 7 0,-4 4 0,-3-5 196,-1-7-196,4-20 0,7-20 100,6-22-100,6-14 0,2-16 0,0-20 305,0-25-305,2-22 0,6-9 0,4 0 0,7 5 0,5 4 0,9 4-539,11 5-2061,15 10-7231,14 17 8868,6 17 1,-32 13 0,-10 8 0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0.3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28569,'-14'55'34,"0"0"0,1-3 0,3-4-34,8 15 0,1-5 0,1-8-24,0-8-1006,0-8-852,0-8-2601,0-9 4483,0-8 0,0-7 0,0-2 0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0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35 27628,'60'-13'205,"1"1"0,-5 3 1,-6 9 40,-5 24-65,-5 10-181,-9 6 0,-9 2 0,-9 3 0,-7 4 0,-13 3 0,-16 3 0,-16 6 0,-20 3 0,-7 4 0,-4-2 0,2-3 0,6-8 0,8-9 0,7-8 0,11-10 0,10-10 0,11-9-416,8-7-1007,7-12-706,19-11-5893,17-17 8022,22-9 0,-21 18 0,-5 5 0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0.9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25679,'-3'-9'2992,"0"1"-2992,3 8 0,0 0 0,75 11 0,-38-7 0,59 7-405,-58-10-1600,-4-1-4718,-3-7 6723,-4-2 0,-13 0 0,-4 2 0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1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28671,'-12'58'0,"-1"0"0,1-4 0,3-4 0,7 11 0,1-8 0,1-11-1626,0-8-4503,3-6 6129,-3 3 0,2-16 0,-2 1 0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1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28671,'82'-35'0,"2"-2"0,0-3-909,-10 4 909,-12 9 293,-19 13-293,-16 7 151,-14 6-151,-8 11 0,-4 11 0,-11 19 0,-9 16 465,-13 8-465,-7 3 0,1-7 0,7-11 0,12-14-1626,11-17-3091,14-10 4717,24-25 0,-14 13 0,12-13 0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1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11 140 25679,'-5'0'2992,"0"0"-2992,5 0 0,0 0 0,64-40 0,-20 20 0,3-5 0,1 1 0,7 9 0,-10 7 0,-10 3 0,-9 4 0,-11-1-1861,-7 2-7507,-5 0 9368,-3 6 0,0-4 0,0 4 0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286 0 28434,'-46'44'79,"0"-1"0,4-2 0,6-1-79,3 14 0,5 3 0,5 1 0,6 0 0,7-2 0,5-4 0,5-6 0,13-6 0,9-9 0,14-10 0,9-10 0,3-6 0,6-6 0,1-13 0,2-6 0,-1-16 0,-3-2-1660,-2-5-2418,-2 3 4078,-2 0 0,-20 19 0,-8 5 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2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6 26384,'0'-3'2287,"0"0"-2287,0 3 0,-15 65 0,11-19 0,-4 3 0,0 3 0,7 12 0,1 17-1323,0-23-4549,0 8 5872,0-29 0,0-17 0,0-6 0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2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28671,'64'-7'0,"-1"1"0,-3 0 0,-4 0 0,15-3 0,3-3-606,7 0-4868,10-2 5474,9 7 0,-42 2 0,-10 5 0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9.0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14 23773,'-1'-8'2533,"0"2"-2074,1 6-123,-65 42-100,35-11-175,-11 2 1,1 3 151,11 12-45,4 3-67,10-4 22,6 1 22,7-2 35,5-1-24,11-2-31,9-9-125,15-8 0,9-14 0,3-9 0,5-20 0,-4-7 0,-7-20 0,-8 3 0,-14 1 0,-9 7-3392,-9 3 3392,-6 1 0,-8 0 0,-8 1 0,-8 0 0,-5 6 0,1 2 0,1 11 3392,-14 6-3392,12 15-1222,-7 7-1938,24 9 3160,7 1 0,7-13 0,0-4 0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9.2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28671,'22'63'0,"-3"1"0,-13-5 0,-2-1-270,0-4-1344,-2-7-1758,0-6 3372,-1-6 0,-1-15 0,0-6 0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9.4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 25443,'0'-8'2767,"0"2"-2610,0 6-134,79-19-23,-39 12-224,10-4 0,-1 2-3507,-9 8-6029,-20 16 9760,-5 11 0,-15-6 0,0 1 0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29.8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25398,'-6'0'2880,"1"0"-2511,5 0-345,0 0-24,-6 32 0,4-13 0,-5 25 0,9-21 0,0-3 0,2-1 0,-3-1 0,0-1 0,-1-1 0,0 0 0,0-1 0,0-5 0,0-1 0,0-5 0,0-1 0,0-2 0,0-1 0,3 0 0,8 0 0,6 0 0,13 0 0,5-6 0,6-6 0,7-10 0,5-6 0,5-6-1513,2 1-2141,-3 1 3654,-4 9 0,-25 9 0,-7 8 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3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502 2202 28614,'-39'-17'57,"4"-18"-57,15-37 0,-4-18 0,10 37 0,-2-1 0,-2-5 0,-1-2-450,-2-7 0,-3-2 450,-1-6 0,-2-1 0,-1-6 0,0-1 0,0-3 0,1 0-407,2 0 0,4 1 407,2 4 0,3 2 0,5 10 0,4 3 0,2 10 0,1 3 0,3-21 0,8 19 0,4 18 0,11 6 0,4 0 609,21-5-609,-5 8 1105,22-5-1105,3 9 0,20-6-357,-33 13 0,3 0 357,7 0 0,3 0 0,4-1 0,1 3 0,3 1 0,0 4 0,0 2 0,0 3 0,-2 1 0,0 3 0,-2 0 0,3 4 0,22 6 0,0 2 0,-25-5 0,-2 2 0,17 8 0,-4 0 0,13 2 0,-16 2 0,-15-5 0,-6 8 0,-26-11 0,-3 4 0,-21-10 0,-3-3 714,-4-1-714,0-1 0,-1 0 0,0 16 0,-1 19 0,-2 34 0,-2 27 0,3-39 0,0 1-452,1 4 0,0 0 452,1 0 0,0 0 0,2 1 0,1-1 0,0-1 0,0 0 0,3 3 0,0 0-188,1 0 1,-1 1 187,1 1 0,-1 0 0,1 1 0,-1-1 0,0-3 0,0-2 0,0-3 0,-1-2 0,6 42 0,-3-14-2968,-1-11 2968,-4-8 580,-1-6-580,-2-5 0,0-6 0,-4 4 275,-1-20-275,-3-1 3392,3-21-3392,0-5 0,-1-2 0,-9 0 0,-14 2 0,-22 4 0,-24 7 0,-21 6 0,41-10 0,-6-1 0,-33 5 0,-4-2-1696,22-4 0,-1-3 1696,11 0 0,-3-2 0,4 0 0,-5-3 0,4-2-227,0-4 1,1-3 226,-1-1 0,-1-2 0,1-4 0,0-1 0,-1 0 0,1 0 0,4 3 0,-1 2 0,-10 3 0,3 2 0,-17 3 0,-3 12 0,60-2 0,11 4 0,11-8 3168,5-3-9208,34-1 6209,-1 3 0,7-3 0,-14 2 1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4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1 644 26911,'48'-74'123,"0"-1"0,-2 3 1,-2 4-63,-10 16 1,-3 3-23,-3 3 0,-1 2 62,13-28 0,-14 23-34,-9 19 79,-7 18 201,-5 12 80,-1 24-427,-2 17 0,-1 27 0,-1 12 0,-7 9 0,-4 7-523,2-45 0,0-1 523,-1 2 0,0-1-243,1-2 1,1 0-1383,-1 41-1513,3-14 3138,18-14 0,-8-29 0,8-12 0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4.6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660 0 21801,'-69'45'1098,"-1"-1"0,4 2 0,2 2-711,3-1 0,3 3-146,8-1 0,6 3-73,8-3 0,6 4-359,8 1 0,6 3 371,5 3 0,6 2 138,3 3 0,5 0-139,7 1 0,6-2-45,5-4 1,8-5-40,9-6 1,7-7-362,8-10 0,5-7 266,8-7 0,5-8-212,5-13 1,1-10 211,4-5 0,-1-8 0,0-11 0,-4-7 0,-6-5 0,-6-6 0,-7-2 0,-9-5 0,-11 1 0,-9-3 0,-7 0 0,-9 0 0,-14 1 0,-10 0-256,-10 3 1,-9 2 255,-14 1 0,-8 5 0,-11 2 0,-6 6-457,-7 6 1,-3 7 456,-2 8 0,0 7-18,0 5 1,1 8-246,5 14 0,3 7-73,8 1 0,5 6-176,9 8 1,6 5-3445,-19 36 3956,29 2 0,19-34 0,11-7 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9.0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319 124 20020,'-6'-4'3440,"2"0"-3261,4 4 11,-70 19 124,34 3-56,-54 19 78,55-1-67,7 7 33,6 4-22,6 5 57,8 1-124,5-8 78,13-11-45,15-17-122,19-11-1,19-29-56,7-14 11,1-25 69,-6-7-13,-11-2-44,-15 2 134,-14-14-90,-12 24-44,-24-6-34,-11 30-34,-20 10-22,-6 9-34,-6 11-234,1 17-349,3 11-503,9 13-8711,10 10 8299,18-19 1,6-4 0,8-21 0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14 24871,'0'-7'2723,"0"1"-2275,0 6 181,0 0-629,-24 93 0,7-35-341,0 8 0,-1 1 341,-1 2 166,5-11-559,3-14-750,6-11-1188,1-9-4179,1-7 6510,-5-5 0,5-7 0,-2-2 0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9.4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26552,'57'-10'246,"1"1"1,-3 1 0,-4 2-247,14 4-628,-8 2-929,-16 5-1850,-15 11-6424,-14 13 9230,-8 19 0,-4-20 0,0-1 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39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11 24748,'-8'-6'2432,"3"1"-2096,5 5-101,-60 63-100,30-17-12,-11 22 0,3 2 11,19-11 46,13 21 45,23-54-225,17-3 0,8-2 0,6-3 0,7-4 0,4-6 0,12-4 0,7-10 0,10-15-558,-41 4 1,-1-3-144,2-5 1,0-2-723,1-2 0,-1 1 1423,1 0 0,-5 2 0,9-5 0,-13 10 0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0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27292,'-12'62'89,"-1"0"1,1-4 0,3-5-113,2 5-403,1-3-727,2-8-1078,-1-5-6643,1-6 8874,-3-8 0,4-13 0,0-7 0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0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32 23952,'7'-14'2723,"-1"4"-2151,-6 10-157,0 0-158,63-8-55,-31 20-113,52 2-44,-51 24-11,-2 6 11,-7 4 67,-9 1 89,-7 0-177,-6-1-24,-17-1 0,-9-2 0,-19-3 0,-10-5 0,0-7 0,1-5 0,6-11 0,9-5 0,9-6-539,9-3-850,9 0-1581,5-7 2970,2-4 0,3 2 0,0 1 0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0.6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1 143 28524,'54'-3'73,"-1"1"1,40-7-344,-58-4-514,-5-6-774,-5-1-1680,-7-3 3238,-5-4 0,-7 13 0,-2 1 0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0.8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 28671,'-17'59'0,"0"1"0,3-4 0,3-4 0,5 12 0,5-7-225,0-8-1523,1-8-3126,0-2 4874,0 0 0,0-18 0,0-2 0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1.1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27617,'61'-13'153,"0"0"0,-3 0 0,-4 1-52,15 0 145,-2 2 2,-30 6-248,-9 3 0,-26 11 0,-2 10 0,-11 19 0,-8 15 0,-17 9 0,-1-3 0,2-9 0,11-17-337,10-16-1579,8-10-1266,14-7-6649,17-7 7913,22-12 0,-16 8 1,1-7-1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26283,'-84'37'1177,"7"19"-1009,61-14-11,1 13 0,13-23 89,10-2 12,8-9-33,12-5-225,6-7 0,1-6 0,-4-3 0,-4-7 0,-9-9 0,-5-12 0,-8-8 0,-2-2 0,-9 1 0,-5 5 0,-8 5 0,-5 7 0,-3 5 0,-1 8 0,-3 4-80,-2 3-872,3 0-717,4 6-2623,13-1 4292,5 5 0,8-5 0,0-2 0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1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11414,'0'0'0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1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11414,'0'0'0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1.9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12 24334,'0'-6'3563,"0"1"-2992,0 5-368,-1 85-203,-5-31 0,2 9 0,-1 1 0,-8 9 0,3-5 0,1-10-360,5-11-1388,1-12-2286,6-11 4034,11-11 0,-8-6 0,8-6 0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2.3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117 71 23191,'0'-2'3720,"0"1"-2230,0 1-1220,-12 26-270,6-1 0,-7 25 0,9-7 0,3 0 0,1-1 0,3-3 0,5-6 0,5-3 0,5-7 0,2-6 0,0-6 0,2-5 0,2-4 0,1-9 0,4-12 0,2-12 0,-1-13 0,-3-2 0,-7 0 0,-10 3 0,-5 2 0,-9-1 0,-9 4 0,-9 1 0,-10 9 0,-4 7 0,-2 11 0,-2 6 0,-1 5 0,0 7 0,2 5-248,9 5-782,6 0-673,11-4-1311,4 1-6817,7 2 9543,1 4 0,1-9 1,0-1-1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2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28671,'-11'5'0,"2"4"0,9 13 0,0 5 0,0 5 0,0 1-4252,-2-2 4252,1-5 601,0-7-1890,-1-6-1254,2-6-4281,4-4 6824,6-1 0,-4-2 0,3 0 0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2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24726,'0'-5'2801,"0"1"-2297,0 4 90,0 0-548,30 59-46,-18-29 0,22 46-405,-26-49-703,-2-6-1257,-3-7-6061,0-1 8426,-3-5 0,0-1 0,0-3 0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3.1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65 28671,'42'12'0,"10"-2"0,19-10 0,9 0 0,4 0 0,-3-4 0,-8-2 0,-13-3 0,-11-4 0,-9 0 0,-10 0-281,-9 2-2498,-10 3-7052,-6 2 8857,-4 4 0,-1 1 1,0 1-1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0:43.7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8 21667,'0'-4'5322,"0"0"-4717,0 4-33,0 0-102,-16 0-435,4 5-35,-16 0 0,7 4 0,0-2 0,1-3 0,5-2 0,2-2 0,4 0 0,2 0 0,5 0 0,1 0-4449,1 0 4449,5 6 0,-3-4 0,4 4 0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3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28636,'-15'59'11,"1"0"1,0 0 0,3-4-12,-1 29 0,-1 2 0,0-4 0,-2-10-729,3-9-1400,-2-9-5647,2-3 7776,-2-4 0,7-20 0,0-7 0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4.0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83 133 27079,'57'-34'373,"0"0"1,-3 3-1,-2 8-138,18 14-145,-5 8 57,-4 19-147,-12 15 0,-9 25 0,-12 13 0,-10 8 0,-9 1 0,-5-4 0,-13-6 0,-13-7 0,-19-3 0,-17-3 0,-13-5 0,-9-6-1218,0-9 1218,3-10 0,10-11 389,12-8-389,14-6 201,14-2-1760,14-6-3539,7 0 5098,18-9 0,-9 9 0,8-1 0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4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25353,'7'-1'3318,"-1"0"-3318,72 1 0,-25 0 0,4 0 0,3 0 0,8 0 0,-9-3 0,-10-3 0,-9-6 0,-5-8-1682,-9-3-3483,-2-2 5165,-9 7 0,-6 6 0,-6 7 0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4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 28671,'-5'78'0,"0"0"0,0 0 0,0-4 0,-2-17 0,0-2-332,0 1 1,0-1 331,2-4 0,0-1 0,-3 37-1140,6-16-4609,-1-10 5776,-3-5 1,4-25-1,-4-6 1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4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1 213 28671,'83'-29'0,"1"-1"0,-4 3 0,-5 0 0,-18 4 0,-5 2 0,39-10 0,-23 14 0,-25 10 0,-20 10 0,-13 17 0,-6 18 0,-15 28 0,-17 24-344,6-36 1,-5 1 343,-5 6 0,-3 2 0,-3 0 0,0 1 0,3-2 0,1-2 0,3-8 0,3-3-20,-7 27-1561,17-30-7708,25-24 9289,20-14 0,-10-8 0,7 0 0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17 28671,'-3'3'0,"17"-1"0,38-3 0,14-1 0,-10 1 0,1 0-287,1-2 0,1 0 287,-3 2 0,-1 1 0,45-1 0,-18 1 0,-18 0 187,-21-1-187,-15-2-645,-16 1-2526,-8 0 3171,-26 10 0,15-6 0,-14 7 0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5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345 1 28569,'-39'74'34,"-1"0"0,2-2 0,4-2-34,10-11 0,2-2 0,0-2 0,0 1 0,-3 8 0,2-3 0,-5 17-438,4-6-2004,21-54-4954,12-27 7396,11-22 0,-7 9 0,4-5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5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28671,'19'62'0,"0"-1"0,-1-4 0,-3-4 0,-4 10-1133,-2 18-2419,-5-24 3552,-1 6 0,-3-40 0,0-10 0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5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2 26731,'0'-1'1940,"-21"87"-1940,1 11-655,0-5 0,0 8 655,2-6 0,2 0-886,-1 3 0,1 1 886,2-3 0,2-1 0,3-8 0,1-2 162,2-11 0,4-4-622,2-10 1,5-5-8304,18 30 8763,13-28 0,-9-29 0,-4-12 0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6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20 23437,'-10'-8'2824,"2"2"-8014,8 6 5526,-69-6-33,35 11 1319,-57 2-1465,55 18 870,5 8-926,7 7-45,11 4-34,7 2 3370,5 0-3381,10-3-33,9-8 22,13-8-34,10-11 23,7-8-11,2-6 22,-3-10 0,-10-4 56,-8-9 11,-14-5 235,-6-3-65,-10-24-237,-12 12 0,-8-15 0,-11 26 0,-6 6 0,-3 12 0,-2 5 0,1 6-673,9 10-750,10 5-1457,13 8-3406,14 1 6286,16-9 0,-9-5 0,8-8 0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27785,'3'70'37,"1"0"0,-1-3 1,0-5-565,-3 23-1198,-6-4-2768,-2-3 4493,-4-8 0,4-32 0,3-10 0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7.2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1 208 27449,'50'-48'127,"1"0"0,-5 5 0,-3 8-127,-3 18-370,-5 6-851,-8 6-1682,-10 5-6928,-8 21 7910,-7 12 1,-2-6 0,0 0-1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7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26787,'-47'44'336,"0"-1"0,6-4 1,7-3-191,15 0 78,10-1 11,6 3 35,2 1-270,4 14 0,6-16 0,8 4 0,8-23 0,7-7 0,5-4 0,5-5 0,3-3 0,-2-10 0,1-5 0,-5-12 0,-3-2-1323,-5-3-1277,-4-1-7231,-5 0 9112,0 2 0,-12 14 1,-1 5-1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7.7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28457,'50'-35'41,"-1"1"0,-2 2 0,-4 8-131,6 9-6376,-7 7 4841,-14 1-1504,-8 5 3129,-10 0 0,-4 2 0,-6 0 0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7.9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28671,'56'-37'0,"-1"1"0,-6 4 0,-7 7-942,-11 17-2476,-8 6 3418,-4 9 0,-10-5 0,-3 5 0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8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0 369 25735,'78'51'1254,"-8"-15"-884,-34-53-146,-6-11 67,-8-15-134,-11-5-56,-7-6-101,-5 0 0,-10 1-22,-6 5-191,-10 7-302,-1 7-718,3 14-2151,7 8 3384,8 9 0,5 3 0,5 0 0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8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378 44 18943,'-61'10'261,"1"0"1,4 3-1,7 8 2118,3 45-2211,6 10-68,8 5 1334,12-6-1389,10-7-12,6-13 900,11-10-922,11-12 3321,15-12-3308,16-10 351,10-12-375,8-20 0,1-13 0,-3-21 0,-7-6 0,-13-9 0,-12 0 0,-15-3 0,-9 4 110,-10 8-761,-12 10-570,-9 16-2354,-12 16 2727,-1 11 0,14 8 0,6 0 0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8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6 24726,'5'-3'2958,"0"0"-2476,-5 3-146,0 0-167,4 84-169,-4-24 0,0 6 0,-2 4-802,-11 20 802,-8-3-46,-4-9-1317,0-13-2189,5-15 3552,3-14 0,7-18 0,5-9 0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8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54 26026,'96'-7'941,"-10"1"-1154,-39 0-1065,-1-2-2397,-4-1 3675,-3-1 0,-18 5 0,-4 2 0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9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228 0 22911,'-9'0'2341,"3"0"-7631,-53 58 5548,29-15-107,-7 3 0,1 5 1583,11 18-1465,9 1-1,9-3 772,4-6-850,16-11 45,8-12 79,15-14 3537,33-13-3694,-14-23-66,20-14-91,-26-21 0,-6-7 0,-10-6 0,-10 0 0,-11 0 0,-6 2-528,-7 9-390,-11 9-976,-7 18-7149,-16 10 9043,-11 34 0,20-16 0,-1 18 0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9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141 14 24468,'2'-8'3630,"1"2"-3092,-3 6-503,-20 78-35,4-29 0,0 6 0,-1 0 0,-6 4-80,2-9-1230,4-9-1727,8-11-6794,3-15 8787,14-8 0,-6-7 0,6 0 0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9.6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26048,'10'74'11,"1"1"0,-1-5 1,-3-5-1066,-5 14-2274,-1-7 3328,-1-8 0,0-30 0,0-10 0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09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28671,'74'26'0,"0"1"0,7-3 0,5-7 0,8-12 0,4-7-897,-29 0 1,2 0-1,-1 0 897,1 0 0,-1-1 0,1 0 0,-2-1 0,0 0 0,0-1 0,-1 0 0,-1 0 0,0 0 0,29-3 0,0-1 0,-4 0 0,-2-1-51,-8-1 0,-4 0-1814,-9 1 0,-6 0 2066,31-3 1,-46 4 0,-25 8 0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5.7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0 759 28671,'4'-2'0,"50"-12"-1020,23 1 0,16-3 1020,-14 2 0,5-3 0,3 0-637,-10 1 1,2-1 0,3 0 0,1-1 636,11-1 0,2-1 0,2-1 0,0 0-254,-14 3 1,1 0-1,0-1 1,1 0-1,1 0 254,3 0 0,2-1 0,0 1 0,0-1 0,0 1-291,1 0 0,0-1 1,0 1-1,1 1 1,-2-1 290,-2 2 0,0-1 0,0 1 0,-1 1 0,0 1 0,-4 0 0,0 2 0,-1-1 0,0 2 0,-1 1 0,15-2 0,-1 1 0,0 2 0,-1 0-128,-3 3 1,-1 0 0,-1 1 0,0 1 127,-3 2 0,0 0 0,-1 1 0,0 0 0,-3 0 0,0 1 0,-2 1 0,0-1 0,-4 1 0,0 1 0,-1-1 0,-2 2 0,19 0 0,-2 2 0,-2 0 0,-7 0 0,-2 1 0,-1 0 172,-8 2 1,-1 0 0,-1 1-173,25 1 0,-3 0 0,-10-2 0,-3 0 0,-13-2 0,-5-2 0,32 1 1458,-42-3-1458,-60-15-3643,-43-3 3643,-8 3 0,-1 0 0,-7-2 0,-8 5 0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7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130 3157 15637,'1'-76'582,"-1"-1"1,0 0 0,1 3 723,-1 14 0,1-1-1082,-1-9 0,0-5-90,0-10 1,0-4-26,0 22 0,0-1 1,0-2-107,-1-8 1,0-3 0,0 0-4,0-7 0,0-2 0,-1-1-8,0-4 1,-1-1 0,-1 0-11,1 0 0,0-1 0,-1 2-9,0 6 1,-1 1 0,0 3 22,0 9 1,0 1-1,-1 4 714,-2-18 0,-1 8-705,1 17 1,-2 7 368,-6-27-363,4 33 1254,4 20-1265,4 16 1844,3 10-1900,1 2 1132,0 3-1076,9 0 34,6 0 44,13 5 169,13 1 235,15 3-90,21 0-202,-28-7 1,7 0-566,8-1 1,8 0-1,-2-1 375,21-3 0,2-1 0,-9 1 0,5-1 0,-4-2-611,-14 0 0,-4-2 0,2-1 611,4 0 0,1 0 0,1-1 0,4 0 0,1 0 0,1 1 0,7 0 0,1 1 0,1 0 0,6 0 0,1 1 0,2 0 0,-21 3 0,1-1 0,2 1 0,-1 0 0,3 0 0,0 1 0,1 0 0,-1 0 0,1 1 0,-1-1 0,1 0 0,-1 1 0,-2 0 0,0 1 0,0 1 0,-1-1 0,-4 0 0,-1 0 0,0 1 0,-1-1 0,21 1 0,-1 0 0,-1 0 0,-5 2 0,-1 1 0,0 1-345,-5-1 0,0 2 1,-1 0 344,-4 1 0,-1 1 0,-1 0 0,-7 0 0,-1 0 0,2 1 0,12 1 0,2 0 0,-4-1 0,6 0 0,-1 1 0,16 0 0,-3-1-157,-33-3 0,-4-2 157,-2 0 0,-1-2 0,0 1 0,-2 0 0,-2 0 0,-2-1 0,44 2-1312,-11 1 1312,-13 1 966,-6 3-966,-8 3 921,-4 2-921,-5 1 345,-9-1-345,-8-3 3285,-10-2-3285,-8-4 325,-6 0-325,-4-1 0,-1-2 0,-2 1 0,0 0 0,-8 4 0,-3 1 0,-9 9 0,1 2 0,0 7 0,2 6 0,0 10-3392,3 13 3392,0 18 0,-2 20-208,9-39 0,0 2 208,-1 7 0,0 2 0,1 5 0,0 2 0,1 5 0,0 1-521,1 4 1,0 1 520,0 3 0,0 0 0,-1 2 0,-1-1-550,0 3 0,-2 1 550,0-4 0,-2 0 0,-1-3 0,0-2 919,1-7 0,0-4-919,1-9 0,1-4 0,-7 30 396,9-31-1248,3-28-160,4-15 0,0-12 0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7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30 17809,'-8'-10'3104,"1"1"-544,7 9-2067,0 0 731,58-10-1134,-19 11 537,43 2-582,-42 23 2090,-14 15-2068,-13 8 23,-7 9 11,-16 1 44,-8 2 1,-11-7-111,-8-6-35,5-12 0,1-7 0,6-6 0,2-3 0,4-2 0,3-3 0,4-3 0,7-4 0,4 0 0,20 0 0,12-1 0,25-1 0,10-2 0,5-1 0,1 1 0,-4 0 0,-1 0 0,-2 0 0,-2-1-797,-5 2-2318,-8-1 3115,-5 2 0,-22-4 0,-5 0 0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18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900 64 19427,'-66'-15'1557,"-1"-1"1,2 4-1,-1 3-1114,2 2 0,1 4-2632,5 1 0,1 5 2418,5 6 1,3 6 208,-36 25 365,48-7 1,4 6-636,3 5 0,3 3 5,4 6 1,4 4-67,4 5 0,5 1-41,0 4 1,6 0-67,10 3 0,6 0 0,4-1 0,8-1-201,10-1 1,9-4 200,7-2 0,7-6 0,7-2 0,4-6 0,7-7 0,3-8 0,5-6 0,3-8 690,3-4 0,3-7-690,0-10 0,0-6 0,-1-6 0,-3-7 0,-5-7 0,-6-8 0,-10-5 0,-8-7-96,-14-4 0,-9-4 96,-10-2 0,-11-2 0,-17-5 0,-11 0 0,-10-2 0,-10 2 30,-13 0 1,-8 3-31,-8 2 0,-5 4 0,-1 5 0,-3 5 0,2 7 0,-2 4-421,4 6 1,0 6-384,3 8 1,0 5-4113,2 1 1,0 6 4830,-3 15 1,5 2 0,-8-6-1,10 18 1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5.1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424 0 23460,'-58'23'721,"0"1"0,3 0 0,6 4-229,-8 37-100,5 8 23,10 6-483,12 5 404,15-3-67,8-2-79,11-6 12,16-8-68,17-10 0,22-13-21,20-19-113,14-11 0,-42-15 0,0-6 0,0-2 0,-3-4 0,38-26 0,-18-10 0,-19 0 0,-18-3 0,-12-1 0,-11-4 0,-6-1 0,-14 3 0,-8 5 144,-15 6-144,-23-7 0,10 19 73,-13-2-73,20 24 0,4 6 0,6 5-799,-1 32-1453,12 0-3788,1 28 6040,13-13 0,5-18 0,1-10 0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5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0 27718,'-1'63'186,"1"-1"1,1 1 0,2-2-187,1-7 0,0-1-135,2 3 1,-1-1-387,-2 1 0,0-1-589,1-4 1,-1-1-5277,3 39 6386,-1-19 0,-1-32 0,-3-15 0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5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27729,'56'-15'-566,"0"1"0,37-6-1451,-57 31-4930,-13 12 6947,-11 15 0,-8-14 0,-4-1 0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5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1 27000,'-44'62'504,"-1"1"0,5-6 1,8-4-347,11 13-158,11-17 0,2 5 0,6-23 0,2-7 0,0-1 0,4-3 0,6-2 0,11-5 0,11-6 0,13-4 0,11-11 0,8-10 0,5-12 0,0-10-214,-1-3-1612,-5-3-2129,-6 0 3955,-6 3 0,-24 18 0,-8 7 0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5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46 24692,'-4'-11'3216,"1"3"-2790,3 8-202,0 0-146,69-12-78,-23 9-90,4-3 1,1 0-751,5 6-986,-11 0-2589,-10 0 4415,-15 4 0,-9-3 0,-9 2 0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6.1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28199,'52'-13'-366,"0"0"0,12 1 0,-7 4 0,-18 8 0,13 0 0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6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143 111 26071,'-40'45'649,"1"-1"1,-25 33-235,66-46-68,8-2-45,8-6-78,12-6-211,7-8-13,5-7 0,2-20 0,-2-9 0,-7-23 0,-11-5 0,-10-2 0,-8 4 0,-4 10 0,-7 7-147,-3 13-995,-6 7-1133,-2 9-6611,-1 5 8886,5 4 0,4-1 0,5 1 0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7.0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11 21891,'-5'0'1972,"2"0"-1905,3 0-381,0 0-773,59-4-3518,-19 3 4605,48-3 0,-58 3 0,-7 0 0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7.5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 26563,'-44'30'443,"-1"1"0,-28 31-230,59-8-45,6 3 11,10-2-11,11-2-11,9-6-79,8-7-56,3-9-22,0-8 12,1-11-1,-1-6-11,-1-4 0,-3-7 101,-8-7 12,-3-11-113,-11-11 0,-3-7 0,-4-5 0,-8-3 0,-4 0 0,-9 3 0,-4 8 0,3 9 0,-1 11 0,3 9 0,0 7-371,2 13-1444,2 7-1950,7 13 3765,4 2 0,5-13 0,0-7 0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7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1 28671,'0'62'0,"0"0"0,0-2 0,0-1 0,0 37-438,-3 1-1643,-5-1-350,-5-2-3709,-4-11 6140,3-20 0,6-29 0,4-17 0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1:57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25925,'38'-47'623,"1"0"1,-3 4 0,-1 8-512,5 12-112,4 6-11,0 8-292,5 5-403,4 3-436,10 1-1480,11 0 2622,8 0 0,-33 0 0,-10 0 0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2.8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240 352 23202,'-18'-9'2779,"4"1"-2197,14 8-156,0 0-280,83-33-67,-36 3-40,10 0 0,0-1 17,-6-15-22,-11 6 22,-17 7 22,-12 8-44,-8 3-1,-13 1-22,-14 7 1,-17 5-1,-19 9 0,-8 19 56,-5 14 101,2 15 157,9 5 101,9-4-369,3 18-57,21-14 0,1 14 0,21-23 0,3-2 0,10-5 0,11-6 0,10-10-113,48-9-1265,-8-28 5,-16 1 1,0-5-3544,-7-7 1,-1-5 4432,4-3 0,-2 2 0,7-7 0,-10 10 0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3.1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383 14 28479,'-96'-8'192,"22"3"-192,71 5 0,3 3 0,5 10 0,9 10 0,6 14 0,5 2 0,-5 6 0,-9-2 0,-5 3 0,-6 1 0,-14 2 0,-10 1 0,-17 2 0,-30 18 0,20-20 0,-12 5 0,38-33-819,9-12-1186,10-6-2623,8-12 4628,22-18 0,-15 11 0,15-8 0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3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320 22 28591,'-46'-17'0,"13"13"23,46 21-12,6 11 35,8 9-46,-2 3 0,-9 3 0,-5-1 0,-8 1 0,-9 0 0,-15 1 0,-16 3 0,-19 4 0,-7 2 0,2-4 0,11-6-741,15-13-1163,16-14-2142,12-9 4046,13-7 0,-5 0 0,6 0 0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3.7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337 243 26724,'38'-55'71,"-1"-1"0,-2 7 1,-10 7 118,-24 17-100,-10 9-5258,-57 21 5515,13 17-123,4-3 0,1 4 1279,-11 33-1503,6 0 0,7 0 0,9-4 0,9-4 0,14 2 0,5-2 870,7 0-870,2-6 39,17-13-668,13-11-2295,29-26-6907,19-26 8502,-31 7 0,-2-3 0,9-9 0,-9 2 0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3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0 27606,'-9'89'355,"0"0"0,1-4 0,-1-5-355,-1-24 0,1-5 0,-4 40 0,7-21 0,3-28 0,3-19 0,0-15 0,0-7 0,0-24 0,0-5 0,3-22 0,6 6 0,7 4-2399,11 10-7432,6 7 8420,9 7 0,-18 9 1,-2 3-1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4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414 461 25735,'59'-53'313,"1"-1"1,-8 4-1,-8 1 1,-8-14 146,-20 4 66,-6 8 146,-23 12-648,-15 11-24,-22 15 0,-17 11 0,-12 31-471,-7 22 471,41-11 0,2 5-644,-2 5 0,3 3 644,3 1 0,3 2 0,4-1 0,3 0-119,8-3 1,5-1 118,-3 44 0,24-8 0,30-13 0,29-16 0,-18-36 0,5-6 0,5-5 0,2-5 0,3-3 0,0-4 0,-4-4 0,0-3-4916,5-2 1,-5-2 4123,5-5 0,-7 2 0,-51 14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4.6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0 564 28671,'87'-10'0,"1"-1"0,-1 1 0,0 0 0,0 0 0,3-2 0,1 1 0,-1 0 0,0-2 0,-1 0-1133,-4-1 1,-2-1 0,0 0 0,1-1 0,1 1 1132,7-2 0,2 0 0,0 0 0,2 1 0,0-1-180,-13 2 1,1 1-1,1-1 1,0 1-1,1 0 1,0 0 179,2 0 0,1 0 0,1 1 0,-1 0 0,1 0 0,0 1-49,-1 0 0,1 1 0,0 0 0,0 1 0,0 0 1,0 1 48,-2 1 0,1 0 0,-1 1 0,0 1 0,-1-1 0,0 2 0,10-1 0,0 1 0,-1 1 0,-1 1 0,-2 0 0,-9 1 0,-1 1 0,-1 1 0,-2 0 0,-2 2 0,6 1 0,-3 2 0,-2 1 0,-4 2 0,6 2 0,-5 1 0,-7 3-37,9 7 1,-13 4 36,4 22-1383,-59-11 1383,-71-6 0,29-15 0,-24-6 0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5.3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2425 25398,'1'0'2868,"1"0"-2463,-2 0-405,29-116 0,-13 59 0,2-6-1088,2-14 0,3-9 0,-1 0 1088,-1 7 0,-1 2 0,0-2 0,-1-6 0,-1-1 0,-1-1-310,-2 2 1,-2-1 0,-1 1 309,-4 2 0,-1 0 0,-2 2 0,-1 5 0,0 1 0,-5 2-98,-8-26 1,-5 5 97,0 11 0,-7 6 0,-6 12 0,-4 6 0,1 11 0,0 5 0,-22-18 0,13 23 0,15 19 1952,12 11-1952,8 5 2105,32 3-2105,32 0 0,-1 0 0,9 0-363,19 2 1,15-1 362,-29-1 0,10 1 0,4-1 0,1 0 0,-4 0-761,6 0 0,-2 1 1,0 0-1,7 0 761,-13-1 0,5 0 0,3 0 0,0 0 0,-2 0 0,-4 0 0,19 0 0,-5 0 0,-1 0 0,1 0-202,0-1 1,1 0-1,0 0 1,-1 1 201,-3 0 0,1-1 0,-1 1 0,-1 0-251,-6-1 1,-1 1-1,-1-1 1,-2 0 250,-7 1 0,-1 0 0,-1 0 0,3 0 0,10-1 0,3 0 0,-1 0 0,-6 0 0,-2 0 0,-6-1 0,1 1 0,12-2 0,2 0 0,-11 1 101,-13 0 1,-10 0-102,28-1 0,-25 3 0,-19 12 76,-8 17-76,-6 27 1051,-11 32-1051,-8 4 0,-6 7 0,-6-15 0,-3 4-98,2-7 1,-1 5-1,-3-3 98,-1-15 0,-3-2 0,0 1 0,-1 3 0,0 0 0,-1 0 0,0 2 0,0-1 0,1 1 0,0 0 0,2-1 0,1 0 0,-2 28 0,3-2 501,1-11 0,8-6-1756,14-16 0,10-9 1255,35 10 0,-12-36 0,2-27 0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6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769 0 24791,'-82'28'524,"1"0"0,0 1 1,7-3-1,1-1 0,7 0-311,2 1 1,7 1-627,10-4 1,5 1 412,-16 23 520,29 8-520,17 12 0,9 12 0,26 6 272,19-9-272,-4-45 0,7-6 0,8-6 0,3-7-147,10-2 1,1-8 146,1-12 0,0-5 0,-2-1 0,-3-4 0,-7-7 0,-5-5 0,-9 1 0,-6-2 0,12-32 630,-26-4-630,-27-2 0,-27 2 0,-23 6 0,-5 30 0,-6 5 0,16 12 0,-1 2-113,-16-3 1,2 8-1658,-11 27-2724,28 11 4494,21 24 0,18-21 0,9-3 0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6.2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7 23135,'8'-3'4829,"0"0"-4122,-8 3-707,0 0 0,-34 112 0,10-34-621,0 5 1,1 5 620,11-33 0,3-3 0,3 0 0,2-2-729,1 44-1949,7-15-7153,13-27 9267,9-24 0,-6-19 0,-2-9 1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6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0 128 28671,'68'-27'0,"0"0"0,-1 2 0,-1 5 0,-14 11 0,-2 4 0,46-3 0,-15 3-1301,-21 3 1301,-21 2 0,-20 0 0,-11 0 0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6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 28671,'-59'62'0,"1"1"0,2-2 0,7-2 0,18-14 0,3 1 0,-4 14 0,2 1 0,-6 23 0,18-33 0,5-2 0,7 5 0,19-2 0,10-6 0,18-5 0,14-9 0,11-13 0,14-9-519,10-16 519,-39-5 0,0-5 0,2-5 0,-1-4 0,1-4 0,-2-3 0,-1-1 0,-2 0 0,-5 3 0,-2 1 0,32-21 0,-14 7-908,-10 11-2218,-12 2 3126,-13 5 0,-10 11 0,-10 4 0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7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0 28238,'-33'68'0,"0"0"0,1 0 0,1-4 0,1 0 0,5-4 0,4 3 0,5-3 107,0-1 0,2-2-107,3-5 0,2-2-2573,-4 39-7258,4-23 8759,6-23 0,0-23 1,3-14-1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7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1 289 27545,'74'-56'140,"0"-1"0,-15 19 0,2 0 1,-5 8-141,38-4 0,-35 17 0,-2 5-729,10 6-5167,-11 15 5896,-29 4 0,-6-1 0,-21 0 0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7.7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7 27292,'-10'-4'1379,"1"1"-1379,9 3 0,0 0 0,110 90-1937,-66-49 1,5 4 1936,12 7 0,8 6 0,-2-1 0,-15-10 0,-1-2 0,-1 0-241,2 0 0,0-1 0,-1-1 241,22 19 0,-1-3 134,-4-5 0,-2-2-134,-6-7 0,-2-4-210,-6-7 1,-1-5 209,32 12 1192,-23-19-4923,-28-14 4136,-26-4 0,-9-3 1,-6 0-1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27.9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1820 28571,'8'-90'0,"0"1"0,0 0 0,5 16 0,3-1 0,4 0 0,7 3-1175,9-2 0,8 3 0,5 0 1,1 1 1174,4-6 0,3 0 0,2 1 0,1 2 0,1 2 0,2 0 0,0 3 0,0 3 0,-5 7 0,0 3 0,0 3 0,-2 3 0,7-3 0,-2 4 0,-2 7 0,8-1 0,-5 20 1159,13 54-2000,-52 10 0,-11 12-4075,-8 27 1,-11 7 4548,-5-19 1,-4 1 0,0-5 0,4-2 0,-1-5 0,-8-8 0,1 0 0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32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146 323 24064,'-14'11'3127,"2"-2"-2556,12-9 12,0 0-257,75 25-326,-2-19-725,-3 3 0,4-4 725,-13-14 0,-2-6 0,-2-3 0,-2-4 48,-6-4 0,-3-1-48,28-28 0,-25 2 0,-22 3 0,-16 4 0,-28 10 0,-24 15 0,-35 11 0,24 22 0,-3 7-98,-8 3 0,-1 6 98,-2 13 0,1 5 0,2 3 0,3 1 0,7 1 0,4 0-1359,8-2 0,4 1 1359,8-4 0,4 1 0,-5 41-90,19-32 1,8-2 89,20 17 0,18-1-46,26-51-2934,12-37 2980,-2-24 0,-28 11 0,-15-5 0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33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27942,'94'8'0,"-1"1"0,-6 0 0,-7 4 0,-30 2 0,-5 2 0,33 20 0,-15 4-1794,-14 1-4884,-13 4 6678,-9 5 0,-15-23 0,-5-4 0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23 22540,'0'-10'3990,"0"1"-3262,0 9 685,0 0-1413,0-3 0,0 2 0,0 13 0,0 18 0,0 27 0,-3 19 0,-3 16-613,-5 5 613,4-47 0,-1 0 0,-7 47 0,-2-4 0,0-8 0,2-10 0,1-16-12,4-12-1287,1-17-819,1-9-3484,-1-13 5602,-1-3 0,3-5 0,3 0 0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7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0 246 27146,'12'-58'370,"1"0"0,17-36-270,15 72-10,9 11-12,9 8 1,4 18 22,-2 10-23,-4 23-3369,-9 10 3358,-8 7 11,-9 6-192,-21-17 0,-3 4 114,2 33 0,-7-30 0,-5 1 0,-16 28 0,-12 2 0,6-45 0,-4-1 0,-2-1 0,-2-1 0,-1 0 0,-2-1 0,-10 9 0,-2-3 0,-17 15 0,-9 4 0,36-44 0,8-12 0,5-6 0,2-6 1568,6-4-5590,5-16 4112,4-17 0,4 11 0,0-2 0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8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0 246 26451,'0'-4'2220,"0"2"-2220,79-16 0,-21 2 0,5 1 0,3-2 0,23-11 0,-5 0-1088,-9-3-1814,-13 0 2902,-13 3 0,-25 11 0,-8 6 0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8.2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0 28671,'-18'92'0,"1"0"0,0-19 0,1-2-970,2-2 0,-1-2-2517,-1-17 1,-1-2 3486,-3 4 0,2-4 0,-6 8 0,5-10 0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8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1 201 28671,'90'-42'0,"-1"0"0,-6 4 0,-6 6 0,-26 16 0,-5 4 0,30-2-5661,-29 10 5661,-21 11 1409,-15 18-1409,-9 20 0,-16 29 0,-14 18 0,5-38 0,-3 0 18,-3 4 1,-2 0-19,2-1 0,1 0 0,3-7 0,2-1 0,-8 26-404,15-30-7,22-24-9420,28-41 7958,28-24 0,-21 9 0,3-2 0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8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28671,'67'-16'0,"1"1"0,0 0 0,25-8 0,-3 3 0,-10 6 0,-7 3-3326,22-4 3326,-1 6 967,-64 9-967,-10 0-554,-12 1-2651,-4 13 3205,-21 9 0,13-5 0,-13 1 0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532 1 28671,'-59'59'0,"0"0"0,3-3 0,5-1 0,18-10 0,3-2-310,0 1 1,2 0 309,0 0 0,2 0 0,-21 37 0,10-12 202,10-16-1648,13-21-1825,9-16 3271,3-16 0,2-1 0,0-5 0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9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28671,'4'70'0,"1"0"0,0-2 0,1-3 0,12 31-468,4-3 468,-1-6-258,2-13-2263,3-15-7310,4-24 8878,11-16 1,-19-15 0,1-4 0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59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28599,'-7'77'0,"1"1"0,0-1 0,-1 21 0,0 3 0,2-7 0,0-5 0,1-3-537,0-13 0,1 3 0,3-7 43,8-5 1,4-6-1608,1-6 0,7-3 2206,10-7 1,3-5-1,4 4 1,-1-15 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0.4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962 154 17307,'-60'-40'605,"1"0"0,3 4 1,-1 8 830,0 19 0,1 9-1145,-41 19-213,30-5 1,1 8-23,16 9 1,4 5-57,2 3 0,2 1 0,3 2 0,3 2 0,5-2 0,5 1 0,-14 41 0,17-6 1460,14-2-1460,12-4 0,18-6 914,17-10-914,27-18 0,21-17 1370,-35-17 1,3-7-1371,5-8 0,0-5 0,0-4 0,-3-3 0,-3-7 0,-5-3 0,24-30 495,-30 3-495,-24 4 0,-37-27 0,-13 28 0,-25-14-953,-6 47-1434,3 10-7444,6 11 9543,18 1 1,17 0 0,13 0-1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0.6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25532,'6'0'3093,"-2"0"-3047,-4 0-46,14 114 0,-11-40 0,5 9 0,-2 2-1563,-6 11 1563,0-6 0,0-7-825,0-4-1562,0-1-4840,0-5 7301,-7-6 1,6-30 0,-6-13 0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 24703,'0'-15'2992,"0"3"-2858,58-23 1,22-1-135,-11 9-471,19-14 1,-1 4-405,-23 28-708,-14 4-3291,-18 8 4906,-15 18 1,-10-13 0,-7 13-1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1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357 0 26026,'-57'13'705,"0"0"1,-4 11 0,9 6-347,12 20-190,-5 25-169,24-11 0,7 29 0,8-16 0,3 23 0,7-30 0,4-8 0,8-10 0,2-12 0,6-8 0,2-6 0,5-3 0,4-7 0,0-6 0,4-6 0,0-3 0,8-8 0,4-15 0,6-15 0,0-18-1278,-1-7-3109,-2-5 4387,-2-3 0,-24 31 0,-6 8 0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1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28671,'48'-54'-8,"0"-1"0,-3 4 0,-1 10-832,13 14-986,-8 10-2757,-10 8 4583,-16 8 0,-10 1 0,-10 0 0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1.5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28671,'64'-9'-337,"-3"2"-1254,-11-5-2219,-7 7 3810,-2 4 0,-21 1 0,-6 2 0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1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98 27426,'-47'62'284,"1"1"0,5-5 0,10-5 18,24 1-211,6 0-91,9-3 0,14-5 0,16-11 0,19-14 0,8-10 0,7-14 0,-2-23 0,-5-17 0,-13-23 0,-19-6 0,-16-2 0,-19 2 0,-23 3 0,-18 8 0,-25 8-228,-16 17 228,-6 15 0,-2 12 0,11 10-707,15 16-2688,15 12 3395,13 16 0,18-18 0,7-3 0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3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445 27 22249,'-11'-15'3754,"3"4"-3227,8 11-1,0 0-290,-77 7 10,38 19-100,-14-6 0,0 4 78,6 45 0,-2 7-56,6 5-56,11-2-34,12-7-43,11-4-35,6-5 0,13-7 0,6-9 0,16-13 0,9-17 0,7-18 0,15-33 0,4-25 0,-29 16 0,0-3 0,-3-4 0,-2 0-309,-3 3 1,-3 0 308,11-35 0,-20 17 0,-11 16 0,-12 7 0,-11 9 0,-7 2 0,-7 8-79,3 6-1344,5 9-2285,4 8 3708,3 18 0,7-10 0,2 9 0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3.9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28671,'12'51'0,"1"0"0,8 45 0,-17-32 0,-1 1-1088,-3-2-1680,0-4-7063,0-11 9672,0-10 1,0-20-1,0-8 1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4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0 198 24356,'0'-9'3474,"0"1"-2814,0 8-492,73-33-155,-13 14-277,3-3 0,3 1 151,27 2-637,-3 2-1065,-10 1-2381,-12-1 4196,-11 8 0,-27 2 0,-10 7 0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4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401 0 22462,'3'0'3989,"0"0"-3317,-3 0-279,-60 95-169,15-32-539,-1 7 1,-2 2 314,19-27 0,1-3-12,-20 39-200,10-4-539,8-13-777,11-13-1610,8-17-6693,7-17 8577,7-10 0,-3-7 1,3 0-1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4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 28671,'86'-2'0,"-34"10"0,-2 5 0,9 20 0,11 11 0,-31-20-1345,-5-9-1345,2-8-7141,5-17 9529,11-16 1,-23 8 0,-1-5 0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750 0 26329,'-70'35'455,"0"0"1,0 6 0,4 4-445,9 8 1,5 4-1121,-1 4 1,2 1 945,3 0 0,3 1-229,6-7 1,4-2-36,8-6 0,3-4-4492,-4 17 5046,15-28 0,12-20 1,1-13-1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5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25174,'0'-5'3137,"0"0"-2801,0 5-312,0 0-24,8 64 0,5-27 0,11 49-942,3-49-1300,8-12-4659,9-13 6901,19-20 0,-27 4 0,0-9 0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5.3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212 40 26933,'-54'47'280,"0"0"0,5-3 1,11 0-46,27 12 0,6-2-22,21-6-45,15-15-122,26-13-46,15-14 0,4-30 0,-5-11-4252,-14-26 4252,-18-3 860,-20-2-860,-10 5 0,-21 10 0,-13 10 0,-18 18-270,-13 11-1131,-2 17 782,3 24 619,7 15 0,21-10 0,11-5 0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5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0 165 28671,'66'-4'0,"-1"1"0,-5-1 0,-6-1 0,-1-2 0,-4-7-1301,1-6-1780,-5-8 3081,-4-10 0,-19 17 0,-7 1 0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7 26552,'-2'-3'2119,"1"0"-2119,-46 80 0,22-14-433,-6 1 1,1 4 432,5 24 0,9-2 0,7-14-1208,6-9-3274,20-19 4519,12-21 1,-6-14 0,2-13-1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6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0 28266,'-52'68'135,"0"0"0,4-4 0,12-3-135,27 10 0,5-4 0,12-11 0,14-10 0,16-14 0,50-12 0,-17-15 0,-21-11 0,-1-8 0,14-28 0,-7-22 0,-15-11 0,-16-2 0,-17 27 0,-7 0 0,-17-16 0,-14-3 0,-21 48-1021,-12 28-4425,-10 38 5372,32-9 1,4 2 0,-8 15 0,10-3 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6.2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219 1 28192,'-32'77'0,"1"1"0,1-7 0,2-4 0,8-16 0,1-5 0,-7 20-796,0 9-2677,19-49 3473,20-11 0,-10-14 0,11-1 0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27942,'2'59'-2331,"1"1"0,-1-5 0,-5-4 2331,-21 1 0,13-23 0,-12-4 0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06.5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211 305 28378,'-55'3'146,"0"0"1,-29 1-147,68-3 0,36 0 0,46 0 0,-3-2 0,9-4-800,-8-2 0,5-3 0,3 0 800,14-3 0,4-1 0,2-2-554,-18 1 1,2 0-1,1-1 1,0 0 553,4 1 0,0 0 0,1 0 0,1 1 0,1 1 0,0 0 0,0 2 0,0 0-335,-2 2 0,0 0 1,-1 0-1,1 2 335,-3 0 0,0 1 0,0 1 0,-2 0 0,21 1 0,-2 1 0,-1 0 0,-9 0 0,-1 1 0,-2 1-310,-8 2 1,-2 1-1,-4 3-2805,18 5 0,-9 6 3115,-18 8 0,-10 2 0,5 8 0,-34 2 0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8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479 0 24950,'-64'11'989,"-1"-1"1,4 4 0,5 6-6079,-17 41 5269,13 12-180,16 2 1409,22-1-1409,15-5 860,32-10-860,16-12 0,28-15 0,-12-22 0,2-5 0,28-2 0,-31-9 0,-5-5 0,0-18 0,-22-15 0,-15-9 0,-31-3 0,-21 0 0,-28 7 0,-16 11 0,-4 18 0,3 9-1256,11 26-1993,12 11 3249,24 18 0,16-16 0,14-3 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8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 27785,'80'-29'231,"0"0"1,-7 3-1,-7 5-231,-2 8-190,-12 5-717,-12 0-5945,-9 1-2979,-5-1 9257,-3-2 0,-11 4 0,-2 0 0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8.6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14 24883,'0'-7'3182,"0"1"-2701,0 6-356,-15 99-125,4-34-257,-1 7 1,-1 2 221,-6 12-1074,-3-4-2084,-6 1 3193,-7 1 0,15-36 0,0-11 0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8.8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762 0 27465,'-57'48'215,"0"0"0,-1-1 1,3 0-1,0 0 0,4-4-215,-4 4 0,3-3-507,1 1 0,1-1 507,7-6 0,2-2-46,-22 18-103,24-20-500,16-18-306,15-10-1050,4-6-2010,11-22-3839,17-15 7854,16-26 0,-11 24 0,-3 5 0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0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28390,'64'32'93,"1"0"1,-3 0 0,-8-1-94,-6 11-69,-1-3-603,-5-9-863,2-15-2005,4-14 3540,11-30 0,-25 15 0,-3-14 0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439 1 27561,'-75'56'-34,"0"0"0,6-4 1,9-1-819,1 15-515,15-10 45,9-15-2700,19-20-5809,11-11 9798,29-27 0,-15 13 1,15-14-1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27650,'17'50'39,"0"0"1,23 32-40,-1-58-135,13-10-526,12-5-807,14-13-213,-31-8 1,1-5 1680,9-8 0,-3-1 0,11-11 0,-9 1 0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0 26407,'-60'3'537,"0"0"1,3 3 0,9 8-202,6 42-112,9 7-133,16-1-91,8-3 0,11-9 0,16-10 0,11-14 0,18-12 0,1-10 0,-1-8 0,-7-15 0,-12-9 0,-9-16 0,-11-5 0,-6-2 0,-11-1-35,-11 5-626,-15 11-515,-10 16-1379,-9 10 2555,-4 21 0,24-8 0,6 9 0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28166,'76'-1'160,"1"0"1,-7 1-1,-7 0-160,-1-2-313,-8 2-707,-10 0-1915,-10 0 2935,-7 9 0,-14-7 0,-4 7 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9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26 25163,'0'-14'3271,"0"2"-3034,0 12-237,0 0 0,-54 91 0,25-18-2126,-7 1 0,1 5 2126,20-24 0,4-2-756,1-2 1,2-2-735,0 38-1557,3-13 3047,18-18 0,-10-26 0,10-12 0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0.3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592 0 27460,'-72'54'276,"0"-1"0,5-1 1,11 2-132,17 34-33,10-3-44,17-13-11,6-10-57,16-14 0,11-9 0,15-15 0,12-10 0,4-10 0,0-11 0,-4-14 0,-9-14 0,-7-15 0,-12-8 0,-9-2 0,-5-1 0,-6 7 0,-10 7 0,-16 12 0,-25 15-113,-29 9-470,30 21 1,-1 5-1065,-8 3 0,0 4 1647,0 12 0,4 1 0,-13 8 0,22-7 0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0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25555,'7'-2'3025,"-1"1"-2934,-6 1-91,0 0 0,17 83 0,-13-24 0,5 5 0,-1 3-682,-8 18-596,-6-6-1467,3-11-7086,-3-18 9621,5-19 1,1-17-1,0-11 1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0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24379,'9'-6'2666,"-2"2"-2363,-7 4-258,0 0-45,45 81-258,-33-37-2322,12 9 1,-3 0 842,-19-3-2810,-18-5 4547,-17 7 0,10-26 0,-6-1 0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0.9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360 298 25353,'-83'2'1106,"0"0"0,10 0 0,12-1-1106,21-1 0,21-3 0,35-6 0,46-10 0,-4 6 0,10-2-1129,23-3 0,8 0 1129,-20 5 0,2 1 0,3-1 0,6 0 0,2 0 0,1 1 0,2 1 0,0 0 0,1 0-407,0 2 0,-1-1 0,1 2 407,-4 0 0,0 1 0,-1 0 0,-3 1 0,-1 0 0,-1 0-150,-5 1 0,0 0 1,-2 1-1453,-5 0 0,-2 1 0,-1 0 1602,28-1 0,-9 1 0,-35 1 0,-6 1 0,22 1 0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1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23 28671,'-6'-13'-4741,"16"3"4741,45 15 0,-23-4 0,0 3 0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30 26922,'0'-16'1154,"0"3"-1512,0 13-7822,0 0 8180,-33 64 0,24-48 0,-24 48 0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2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149 183 27123,'-41'72'370,"0"0"0,0-4 0,16-5 22,43 3-346,15 0-46,31-7-748,23-11 748,-34-30 0,3-5 0,4-2 0,2-6 0,2-6 0,0-7-596,-1-5 0,-3-8 596,-3-7 0,-3-7 0,-4-5 0,-4-4 70,-7-2 0,-4-2-70,-6 0 0,-4 1 0,6-41 0,-18 7 0,-8 13-416,-7 12-558,-8 17-808,-8 18-1893,-13 10 3756,-12 18 1,19-5-1,0 7 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2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7 28671,'-10'-7'0,"30"12"0,59 17 0,-26-9 0,4-1-1195,6 0 1,2-3 1194,2-2 0,0-2 0,0-2 0,0 0 246,-2-2 1,-1-1-1121,-2 1 0,-2-2-1871,-4-1 0,0-1 2745,-2-4 0,-5 0 0,7-1 0,-14-4 0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2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2630 72 23599,'-82'-10'430,"1"-1"1,-1 0-1,0 0 1,-1 2 0,-1 0-1,-1 2 1,1 4-1256,-2 3 0,-1 3 0,0 2 0,1 4 948,-1 3 0,1 2 1,-1 4-1,2 3-79,0 4 1,1 4 0,1 3 0,3 3-429,4 4 1,1 3 0,3 2 0,3 4 383,3 1 0,2 2 0,3 3 0,4 2 0,5 1 0,3 3 0,3 2 0,5 1 7,-7 23 0,5 3 0,8 3-7,6 2 0,6 2 0,6 1 0,4-1 0,5 1 0,8-1 0,9 0 0,8-1 0,6-3 0,3-4 0,7-2 0,7-5-428,11-4 0,9-5 1,5-6 427,10-4 0,6-6 0,4-7 0,-15-15 0,3-5 0,2-3 0,2-3 103,4-4 1,3-3-1,2-3 1,-1-3-104,3 0 0,0-2 0,1-2 0,-1-4 110,-1-5 1,0-3 0,-1-2 0,0 0-111,-4 0 0,0-1 0,-1-1 0,-2-3 0,19-9 0,-2-4 0,-4-3 0,-7 0 0,-4-3 0,-3-2 0,-9 0 0,-3-3 0,-5-4 238,15-22 0,-9-6-238,-13-2 0,-11-4 0,-14-7 0,-10-3 639,-4-4 0,-10-3-639,-12 26 0,-7-1 0,-2-1-101,-5-3 0,-3 0 0,-5 0 101,-11-5 0,-5 1 0,-5 0 65,-5-1 1,-5 1-1,-2 1-65,-2 4 0,-3 2 0,0 3 0,1 5 0,-1 3 0,0 5-101,6 9 0,1 4 1,1 6 100,-16-2 0,3 11-662,11 11 1,4 11-3809,-35 43 4470,50-7 0,6 2 0,-3 15 0,9 0 0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3.6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0 27191,'-14'0'1480,"3"0"-1480,11 0 0,0 0 0,-29 0 0,21 0 0,-20 0 0,26 0 0,2 0-1996,3 0-7835,15 0 9068,14 0 0,-9 0 1,2 0-1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3.7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50 25802,'0'-6'2869,"0"2"-2869,0 4 0,0 0 0,-4-16-1446,5 10-2555,7-10 4001,12 14 0,-3 2 0,-2 0 0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4.1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323 597 25925,'-79'33'915,"0"1"0,12-8 1,11-5-916,25-11 0,21-24 0,46-26 0,28-35-148,-11 22 1,10-4 147,2 2 0,7-2 0,-2 4-1623,10-8 0,0 4 1623,-12 12 0,3 0 0,-6 9 0,-7 10 0,-4 8 0,40-3 0,-24 13 0,-20 32 0,-20 18 0,-16 38 0,-10-29 0,-3 2-179,-7 6 1,-3 1 178,2 2 0,-1-1 0,-3-2 0,0-2 0,2-5 0,5-3-1816,14 27-8015,33-28 9636,37-26 1,-27-17-1,3-6 1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4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3716 358 23579,'-82'-25'307,"-1"1"0,1-1 1,-1 0-1,-5 1 1,-1 1-1,-1 0 0,-1 1-1119,12 5 0,-1-1 1,0 2-1,-2 1 1,1 1 907,-2 1 0,-1 1 0,0 1 1,0 2-1,0 0-20,1 0 0,0 1 0,0 1 1,0 2-1,2 2-242,-17 3 1,2 2 0,0 3 0,2 3 165,5 1 0,1 2 0,1 4 0,3 2 0,6 4 0,2 1 0,2 4 0,3 3 263,-18 12 0,4 4 0,5 5-263,8 2 0,4 4 0,5 5-283,7 3 0,4 5 0,7 4 283,6 4 0,5 3 0,6 4 0,5 5 0,6 4 0,7 1 0,8 5 0,8 1 0,7 0 0,2-24 0,4 1 0,5-1 0,4-2 0,7 1 0,5 0 0,5-3 0,4-2 0,7-1 0,5-2 0,4-4 0,4-3-12,6-2 1,4-4 0,3-3 0,2-4 11,-12-11 0,2-2 0,2-3 0,1-3 0,1-2 0,3-2 0,1-3 0,1-2 0,1-3 0,1-1 0,1-1 0,0-3 0,1-2 0,0-1 0,1-3 0,-1-2 0,1-2 0,0-1 0,0-3 0,-1-2 23,-1-3 1,-1-1-1,0-2 1,-1-3-1,-1-1-23,-2-2 0,-2-1 0,0-2 0,-2-2 0,-1-3-170,12-6 1,-2-4 0,-2-3-1,-4-1 170,-8 1 0,-2-2 0,-3-2 0,-3-1 0,7-12 0,-4-2 0,-7-2 0,-12 4 0,-5-3 0,-7-1 0,1-24 0,-13-3 0,-13 1 0,-15-1 0,-21-1 0,-15 3 0,5 25 0,-7 1 0,-5 3 30,-14-3 1,-6 3-1,-5 2-30,11 12 0,-3 1 0,-2 2 0,-1 1 0,-4 1 0,-3 1 0,0 2 0,-2 2-197,0 1 1,-2 1 0,0 2 0,0 3-244,4 2 0,0 1 1,-1 4-1,-2 3 440,-14 4 0,-5 5 0,3 3 0,11-1 0,-8-5 0,8 4 0,-16 14 0,1-1 0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7.7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1 102 28671,'12'-5'-1189,"10"-8"-5074,7-4 6263,10-13 0,-16 11 0,-3 2 0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7.9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28671,'73'-13'-5850,"-10"10"5850,-29 17 0,-17-4 0,-6 1 0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28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28671,'69'-1'-191,"1"0"0,18 0 1,-47 1-1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1.7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382 1842 24147,'-61'24'661,"-1"1"0,6-1 0,6-12-436,5-37 688,6-24-913,5-39 0,22 30 0,4-5-339,1-14 0,3-3 339,0-13 0,5-3-325,2 24 0,4-2 0,0 0 325,0-3 0,1 0 0,3 1 0,4 1 0,3 0 0,1 3-94,0 6 0,1 2 0,3 3 94,10-16 0,5 6 0,-1 15 0,3 5 0,-1 12 0,4 5 16,2 7 0,3 5-16,4 3 0,2 4-331,6 6 0,2 3-324,3-1 0,1 5-936,0 8 0,-2 6 1591,-3 5 0,-6 2 0,10 6 0,-25 7 0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1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26667,'87'20'-1323,"-1"0"1,2-1 0,-2-6 1071,-11-11 0,-5-4 0,15 2 0,-20 0 1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337 69 25519,'-76'54'713,"0"0"1,9-4-1,12 2-533,13 23-180,22-4 0,45-10 0,28-16 0,-5-30 0,7-6 0,9 0 0,2-6-194,5-11 1,1-6 193,-1-1 0,-3-6 0,-8-6 0,-5-6 0,-10-1 0,-5-2 0,10-35 0,-27-1 0,-18 4 254,-24 6-254,-10 14-262,-18 15-1183,3 16-1198,7 10-7188,18 6 8939,9 1 1,10 0-1,0 0 1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2.5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25950,'23'96'523,"1"0"0,-4-19 0,-6-3-411,-18-6 0,-5-5 232,-5 23-198,-3-13-34,8-22 37,4-21-92,4-17-27,1-9-30,0-4 90,0-7-90,14-12 0,7-13 0,18-7 0,2 4 0,1 8-147,-4 9-312,-2 2-471,-3 1-526,2 0-1750,2-4 3206,6-1 0,-18 7 0,-4 3 0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3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1 26171,'-20'65'564,"-1"1"0,1-2 0,-1-4-317,-10 19-102,-5 1-55,-3-4-57,0-7-21,8-16-1,7-13-11,11-18-11,7-11-1,5-8 12,1-3-22,0 0 22,1-16 0,12-13 11,13-27 0,17-13-706,10-9 717,5 2-22,-5 12 0,-7 12-34,-8 17 34,-10 14-22,-3 12-34,-6 6 34,0 13 729,-6 13-696,-3 16 11,-5 10-22,-2-1 0,-1-7 0,-1-10-33,5-11 21,1-7-44,7-8-78,3-2-348,19-3 11,-7 1-357,9 2-517,-15 5-963,1 3-4303,5 0 6611,10-4 0,-16-3 0,1-4 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3.3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343 115 28367,'-46'-32'152,"-1"0"0,-39-1-152,31 84 0,8 8 0,11 1 0,19-11 0,8-10 0,12-12 0,16-14 0,9-8 0,19-21 0,1-11 0,-2-12 0,-9-2 0,-12 16 0,-10 11 0,-7 9 0,-4 11 0,2 10 0,1 8 0,2 8 0,2-7-550,6-10-907,11-10-1255,19-34-7119,20-21 8873,-22 5 1,-2-1-1,8-8 1,-4 1-1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3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35 266 23303,'30'-66'1456,"1"1"1,-6 9 0,-5 10-595,-11 22-726,-8 16-136,-3 21 0,-12 19 0,-4 33 0,-11 28-672,16-37 0,1 2 672,0 4 0,0 0-393,3 1 1,1 0-1120,1-1 1,1 0 1511,3-3 0,0-4 0,0 9 0,3-19 0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3.6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473 353 26143,'78'-15'291,"0"-1"0,-5 0 1,-10-7-270,-4-33 34,-21-5 12,-19 3 174,-41 7-130,-25 16 235,-39 16-484,34 16 0,-1 8 283,-3 9 0,1 7-146,0 8 0,2 7 0,0 14 0,5 6-262,1 7 0,4 4 262,2 4 0,4 3 0,5 0 0,4 1 0,6-1 0,3 0-723,7-3 0,3 2-2650,3 0 1,3 0 3372,2 5 0,1-5 0,0 14 0,0-16 0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4.1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28502,'65'-18'56,"0"0"0,-5 2 1,-4 3-57,10 5 0,-12 3-987,-15 2-2453,-11 2 3440,-12 1 0,-7 0 0,-4 0 0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168 122 22765,'-5'82'1102,"0"-1"0,-2-3 0,-2-4-766,-3-21 0,-2-4-45,-10 35-258,5-28 46,10-27 369,0-17 124,-1-19-337,-2-26-22,-1-29-156,2-32-583,8 37 1,1-1 525,0 0 0,1 0 0,1 4 0,0 2 0,0-30 0,0 28 0,0 22 0,4 19 0,10 8-1289,17 5-1534,23 4-6623,21 10 9446,18 8 0,-39-5 0,-7-2 0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5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69 27090,'-25'80'246,"1"0"1,1-4 0,5-5-113,12 18-56,3-10-22,1-20-22,2-17-23,-1-19-11,1-12 0,-2-8 0,2-16-33,0-14-46,0-22-55,0-14-34,0-6 112,0 1 22,3 10 34,-1 12-11,3 17 11,-1 11 34,4 11 22,6 0 56,8-1 44,8-3-44,8-9 0,9-4 0,5-9 12,11-2 101,19-10-225,-27 20 0,4 1 0,-38 21 0,-5 3 0,0 12 0,2 4 0,-2 15 0,-1 20 0,-8-11 0,-1 14 0,-6-20 0,0 0 0,0 2-875,0 0 875,14 17 0,-11-28 0,11 6 0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5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338 533 26440,'51'-69'231,"0"0"1,-4 4 0,-5 6-232,4-14 34,-15 12 22,-13 11-56,-18 12-11,-23 10 11,-15 13 22,-20 10 12,-7 30 156,-9 16-28,36-7 1,0 6-430,0 3 1,1 3 479,1 1 1,2 3-214,3-1 0,2 0-234,5-2 1,4 0 233,-7 35-36,13-9 36,26-10 0,19-10 0,19-9 0,21-16-191,3-12-1131,10-20-2875,-17-28 1,0-10 4251,-14 5 0,-3-1 0,3-4 1,-7 1-1,-4-6 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5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20 20793,'3'-11'5278,"0"3"-4562,-27 88-155,3-24-592,0 5 0,-1 1 333,-10 10-22,5-12 34,9-18-270,9-19 30,6-12-74,6-14 22,19-23-10,13-18-12,23-23 33,2-5-10,-5 12 34,-14 14 167,-13 22-224,-10 13 0,-5 8 0,-1 15 0,-2 8 0,-1 17 0,-1 7 0,-4 2-405,1-1-2082,0-6-7344,9-11 8868,16-11 1,-14-10-1,8-7 1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6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290 430 28580,'-45'74'30,"0"1"0,3-7 1,13-6-31,29-1 0,23-10 0,16-21 0,26-13 0,11-18 0,3-29 0,-4-19-194,-40 14 0,-3-6 194,-4-2 0,-5-2 0,13-46 0,-18-1 0,-11-1 0,-24 4 0,-13 5 0,-21 11 0,-12 19-21,0 22 21,-4 16-214,2 34-2128,-4 26-762,31-7 1,2 5 3103,-6 11 0,4-1 0,-9 9 0,8-7 0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7.4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177 1361 28222,'-70'36'449,"14"-6"-449,51-44 0,2-25-4252,-2-40 4252,4 20 0,1-6 85,-1-13 0,0-3-85,1-8 0,0-1 0,0-2 0,0 0 0,0 3 0,0 1 0,0 9 0,0 3 0,0 10 0,0 4 0,-3-31 0,-2 36 0,0 29 0,-2 18 0,2 30 3050,0 22-3050,2 30 0,2 14 0,8-6 1032,17-21-1032,20-28 0,32-24 0,17-39 0,-40 11 0,-1-3 0,-2-7 0,-2 0 0,33-20 0,-39 24 0,-17 14 0,-25 15 0,-3 17 0,-9 15 0,-5 28 0,-9 16 0,2 12-747,0 1 747,8-3 0,7-15-3216,4-16 3216,18-15 0,-10-22 0,10-7 0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7.7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1754 28143,'-3'-70'105,"-1"1"1,0-1-1,4-2 1,3 0 0,4 0-106,5 6 0,4 1 0,1-1-1887,2-5 0,0-2 0,1 0 1887,-2-1 0,-1 0 0,0-3 0,2-16 0,-1-4 0,-1 7 415,-2-1 0,-1 6-415,2-12 0,-2 15 936,-5 40-936,2 29 0,4 50 0,9 31 0,-7-9 0,2 8 642,3 10 1,0 4-643,2 8 0,0 1 0,1 1 0,0 0-165,-2-7 1,0-2 164,-2-6 0,-1-3 0,0-10 0,-2-3-892,-3-9 1,-1-3-2919,3 25 3810,-6-18 0,-10-29 0,-1-8 0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7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0 613 28671,'60'-44'0,"-1"0"0,1-1 0,3 1 0,3 1 0,2 7 0,1 8 0,3 6 0,1 0-1146,3-2 0,1 1 0,1-1 585,0 1 1,1 0 0,-1 1-1043,0 2 1,0 0 0,0 2 1602,2 1 0,-1 1 0,-6 1 0,-6 2 0,-6 1 0,-10 5 0,-1-1 0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8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271 388 21331,'0'3'4168,"0"0"-9156,83-19 5246,-15-10-253,1 4 1,2-5 602,-23 1 1,-5-3-586,30-30 931,-28 6-853,-23 6 45,-29 9-34,-28 10 123,-30 13-10,-24 8 1103,37 13 0,0 4-1199,0 3 0,1 4 61,0 7 0,4 5 17,3 3 1,4 4-163,4 0 0,3 3 38,-23 43-83,14 2 0,15 4 0,14-2 0,17-4 0,23-7 0,20-12 0,9-37 0,7-7-270,-10-4 0,2-6 270,22-11 0,2-10-1021,-15-2 0,-4-6-1310,0-9 1,-3-3 2330,-5 2 0,-6 2 0,9-7 0,-23 12 0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8.7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27359,'72'7'-2185,"-1"0"0,0 3 0,-4 5 2185,-13 9 0,-7 3 0,11 3 0,-7-2 0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9.2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221 355 28671,'-14'61'0,"1"0"0,0 3 0,1 3 0,4 8 0,2 2-688,-2-3 1,0 0 687,-1-6 0,-1-3 0,0-8 0,0-3 436,-9 32-436,-3-30 0,3-27 226,-2-22-226,11-49 0,1-33-459,16 11 0,6-6 459,2-12 0,4-4-584,9-5 0,3-1 584,3-2 0,1 1 0,0 6 0,0 4 0,-2 9 0,-1 5 0,-2 13 0,0 5 0,19-17 0,-12 32 0,-11 23 0,-10 10 794,-8 14-794,-4 8 2005,-4 16-2005,-13 8 0,-14 9 0,-22 5 0,-13 8-253,17-22 1,1 1-1877,-11 17 2129,-1 21 0,44-57 0,10 1 0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9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23941,'5'0'4101,"-1"0"-3472,-4 0-629,0 0 0,-8 98 0,-1-42 0,1 11 0,0 1 0,-6-4 0,3-7 0,3-9-606,3-7-1691,4-14-3294,22-11 5591,16-13 0,-8-4 0,3-2 0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9.7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57 23448,'0'-6'3710,"0"2"-3352,0 4-78,0 0 90,-81 100 135,45-48-505,-11 11 0,3 1 0,26-17 0,12-11 0,8-8 0,14-7 0,12-6 0,15-6 0,11-5 0,6-11 0,11-17 0,3-17 0,-2-19 0,-7-8-2277,-19-4-3235,-14 1 5512,-15-1 0,-9 34 0,-5 6 0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39.8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28671,'37'37'0,"1"-1"0,24 2 0,4-8 0,-16-15 0,1-5-251,18 2 1,-2-2 250,15-3-811,-20 0-5285,-25 4 5289,-18 11 1,-14-10 0,-5 4 0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0.5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249 0 25649,'-37'59'213,"1"0"0,-1-1 0,-13 27 0,9-2-56,25-20 0,6-1-164,1-3 1,3 0 230,1-6 0,3-3 100,6 27 60,17-25-384,15-26 173,22-14-173,10-20-496,7-22 496,-3-21 0,-35 16 0,-2-4 0,0-3 0,-2-1 0,0-2 0,-1-1-858,0 0 1,-1 0-1872,-2 2 1,2 1 2728,31-33 0,-28 34 0,-4 15 0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0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624 1 26944,'-60'22'575,"-1"0"1,6-2 0,7 1-576,-1 10 0,19-3 0,16 0 0,10-1 0,13 2 0,7 2 0,10 0 0,4 0 0,-6 0 0,-7 0 0,-9 0 0,-7 3 0,-22 6 0,-15 9 0,-29 5 0,-11 8 0,-1 2 0,8-1-1401,21-5-1984,20-11 3385,16-12 0,11-17 0,1-9 0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1.0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1 630 28671,'12'-90'0,"0"0"0,-1 5 0,4 7-613,21-14 613,-4 14 0,-2 19 200,-7 25-200,-2 16 101,-1 13-101,4 16 0,5 18 0,5 23 0,6 20-315,0 12 315,1 4 0,-4-4 0,-9-12 0,-7-15-740,-12-11-1882,-10-9-7209,-22-1 9316,-14-4 1,9-13 0,2-8 0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1 263 27281,'83'-41'-3261,"0"1"0,-5 1 0,-7 2 3261,10-14 0,-36 21 0,-14 5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1.3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59 28671,'60'-11'0,"1"1"0,-4 0 0,-5 3 0,13 6 0,-10 1 0,-11 0-1077,-13 0-1097,-10 0-1792,-9 0-5603,-7-2 9569,-2-5 0,-3 3 0,0-3 0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1.5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10 20893,'-11'-5'5592,"3"0"-4954,8 5-144,0 0-169,-60 86-169,31-28-145,-10 7 1,1 3-12,13 17-179,3-2-516,9-4-817,5-16-2164,7-18 3676,21-22 0,-14-12 0,14-11 0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1.7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36 317 22193,'0'-14'3620,"0"2"-3340,0 12-45,0 0 23,-16 77 11,12-27-90,-4 7 1,1 0 167,7 3-56,14-11-11,8-18 22,17-15-65,14-16-237,8-27 0,15-19 0,-36 12 0,-1-3-116,1-1 0,0 0 116,27-36 0,-20 7 0,-22 6 0,-15 4 0,-28 1 0,-10 4 0,-20 5-673,-5 14-1400,4 15-7758,7 16 9106,11 23 1,14-11-1,10 10 1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2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4 28671,'-12'-2'0,"2"1"0,10 2 0,7 8-427,0 2-2352,9 12 2779,-1 0 0,-5-8 0,-2-2 0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2.3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28671,'40'33'-7038,"-7"-3"7038,-30-16 0,0-7 0,-3 0 0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2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325 276 19750,'-31'83'243,"0"-1"0,4-15 0,7-7 2288,17 19-2531,19-32 0,11-7 0,25-6 0,16-14 0,14-7-1077,13-15 1077,0-22 0,-45 6 0,-2-5 444,-2-8 1,-2-5-445,-3-3 0,-3-3 0,-2 0 0,-3-2 0,18-38 2167,-19 8-2167,-16 18 0,-12 15 0,-7 13 3249,-8 6-3249,-9 3 421,-13-2-421,-5-4 12,-12 2-12,-8-5 0,-20 5 0,-19 0 0,40 13 0,-4 2-823,-3 2 1,-2 2 822,0 0 0,2 2 0,5 2 0,2 3 0,-31 11 0,27 3 0,27 10 0,18-4-326,11-1-1646,17 1-1781,18 0 4164,28-1 0,-21-10 0,2-5 1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43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2591 414 23379,'-74'-49'307,"0"0"0,-1-1 0,1 3 0,-2 2 0,2 6-83,-18 2 0,-1 8-616,23 11 1,-2 3-1,-1 3 400,-5 0 0,-1 3 0,-1 6-8,-4 9 0,-1 6 0,1 4 0,-1 4 0,0 5 0,2 6 0,1 8 0,1 8 0,4 4 0,3 4 0,4 5 0,3 3 0,4 4 0,3 3 0,5 2 0,4 2 0,4 2 0,3 1 0,5 1 0,4 0 0,2 1 0,5-2 0,3 0 0,4 0 0,5-2 0,3-1 0,4 0 0,2-3 0,4 0 0,6-1 0,8-3 0,7-2 0,5-2 31,19 25 1,13-9-32,-6-31 0,7-5 0,5-7 0,8-7 0,5-6 0,3-6 0,8-2 0,3-7 0,2-7 0,-16-6 0,2-6 0,0-3 0,1-2-337,3-2 0,1-3 1,0-2-1,0-4 337,3-5 0,-1-3 0,-1-3 0,0-2 0,-1-1 0,0-2 0,-2-2 0,-2-2-191,-5 0 0,-2-2 0,-2-1 0,-4-2 191,12-15 0,-5-3 0,-8-2 0,-13 3 0,-7-3 0,-9-2 0,-10 4 0,-7-2 0,-13 1 0,-12 0 0,-12 1 0,-16 1 0,-9 14 0,-14 1 0,-9 1 0,-3 4 0,3 3-131,-8-1 0,0 5 0,-3 3 1,-7 1 99,10 6 1,-6 1 0,-3 1 0,-2 2 0,3 4 0,3 4-778,-18 1 1,3 6 0,1 6 0,-1 3 807,-3 7 0,-2 6 0,3 1 0,10-2 0,12-5 0,6 0 0,4 3 0,-19 15 0,1 0 0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7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458 0 26272,'-64'39'168,"1"1"0,2-2 0,10 2-56,6 19-5627,-2 10 5662,2 9-80,9 3 1153,9 3-1197,15-7 900,6-2-900,13-9 44,11-10-11,13-10-22,16-17-34,8-11 11,12-10 0,5-14-11,6-16 11,0-15 3098,-6-16-3042,-9-6 90,-16 0 123,-14-2-68,-12-2-55,-12-3 22,-5-6 136,-18-4-315,-9 24 0,-5 1 0,-23-21 0,13 28 0,-2 7 0,-12 7 0,8 14 0,4 12-1334,-12 42-123,16-7-2353,-4 34 3867,27-16 0,9-21 1,4-6-1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7.9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1 28671,'0'52'0,"-4"13"0,-5 24-35,-7 5-458,-4 0-760,3-12-338,3-9-1166,7-10-6695,3-14 9452,4-8 0,0-22 0,0-6 0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8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0 233 28671,'70'-55'0,"1"-1"0,-7 5 0,-6 11 0,-1 24-1155,-9 7-638,-10 3-1815,-19 9 3608,-9 20 0,-10-15 0,0 14 0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8.6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3 26967,'0'-2'661,"0"11"-459,0 16-90,-6 16-34,-4 7-33,-4 5-12,-2-1 1,2-2 56,3-3 66,0-7 24,4-7-67,3-9-113,2-9 0,2-4 0,0-6 0,6-2 0,8-1 0,13-2 0,12 0 0,9-9 0,5-5 0,0-8 0,0-4 0,-4 2 0,-2-5-113,-1-4-1848,-4-7-4079,1-4 6040,-5 2 0,-16 16 0,-7 10 0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8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13 238 26832,'-7'-2'1839,"2"1"-1839,5 1 0,0 0 0,46-58 0,-12 33 0,2-10 0,3 0 0,12 14 0,-1 2 0,-4 2-897,-8 4-2106,-5 5-6828,-11 4 7778,-7 12 1,-8-6 0,-6 7 0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9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17 118 26295,'-9'0'2376,"2"0"-2376,7 0 0,0 0 0,10-22 0,10 8-3392,16-20 2203,8 15-1310,1 3-5075,-4 8 7574,-5 3 0,-18 5 0,-4 0 0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9.4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189 119 27314,'-50'56'198,"1"0"0,3-4 0,13-6-52,25-10-46,5-2-32,8-7-12,10-6-12,11-11 1,13-4-11,7-19-1,1-9 113,-1-18-79,-8-8-43,-6-1-24,-15-2 0,-6 6 0,-8 3 0,-3 6-91,-9 5-659,-1 6-953,-8 4-4023,5 8 5726,6-1 0,4 8 0,3 0 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09.7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10 318 27169,'-5'-2'1502,"1"1"-1502,4 1 0,0 0 0,96-64 0,-27 29-636,4-8 1,2 1 635,18 6 0,-9 7 0,-10 3 0,-12 7 302,-15 6-302,-16 7-259,-15 4-1376,-9 14-3015,-21 14 4650,-10 17 0,4-14 0,-1-4 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0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1 28182,'-42'55'89,"0"-1"1,0 1 0,-17 22 0,11-5-90,15 8-1122,8 2 1122,9-3 0,8-5 399,5-8-399,3-9 206,6-11-206,9-7 31,11-13-31,12-6 0,6-12 616,4-3-616,5-7 0,-1-10 0,3-5 0,-1-14 0,-3-4 0,-1-1 0,-6-5-1009,-3 2-4292,-4-7 5301,1-2 0,-18 21 0,-2 3 0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0.2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16 26440,'0'-9'2231,"0"2"-2231,0 7 0,0 0 0,1 100 0,-1-26-396,1 5 0,0 5 396,-4-26 0,0-3 0,-1 2 0,0 0-55,-2-1 0,-1-1 55,0-2 0,0-1 0,-6 41-2432,2-12-3888,0-18 6320,4-19 0,3-21 0,2-13 0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0.4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0 298 27138,'54'-40'0,"0"-1"0,0 1 0,23-17 0,-5 11 0,15 17 0,1 7-4484,-8 8 4484,-1 8-44,-7 3 44,-3 3-2515,-2 15 2515,-3 10 0,-29-5 0,-7 2 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1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78 28671,'62'-20'0,"-1"1"0,-4 1 0,-1 4 0,1 11 0,-2 3-427,26-2-1271,-28 1 1,-4 4 1697,-2 18 0,-19-15 0,-17 15 0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1.2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28671,'72'1'0,"1"0"0,-2 1 0,-1-3-729,-8-5 1,-1-2 728,2-3 0,2-2 0,2-6 0,1-1 0,-2 0 0,0 2-561,-4 4 1,0 4-2387,-6 1 1,-2 5 2101,37 21 1,-42-12-1,-18 14 1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3.3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360 56 26765,'-37'91'101,"0"0"0,9-14 0,-1 4 0,5-8-869,4-6 1,2-1 800,-6 24 1,0-2 5,7-29 1,2-4 10,2-4 1,-1-2-18,-8 30 482,7-22-503,4-22 250,4-20-239,4-9 33,2-17 22,1-24-11,14-32-22,-3 18 0,2-5 106,6-7 1,3-2-119,2-4 1,0-1-6,0 2 0,0 2 22,-1 6 1,0 2 10,-3 7 1,-1 2 106,13-28 69,-7 6-237,-12 29 0,-4 10 0,-8 24 0,0 12 599,1 18-599,4 25 0,1 29 0,-3-28 0,0 2 0,0 4 0,1 2-338,2 25 1,2-1 337,0-24 0,1-2 0,2 12 0,2-7-246,10-8 246,2-27 0,6-17 0,9-48 0,16-30 0,-22 13 0,0-4 0,4-5 0,0-4 0,-5 10 0,1-3 0,-3 3 0,4-6 0,-2 1 0,6-12 0,-2 5 0,4-7 0,-4 18-628,-5 20-1557,0 21-3978,-4 10 6163,0 29 0,-13-14 0,-3 14 0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403 115 22148,'0'-11'3440,"0"2"-3013,0 9-69,0 0-44,-87-3-158,49 13-122,-17-5 0,1 4 78,14 24-34,3 4-10,3 5 10,10 0-22,6 3 0,8 4 23,5 3 33,4 3-45,2 0-22,8-8-45,5-10 0,8-17-12,4-9 12,7-18 23,8-23-12,9-21 34,3-22-276,1-3 265,-10 4 22,-9 11-11,-10 9 22,-11 8 11,-6 8-33,-5 1-11,-3 6-23,-12 2 242,-2 5-320,-11 7-225,1 7-256,1 5-483,1 3-605,0 12-975,1 10-5468,4 13 8079,7 8 0,4-20 0,6-4 0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4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10462,'0'-6'-971,"0"2"0,0 4 0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12568,'0'0'0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4.7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12568,'0'0'0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2:15.8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262 128 21846,'-3'-9'5109,"0"2"-4290,3 7 78,0 0-897,-22-47 0,13 37 0,-21-14 0,14 67 0,-5 32 0,9-27 0,-1 2-194,1 3 1,0 0 193,2 2 0,0 0 0,0-2 0,0-1 0,-6 40 0,0-13 0,3-23 0,5-20 0,2-20 0,3-10 0,0-8 0,1-24 0,1-26 0,1-42 0,2 38 0,1-6-204,8-29 0,1 0 204,-4 27 0,0 3 0,6-15 0,-1 7 0,-5 12 0,-2 24 0,-4 19 0,2 10 0,2 17 0,7 16 0,4 27 0,1 0 0,2 4 174,-5-12 1,0 1-175,7 17 0,0-1 0,7 24-223,-1-8 223,-6-17 0,0-18 0,-3-25 0,24-31 0,-6-30 0,23-29 86,-11-15-86,-2 0 0,-1 7 0,-4 10-371,-2 13-3181,-1 13 3608,-4 13 0,-15 15 0,-6 7 1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54.4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297 2837 24575,'0'-39'0,"0"-5"0,0-41 0,-5-3 0,-4-21 0,0 9-4916,0 13 1,-2-1 4542,2 7 1,-2-12-1,-1-1 1,1 7 372,-2-1 0,-1 5 0,1 7 1027,-2 0 0,-1-1-1027,2-11 0,0-7 0,2 17 0,-1 5 0,5 16 0,-1-3 0,0 0 0,2 4 0,2-3 911,-2 7 0,-2 5-911,3 27 0,4 0 0,-4 1 6457,6 4-6457,-6-10 988,5 10-988,-11-4 0,16 12 0,4-5 0,26 2 0,40-26 0,-31 15 0,8-1-988,23-3 0,12-2 0,-6 2 988,-4-2 0,0 2 0,3 7 0,5 2 0,-7 4-507,-13 3 1,-5 4 506,4 4 0,-2 2-492,33-1 492,-39 1 0,6-2 0,6-5 0,7-2 0,-4 1-828,6 4 0,1 1 828,1-5 0,7-2 0,-9 3 0,-13 5 0,-3 2 0,18 0 0,-3-2 0,-23-3 0,-2-1 1214,11 5 1,-6-2-1215,-11-6 1030,40 8-1030,-47 0 548,33 0-548,-44 0 2118,-5 0-2118,4 0 0,-10 0 0,10-6 0,-11 4 0,6-4 0,-7 6 0,0 0 0,6 0 0,16-9 0,24 1 0,20 0 0,1 0-1141,-9 3 1,1 1-1,3-1 1141,17-6 0,5-2 0,4 1 0,-14 4 0,4 2 0,0 0 0,-5 0 0,7 0 0,-3 0 0,3-1 0,-6-3 0,4-2 0,0 1 0,-5 3 0,4 5 0,-6 3 0,-4-2 0,18-7 0,-14-1 0,-10 4 0,-12-1 0,-54 11 0,-8-7 0,-2 70 0,-9 2 0,-4 18 134,6-11 0,-1 13 1,0 8-1,0 4 1,0-3-135,2-15 0,-1 2 0,1 0 0,-1 1 0,1 2 0,0 3-839,1 1 0,0 5 0,0 3 0,0 0 0,0-2 0,1-5 0,-1-6 839,-2 21 0,0-6 0,0-7 0,4-5 0,3 2 0,3-7 0,-4-16 0,-11-1 0,14-54 0,0 11 0,0 10 1839,0-11-1839,0 15 6784,0-24-6784,0 4 0,-8 15 0,5-16 0,-14 35 0,9-29 0,-2 31 0,-2-25 0,4 11 0,1-21 0,-5-1 0,5-5 0,-1-1 0,-9 0 0,2 6 0,-6-10 0,-18 12 0,20-19 0,-14 6 0,20-8 0,-21 0 0,16 0 0,-16 0 0,21 0 0,-6 0 0,-2 0 0,0 0 0,-47-13 0,22 0 0,-41-2 0,28-3 0,-26-3 0,-4-1-920,2-5 920,-4 4 0,7 3 0,40 11 0,3 9 0,14 0 0,-42 0 0,17-8 0,-6 0 0,-33 5 0,-7 1-1522,2-6 1,-4 0 1521,19 5 0,-3 3 0,2 3 0,-17 4 0,2 2 0,24-2 0,-1 0 0,3 0 0,-9 4 0,0-1 0,11-4 0,-3-1 0,3 1 0,-15 3 0,1-1 0,-12-7 0,1 2 0,13 12 0,9 0 0,-8-11 0,-4 9 0,59-13 777,-8 6-777,14-4 0,4 4 0,-10-6 3186,-39 0-3186,32 0 0,-50 0 0,64 0 0,-16 0 0,21 0 0,-1 0 0,-5 0 0,-1 0 0,-7 0-3392,-26-8 0,-5-1 3392,11 5 0,-5-8 0,5 1 0,29 9 0,11-4 0,-12 6 0,-2 0 0,0 0 0,8 0 0,7 0 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5.9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996 26 26642,'-79'-2'511,"0"0"1,3 7 0,5 6-1285,-20 23 868,40-3 1,0 5-824,-3 6 1,0 3 727,-1 7 0,2 3 0,2 0 0,4 2 49,3 1 0,6 2-49,7-3 0,6 1 0,6-1 0,5 0 0,5-1 0,5 0-117,7-2 1,7-3 116,27 42 0,-5-54 0,6-5-1110,10-5 0,5-7 1110,7-6 0,3-5 0,6-4 0,1-6 196,3-10 0,0-7-196,2-3 0,-1-5 0,-1-9 0,-2-6 0,1-3 0,-2-3 0,-4-3 0,-3-2 0,-2-2 0,-3 0 0,-8 2 0,-4-4 0,-1-15 0,-8-1 52,-14 21 0,-6-1-52,2-15 0,-10 2 0,-35-17 0,-18-1 0,6 43 0,-7 3 0,-6 2 0,-4 5 0,-6 5 0,-3 5 0,-4 3 0,-2 7 0,0 6 0,-1 10 0,6 14 0,-2 10 0,5 2 0,-5 6 0,4 5-106,11 0 1,0 5-1,10-1-483,12 4 1,8-1-2370,-3 34-6873,50-20 9484,33-29 1,-13-20 0,5-12-1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6.2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26 27762,'0'-14'909,"0"2"-909,0 12 0,-38 111-846,25-60 1,0 4 845,-6 13 0,-3 8 0,3-2-788,-2 21 0,4-1 788,-2 2 0,3-1 0,2-5 0,2-3-202,4-11 0,2-4-1485,2-14 1,2-4 1861,4 25 1,-2-41 0,2-17 0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6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0 106 27090,'4'-11'1581,"-1"2"-2083,40-9 0,16 1 502,8 5-180,7-6 0,1 1-1052,4 14-1411,-16 12 2643,-23 15 0,-18-10 0,-15 8 0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6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0 26960,'-52'68'0,"0"0"0,0 0 0,-11 13 0,8-4 0,15-10 0,7-4 0,-1 19 0,13-10 671,11 15-671,7-24 0,10 13 334,14-30-334,19-8 172,26-19-172,20-8 0,-33-18 0,2-6-141,6-4 1,1-5 140,6-9 0,0-6-427,2-3 1,0-2 426,2-1 0,1 2 0,-2 1 0,2 4-493,-1 4 0,1 5-253,0 4 1,0 5-1233,2 4 1,2 4 1977,3 4 0,-4 2 0,12 0 0,-15 4 0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7.0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240 10 25499,'-12'-5'3172,"2"0"-3172,10 5 0,-39 130-1664,28-81 0,1 4 1664,-6 14 0,-3 9 0,4-5 0,3 7 0,2-4 135,0-3 1,1-1-136,0-4 0,1-2 0,-1-6 0,0-2-1637,-4 40-984,3-20 2621,5-23 0,2-27 0,3-15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7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125 207 27023,'57'-56'534,"0"0"0,1 9 0,1 11-488,37 25-393,-40 18 1,0 7 346,1 5 0,-2 7 0,0 10 0,-4 8 0,-6 7 0,-6 6 0,-7 4 0,-6 3-302,-8 3 0,-6 2 302,-3 2 0,-6 0 0,-11 0 0,-7-1 0,-5-3 0,-6-3 0,-11 1 0,-8-4 0,-5-5 0,-5-5 0,-3 0 0,-3-4-417,0-6 0,-1-3 417,1-4 0,0-2 0,4-6 0,3-2-20,6-5 0,2-2 20,-23 6 17,27-10-2213,20-8-3963,15-4 6159,17-8 0,-7 5 0,8-5 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7.5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28065,'65'-24'202,"-1"0"0,-1 1 0,-3 4-202,27-1 0,-3 4 0,-10 4-830,-14 3-2039,-13 2 2869,-13-2 0,-15 5 0,-8-2 0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7.6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10 27000,'0'-5'1671,"0"1"-1671,0 4 0,-4 78 0,1-14 0,1 0 0,0 3-403,-1 31 403,1-4-2713,-6 2-7118,-11 2 9446,1-44 1,0-4-1,-4 9 1,-3-10-1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3:17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28671,'79'-20'0,"0"-1"0,-1 2 0,-3 0-1053,-9 3 1,-3 2 1052,-3 5 0,-2 2 0,-5 1 0,-2 3 648,33 9-648,-20 23 0,-30 24 0,-18 41 0,-28-33 0,-8 4-614,-2 10 1,-5 3 613,-11 7 0,-3 0 0,1 0 0,1 0 0,5-9 0,4-2-212,7-13 1,4-4 211,-1 26 364,20-37-2683,31-24-673,28-34-1924,-13-4 1,3-6 4107,11-10 0,-4-1 0,13-10 0,-12 3 0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4:09.53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1259 5671 24575,'-7'-6'0,"1"-1"0,6-6 0,-4-44 0,-4-31 0,0-1 0,-1 15 0,1-1 0,-2-9-1594,2-2 1,0-8 0,0-8 0,-3-4 0,-2-3 1593,-1 20 0,-2-5 0,-2-4 0,-1-1 0,-1-2 0,1 1 0,0 3 0,3 2-436,1 0 1,1 3-1,1 1 1,1 1-1,-1-2 1,-2-2-1,-2-4 436,0 13 0,-1-4 0,-1-3 0,-1-1 0,0-2 0,-1 1 0,0 1 0,-1 3 0,2 2 0,0 4-448,-3-10 0,1 4 0,1 3 0,-1 2 1,-1-1-1,-1 0 0,-1-2 448,0 1 0,-1-2 0,-2-1 0,0-1 0,0 1 0,-1 3 0,2 3 0,0 5-306,-6-13 1,1 5-1,1 3 1,0 2-1,0-1 306,1 0 0,-1-4 0,1 3 0,3 8 0,5 15 1073,-1 5 1,10 15-1074,16 14 3441,6 21-3441,30 6 0,28 0 0,4 0 0,11 0 1169,12 0 0,8 0-1169,-12 0 0,6 0 0,1 0-18,-2 0 0,1 0 0,3 0 18,-14 0 0,3 0 0,0 0 0,-1 0 0,-5 0 0,-1 1 0,0-1 0,2-1 0,4-3 0,1-1 0,0-1 0,-3 1 0,15-3 0,-3 0 0,-4 0-1400,-17-1 1,-3 1 0,3 0 1399,12 0 0,2 1 0,0 3 0,-4 2 0,-1 3 0,6 0 0,-1-1 0,5 0 0,4 0 0,1 0 0,-14-1 0,1 0 0,2 0 0,3 1 0,4 3-402,-8 1 1,7 3 0,2 2 0,2-1 0,-1 1 0,-4-2 0,-6-1 401,5-2 0,-8-3 0,-1 0 0,3 1 0,7 3-102,-12 1 0,6 2 1,5 1-1,1 1 0,1 1 1,-3-1-1,-2 1 0,-7-2 102,17 2 0,-7 0 0,-3-1 0,2 1 0,5 0-80,-14-3 1,3 0-1,2-1 1,1 1-1,1 0 1,0 1-1,0 2 80,5 2 0,2 2 0,2 1 0,-1 1 0,-2-2 0,-3-1 0,-4-2 179,7-2 1,-4-4 0,-3 0 0,-2 0 0,-2 2-180,15 4 0,-1 2 0,-6-1 0,-15-4 1287,-1-5 0,-23-2-1287,-31-1 3305,-18 5-3305,-24-6 5486,4 0-5486,-10 0 3919,10 6-3919,-10 2 0,10 11 0,-24 7 0,9 10 0,-3 11 0,-6 7 0,-4 9 0,1 4-2262,-2 9 1,0 6 0,-1 6 2261,9-17 0,-3 4 0,0 4 0,1 1 0,0 0 0,2 0 0,2 0 0,0 2 0,-1 4 0,0 6-568,5-11 1,-1 5 0,-1 4 0,0 3 0,0 1 0,0-1 0,1-2 0,2-4 567,-1-3 0,2-3 0,0-1 0,0-1 0,1 1 0,0 2 0,0 4-380,1 2 1,0 4 0,0 2 0,1 2 0,0 0-1,0-2 1,1-1 0,1-3 379,-1 0 0,1-1 0,1-2 0,0-1 0,0-1 0,2-2 0,0-1-406,-3 17 0,1-3 1,1-2-1,1 0 0,-1 2 406,3-12 0,-1 2 0,1 0 0,0-1 0,2-3 0,1-5 372,1 8 1,2-5 0,1-3 0,0 0-373,-3 20 0,-1-2 0,5-4 562,7-13 1,3-3 0,-2-3-563,-7 26 0,0-7 0,8-26 0,2-6 3604,-1 28-3604,0-29 5388,0-14-5388,0 11-4341,-6-31 4341,4 16 1770,-4-20-1770,6 1 0,0-2 0,0 0 0,-8 16 0,5-5 0,-5 10 0,8-19 0,0-2 0,-6-12 0,-8-1 0,-32 9-2269,-1-6 1,-11 2 2268,-27 9 0,-16 4 0,-1-3 0,26-12 0,1-3 0,-3-1 0,-5 3 128,-6 4 1,-4 3 0,-4 1 0,0-1 0,1-5-129,7-6 0,0-2 0,0-3 0,-1 0 0,-2 2-539,4 2 1,-2 1 0,-1 1 0,0-1-1,-2 0 1,2-2 538,-2 0 0,1-2 0,0 0 0,-1-1 0,-1 1 0,-1-1-311,9 1 0,-1 0 0,-1 0 0,-1 0 0,2 0 0,0 0 0,2 0 311,-5 0 0,2 0 0,0 0 0,2 0 0,0 0 0,2 0 0,-10 0 0,-1 0 0,2 0 0,6 0 0,6 0 0,-5 0 0,8 0 0,7 0 0,0 0 0,0 0 0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5:45.9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2177 20539,'26'-96'0,"0"0"0,0 1 0,-6 21 0,0-1 0,0 1 0,-1 2 104,5-16 1,0 1 0,-2 0-105,1-6 0,0-1 0,-2-1 258,-1 2 0,-1 0 0,-2 1-258,-1 6 0,-2 2 0,-1 2 0,-2 11 0,0 1 0,-2 4 0,2-13 0,-1 7-673,4-23-365,-4 48-3130,-1 27 4686,-3 42 0,-3-16 0,-2 19 0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5:46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1610 24883,'3'-58'1064,"-1"0"0,5 1 1,2-4-890,0-5 1,1-6-1,1-1-1082,0 6 1,1 1-1,0-1 907,-1-4 0,1-1 0,-1 0 0,-1 1 0,0 1 0,0 1 0,4-28 0,0 3 0,-2 16 0,0 5 416,-3 17 1,0 7-417,0-12 58,-5 35-1504,0 20-1713,3 38 3159,3 29 0,-4-17 0,-1 7 0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7.2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0 184 28558,'71'-41'37,"-1"1"1,-6 5 0,-3 6-38,16 5 0,-11 14 0,-10 5 0,-7 20 0,-9 9 0,-10 22 0,-12 11 0,-8 11 0,-8 9 0,-11 9-951,-12 11 951,5-43 0,-3 2 0,-4 3 0,0 1 0,-2 4 0,-1 1-1539,1-1 1,0 0 1538,-1-3 0,0-2 0,3-7 0,1-3 0,-17 31-1311,13-29-1973,12-21 3284,9-17 0,5-10 0,0-3 0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7.4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28671,'17'87'0,"-1"0"0,-2-6 0,-4-7 0,-5 15 0,-4-6-1144,-1-6-1579,0-3-7108,-4-5 9588,-7-10 1,5-26-1,-4-11 1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7.5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26115,'0'-5'1950,"0"0"-1614,0 5-258,0 0-78,104-46-827,-46 27 154,11-8 1,0 3-2275,-12 16 2977,-17 9 0,-20 0 1,-11 3-1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7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22 181 25959,'-12'0'2712,"2"0"-2712,10 0 0,0 0 0,73-11 0,-1-6-441,-3 3 0,5-2 441,-13 0 0,-1-1 0,-2 1 0,-1 1 100,38-11-100,-23 8-931,-25 8-1153,-23 5-3989,-12 17 6073,-19 14 0,5-8 0,-7 5 0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0 26897,'-42'61'284,"1"0"0,5-4 1,9-4-285,20 7 0,5-4 449,2-8-449,13-9 155,7-9-155,16-9-1850,49-10-1119,-8-6 2984,-18-9 1,-2-1 0,-5 1-1,-10-6 1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8.5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30 266 23101,'-10'-2'2858,"2"0"-2254,8 2-133,0 0 33,-12-10-145,19 2-113,4-13-179,29 2-67,15-6 0,11-6-358,4-1-774,7-2-1781,-1 4 2913,-1 3 0,-33 12 0,-11 5 0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8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363 11 24289,'-64'25'881,"1"0"0,-3 8 1,9 4-657,7 14 77,6 20 34,32-17-34,7 4 1,4-1-33,6-2-270,12-12 0,15-14 0,15-14 0,9-14 0,1-26 0,-5-17 0,-9-28 0,-10-11 0,-14 0 0,-8 5 0,-9 14 0,-16 14 0,-7 11 0,-16 14 0,-3 10-987,4 7-526,6 10-1758,8 15 3271,8 12 0,8-9 0,3 0 0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9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0 118 25230,'13'-5'3137,"-4"0"-2833,-9 5-304,0 0 0,87-27 0,-47 14 0,14-4 0,0 0-909,-17 6-1096,-3 4-3710,-7 1 5715,-1 1 0,-13 3 0,-4-1 0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9.3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293 1 28671,'-46'87'0,"1"1"0,2-2 0,7-2 0,17-15 0,5-1-524,-2 1 0,2 1 524,3-2 0,1 0 0,0-4 0,2-3-443,1-4 0,2-2-1719,-1 35-1950,3-22 4112,17-29 0,-10-19 0,10-15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19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16 24121,'0'-9'4201,"0"2"-3898,0 7-257,0 0-46,-2 70 0,-3-3 0,-4 27 0,-2 9-1217,2-35 0,-1-1 1217,-4 25 0,0-2 0,3-31 0,2-4-1072,-6 43-1360,8-18-3764,4-21 6196,17-16 0,-11-23 0,11-10 0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0.2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35 115 18690,'-12'-5'2857,"2"0"-99,10 5-2556,0 0 905,-13-14-1129,25 3 609,4-14-777,31 6-393,12 4-795,3 2-1827,-7 8 3205,-9 2 0,-22 3 0,-11 0 0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0.4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9 210 28671,'-9'9'0,"26"-2"0,49-10 0,31-12-1359,-39 4 1,2-3 1358,5-5 0,1-2-869,2 0 0,-1-1-808,-2 2 1,-1 0 1676,-3 3 0,-6 2 0,9-3 0,-21 8 0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0.9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416 1 22915,'-65'0'586,"-1"0"0,8-1 1,7 2 1080,5 2-1667,19 3 510,16 7-521,11 10 0,17 11 11,14 12 0,15 8 90,8 3 22,-8-4 100,-8-7 357,-14-6-557,-13-7 835,-7 1-847,-20 0 0,-16 7 0,-23 1 0,-16-3 0,3-3 0,11-9-1021,19-5-1814,20-7-6996,11-6 8624,28-5 1,-16-4 0,16 0 0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1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322 444 24446,'75'-61'52,"0"-1"1,-8 5-1,-11 3-41,-13-10 23,-21 9 455,-17 10-344,-29 18 202,-17 11 124,-30 13 11,-15 24-23,-4 9-563,45-7 1,1 3 395,-33 30-292,14 3 24,16 3-24,11 7 0,14 0 0,9 2 268,7-6-268,23-6 78,17-17-78,28-17-539,21-15-1634,14-20-236,-46 1 0,-1-4 2409,2-4 0,-6-1 0,9-6 0,-16 4 0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1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7 24804,'0'-4'3048,"0"1"-2566,0 3-145,-39 118-337,12-34-788,-1 4 1,-1 3 787,13-36 0,2-5-188,-8 33 188,9-24 0,7-28 0,5-18 0,1-10 0,0-3 1131,0-14-1131,8-6 632,3-15-632,6 4 0,-1 5 0,0 9 0,1 5 0,8 2 0,8-3 0,9-2 0,8 0 0,-3 3 0,-2 6 0,-8 3 0,-6 15 0,-2 12 0,-4 20 0,-4 12 0,-6 5 0,-7-2 0,-3-6 0,-5-8-337,0-12-1770,-5-11-2800,2-11 4907,-2-14 0,2 1 0,3-3 0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1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285 0 28266,'-6'78'135,"0"0"0,-2 0 0,-2-4-135,-2-14 0,-2-2-220,0-3 1,-1-2 219,-13 34 144,8-29-144,9-26 73,7-20-73,4-19 0,3-20 0,10-16 222,10-15-222,11 5 0,4 12 0,2 12 0,1 17 0,3 5 0,-2 7 0,-4 3 0,-8 9 0,-8 9 0,-11 14 0,-5 10 0,-25 11 0,-13 9 0,-28 5-151,23-33 1,-1-1 150,-2-1 0,-1-2 0,-36 26 0,10-13 0,17-16 0,15-14-1693,18-10-2868,8-5 4561,25-4 0,-12 3 0,12-3 0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2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 1 28421,'-21'81'0,"0"-1"0,-3-3 0,-3-7 0,-3-20 0,-1-4 62,0-5 0,2-2-62,-18 22 42,15-23-42,18-21 21,6-11-21,8-6 63,0 0-63,0-4 0,3-6 0,11-10 0,13-12 0,18-7-337,18-7-3271,12 2 3608,10 1 0,-37 20 0,-8 6 0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2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347 14 24647,'-16'-8'3519,"4"2"-3267,-30 39 1,-6 16-253,3 9 0,-12 4 0,1 2-810,19 12 810,14-13 263,12-15-263,13-15 134,21-16-134,18-8 0,24-31 0,12-19 0,-37 9 0,-2-4-100,0-4 1,-2-1 99,25-36 0,-17 14 405,-16 19-405,-13 21 0,-9 14 0,-3 16 0,-3 16 0,2 15 0,-1 14 0,7-1 0,6-2 207,11-9-207,15-9 0,16-10-326,15-11-2442,15-6 1920,12-4 0,-41 0 0,-8 0 0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6:29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1 243 27986,'65'-10'228,"1"1"0,2-2 1,-1 0-3060,-8 4 1,-1-1 2830,8-3 0,2-2 0,4 0 0,0-1 437,0 1 0,-1-2-437,-2 0 0,-2-1 0,-5 4 0,-2 1 0,-4 0 0,-2 2 0,39-4 930,-17 8-930,-16 1 0,-19 1-2600,-15-1-7231,-13 1 9636,-8 1 1,-5 2-1,0 0 1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7:39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882 0 28671,'-37'93'0,"1"0"0,5-17 0,-2 8 0,-2 2 0,3-4 0,-2 9 0,1-3 0,-3 5-871,7-19 1,-3 5-1,0 1 1,0-1 0,3-5 870,-1-1 0,3-3 0,-1-2 0,1 0 0,-8 21 0,1 0 0,1-2 0,3-7 0,2-1 0,2-2-370,4-8 0,2-1 0,2-3-727,-4 18 1,5-4 1096,7-13 0,3-8 0,0 6 0,7-25 0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8:06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244 429 19078,'-70'11'467,"0"1"0,4 0 0,28-3 2058,65-9-2525,58 1 0,-8-5 0,11-3-87,-14-2 0,4-2 0,3-1 87,14-4 0,4-3 0,1 0-110,-19 2 1,1-1 0,1-1 0,1 1 109,2 1 0,1-1 0,0 1 0,0 1 0,0 1 0,0 1 0,0 0 0,0 2 0,0-1 0,1 2 0,0 0 0,0 1 0,3 0 0,0 0 0,1 1 0,0 0 0,5 0 0,0 0 0,1 0 0,1 0-189,-17 2 1,0-1 0,0 1 0,1 0-1,-1 1-1358,-1 1 0,0 1 0,-1 0 0,0 1 0,-1 0 1547,15 0 0,0 0 0,-4 1 0,-8 1 0,23 1 0,-12 1 0,-28 2 0,-1-1 0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19.52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1 545 24575,'76'-6'0,"1"-1"0,-1 1 0,11-5 0,-11-1 0,26-7 0,11-2 0,-5-1 0,-21 4-4916,-3-1 1,0-2 4666,-10 1 1,14-3 0,10-4 0,1 0-1,-5 1 1,-11 4 248,17-4 0,-11 2 0,5 0-50,-2-1 0,5-2 0,-1 2 1,-4 4 49,7 2 0,-5 4 0,-4 4 0,-11 2 0,-3 3 0,-6 2 0,6 3 0,-6 2 1028,-8-1 1,-11 0-1029,-21 0 0,10 0 0,-13 0 5456,-6 0-5456,-2 0 4007,0 0-4007,-5 0 0,11 0 0,-10 0 0,4 0 0,-11 6 0,3-5 0,-3 5 0,5-6 0,6 0 0,-4 0 0,10 0 0,-11 0 0,6 0 0,-7 0 0,0 6 0,0-5 0,6 5 0,-4-6 0,4 0 0,-6 0 0,1 0 0,-7 6 0,-1-4 0,-6 3 0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21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24575,'19'0'0,"44"13"0,-11-9-1192,21 9 1192,-38-13 389,-16 0-389,-6 0 198,0 0-198,1 0 0,-1 6 0,0-4 605,6 4-605,-4-1 0,10-3 0,-5 4 0,7 0 0,-7 1 0,-1 0 0,-5 5 0,5-10 0,-10 3 0,2-5 0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28.7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24575,'33'0'0,"35"0"0,-9 7 0,5 2-870,2-7 1,-1 0 869,-4 7 0,1-1-3726,11-7 0,0-2 3726,-8 1 0,1 0 0,14 0 0,-1 0 829,-15 4 0,-4 1-829,27-3 0,-48 7 0,-6-9 587,-20 0-587,0 0 0,-5 0 0,-2 0 0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29.6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9903,'19'6'0,"-5"1"5098,26 0-5098,-16 5 0,59-10 0,-2 17 408,-8-8 0,6-2-408,0 1 0,2-2 0,13 2 0,1-3 0,-16-7 0,2 0 0,-12 5 0,3 3 0,-3-2 0,15-4 0,-1 0 0,8 9 0,7-3-242,1-12 1,7-6 0,-14 2 241,-25 6 0,-3-2 0,10-5 0,6-2 0,-16 3 4072,-9 7-4072,-11-14 0,-5 13 0,-12-7 0,-21 9 0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17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677 24 22810,'-7'-13'2397,"1"2"-2083,6 11-22,-78 3-79,38 7-141,-13-3 1,0 4 84,0 21-56,-6 11 11,-3 16-78,-2 15 10,32-31 1,3 3-874,2 3 1,2 2 872,3 4 1,3 1 0,4 1 0,3 0 163,3 0 0,4 1-147,0-5 1,4-1 84,15 39 11,11-21 33,24-22-123,15-25-11,15-12 23,6-31 44,0-11 112,-8-27 23,-14-14-100,-15-11-158,-14-10 0,-24 44 0,-3-2 0,-1-1 0,-3 0 0,-3-1 0,-3 1 0,-12-45 0,-5 43 0,-6 5 0,-20-10 348,-21 10-450,13 40-637,2 21-517,3 10-1007,10 15-7568,15 7 9640,12-7 0,9-15 1,3-10-1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17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 26114,'-11'83'0,"0"-1"0,-1-1 0,-1-5 0,-3-23 0,1-2 0,2-1 0,2-1-830,-2 42-929,7-11-1681,6-3 3736,0-5 1,0-32 0,0-9 0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17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0 127 28671,'59'-28'0,"1"1"0,-7 2 0,-4 5 0,5 7 0,-11 5-1548,-12 3-1297,-12 6-6986,-10 28 9453,-17 24 1,5-15 0,-9 4 0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18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0 28244,'-57'43'142,"-1"1"0,6-3 1,12 0-143,28 14 0,6 3 0,7 3 0,17-3 0,10-4 0,17-4 0,5-10 0,1-2 0,3-10 0,5-10 0,10-8 0,14-11-289,11-21 289,-45 7 0,1-4-450,-1-7 0,-1-2-413,-1-1 0,-1 1-3002,39-22 3833,-7 12 1,-37 17 0,-9 11 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1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170 251 24166,'-11'2'2185,"3"-1"-1592,8-1-223,72 2-202,-8-5-502,-2 0 1,3-3 378,27-10-23,-11-6-22,-21 4 238,-19 3-238,-21 2 139,-11-3-139,-13-7-23,-20-8 12,-19-2 403,-20 4-370,-10 11 12,1 8 145,-3 21 135,5 20 100,-2 23-323,6 18-262,35-33 0,1 2 171,-16 38 0,27-18 0,6 1 0,-3 36 0,20-34 0,8-1 0,26 17 0,38-24 0,-25-37 0,5-7-219,11-11 1,3-8-1094,10-8 1,2-5 1311,8-6 0,-7-2 0,-30 9 0,-5 0 0,30-11 0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0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52 123 24972,'3'-2'2802,"0"1"-2209,-3 1-289,0 0-304,13 103 0,-7-32 0,1 8 0,-1 4 0,-4-27 0,-1-4 0,-1 0 0,0-2 0,-3 44 0,-3-20 0,-3-25 0,0-18 0,1-20 0,0-8 0,-3-25 0,-2-22 0,0-35 0,8 29 0,2-2-451,-1-4 1,4-1 450,4 0 0,4 2 0,3 1 0,6 2-118,4 5 1,6 4 117,5 1 0,4 3 0,2 5 0,5 3 0,20-2 0,4 5 0,-17 12 0,-1 3 0,15-2 0,-2 6 0,13 18 0,-11 14 0,-9 16 0,-14 20 0,-16 13 0,-13 14 0,-16 12 0,-21-21 0,-8 0-339,6-18 0,-5-2 339,-16 17 0,-5-5 0,14-27 0,0-5 0,-33 22 0,12-17 0,13-19 812,13-12-812,-3-8 239,11-14-1013,-7 0-850,16-7-6522,5 6 8146,7 6 0,4 4 0,1 2 0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0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24703,'4'0'3295,"-1"0"-2657,-3 0-603,0 0-35,5 92 0,-3-50-152,1 15 0,1 0-1237,-4-13-1479,2 1-6963,-2 8 8134,-7 2 1,5-22-1,-5-6 1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0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0 170 28671,'42'-21'0,"9"6"0,8 2 0,-7 4 0,4 1-688,27-3 1,1 0 687,-20 3 0,-1 1 0,0 1 0,0 0 0,-3 0 0,-2-1 218,-6 2 0,-3 0-218,33-8 0,-21 4-1858,-20 3-5706,-21 3 7564,-10 10 0,-10-5 0,0 5 0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1.0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7 355 23236,'-4'6'3339,"1"-2"-2734,3-4 78,0 0-336,7-17-179,14-11-100,10-23-1,11-5-34,1-1-33,-6 7 12,-3 8-12,-9 14 22,-6 8 12,-6 11 23,-5 4-57,-4 3 0,-2 2 0,1 0 0,0 0 0,2 0 0,6 9 0,2 10 0,3 10 0,0 10 0,-3-2 0,1 16 0,-4-17 0,0 3 0,-4-21 0,-5-9-1233,1-5-1658,-2-4 2891,0 0 0,0 0 0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0.0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53 23527,'0'-2'4739,"0"1"-4334,0 1-405,29 0 0,5 0 0,31-5 0,3-2 0,6-2 0,0-2 0,-2 4-1548,-10 1-2575,-6 2 4123,-11 3 0,-20 1 0,-10 0 0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0.4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163 11 22092,'3'-6'2891,"0"2"-2263,-3 4 347,0 0-538,4 104 22,-13-38-274,5 11 0,-4 1 106,-21 10-860,-3-6 703,1-12 168,7-17-200,7-18-102,6-17 0,6-10 0,2-7 0,3-8 0,0-19 0,0-15 559,7-22-559,2 0 0,5 4 0,-2 12 0,-3 12 0,-3 11 0,4 3-1009,4 4-851,12-1-2891,14 4 4751,16 5 0,-22 5 0,-3 4 0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0.7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28671,'5'55'0,"19"13"0,6-18 0,7 2-652,1 2 1,2 0 651,-1 3 0,1-1 0,-1-3 0,0-1 0,-6-2 0,0-2 0,-2-6 0,-2 0 0,21 43 0,-16-35-2275,-5-5-7556,-12-35 9361,5-19 1,-10 6 0,2-9 0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0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1184 1 24657,'-74'35'215,"0"1"0,0 0 1,2 2-1,0 3 1,5 3-216,12 4 0,3 4 0,2 1-386,-1 3 1,0 0-1,3 2 386,3 1 0,1 1 0,2 0 0,3-3 0,3 1 0,1-1 0,-11 22 0,6-2 0,8-11 0,4-2 570,8-13 0,4-3-570,1 25-3340,9-28 3501,16-21 1,-8-13 0,8-10 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2.6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707 103 23068,'-7'-13'3451,"-85"1"-2745,28 16-840,-6 2 1,-4 4 317,24 2 1,3 4-34,0 4 1,1 3-6,-32 24-146,17 4 0,21 1 0,18 5 243,13 2-243,12 5 0,21-1 0,19-10 0,29-10 0,17-21 159,8-10-159,-31-22 0,-2-8 0,22-16-132,-35 3 0,-6-8 132,-7-33 0,-16-9 0,-11-4 0,-8 3 443,-18 6-443,-22-1 36,-4 33-36,-15 7 0,16 31-1390,4 28-1773,5 15 3163,13 24 0,8-23 0,10-7 0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2.8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0 28671,'-9'67'0,"0"4"0,0-3 0,5 1 0,0-5 0,4-10-931,0-8-1007,0-11-1581,3-6 3519,-2-8 0,2-9 0,-3-7 0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3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0 100 28098,'69'-28'22,"-1"1"1,-3 1 0,-6 7-449,6 21-751,-9 7-1310,-15 11-7344,-21 15 9795,-10 15 1,-10-21 0,0-1-1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3.2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1 28671,'-24'65'0,"0"1"0,3-5 0,11-8 0,31-10 0,21-2 0,25-8 0,21-10 0,-38-16 0,1-2 0,4-1 0,1-4-630,-4-5 1,0-3 415,45-9-1713,-11-12-4975,-7 0 6902,5 3 0,-40 11 0,-2 5 0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9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28671,'-82'8'0,"17"3"0,71-4 0,14 3 0,18-1 0,20-1 0,17-5 0,8 0 0,4-3 0,-1 0-528,-9 0-1421,-10-3-2209,-12 1 4158,-15-1 0,-19 1 0,-10 2 0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0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17 24491,'0'-9'3876,"0"1"-3572,0 8-304,0 0 0,-4 90 0,-1-26-226,0 5 0,-1 4 226,-7 18 0,-2-4 0,1-9 0,0-11 0,2-13 111,3-12-111,1-11 0,4-14 0,1-8 0,3-7 0,0-2 341,0-15-341,0-14 0,2-26 0,8-20 0,3-10 0,9-2 0,-3 9 0,2 13 0,-2 14-237,4 15-1432,4 15-2264,10 12 3933,3 18 0,-15-7 0,-5 9 0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3.7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339 105 26731,'-62'6'362,"0"-1"1,5 3-1,8 7-93,7 29-11,7 16-57,15 11-76,8 4-125,15 0 0,21-9 0,22-15 0,29-18-1053,22-16 1053,-41-16 0,2-4 0,2-6 0,1-4 0,0-4 0,-1-4 0,-4-4 0,-3-2 0,-5 0 0,-3-2 0,28-26 0,-25-1 0,-21-1 126,-15-3-126,-15-4 200,-19 2-1197,-14 6-829,-24 22-3989,-19 17 5815,26 32 0,1 5 0,-8-10 0,-1 27 0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4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7 177 26384,'-4'-4'2287,"1"1"-2287,3 3 0,0 0 0,105-39 0,-23 15-581,2-3 0,6 1 581,-28 13 0,-3 3 0,0 0 0,-1 3 0,-3 2 0,0 2-38,-2 0 1,0 1 37,0 2 0,1 0 0,0 0 0,1 0 0,-3 0 0,0 0 0,41 0 0,-21 0-1491,-26 0-1938,-21 0 3429,-16 0 0,-8 0 0,-1 0 0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1 28233,'-42'60'146,"0"1"0,3-7 0,9-5-146,14-6 0,7-11-113,5-8-951,4-6-606,4 0-1838,8 2 3508,1 5 0,-1-11 0,-5-1 0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4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211 11 24647,'-16'-6'2611,"3"2"-2286,13 4 336,0 0-280,-77 90-335,55-49-46,-19 16 0,4 2 0,34-13 0,1 1 0,5 2 0,13-5 0,12-5 0,17-11 0,10-15 0,7-5 0,12-11 0,11-19-999,-33 8 1,1-5-688,4-8 0,1-4 1686,8-2 0,-4 1 0,11-7 0,-13 6 0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4.8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67 28671,'82'-6'0,"11"-4"0,-38 5 0,1 0-372,-1-1 1,-1 0 371,40-6 0,-16 4-73,-19 3-2045,-16 2-4336,-20 6 6454,-11 14 0,-11-10 0,-1 9 0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5.0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507 1 28602,'-60'53'23,"0"0"0,3-1 0,6-1-23,19-11 0,4 0 0,-27 41 0,2-5-584,12-12-1152,9-11-3564,10-17 5300,12-12 0,4-14 0,6-6 0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28250,'51'77'41,"1"0"1,-11-15-1,-2-6-41,18 15-975,-17-32-1198,0-7-6577,-4-6 8762,-6-1 0,-15-12 1,-5-3-1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5.4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25936,'9'-5'2588,"-2"0"-2441,80 5-147,-37-4-57,9 0 1,0-2-583,-9-10-358,-11-6-1423,-12-1-7411,-5-6 9325,-2-2 0,-9 11 0,-1 3 0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5.6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0 27964,'-18'84'235,"1"1"1,0-3 0,2-3-236,5-13 0,2-3-458,0-1 1,0-1 457,2-5 0,1-2-584,-2 39-2732,6-17 2391,21-16 0,-13-29 1,12-10-1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6.3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44 28098,'-47'-8'573,"34"2"-573,73 6 0,28 0 0,9-3 0,-1 0-920,-12-4 920,-13 0 297,-17 2-1709,-11 2-1495,-14 1 2907,-14 13 0,-8-9 0,-7 9 0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6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54 25667,'-7'0'3004,"1"0"-3004,6 0 0,0 0 0,26 1 0,7 0 0,27 0 0,-3-2 0,-1-3 0,-4-5-897,0-3-3137,1-2 4034,2 4 0,-23 5 0,-7 4 0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6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93 266 27714,'-30'66'250,"1"0"1,5-5 0,14-6-251,41-5 0,22-10-5502,18-15 5502,16-12 1237,11-18-1237,-1-16 0,-9-15 0,-24-14 0,-20-8 0,-25-6 0,-10-5 0,-24 16 0,-7-1 0,-12-20 0,2 26 0,-4 6-460,-17 3-84,5 19-3423,9 11 3975,18 9 1,9 0-1,11 0 1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7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28671,'-10'71'0,"1"1"0,-1 0 0,-5 22 0,-3 3 0,1-7 0,0-3 0,0-4-563,2-11 0,-1 2 0,4-7 75,4-5 0,4-6-2996,-1 35 3616,5-21 0,0-34 1,0-15-1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7.1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1 136 27598,'66'-23'-2159,"0"-1"1,-6 2-1,-8 2 2159,-2-4 0,-24 11 0,-8 3 0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7.3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0 28671,'-23'75'0,"1"-1"0,-1 1 0,2-2 0,6-10 0,1 0-960,-1 2 0,1 0 960,0-2 0,1-1 0,3-4 0,2-1 0,-3 40-1928,7-20-2495,22-20 4423,16-19 0,-8-20 0,4-9 0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7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269 117 27886,'-58'41'201,"1"0"1,3 1-1,12 3-77,14 43-1440,11 4 1316,7-2-3427,7-12 3427,18-10 0,9-18 932,23-19-932,11-16 0,7-19 0,3-26 0,-6-18 0,-6-29 0,-16-11 0,-24 17 0,-6-2-163,-2 18 0,-4 0 163,-7-16 0,-7 3 0,-12-7 361,-20 22-1492,-7 26 1873,-10 24-10573,-14 41 9200,30-6 0,3 2 0,-11 14 0,9 0 0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8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83 1 28671,'-13'65'0,"0"1"0,0-4 0,1-3 0,-3 29-1211,4-11-1870,6-15-6750,4-18 8899,7-20 0,-5-12 0,5-10 1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8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25364,'0'-6'1850,"0"2"-1738,0 4-90,0 0-560,50 74-1098,-27-34-673,8 11 1,-4 1 2308,-14 0 0,-7-23 0,-6-5 0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48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1 103 28470,'95'-10'0,"0"-1"0,-1 0 0,4 1 0,1-1 0,-1 1-1131,-4 3 0,0 0 0,0 1 1131,-1 0 0,0 2 0,-1 0 0,-5 1 0,-1 1 0,0 2 0,-4 2 0,0 3 0,-1 1 0,-3 0 0,0 1 0,-1 2 0,-1 2 0,0 2 0,-3 1 0,-5-1 0,-2 1 0,-2 0-202,21 6 0,-5 2-1259,-17-3 1,-6 3 1460,21 22 0,-39-19 0,-22-3 0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2.3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1 22361,'-16'0'2902,"3"0"-2184,13 0-80,0 0-66,-52 81-225,19-31-2361,-3 6 1,0 1 2181,3 0 602,12-9-658,10-9 11,7-5 79,4-5-45,5-1-157,12 0 3276,17 2-3276,19-3 0,17-5 0,18-9-132,11-6 132,-45-6 0,1-1-175,0 0 1,-1 0-1002,44 0-1020,-12 0-5368,-22 12 7564,-15 14 0,-26-8 0,-8 6 0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1.0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618 140 24143,'-68'-5'937,"0"-1"1,3 0-1,3 3-376,-29 12-1,9 7-202,13 10-201,18 6-90,16 4-54,18 6-13,8 9 0,13 6 0,23 6 0,23-4-500,38-14 500,-32-29 0,4-5 0,10-2 0,1-6 0,6-12 0,1-6-476,-1 1 0,-2-6 476,-5-8 0,-5-5 0,-10 1 0,-5-3-196,23-33 196,-33 1 0,-22 4 0,-16 5 0,-21 6 0,-13 9 0,-21 11-1188,-8 15-3025,-9 9 4213,-3 22 0,30-10 0,7 11 0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1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0 117 28671,'76'-1'0,"-1"1"0,1-1 0,1-1 0,1-2 0,-2-1-934,-6-1 1,-2-2-1,1 0 934,1-1 0,1-1 0,-2 1 0,32-3 0,-4 2 0,-11 0 0,-3 2 0,-13 3 0,-3 1 0,30 0 836,-29 4-836,-27 0 453,-17 0-453,-12 0-1637,-7 0-5310,-4 7 7325,-12 17 0,8-11 0,-9 9 0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1.5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11 26127,'-7'-6'2509,"1"2"-2474,6 4-35,0 0 0,-11 96 0,5-37-2126,-1 9 0,1 0 2126,3-1 0,1-11-575,2-13-3493,20-11 4068,16-15 0,-8-9 0,3-8 0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3.3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323 27 23482,'-4'-14'3093,"2"2"-2522,2 12 325,0 0-481,-70 82-201,29-21-940,-7 3 0,0 3 726,4 22 0,11-5 237,13-3-237,11-11 0,6-10 0,13-12 0,9-12 0,17-8 0,12-12 0,10-7 0,14-9 0,13-18 336,-38 5 0,2-2-336,3-7 0,1-3-852,2 1 0,2 1-1428,-1 1 0,1 2 2302,3 5 1,-5 2 0,9-2-1,-15 9 1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4.2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1 117 28671,'70'-25'0,"9"0"0,11 7 0,9 1 0,-49 11 0,0 0 0,2 1 0,0 1 0,0 1 0,-1 1 0,45-2 0,-13 3 0,-15 1-1043,-18 0-1949,-19 0 2992,-16 15 0,-11-12 0,-4 12 0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4.4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342 7 24894,'-12'-3'3115,"2"0"-2712,10 3-213,0 0-134,-85 79-56,42-31-62,-10 7 1,0 2-465,17-4-472,12-9-1298,8-12-2623,10-8 4919,3-11 0,3-5 0,0-7 0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4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28671,'57'24'0,"0"0"0,-4-3 0,-6 0 0,-3 5 0,4-4-942,1-8-1512,10-3-5905,6-8 8359,8 0 0,-31-3 0,-8 0 0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4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1 170 26855,'65'-32'-1707,"1"1"0,-7 2 0,-10 3 1707,-12-1 0,-19 13 0,-6 4 0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4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 25039,'-4'-4'2701,"1"1"-2231,3 99-145,0-41-286,2 11 1,2 1-40,3-2-370,5-2-604,-6-2-1245,-2 5-5087,-4 7 7306,-14 7 0,11-33 0,-11-9 0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5.1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 0 28513,'-40'70'52,"0"0"1,1-6 0,14-7-53,42-4 0,14-6 0,26-2 0,15-12 0,11-9-529,8-13 529,5-7 0,3-14 0,-48 0 0,-1-3-242,3-4 1,0-4-1065,3-5 1,1-2-3611,4-1 1,2-1 3293,5-2 1,-3 2-1,12-6 1,-13 10 0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5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760 138 26451,'-81'-13'740,"-1"0"0,6 0 0,4 6-1283,-24 13 543,4 24 0,47-5 0,3 7 0,3 9 0,4 5 0,4 7 0,6 3 0,7 3 0,6 1 0,1 3 0,8-1-222,14-2 1,7-2 221,5-2 0,8-4 0,14-4 0,7-6 0,6-4 0,5-6 0,4-4 0,1-6-252,3-7 1,0-3 251,1-3 0,0-5 0,0-4 0,1-5 0,-1-7 0,0-5 0,-3-7 0,-3-6 0,-3-7 0,-5-6 0,-8-4 0,-5-5 0,-8 0 0,-6-4-188,-10 1 1,-7-3 187,-1 0 0,-8 0 0,-13 0 0,-8 1 0,-4 1 0,-8 2 0,-12 3 0,-8 4-1310,-8 2 0,-5 7 1310,-4 6 0,-4 7 0,-3 5 0,-3 8-95,8 11 1,-4 5-1,4 4 95,-6 8 0,3 6 0,-17 7 0,9 9-297,37-1 0,9 7 383,6 22 1,7-2-1,-2-3 1,14 23-1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5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14 25970,'0'-7'2701,"0"1"-2701,0 6 0,-23 107 0,2-15-1188,0 2 1,-2 7 1187,4-23 0,1-1 0,-1 1 0,1 1 84,2-3 1,1-1-85,3-8 0,2-2-1160,4-7 0,1-2-7961,1 32 9121,5-23 0,0-31 0,0-16 0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6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57 28110,'90'-15'187,"-1"1"0,-6 1 0,-8 3-187,12 7-382,-17 1-1019,-17 2-2386,-24 17 3787,-14 13 0,-12-7 0,-3 4 0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0 28235,'-47'51'61,"1"0"1,-1-1 0,-16 20 0,10-4-62,14 14 0,17-11 0,12-11 0,8-9 94,14-8-94,77-3 0,-2-24-573,-8-15 1,5-8 572,-13-9 0,-2-7 0,7-8 0,0-4-186,1-1 1,0 0-1501,-4 2 0,-1 2 1686,-4 4 0,-6 5 0,8-4 0,-22 14 0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6.9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10 25241,'-5'-5'2118,"0"0"-1143,5 5-638,78 9-337,-7-2 0,-3-2 0,4 0-277,-15-2 1,-2-2 276,-1 0 0,0-2 0,-2 1 0,-1 0 0,46 0 0,-11 2-972,-9 4-1291,-12 9-7568,-18 8 9465,-17 14 0,-16-18 0,-11 2 0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7.1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1 124 28242,'66'-31'0,"1"-1"0,-1 3 0,-3 8 0,32 14-2665,-44 5 1,0 1 2087,0 0 0,0 2-768,2 6 0,-1 4-3571,0 1 1,-3 6 3502,0 9 0,-6 2 0,8 4 0,-17 0 0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7.4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87 300 26855,'-29'73'339,"0"0"1,7-5 0,16-10 86,49-8-55,28-13-371,20-17-290,-39-15 1,1-5 289,3-11 0,-1-6 0,1-4 0,-3-5 0,-3-8 0,-4-5 0,-6-1 0,-6-2 73,19-40-73,-28 6 0,-13 9 0,-19 5 0,-15 10 0,-16 5 0,-13 11-1076,-4 17-2342,2 7 3526,10 18 1,18-5 0,11 5 0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7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28671,'18'61'0,"0"0"0,-2 3 0,-4 1 0,-9 6 0,-3 1-759,0 1 0,0 1 759,-2 0 0,0 0-606,0-2 1,0 0-1132,-2-4 0,-1-1 1068,-2 0 1,0-5 0,0 9 0,-3-18 0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7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1 366 26138,'63'-58'175,"-1"0"1,-4 5-1,-5 9-365,8 6-1009,-8 8-2152,-6 2 3351,-8 0 0,-17 13 0,-8 2 0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8.0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13 24166,'0'-7'3283,"0"1"-2566,9 93-212,-6-6-1560,2 1 1,-3 7 1054,-8-13 0,-4 0 0,-2 7 0,-1 1 0,-5 2 0,-2 0 0,2-2 0,0-1 0,1-5 0,3-2 0,3-9 0,3-4-852,1-7 0,3-4-3417,1 28 4269,23-26 0,-15-27 0,15-14 0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8.3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221 336 28647,'-53'-15'12,"-1"0"0,-34 8-12,72 64 0,7 11 0,10 5 0,20-6 0,17-8 0,23-12 0,-2-28 0,5-8 0,-11-4 0,1-5-563,21-10 0,0-8 563,-18-6 0,-5-6 0,1-7 0,-5-6-139,-6-2 1,-5-1 138,-5-1 0,-5 0 0,3-39-23,-15 8 23,-15 13 0,-18 7 0,-12 11-572,-23 13-2006,-12 14-7253,-13 10 9588,-4 25 1,34-13-1,10 12 1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8.5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0 28671,'-10'81'0,"-1"0"0,2-4 0,-4-7 0,-16 3 0,1 0 0,3-8-293,7-7-1600,6-8-2869,7-7 4762,2-11 0,3-13 0,0-10 0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8.7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27550,'16'60'-187,"-1"0"0,-1-5 0,-4-7-1561,-5-9-3764,-4-1 5512,-1 2 0,0-18 0,0-2 0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58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1 159 28671,'52'-22'0,"0"-1"0,22-1 0,8 2-567,-5 7 1,7 2-1,8 1 567,-14 5 0,8 0 0,3 1 0,-1 2 0,-5 2-809,2 1 1,-3 2-1,0 2 1,3 1 808,0 0 0,5 1 0,0 1 0,-2 2 0,-6 2 0,20 7 0,-7 3 0,-1 2-86,0 0 1,-1 1 0,-2 0-87,-7-1 0,-1 1 0,-3 0-1395,-11-2 0,-3 1 1,-3 0 1566,12 10 0,-9-1 0,6 2 0,-35-6 0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1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0 25308,'5'0'2891,"-2"78"-2419,-9-17-472,2 3 0,0 3 0,-8 28 0,7-45 0,1 1 0,-1 0 0,1 1-237,-1 1 0,0 1 220,-1-1 0,1-1-1103,-4 44-1592,3-11-7119,5-20 8643,1-19 1,0-24 0,0-11 0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1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1 270 25364,'37'-61'751,"1"-1"0,1 8 0,4 10-415,44 11-755,11 18 536,-45 17 1,0 7-29,0 4 1,-1 6-78,0 7 0,-3 5-12,-1 5 0,-3 3 0,-6 3 0,-4 3 0,-6 0 0,-5 1 0,3 50 0,-20 4 0,-19-50 0,-7 0 0,-4 1 0,-6-2 0,-9-2 0,-4-3-330,-3-1 1,0-4 329,3-6 0,0-3 0,-34 17 0,12-18 0,9-11-371,8-5-1078,9-3-3582,9 0 5031,9 3 0,10-7 0,4 2 0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1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10 26239,'0'-5'2432,"0"0"-2432,0 5 0,0 0 0,-30 79 0,21-33-135,-6 8 0,-1 5-6510,7 35 6645,-4-19 0,3-6 0,0-37 0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1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1 313 28671,'81'-28'0,"0"1"0,-1 0 0,-1 1 0,-2 1 0,-3 3 0,12 1 0,-5 4-645,-3-1 0,-2 1 645,-13 3 0,-3 1 0,37-8 0,-25 4 63,-19 7-3044,-10 3 2981,-13 5 0,-13 2 0,-7 0 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2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1217 25757,'-11'0'2914,"3"0"-2914,21-46 0,15-21-1722,12-22 1722,-15 29 0,3-9 0,0 6 0,5-6 0,2 5 0,0 1 0,2 1 0,-2 6 0,2 3 0,2 5 0,3 3-56,2 2 0,1 2 56,2 4 0,0 2 0,0 2 0,-1 2 0,34-21 425,-19 12-425,-19 14-1211,-18 10-840,-13 9-4750,-7 5 6801,-18 25 0,11-16 0,-12 15 0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565 774 27426,'-36'-59'311,"-1"-1"0,0 1 0,-18-27 1,2 4-1181,12 18 1,1 3 868,-1 6 0,1 2 0,5 10 0,1 3 543,-18-18-543,18 27 285,15 15-1171,12 11-2319,4 4 3205,10 1 0,-5 0 0,5 0 0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4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1 28446,'-71'71'112,"36"-16"1,6 12-113,13 3 0,6 9 0,1 3-1492,-2 14 0,0 4 0,2 2 1492,1-17 0,1 1 0,1 2 0,0 1 0,0 7 0,0 2 0,1 1 0,1 0 0,0-18 0,2 2 0,-1-1 0,1 1 0,0 0-309,0 1 0,0 1 0,0 1 0,1-1 0,0 0 309,0-1 0,0 0 0,1 0 0,0 0 0,1-1 0,1-2 0,1 1 0,0-1 0,1 0 0,-1-1 0,2 18 0,-1-1 0,1-1 0,1 0 0,1-5 0,2 0 0,0-2 0,-1 0 0,1-3 0,-1-2 0,0 0 0,-1-1 0,0-4 0,-1-2 0,0 0 0,0-1 0,0 19 0,-1-2 0,0-2 80,-2-6 0,0-2 1,-2-2-81,1-7 0,-2-1 0,0-3 0,-3 25 0,-1-5-264,-2-11 0,-2-4-487,0-9 1,-2-3-662,0-10 0,1-3-8419,-1 33 8165,4-19 1,6-32-1,0-12 1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05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505 471 27874,'52'-33'265,"0"1"1,21-5 0,11 6-266,-7 11 0,8 5 0,3-1-1272,-12 1 0,4 0 0,1-1 0,1 1 1272,6-1 0,2 1 0,0-1 0,1 1 0,2-1 0,0 1 0,0 0 0,0 1 0,-4 0 0,0 1 0,-2 1 0,0 1 0,-5 1 0,-1 2 0,-2 0 0,0 2 0,16-2 0,-2 2 0,-2 2 178,-10 1 1,-1 2 0,-2 2-179,-7 3 0,-2 3 0,-1 0 0,20 3 0,-3 4 0,-10 5 0,-1 3 252,6 6 0,-3 1-252,-24-9 0,-3 1-31,6 3 1,-5-1 30,-6-1 2513,-17-4-2513,-16-8 885,-4 0-885,-5-2 610,-1 3-610,-1 9 101,-1 10-101,-7 14 0,-5 14 0,-7 17 0,-3 10 0,11-36 0,1 1-421,-1 5 0,1 1 421,0 8 0,1 1 0,-1 11 0,1 4-650,-2 9 0,0 3 650,3-24 0,1 2 0,-1 0 0,0 5 0,0 1 0,0 1-766,0 3 1,1 1 0,0 0 765,0 2 0,1 1 0,0 0 0,0 2 0,1 1 0,0-1-243,0 0 0,1-1 0,-2 6 243,1 1 0,-1 5 0,-1 2 0,0-6 0,-2 8 0,0-5 0,-2 5-212,1-7 0,-1 5 0,-1 0 0,0-7 212,-4 1 0,-2-6 0,0 1 0,0 0 0,0 1 0,0-1 0,-1-1 0,0 1 0,0-1 0,2-1 0,-1 0 0,1 0 0,2-1 0,0-1 0,0 1 0,0-3 0,0-1 0,1 0 0,1-3 0,1-1 0,-2-1 84,1-2 1,-2-1-1,1-1-84,1-6 0,0 0 0,-2 1 0,-4 16 0,-3 3 0,2-6-149,-1 8 0,-1-2 149,4-17 0,-2 2 0,3-7 0,1-3 0,2-6 283,1-3 0,1-2-283,-5 36 0,0 10 0,7-31 0,-4 12 0,4-29 0,1 1 1463,-1-3-1463,-1 0 0,1-5 0,-1 0 0,2-6 0,-1-1-1663,2-2 1663,0 0 0,2-4 2253,-1 0-2253,2-12 49,2-4-49,0-10 0,-1-2 0,-6 0 3392,-31 0-3392,-2 0 0,-33 0 0,-1-7 0,-18-6-629,39 3 0,-3-1 629,-6-1 0,-3 0-1488,-6 0 0,-2 1 1488,-3 1 0,0 1 0,-1 2 0,-2 1-232,11 3 1,-4 0 0,5 1 231,-7-1 0,2 0-198,-17 0 1,4-1 197,36-1 0,3 0 0,-46-7 0,-4-1 0,24 5 0,-2 1 0,17 2 0,-1 1 0,-18 0 0,1 0 0,24 3 0,3 1 0,-45 0 0,11 0 689,11 0-689,11 0 2776,6 1-2776,8 4 1095,7 1-1095,10 0 763,10-1-763,12-3 0,4-1 0,6-1 0,0 0 0,-1 0 0,-2 0 0,-4 0 0,-4-13 0,0-12 0,-4-27 0,4-24 0,6 27 0,0-3 0,2-9 0,1-2-384,1-7 1,0-2 383,0-2 0,2-1 0,-1-1 0,0 1 0,0 5 0,0 1 0,0 6 0,0 3 0,0-35 0,0 27 0,2 26 0,-1 22 0,2 11 0,-3 7-505,0 2-913,1 8-5910,5 14 7328,0 22 0,1-16 0,-5 3 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0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351 370 25118,'-60'8'396,"0"0"0,4 2 0,9 7-295,4 33 123,7 17 78,9 13-10,12 7-361,8 2 371,31-5 68,19-12-23,39-19-516,-32-35 1,4-5 168,5-3 0,1-6 0,-2-7 0,0-7 0,-2-2 0,-4-7 0,-8-6 0,-4-6 0,-6-7 0,-5-4 0,-7-4 0,-5-4 0,-6-6 0,-4-3 0,-1-4 0,-5-2-1615,-8 0 1,-5-1 1384,-2 2 0,-4 2-67,-8 6 1,-3 4-240,-1 8 0,-1 6-954,-31-12-3154,2 26 4644,-3 41 0,30-12 0,4 17 0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0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0 244 26682,'93'-23'0,"0"0"0,-4 1 0,-3 1 0,-20 6 0,-2 1-2070,-2 1 0,0 0 2070,-5 2 0,-2 0 0,-5 1 0,-1 1 1461,35-8-1461,-13 3-1502,-13 0-406,-10 7-7923,-15 0 8207,-14 12 1,-12-4 0,-7 5 0</inkml:trace>
</inkml:ink>
</file>

<file path=ppt/ink/ink1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0.9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27628,'6'52'-1239,"0"-1"1,3 40-3949,-8-46 5187,-1 5 0,0-22 0,0-3 0</inkml:trace>
</inkml:ink>
</file>

<file path=ppt/ink/ink1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1.2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44 27706,'-10'67'321,"1"1"1,0-7 0,3-9-322,5-14 0,1-7 0,10-6 0,13-3 0,20-7 0,14-7 0,12-3 0,6-11 0,7-16 0,4-16-239,-42 11 1,1-4-491,2-2 1,0-2-993,2-4 1,-1 0 1720,5-3 0,-3 3 0,7-8 0,-11 10 0</inkml:trace>
</inkml:ink>
</file>

<file path=ppt/ink/ink1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1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0 339 28671,'57'-34'0,"0"0"0,1-1 0,26-13 0,0 6-2369,-11 18 0,-1 5 2369,-3 1 0,-1 1 0,-6 3 0,-2 0 410,-9 4 0,-2 2-410,29-5 810,-24 8-934,-18 2-1669,-15 3-2038,-12 4 4480,-5 14 0,-4-10 1,0 8-1</inkml:trace>
</inkml:ink>
</file>

<file path=ppt/ink/ink1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1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594 1 28671,'-58'9'0,"0"0"0,0 4 0,6 9-753,-3 57 753,22-34 0,1 2 0,1 3 0,2 1 0,0-2 0,1-1 0,-19 40 0,11-13-818,10-17-977,12-13-3102,8-14 4928,4-15 0,2-7 0,0-9 0</inkml:trace>
</inkml:ink>
</file>

<file path=ppt/ink/ink1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1.9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57 26652,'77'-15'482,"1"-1"0,-6 1 0,-2 5-482,-8 14 0,-2 5 0,26 8 0,-34-3 0,-4 2-259,4 8-872,-10-2-571,-6-10-4561,-4 1 6287,-3-6 0,-13-2 0,-5-2 0</inkml:trace>
</inkml:ink>
</file>

<file path=ppt/ink/ink1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0 213 28143,'66'-9'-366,"0"0"0,-4-1 0,-4-3-2233,19-13-7232,-2-12 9213,1-12 0,-34 21 0,-8 1 0</inkml:trace>
</inkml:ink>
</file>

<file path=ppt/ink/ink1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2.2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14 26283,'0'-7'2364,"0"1"-2340,0 6-24,0 75-181,-3-21-250,0 7 0,-2 4-2287,-12 32-1377,4-43 0,-3 1 4095,-4 10 0,-1-4 0,-4 8 0,1-8 0</inkml:trace>
</inkml:ink>
</file>

<file path=ppt/ink/ink1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2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301 0 26451,'-67'63'740,"1"0"0,7-5 0,10-2-1240,9 20 500,20-9 164,26-5-164,25-8 0,23-6 0,26-11-354,11-14 354,-41-16 0,1-3 0,2-2 0,2-5 0,1-7 0,1-3 0,5-4 0,-1-4-68,2-8 1,1-3-1356,1-1 1,0-2-3494,0 1 1,0 1 3071,1 0 0,-5 3 1,10-4-1,-16 10 1</inkml:trace>
</inkml:ink>
</file>

<file path=ppt/ink/ink1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3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28671,'71'-2'0,"-1"0"0,0-1 0,29 0 0,-6 0 0,-26 0 0,-3-1 0,-4 1 0,-2 0 0,-5-2 0,-1 0 0,41-4 0,-16-2 0,-20 1-181,-17 1-1410,-23 3-1255,-11 2 2846,-41 3 0,24 1 0,-23 0 0</inkml:trace>
</inkml:ink>
</file>

<file path=ppt/ink/ink1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3.4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20 288 24222,'-11'0'3496,"2"0"-2668,95-47-703,-18 17-1123,2-4 0,5-1 998,-21 14 0,-1 4 0,-4-1 0,0 2 618,39-14-618,-21 10-752,-21 7-815,-15 7-2087,-15 7 3654,-8 21 0,-5-14 0,-3 12 0</inkml:trace>
</inkml:ink>
</file>

<file path=ppt/ink/ink1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3.8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185 491 27561,'-40'68'67,"-1"0"0,5-6 0,19-8 1,50-12 44,27-12 156,27-15-723,-37-14 1,1-5 516,3-8 0,-1-6-62,-1-5 0,-2-4 0,-5-7 0,-4-6 0,-5-1 0,-5-3 0,-8-1 0,-5-2 0,-4-2 0,-6 0 85,1-48-85,-16 8 0,-15 14 0,-15 16-147,-22 17-110,-13 19-68,-11 11 0,-10 23-157,0 22 17,47-7 0,2 4-252,4 7 0,3 3-673,4 0 1,4 1 1389,-11 38 0,18-35 0,13-12 0</inkml:trace>
</inkml:ink>
</file>

<file path=ppt/ink/ink1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4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1 28671,'-20'97'0,"1"0"0,-2 0 0,-3-3 0,-3-14 0,-1-2 0,-1 4 0,-1 0-2041,1 3 1,2-1 1098,1-6 1,3 0-2163,4-7 0,3-1 3330,5-8 1,3-5-1,-1 5 1,8-19 0</inkml:trace>
</inkml:ink>
</file>

<file path=ppt/ink/ink1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4.2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0 186 27785,'58'-32'-478,"0"0"0,-3 2 0,-4 5-2290,5 5 2768,-2-2 0,-24 9 0,-9 1 0</inkml:trace>
</inkml:ink>
</file>

<file path=ppt/ink/ink1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4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368 10 24591,'0'-5'3810,"0"0"-3540,0 5-270,0 0 0,-52 109 0,14-18-501,12-31 1,-3 8 0,2-3 500,-1 10 0,3-2 0,1 2 0,1 0 0,2-3 0,3-2-169,2-7 0,3-1 169,3-8 0,2-2-839,-1 26-1962,20-22-5537,28-24 8338,32-18 0,-23-10 0,0-4 0</inkml:trace>
</inkml:ink>
</file>

<file path=ppt/ink/ink1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4.7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273 227 28378,'-61'69'97,"-1"0"1,5-5 0,11 3-98,27-2 0,8-1 0,-5 24 0,32 6 0,23-57 0,27-19 0,17-9 0,0-25-842,1-13 842,-10-25 0,-12-13 0,-13-9 272,-16-7-272,-22 19 0,-4-1 0,-3-34-120,-10 34 1,-6 4 119,-23-14 0,-22 16 0,-18 21-1491,-15 19-795,40 22 1,-2 8 2285,-6 12 0,4 4 0,-9 4 0,11 14 0</inkml:trace>
</inkml:ink>
</file>

<file path=ppt/ink/ink1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4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26368,'-16'86'0,"0"1"0,1-5 0,-2-5-1953,1-26 1,-1-2 1659,-13 44-1141,5-13-481,12-20 1915,5-25 0,8-18 0,0-14 0</inkml:trace>
</inkml:ink>
</file>

<file path=ppt/ink/ink1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5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10 23964,'4'-5'3597,"-1"0"-3160,-3 5-337,5 98-100,-2-37-331,0 8 1,0 2-364,-1 3-1581,-2-10-5994,-3-12 8269,-13-12 0,9-20 0,-9-8 0</inkml:trace>
</inkml:ink>
</file>

<file path=ppt/ink/ink1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15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0 309 28671,'69'-17'0,"0"1"0,0-1 0,7 0 0,0 0 0,1 0-1094,6-1 1,1 0 0,0 1 1093,3-1 0,1 1 0,0 1 0,-3 1 0,0 0 0,-2 2 0,-7 1 0,-1 0 0,-2 3 9,26-1 0,-3 3-9,-14 1 0,-3 3 0,-8 1 0,-2 2 0,-7 0 0,-3 0-286,-5 0 0,-2 0-2713,40 3 2999,-15 8 0,-37-5 0,-13 4 0</inkml:trace>
</inkml:ink>
</file>

<file path=ppt/ink/ink1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4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735 0 23367,'-78'10'799,"0"1"1,5 0-1,5 3-620,19 5 1,4 2 279,-40 26-134,7 6-78,12 2-34,15 5-101,14-1-23,19 6 68,10 3 33,22 4 12,17-4-89,26-9-113,22-17 0,17-21 0,-45-14 0,1-5 0,-1-9 0,0-5 0,-1-1 0,-4-4 0,31-40 0,-18-8 0,-19-9 0,-18-5 0,-11-1 0,-7 1 0,-11 8-12,-10 10-398,-14 17-834,-17 21-1315,-12 11 2559,-15 34 0,31-16 0,4 16 0</inkml:trace>
</inkml:ink>
</file>

<file path=ppt/ink/ink1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7 306 25420,'-4'0'2354,"1"0"-1457,3 0-897,78-19-705,6-8 705,-2 4 0,8-1 0,-4-1 0,2 2 0,-23 7 0,1 2 0,1 0-369,4 1 1,0 0-1,0 1 369,1 2 0,-1 0 0,1 2 0,-3-1 0,0 2 0,-1 0 0,26-1 0,-3 1 0,-6 1 0,-3 2 0,-8 1 0,-4 1-122,-8 1 0,-3 0 122,40 1 0,-28 0 0,-24 0 0,-25 0 450,-11 0-1739,-14 0-1392,-25 2 2681,-26 15 0,17-12 0,-6 11 0</inkml:trace>
</inkml:ink>
</file>

<file path=ppt/ink/ink1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4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77 10 25319,'-5'-5'2130,"1"0"-1940,4 5-100,0 0-4543,-19 77 3399,12-39-50,-5 12 1,0 0-5847,6-9 6950,-1-4 0,4-16 0,2-6 0</inkml:trace>
</inkml:ink>
</file>

<file path=ppt/ink/ink1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5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176 144 23404,'-12'0'3630,"2"0"-3260,10 0 11,-68 95 56,51-44-213,-19 13 1,4 2-225,33-5 0,10-5 0,4-6 0,12-10 0,8-10 0,11-10 0,10-10 0,14-6 0,8-10-403,13-14 403,-40 4 0,0-4 0,4-6 0,1-3 0,3-5 0,1-3-455,1-3 0,1-2-128,2-4 0,1-3-980,2-2 0,0-2 1563,5-3 0,-5 4 0,-26 19 0,-4 3 0,27-20 0</inkml:trace>
</inkml:ink>
</file>

<file path=ppt/ink/ink1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5.4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25275,'0'-11'2991,"0"2"-2586,0 9-405,78-30 0,-11 16 0,2-5 0,5 0-357,-18 11 1,-1 2 356,-2 1 0,-2 1 0,40-3-33,-19 6-58,-18 1-1421,-14 0-1525,-16 6 3037,-12 15 0,-8-11 0,-4 9 0</inkml:trace>
</inkml:ink>
</file>

<file path=ppt/ink/ink1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5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1 26944,'-44'82'183,"-1"-1"0,4-6 1,7-7-229,10 1-2264,0 18-3035,13-27 5344,1 0 0,10-41 0,0-13 0</inkml:trace>
</inkml:ink>
</file>

<file path=ppt/ink/ink1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5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28671,'49'59'0,"0"-1"0,-4-3 0,-7-4 0,-13 7 0,-3-5-225,2-5-1131,0-8-1053,1-10-4550,1-4 6959,-3-9 0,-10-6 0,-6-5 0</inkml:trace>
</inkml:ink>
</file>

<file path=ppt/ink/ink1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6.1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3 223 25925,'-1'-11'2746,"-1"2"-2746,2 9 0,80-26 0,-34 9 0,10-3 0,0-1-752,1-4-1220,-4 0-4358,-5 0 6330,-6 3 0,-20 10 0,-7 3 0</inkml:trace>
</inkml:ink>
</file>

<file path=ppt/ink/ink1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6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24804,'-2'0'3530,"1"0"-3193,-40 78-337,15-14 0,-3 1 0,0 5-1044,12-18 0,2-1 1044,1 1 0,0 0 0,0 0 0,2-2 539,-11 45-798,9-12-1477,6-15-1240,5-15 2976,12-15 0,-7-19 0,6-8 0</inkml:trace>
</inkml:ink>
</file>

<file path=ppt/ink/ink1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6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332 0 24367,'-54'32'272,"-1"-1"1,4-2 0,7 2 1248,7 17-1230,3-1 369,10-6-558,7-4 118,7-6-220,6-6 0,2-5 692,2-5-692,0-2 0,0-4 0,0 2 0,3-1 0,11 3 0,10 1 0,15-2 0,8-3 0,6-5 0,3-1 0,3-3 0,-1-8 0,4-8-1480,4-16-1747,11-11 3227,-32 14 0,-2 1 0,7-2 0,-6 0 0</inkml:trace>
</inkml:ink>
</file>

<file path=ppt/ink/ink1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7.1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67 26295,'-5'-2'2376,"0"0"-2376,5 2 0,0 0 0,63-19 0,-19 11 0,6-3 0,3-1 0,19 6-1435,5 2-1400,-2 1 2835,-13 3 0,-26 0 0,-16 0 0</inkml:trace>
</inkml:ink>
</file>

<file path=ppt/ink/ink1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7.3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53 25611,'-11'0'3060,"3"0"-3060,8 0 0,0 0 0,21-9 0,10 3 0,28-10 0,7 7-125,3 1-1634,-2 5-2667,-12 1 4426,-11 20 0,-22-14 0,-10 14 0</inkml:trace>
</inkml:ink>
</file>

<file path=ppt/ink/ink1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7.6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0 26250,'-71'42'593,"-1"0"1,8-5 0,10-1-247,17 4-179,15-6-43,13-1-125,27 18 0,15-13 0,27 10 0,11-29 0,7-9 0,1-11 0,-5-19 0,-10-10 0,-18-20 0,-14-5 0,-18 0 0,-8 0 0,-22 7 0,-11 8 0,-19 10 0,-9 13-505,2 10-2005,8 5-7321,14 17 9095,16 0 0,9 3 1,6-6-1</inkml:trace>
</inkml:ink>
</file>

<file path=ppt/ink/ink1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7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21 24916,'1'-12'3586,"1"4"-3417,-2 8-169,0 0 0,0 78 0,0-10 0,-1 0 0,-1 3-184,-1-16 1,0-2 183,0-1 0,0-2-1356,-3 43-1669,5-10 3025,1-10 0,0-34 0,0-9 0</inkml:trace>
</inkml:ink>
</file>

<file path=ppt/ink/ink1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7.9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28671,'61'-9'-240,"0"-1"1,15 1 0,-4 2-2551,13 2 2790,-24 1 0,-3-1 0,-10-2 0,-5 0 0</inkml:trace>
</inkml:ink>
</file>

<file path=ppt/ink/ink1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8.2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13 229 25914,'-7'-1'2757,"1"-1"-2757,6 2 0,84-38 0,-17 15-673,2-4 0,3 0 673,-22 14 0,-2 1 0,41-9 319,-14 3-477,-13 3-1254,-14 0-1422,-11 6 2834,-12 3 0,-12 4 0,-5 2 0</inkml:trace>
</inkml:ink>
</file>

<file path=ppt/ink/ink1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8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386 0 27650,'-73'59'340,"0"0"0,8-4 1,10-2-341,11 16-1152,15 3 1152,7 6 0,8 2 298,7-2-298,3-5 207,22 6-207,8-27 0,26 3 0,14-35 0,15-7-359,12-8 359,-42-10 0,-1-2 0,48-14 0,-8-13 0,-12-4-752,-16 1-1937,-11 3-7142,-12-1 9783,-1-4 1,-20 17-1,-1 2 1</inkml:trace>
</inkml:ink>
</file>

<file path=ppt/ink/ink1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8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28671,'0'88'0,"0"1"0,0-6 0,0-6 0,0 18 0,1-7 0,-1-10-416,2-7-2240,-2-10-7175,0-4 8661,0-13 0,0-19 1,0-11-1</inkml:trace>
</inkml:ink>
</file>

<file path=ppt/ink/ink1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3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0 163 26877,'7'-13'1794,"-1"3"-1794,42-14 0,16 2 0,9 8-966,10-12 0,3 2 966,-34 20 0,-3 4 0,2-1 0,-1-1-762,1 0 1,1 0-1334,2 0 0,1 0 2095,8-2 0,-4 0 0,9 0 0,-5 1 0</inkml:trace>
</inkml:ink>
</file>

<file path=ppt/ink/ink1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45.5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26 505 24379,'-15'0'3092,"4"0"-2185,11 0-614,89 1-2419,-35-9 0,5-3 2126,13 3 0,9-1 0,0-2 0,4-6 0,1-3 0,2 1-193,-14 3 0,1 0 0,1 1 1,0-1 192,2 0 0,1 0 0,1 0 0,-1 1 0,-2 0 0,1 1 0,0 1 0,-1 0 0,-1 1 0,0 0 0,-1 1 0,0 0 0,21-3 0,-1 2 0,0 0 0,-2 1 0,0 0 0,0 1 0,-4 0 0,0 0 0,0 1 0,-4 0 0,0 2 0,-2-1-332,-5 1 1,-2-1-1,-2 2 332,26-3 0,-5 2-148,-16 3 1,-6 0 147,-19 1 0,-4 1 1946,12 2-1946,-34 0 1836,-17 0-1836,-10 0 1815,-7-1-1815,-16 1-2591,-26-2 2591,-31 8 0,30-4 0,1 4 0</inkml:trace>
</inkml:ink>
</file>

<file path=ppt/ink/ink1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47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498 3278 27169,'-20'-69'235,"0"0"0,0 0 0,0-4 1,1 0-1,2 0-168,3 6 0,3 1 0,-2-7-1304,-2-16 0,0-10 0,-1-3 0,0 6 1237,3 15 0,0 4 0,0 0 0,0-6 0,-1-1 0,1-6 0,-1-1 0,1 2 0,0 6 0,-3-20 0,1 7 0,0 2 0,1 5 0,2 1 0,-1 4 0,3 12 0,-1 2 0,2 4 461,-3-14 1,2 8-462,-3-27 845,7 42-845,1 29 0,5 17 0,-1 8 2827,1 3-2827,8 0 478,23-4-478,37-8 0,-12 3 0,7-1-915,21-5 0,8-2 915,-18 5 0,4 0 0,2-1 0,13-3 0,2-1 0,2 0-515,-18 4 1,1 0 0,0 0 0,2 0 514,3 0 0,2-1 0,-1 1 0,1 0 0,-2 0 0,1 1 0,-1 0 0,0 0 0,-1 2 0,1 1 0,-1 0 0,-1 1 0,-2 0 0,0 1 0,-1 1 0,0 0 0,-3 2 0,0 0 0,0 2 0,-1-1-427,24 0 1,0 1 0,-1 1 426,-4 0 0,-1 0 0,-1 1 0,-4 0 0,-1 0 0,-2 0 0,-4 1 0,-2 1 0,-1 1-234,-7 1 0,-2 0 0,-1 1 234,26 5 0,-4 3 0,-11 0 0,-3 2 0,-9 0 0,-3 0 0,-9 0 0,-3 0 651,36 10-651,-18 0 1628,-12-7-1628,-12-3 1675,-12-5-1675,-13-4 1337,-10-4-1337,-7 1 577,-4-1-577,-1 1 0,2 5 0,2 5 0,6 15 0,5 17 0,4 22 0,0 29 0,-9-37 0,-1 3-462,-1 10 0,-1 3 462,-1 4 0,-1 6 0,-2-1 0,0 6 0,0-3-1543,0 13 0,1 0 1543,-1-13 0,0 4 0,0-6 0,0 1 0,1-5-88,0-2 1,0-2 87,-1-7 0,1-2 0,0-7 0,1-1 0,-1-9 0,1-1 0,3 6 0,-1-4 0,4 13 0,3 1 0,-7-46 0,-4-9 600,-2-8-600,-1 0 3297,0-1-3297,0 1 288,0-1-288,0-1 0,0-1 0,-3 0 0,-3 0 0,-5 0 0,-8 0 0,-4 0 0,-11 0 0,-8 0 0,-56 17 0,0-3-909,22 1 1,-5 2 908,2-3 0,-3-1 0,-14 1 0,-6 0 0,27-4 0,-2 0 0,-2 0 0,-6 0 0,-2-1 0,0 0 0,-6 1 0,-1-1 0,0 1 0,-3 0 0,0 0 0,0 1 0,-1-1 0,0 0 0,0 0 0,0 0 0,0 1 0,1 0 0,4-1 0,1 1 0,1-1 0,3-1 0,0 0 0,2-2 0,6 1 0,1-1 0,1-2 0,5 0 0,2-2 0,1-1-535,-29 1 0,2-1 535,9-2 0,2 0-1218,7-1 0,2 0 1218,7 1 0,3 0 0,7-1 0,2 0-51,-7 5 1,4 1 50,-20 6 0,-1 8 1038,49-3-1038,12-4 852,12-5-852,4-4 3322,5-3-3322,9 0 212,16 0-2420,63-16-1109,4-2 3317,-19 4 0,-3 0 0,-5-2 0,-8 7 0</inkml:trace>
</inkml:ink>
</file>

<file path=ppt/ink/ink1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48.7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7 28671,'-18'-6'0,"4"16"0,14 40 0,0 13 0,2 6-1446,-1 10-3351,1 4 4797,0 10 0,-2-41 0,0-7 0</inkml:trace>
</inkml:ink>
</file>

<file path=ppt/ink/ink1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48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23 143 25252,'-12'9'1356,"2"-1"-1916,10-8-8740,0 0 9300,102-71 0,-77 53 0,26-17 0,1 0 0</inkml:trace>
</inkml:ink>
</file>

<file path=ppt/ink/ink1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3:49.2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983 84 23034,'-86'3'1075,"0"0"1,0 8 0,1 5-785,2 5 0,2 7-1019,6 8 0,4 8 879,8 8 0,6 6 11,7 8 1,8 6 5,6 11 0,7 5-602,8 8 0,7 2 501,5-30 0,2 1 0,5-1-63,7-1 0,6 0 1,3-2-5,11 26 0,11-6 0,16-7 0,12-10 0,11-12 0,8-11 0,-20-21 0,3-6 0,2-5 0,4-5 0,1-5 0,2-7-215,2-8 0,1-6 1,-1-5 214,-2-2 0,-2-4 0,-3-6 0,-3-5 0,-4-5 0,-4-3 0,-7 1 0,-3-2 0,-6-3-1097,12-29 1,-12-4 1096,-14 0 0,-11-3 0,-6-3 0,-13-1-341,-16-4 1,-14 0 160,6 32 0,-4 1 1,-6 3-143,-8-1 0,-5 4 0,-4 3-239,-1 4 1,-4 4-1,-2 6-1445,-30-5 1,-3 11 2005,2 14 0,6 8 0,-14 8 0,26 11 0</inkml:trace>
</inkml:ink>
</file>

<file path=ppt/ink/ink1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8.1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80 28671,'-18'-45'0,"4"10"0,9 35 0,-5 21 0,-8 16 0,-9 33 0,-6 17-282,1 4 282,5-6 0,6-15 0,9-20 70,4-19-70,5-16 0,1-11 0,2-25 0,6-16 0,8-35 0,9-11 0,5-3 0,-3 12 212,-4 18-212,-7 18 0,-4 18 0,-6 11 0,-1 7 0,9 18 0,2 7 0,8 18 0,1-3 0,-3-3 0,3-11 0,2-8 0,1-8 0,1-5 0,-1-1 0,9-2-1054,-3-12-1165,16-6-2711,3-12-4901,7-2 8932,9 3 1,-31 12 0,-5 5 0</inkml:trace>
</inkml:ink>
</file>

<file path=ppt/ink/ink1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8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57 23717,'9'-4'3541,"-2"1"-8529,-7 3 5503,-78 37 1119,44-13-1634,-14 3 0,3 3 860,24 3-860,7 2 0,10-3 0,2-4 3392,15-6-3392,6-9 0,17-7 0,7-9 0,1-16 0,-1-12 0,-13-15 0,-13-6 0,-10 0 0,-15 4 0,-14 8 0,-13 13 0,-11 13-293,1 9-1197,6 5-885,16 6-4584,10-2 6959,27 5 0,-10-6 0,11-2 0</inkml:trace>
</inkml:ink>
</file>

<file path=ppt/ink/ink1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8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0 28671,'-10'78'0,"-1"0"0,2-5 0,-1-7 0,-3 10 0,5-14 0,5-17 0,3-22 0,2-11 0,15-17 0,12-22 0,23-20 0,7-20 0,-1-6 0,-9 7 0,-17 15 0,-10 18 0,-11 18 0,-6 9 0,1 6 0,3 6 0,6 4 0,11 7 0,5 2 0,7-4 0,7-7 0,6-3 0,4-5 0,2-2 0,-4-5-4200,-8 0 1432,-7-1 2768,-14 5 0,-10 3 0,-8 0 0</inkml:trace>
</inkml:ink>
</file>

<file path=ppt/ink/ink1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9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658 54 26227,'-64'-15'635,"0"0"0,4 2 0,6 4-265,-7 7-201,2 11-5830,2 8 5661,5 12 1285,1 6-1285,9 5 0,7 6 0,8 9 0,10 12 0,7 6 877,6 2-877,12-10 0,16-13 0,15-19 0,17-17 3339,8-10-3339,-2-18 0,-4-6 0,-17-15 0,-14-2 0,-17-3 160,-10 3-195,-17 6-155,-10 5 89,-11 11 101,4 4 45,11 7 55,10-1 81,7 2-181,5-4 0,8 3 0,14-1 0,15 1 0,17 0 0,5-5 0,3-2 0,-2-5 0,-6 0-841,-6 0-3686,0-10-5304,-13 9 9683,5-9 1,-25 17-1,-1-1 1</inkml:trace>
</inkml:ink>
</file>

<file path=ppt/ink/ink1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9.5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176 1 27789,'-46'64'0,"-1"-1"0,5-3 0,11-6 0,24-4 0,4 1 431,3-3-431,12-4 148,3-9-148,14-10 75,3-14-75,4-5 228,3-6-228,0-10-752,-3-6-1522,-4-12-1850,3-7 4124,0-3 0,-13 15 0,-4 4 0</inkml:trace>
</inkml:ink>
</file>

<file path=ppt/ink/ink1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09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28613,'-3'67'-101,"-1"0"0,0 32-750,2-60-1070,2-27-4107,4-6 6029,19-9 0,-14 2 1,13-3-1</inkml:trace>
</inkml:ink>
</file>

<file path=ppt/ink/ink1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0.0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489 23 24793,'1'-13'2947,"1"3"-2443,-2 10-224,-4 102-133,0-38-481,1 8 0,1 3 334,-1 0 0,3-12 217,0-18-217,0-16 111,0-14-111,0-9 0,0-4 0,-11-2 340,-15 0-340,-19 7 0,-16 11 0,-5 14 0,4 12 0,7 3 0,12 1 0,8-3 0,6-1 0,9-2 0,6 1 0,7-1 0,6-1 0,2-4 0,21-9-528,21-12-2497,37-10 3025,-25-15 0,-2-1 0,11 5 0,-6-13 0</inkml:trace>
</inkml:ink>
</file>

<file path=ppt/ink/ink1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0.2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50 25275,'-3'-5'3092,"0"0"-2788,-52 87-304,35-36 0,-10 9 0,2 0 0,22-5 0,12-11 0,13-13 0,15-13 0,14-7 0,4-16 0,0-15 0,-10-17 0,-10-15 0,-16-5 0,-9 2 0,-30 4-1177,-22 10-2734,-43 15 3911,26 21 0,1 3 0,-11 2 0,2 5 0</inkml:trace>
</inkml:ink>
</file>

<file path=ppt/ink/ink1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227 50 22048,'2'-14'3383,"0"2"-2833,-2 12 660,0 0-986,-19 34-56,0 2-22,-17 32-79,6-10-56,4-5 0,1-4 1,4-2 10,2-6-11,1-7-22,8-12 22,4-11 23,5-6 11,1-5 78,0-12-67,0-15-45,10-18 0,5-15 0,11-5 12,3 0-23,1 5 0,-3 5 0,0 15 0,-6 10-11,-6 15-12,-6 9 12,-3 4 22,9 17 23,-1 10-12,10 17 1,-5 6-12,0-1 0,-3-6-11,1-9 0,-2-10 11,2-11 0,4-6 57,6-4-1,5-8-67,6-7-23,-2-9-156,0-4-370,-4 0-650,6 2-941,5 4-5468,8 1 7608,1 5 0,-21 6 0,-10 5 0</inkml:trace>
</inkml:ink>
</file>

<file path=ppt/ink/ink1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2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20826,'6'0'4639,"-2"0"-3910,-4 0 66,0 0-638,-35 20-11,19 5-23,-26 21-78,33-4 11,4 1 45,4-5 0,10-3-45,8-4-23,12-7-33,6-7 34,1-8-12,-4-5 12,-8-3 179,-8-5 179,-10-12-223,-3-13-169,-13-15 0,-12-3 0,-14 1-113,-10 9-537,6 10-504,8 14-1065,12 7-4504,10 6 6723,6 6 0,4-4 0,0 3 0</inkml:trace>
</inkml:ink>
</file>

<file path=ppt/ink/ink1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2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0 27606,'-6'74'164,"-1"-1"0,1-6 0,0-8-18,-1-2-79,3-17-44,1-14 33,2-15 44,0-6 12,1-10-43,4-15-69,9-11 0,8-19 0,6-1 0,2 3 0,-5 8 0,-3 10 0,-5 15 0,-2 6 0,0 10 0,1 18 0,4 9 0,-1 18 0,2 3 0,9 5 0,-6-23 0,9-4 0,-3-23 0,6-17 0,7-11 0,1-17-4121,-4-3 2698,-13 6-2970,-12 16 4393,-16 10 0,1 10 0,-5 2 0</inkml:trace>
</inkml:ink>
</file>

<file path=ppt/ink/ink1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2.9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30 23493,'4'-15'3339,"-2"3"-2991,-2 12-34,0 0 100,-69-1-336,52 0-78,-53 0-44,70 1-12,0 1 56,0 7-12,9 4 12,3 5 0,7 2 23,-1-4-12,-4-2 90,-6-3 123,-3-3 89,-4-1-188,-2 3-125,-15 9 0,-9 8 0,-17 7 0,0-4-57,8-6-772,12-10-941,13-8-1121,6-3-6940,15-2 9409,19-2 0,-12 2 0,8-2 0</inkml:trace>
</inkml:ink>
</file>

<file path=ppt/ink/ink1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3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26138,'11'57'324,"0"-1"1,17 35-235,18-67 44,6-12 91,6-6 66,1-18-11,-6-10 157,-7-15-34,-8-7-379,-13 1-24,-11 3 0,-9 5 0,-5 4 0,0 7 0,-5 8-192,-11 8-917,-12 5-1054,-10 6-4761,0 8 6924,9 2 0,14-1 0,9-5 0</inkml:trace>
</inkml:ink>
</file>

<file path=ppt/ink/ink1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3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17 21611,'11'-9'4202,"-2"1"-3709,-9 8 359,0 0-617,-3 74 67,-6-22-134,2 4 0,0 0 101,-8 5-146,4-17-22,7-19 46,2-14-147,2-8 0,0-15 0,14-11 0,7-19 0,17-9 0,1 2 0,-5 13 0,-7 11 0,-10 15 0,-6 6 0,0 8 0,-3 9 0,0 8 0,2 4 0,-2 1 0,1-7 0,2-5 0,1-8 0,3-5 0,3-1 0,7 0 0,4-10-1121,6-4-638,4-13-3228,-1 0 4987,5-1 0,-21 13 0,-2 3 0</inkml:trace>
</inkml:ink>
</file>

<file path=ppt/ink/ink1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3.8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51 25577,'-40'65'527,"1"-1"0,4-5 0,8-6-214,11-3 12,10-13 33,3-11-100,8-15-12,15-5-233,15-17-13,16-17 0,6-19 0,-4-14 0,-10 0-147,-16 2-547,-13 7-393,-11 7-1737,-26 13 2824,-18 14 0,10 11 0,-3 7 0</inkml:trace>
</inkml:ink>
</file>

<file path=ppt/ink/ink1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4.3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34 27527,'-56'-19'1144,"4"5"-6805,15 14 5661,6 0-1077,7 3 1077,10 0 1077,6 8-1077,4 1 0,2 7 0,0-2 2269,2-1-2269,0-3 3392,0-3-3976,2-3-940,7-4-3271,8-1 4795,11-2 0,-10 0 0,-2 0 0</inkml:trace>
</inkml:ink>
</file>

<file path=ppt/ink/ink1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4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3 630 24267,'-2'0'3003,"1"0"-2779,1 0-79,43-81-55,-3 22-373,0-4 1,3-3 360,-10 24 1,0 2 16,0 2 0,-1 0 277,24-28-125,-7 12-201,-7 13-46,-8 16 0,-6 12 0,-6 10 0,-1 22 495,-2 13-495,-3 20 0,0 5 0,-6-1 0,-4-6 0,-3-5-595,-3-6-1534,-4-4-4067,-10 0 6196,-6-5 0,4-12 0,3-6 0</inkml:trace>
</inkml:ink>
</file>

<file path=ppt/ink/ink1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4.7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61 23762,'-2'-6'3104,"0"2"-3015,2 4-357,0 0-831,57-6-1836,-6-3 2935,4 1 0,-1-1 0,-7 0 0,-4 0 0</inkml:trace>
</inkml:ink>
</file>

<file path=ppt/ink/ink1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5.2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24 23628,'0'-13'3361,"0"2"-2823,0 11-168,0 0 279,-54 11-524,32-1-125,-41 11 0,47 0 0,0 4 0,2 8 0,-2 4 0,-2 8 0,2 0 0,-1 0 0,3-5 0,2-9 0,4-3 0,-1-5 0,-1 1 0,-1-3 0,-3-2 0,2-6 0,2-6 0,6-4 0,2-3 0,2-17 0,0-9 0,3-23 0,12-9 0,8-2 0,16 5 0,4 6 0,8 7 0,2 7 0,1 9 0,-3 9 0,-10 9 0,-10 5 0,-11 3 0,-10 0 0,-5 6 0,-4 3 0,-1 12 0,-14 7 0,-10 10 0,-20 5 0,-3-5 0,2-6 0,11-14-24,11-7-1118,9-8-1021,7-1-4134,4-1 6297,6 0 0,-2 0 0,2-1 0</inkml:trace>
</inkml:ink>
</file>

<file path=ppt/ink/ink1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5.5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19235,'4'0'5737,"-2"0"-5086,-2 0 648,0 0-761,-12 37-68,4-18-55,-8 27-214,11-31-201,2-9-44,3-3-68,0-3 0,10-1-101,3-8-67,12-4 168,-3-5 101,-3 4 11,-6 4 0,-4 7 22,-2 2 0,-1 1 68,2 0 44,-1 0 34,0 5-56,1 4-78,0 8-34,2 1-146,1 2-458,3-1-1200,5-3-1950,10-4 3754,9-5 0,-15-4 0,-1-3 0</inkml:trace>
</inkml:ink>
</file>

<file path=ppt/ink/ink1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5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27695,'-52'42'325,"1"0"0,3-4 1,9-2-5987,20 7 5661,5-1-1077,7-1 1077,4 1 1077,3-5-1077,10-7-874,5-7-5278,41-13 6719,-10-5 0,2-6 0,-25 0 0</inkml:trace>
</inkml:ink>
</file>

<file path=ppt/ink/ink1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6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138 126 21712,'7'-2'4067,"-1"1"-3686,-6 1-213,0 0-168,52-24 0,-33 12 67,35-20 79,-49 18 168,-6 0 78,-9 2 34,-4 3-79,-8 5-33,-4 2 23,1 9-337,-6 16 0,-2 15 0,0 18 0,0 3 0,9 5 0,6-7 0,11-1 0,4-7 0,3-6 0,5-4-1660,7-5-3919,4-1 4731,4 1 0,-10-16 0,-3-1 0</inkml:trace>
</inkml:ink>
</file>

<file path=ppt/ink/ink1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7.4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448 23 27740,'0'-15'470,"0"8"-369,0 21 22,0 12-44,0 10-79,0 3 11,1-4-11,2-8 0,1-9 0,-1-8-11,0-4 11,-3-4 11,2-1 90,-2-1-101,-10 0 11,-16 0 0,-18 0 13,-14 3-24,-4 10 0,3 6 0,6 11 0,7 3 0,9 1 0,8-1 0,9-3 0,8-2 0,6-2 0,5 1 0,1-2-505,3-2-1008,13-7-1479,16-7 2992,29-10 0,-26 0 0,3-4 0</inkml:trace>
</inkml:ink>
</file>

<file path=ppt/ink/ink1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7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28671,'-29'47'0,"-1"0"0,-16 33 0,46-46 0,0-6-46,4-5-5673,10-6 3175,16-9-4623,19-3 7167,24-13 0,-31 7 0,1-7 0</inkml:trace>
</inkml:ink>
</file>

<file path=ppt/ink/ink1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8.1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613 0 27886,'-82'18'261,"0"1"1,2 0 0,9 6-262,-7 33 0,5 8-497,14 4 497,17 4 0,14-3 0,17-1 0,5-8 163,6-9-163,13-12 82,5-17-82,16-10 0,2-11 0,-1-7 252,-5-9-332,-9-8-32,-8-4 112,-9 0-11,-4 5 0,-4 5 22,-2 4 23,-2 2-12,2 6 101,3-2-99,1 5-24,2-2 0,9 2 0,4 0 0,14 0 0,10 0 0,8 0 0,8 0 0,5-7-853,-1-5-1601,-3-8-5154,-8-1 7608,-7 3 0,-19 9 0,-5 3 0</inkml:trace>
</inkml:ink>
</file>

<file path=ppt/ink/ink1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8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27628,'-28'60'347,"1"0"1,1-4 0,8-8-348,18-10 0,0-3 0,0-7 0,7-6 0,6-7 0,14-8 0,7-4 0,6-3-371,3-3-738,-4-7-718,-1-4-1669,-6-6 3496,-5 0 0,-12 9 0,-5 2 0</inkml:trace>
</inkml:ink>
</file>

<file path=ppt/ink/ink1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8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20199,'2'-7'5064,"-1"1"-4447,-1 6-292,0 0-325,0 50-381,0-24-1199,5 38-6320,6-41 7900,12-8 0,-9-7 0,3-5 0</inkml:trace>
</inkml:ink>
</file>

<file path=ppt/ink/ink1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8.9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348 1 28031,'-3'57'93,"0"1"1,0-6-1,0-4-93,-4 8-33,2 2-35,4-21-178,1-1 89,0-28 157,0-3 0,0-5 112,-4 0-67,-9 0-34,-10 0 124,-12 0 89,-2 0-79,-4 1 1,5 10-100,1 5-46,6 9 0,2 5 0,8-3 0,5 4 0,7-4 0,5 2 0,2-2 0,8 0 0,8-7-897,16-7-1176,14-6-3530,12-9 5603,11-15 0,-29 10 0,-6-9 0</inkml:trace>
</inkml:ink>
</file>

<file path=ppt/ink/ink1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9.3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60 21297,'0'-2'4964,"0"1"-4538,0 1-146,-38 88 23,26-49-197,-9 13 0,3-3 29,15-25-135,3-13-34,1-5 34,14-17-134,8-13-34,16-20 134,4-13 34,-1-2 11,-2 7 45,-11 12 90,-5 17 11,-12 10 22,-4 10 90,-2 12 33,-1 8-123,0 13-111,-2 9-68,0-2 0,-3-1-336,3-9-516,-1-7-884,3-7-4181,2-6 5917,8-4 0,-7-2 0,2-1 0</inkml:trace>
</inkml:ink>
</file>

<file path=ppt/ink/ink1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9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22518,'7'-2'3653,"-2"0"-3149,-5 2 147,0 0-405,20 89-89,-8-55-157,1 17 0,3-5-11,0-31-281,1-9-425,5-4-516,5-4-649,11-10-2298,6-4-5651,4-11 9829,0 4 1,-22 9-1,-6 5 1</inkml:trace>
</inkml:ink>
</file>

<file path=ppt/ink/ink1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19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247 48 16434,'3'-9'6958,"0"1"-6162,-3 8 279,0 0-480,3-15 77,-2 12-90,1-9-200,-6 25 21,-8 9 45,-11 14-122,-8 9-326,-5 8 0,-3 3 0,2 0 0,3-1 0,10-5 0,12-2 0,6-5 0,9-3 0,14-8 0,15-9 0,25-12-1637,19-6-2329,16-20 3881,-39 6 0,-3-2 1,8-8-1,-11 3 1</inkml:trace>
</inkml:ink>
</file>

<file path=ppt/ink/ink1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2.9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0 107 20479,'34'15'0,"8"-10"2531,16-16-2531,13-8 0,14-6 1163,11 2-1163,-46 11 0,1 2 0,47-5 0,-9 7 0,-14 5 0,-11 3 893,-16 0-893,-12 0 3287,-15 0-3287,-10 0-1457,-8 0-2667,-13 8 4203,-21 15 1,14-9-1,-11 7 1</inkml:trace>
</inkml:ink>
</file>

<file path=ppt/ink/ink1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3.2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0 173 28671,'51'2'0,"0"1"0,3-3 0,2-4 0,2-10 0,0-2 0,3 0 0,0 1-624,2-1 0,0 1 624,-4 1 0,1 1 0,0 3 0,-1 0 0,-5 0 0,0 2 0,-2 3 0,-1 1 0,37-2 0,-10 5 166,-11 1-166,-11 0-190,-6 6-3306,-4 4 3496,0 8 0,-20-6 0,-5-2 0</inkml:trace>
</inkml:ink>
</file>

<file path=ppt/ink/ink1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4.3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1 120 28671,'20'-9'0,"23"-3"0,46 6 0,-36 1 0,1-1 0,3 2 0,1-1-300,3 1 0,-1 0 300,3-1 0,-1-1 0,1 1 0,0 0 0,-2-2 0,-1 0 0,-4 1 0,-2 1 0,38-4 0,-21 3 15,-16 4-15,-20 1-841,-10 5-2521,-13 18 3362,-14 14 0,1-9 0,-6 0 0</inkml:trace>
</inkml:ink>
</file>

<file path=ppt/ink/ink1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4.5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0 198 28671,'8'10'0,"14"-3"0,74-23 0,-15 1-885,-21 1 1,0-2 884,28-11 0,6-1 117,-1-3-117,-5 3-976,-5 6-2575,-9 10-6280,-8 7 8741,-8 6 0,-28 0 0,-10 2 0</inkml:trace>
</inkml:ink>
</file>

<file path=ppt/ink/ink1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4.8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513 288 25903,'-89'32'731,"1"0"1,8-4 0,9 0-250,-3 10-391,20-5-91,24 0 0,11 6 0,13 9 0,5 13 0,21 7 0,16-6 0,32-11 0,22-25-338,-36-17 1,2-6 337,6-12 0,0-6 0,1-2 0,-1-5 0,-2-11 0,-3-5 0,-6-2 0,-6-5 0,-8 0 0,-7-3 0,-8 1 0,-6-2 0,-4-1 0,-7 0-226,-19-47 226,-23 7 0,-27 14 0,24 44 0,-3 5-180,-42-5-2386,6 16 2566,21 25 0,26-7 0,18 9 0</inkml:trace>
</inkml:ink>
</file>

<file path=ppt/ink/ink1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5.0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14 27326,'5'-8'1345,"0"3"-1345,-5 5 0,4 78 0,-3 3-1618,1 0 1,0 6 1617,-3-10 0,-2 0 0,-2 2 0,-1-1-927,-2-2 0,-1-1 927,-1-11 0,1-1 0,2-7 0,1-2-2567,-2 31-7264,7-23 7594,5-26 0,-3-18 0,3-14 0</inkml:trace>
</inkml:ink>
</file>

<file path=ppt/ink/ink1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5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1 292 27785,'0'-4'886,"0"1"-886,89-10 0,-11-2-726,0 1 0,5-1 726,-20 0 0,-2-2-421,0-2 1,-2-3-1468,-5 1 0,-1-3 1888,-3-4 0,-5 1 0,5-3 0,-13 5 0</inkml:trace>
</inkml:ink>
</file>

<file path=ppt/ink/ink1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5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27779,'84'-20'0,"1"0"0,-1-1 0,13-2 0,-7 3 0,-14 9 0,-10 3 0,-3 0 256,-28 4-1904,-19 1-3334,-11 2 4982,-22 2 0,13-1 0,-13 2 0</inkml:trace>
</inkml:ink>
</file>

<file path=ppt/ink/ink1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5.6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318 0 28279,'-42'63'0,"-1"-1"0,1 0 0,3-1 0,2 0 0,7-4 0,7 5 0,6-3 0,3-1 0,2-1 0,-2 41 0,10-19 0,27-14-5357,15-15 5357,29-15-1034,10-12 1034,4-13 1030,-5-6-1030,-3-14 0,-4-16 0,-1-22-1490,1-23-645,-35 31 0,1-2 2135,2-7 0,-3 3 0,6-6 0,-8 8 0</inkml:trace>
</inkml:ink>
</file>

<file path=ppt/ink/ink1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5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1 28671,'0'100'0,"0"0"0,1-4 0,-2-6 0,-1-28 0,-1-4-891,-2 4 0,-2 1 891,-1-3 0,-3-2 0,-1-1 0,-2-3 556,-10 38-3010,-7 1-5570,12-37 8024,-3 0 0,16-40 0,1-4 0</inkml:trace>
</inkml:ink>
</file>

<file path=ppt/ink/ink1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6.0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1 266 28671,'79'-57'0,"0"-1"0,-2 5 0,-2 12 0,-17 24 0,-2 7-455,2 1 0,1 2 455,-3 2 0,3 1-118,18 1 0,0 2-1064,-20 0 0,0 2 1240,20 2 1,-6 1 0,-16-2 0,-8 6 0</inkml:trace>
</inkml:ink>
</file>

<file path=ppt/ink/ink1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1 28671,'2'77'0,"1"0"0,0 0 0,0-3 0,3-13 0,-1-1 0,-1 0 0,-1 0-253,-1 1 0,-1 0-1485,-4 3 1,-3 1 1737,-4 10 0,0-5 0,-4 13 0,-4-13 0</inkml:trace>
</inkml:ink>
</file>

<file path=ppt/ink/ink1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6.5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1 140 27277,'77'-14'-3142,"0"0"1,0-1 0,-4-2 3141,-10-3 0,-6 0 0,11-3 0,-15 6 0</inkml:trace>
</inkml:ink>
</file>

<file path=ppt/ink/ink1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2:26.9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2267 200 25776,'-62'-37'336,"0"0"0,0 0 0,-1 4 0,-1 2 0,-1 11-168,-21 16 0,-1 14-1011,19 0 0,-2 4 1,0 3 868,-7 5 1,0 4-1,-1 4-26,-3 5 0,1 5 0,0 3 0,0 4 0,2 4 0,1 2 0,1 3 0,2 4 0,2 2 0,2 1 0,3 3 0,3 3-594,3 3 1,3 2 0,5 2 593,5-1 0,3 1 0,8 9 0,10 1 0,6 7 0,6 3 0,5-6 0,9 3 0,7-4 0,7 3 0,2-7 0,5 5 0,6-3 0,9-12-161,18-5 1,10-10-1,7-7 161,7-3 0,7-5 0,3-6-209,-19-12 0,1-3 1,4-4-1,4-2 209,6-3 0,7-3 0,3-3 0,-1-2 0,-6-2 0,-3-1 0,-4-3 0,0-2 0,3-2-123,17-2 0,5-2 1,-2-5-1,-12-4 123,-10-7 0,-9-5 0,-4-5 0,-3-3 0,-5-6 0,-2-2 207,-5-4 1,-4-3 0,-4-3-208,-3-6 0,-5-4 0,-4-3-162,-4-5 1,-6-3 0,-3-2 161,-2-7 0,-5-2 0,-5-2 0,-6-6 0,-6-2 0,-4 0-135,-1 22 0,-3-1 0,-2 0 1,-4 1 134,-4-1 0,-3 1 0,-2 2 0,-4 1 86,-3 2 1,-3 2 0,-3 2 0,-2 4-87,-17-13 0,-5 5 0,-4 8-8,-2 10 0,-4 7 0,-2 8-780,-2 7 0,-2 7 0,-1 10-2489,-1 11 0,-2 11 0,2 5 3127,-3 8 1,0 5 0,9 1 0,3 1-1,9 2 1,11 2 0,0-1 0</inkml:trace>
</inkml:ink>
</file>

<file path=ppt/ink/ink1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25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1535 4618 25679,'-82'9'399,"0"-1"0,-1-16 1,8-19-266,19-37 1,8-19-1907,7 15 0,1-4 1,-1-2 1778,-4-10 1,0-2-1,0-2-5,9 20 1,-1-2 0,1 0 0,-1 1-293,0 1 1,0 1-1,0 0 1,-1 1 318,-10-17 1,-1 2 0,1 1 124,3 6 1,1 1 0,1 2-133,4 5 0,1 2 1,3 0-8,5 4 0,2 1 0,3-4-181,3-18 1,4-5 0,2 3 165,0-13 0,6-1 0,8 16 0,5-4 0,3 6 5,4-4 1,8 3 5,6 13 1,5-1-1,1 4 17,6-7 0,3 4 28,16-17 0,6 6 11,-7 25 0,3 6 129,12-5 0,6 2-95,-17 13 0,4 1 1,3 0 184,10-3 0,3 1 0,4 0-286,-13 8 0,2 1 0,2 0 0,1 1 208,8-2 1,3 0-1,1 1 1,1 1-209,4 0 0,1 1 0,3 0 0,8 1-159,-22 7 1,7-1 0,3 1 0,2 0-1,1 1 1,-3 0 0,-3 2 158,0 0 0,-4 1 0,-1 1 0,0 1 0,3-1 0,4 1-120,-5 1 1,3-1 0,2 1 0,2-1 0,1 2 0,-2-1 0,-1 2 0,-4 0 119,12 0 0,-4 1 0,-1 2 0,0 0 0,0 0 0,2-1-97,-8 2 0,1 0 0,0 0 1,1 0-1,0 0 0,1 0 1,0 1 96,4-1 0,0 0 0,1 0 0,1 1 0,0 0 0,0-1 0,1 1-57,1 1 1,2-1 0,-1 1 0,1 0 0,0 0 0,0 0 0,0 1 56,-13 0 0,-1 0 0,-1 1 0,1-1 0,0 1 0,2 0 0,2 1 0,2 0 0,-4 1 0,3-1 0,2 1 0,2 1 0,1-1 0,-1 1 0,-1 1 0,-1-1 0,-4 1 0,-3 1 0,12 0 0,-5 2 0,-2-1 0,-2 1 0,1 1 0,0 0 0,4 0 0,-2 0 0,5 0 0,1 1 0,1-1 0,-2 2 0,-3 0 0,-6 1 0,-6 2 0,23 6 0,-10 2 0,-5 2 0,-2 0 151,-11-1 0,-3 0 1,-2 1-1,-4 0-151,6 4 0,-4 0 0,-5 1 0,9 6 0,-9-1 1237,17 12-1237,-38-14 1927,-26-15-1927,-9-7 2882,-5-5-2882,0 0 1342,-2-1-1342,2 10 199,1 13-199,3 30 0,3 36 0,-4-22 0,-1 13 0,1 0-728,1-8 0,0 0 0,0 5 728,-1 2 0,1 7 0,0 0 0,1-2 0,1 12 0,0-2 0,0 1 0,-3-22 0,0 1 0,-1 0 0,0 0 0,0 25 0,0-1 0,-2 1 0,0-1 0,-1-1 0,-1 0 0,0 0 0,-2 0 0,0-2 0,-3-3 0,-1-1 0,1-1 0,0-5 0,0-1 0,-1 1-275,-1 10 1,-1 1 0,1-7 274,0 2 0,2-6 0,0 8 0,2-13 0,1-24 0,0-29 0,0-17 0,-17-8 0,-32-18 0,-14 3 0,-21 0 0,-1-1-274,0 0 1,-1 0-1,-9-1 274,11 3 0,-7-1 0,-4 0 0,-1 0 0,2 1-328,1 1 1,1 0 0,-1 2 0,-1-1 0,-1-1 327,7 1 0,-1 0 0,-1 0 0,-1 0 0,0 0 0,-2-1 0,-4 0 0,0 0 0,-2 0 0,0 0 0,-1 0 0,-1 0-226,12 1 0,-2 1 0,1-1 0,-2 0 0,1 0 0,-1 1 0,-1 0 226,-2 0 0,0 0 0,-1 0 0,-1 1 0,0-1 0,0 1 0,0 1-133,9 1 1,0 0 0,0 0 0,0 0-1,-1 1 1,0 0 0,0 0 0,-1 1 132,-1-1 0,1 1 0,1-1 0,-2 1 0,0 1 0,-3 0 0,-3 1 0,-3 0-8,14 2 1,-4 0 0,-3 0-1,-3 1 1,0 1 0,-2 0-1,0 0 1,0 0 0,1 1-1,2 0 1,2 0 0,3 0 7,-11 1 0,2 0 0,3 0 0,2 1 0,0 0 0,-1 0 0,-1 1 0,-2 0 0,-3 1 0,11-1 0,-3 1 0,-2 0 0,-1 0 0,-2 0 0,0 1 0,0 0 0,2 1 0,1-1 0,3 1 0,3 1 0,4 0 0,-11 2 0,3 1 0,3 0 0,3 1 0,1 0 0,2 0 0,0 1 0,0-1 0,-4 2 0,0-1 0,2 1 0,1 0 0,1 0 0,3 0 0,2 0 0,-15 3 0,3 0 0,2 0 0,5 0 0,3-2 294,-21 6 0,6-2 1,13-1-295,-1-4 0,34 3-4577,56 0 4577,71-14 0,0 0 0,-11-6 0</inkml:trace>
</inkml:ink>
</file>

<file path=ppt/ink/ink1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57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36 101 28671,'-19'-17'0,"3"-1"-5661,24 8 5661,3-3 1409,7 1-1409,-1 3 860,-6 3-860,-1 3 0,-2 1 0,4 0 3066,4-1-4892,7 1-583,5 0-4707,5 1 7116,-1 0 0,-13 1 0,-5 0 0</inkml:trace>
</inkml:ink>
</file>

<file path=ppt/ink/ink1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29:57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27494,'-6'55'302,"-6"14"-302,-1-1 11,-3 1-11,4-29 11,0-3 1,3-19 100,2-3 145,3-14-145,3-13-56,0-11-33,1-16-1,1-5-22,4 1 0,0 10-67,3 10-471,-2 10-874,0 5-2128,4 6 3540,1 1 0,-3 1 0,-2 0 0</inkml:trace>
</inkml:ink>
</file>

<file path=ppt/ink/ink1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5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329 1 27247,'-64'5'1424,"2"4"-1424,17 7 0,2 6 0,5 1 0,7 0-4252,9 2 4252,8-1 860,7 0-860,5 2 0,20 7 0,5-11 0,20 2 0,1-17 3392,1-5-3392,-2-6 0,-4-5 0,-6-7 0,-6-5 0,-9-18 0,-8 8 0,-8-12 0,-11 13 0,-5 2 0,-5 3 0,-2 7 0,0 5 0,-1 7 0,1 4-595,-9 24-1422,12-3-3384,-1 18 5401,18-16 0,1-9 0,4-6 0</inkml:trace>
</inkml:ink>
</file>

<file path=ppt/ink/ink1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5.6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28671,'3'78'0,"-1"-7"0,-2-26 0,0-3 0,0-4 0,0-7-2298,0-7-4661,0-6 6959,-1-7 0,1-5 0,-1-4 0</inkml:trace>
</inkml:ink>
</file>

<file path=ppt/ink/ink1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5.8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28671,'77'-25'0,"-8"3"0,-23 14 0,-9 3 0,-9 3-662,-9 1-1826,-9 2-5378,-5 6 7866,-11 7 0,4-4 0,-4 1 0</inkml:trace>
</inkml:ink>
</file>

<file path=ppt/ink/ink1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92 4 28412,'-47'52'259,"10"-6"-259,32-30 0,3-1 0,2-3 0,11-1 0,8-3 0,14-2 0,8-4 0,10-2 0,5-8 0,32-21-1772,-21-1-8059,18-14 7879,-31 13 1,-24 14 0,-8 5 0</inkml:trace>
</inkml:ink>
</file>

<file path=ppt/ink/ink1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6.6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373 9 27975,'-69'-8'696,"5"7"-696,27 15 0,-1 12 0,2 10 0,2 9 0,3 8 0,5 6 0,6 6 0,9-1 0,5 1 0,5-5 0,2-6 0,6-8 0,3-9 0,7-8 0,4-10 0,6-8 0,4-5 0,7-9 0,4-8-1906,4-8-2071,1-7 3977,-4-1 0,-19 11 0,-8 3 0</inkml:trace>
</inkml:ink>
</file>

<file path=ppt/ink/ink1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6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1 139 28671,'17'-58'0,"2"9"0,1 35 0,1 4 0,-1 5 0,0 3 0,-2 5 0,0 8 0,-3 7 0,-3 10 0,-5 4 0,-3 2 0,-3 1 0,-1 0 0,-1-1 0,-4-1-2074,-1-1-4716,-2 1 6790,1-2 0,3-14 0,2-4 0</inkml:trace>
</inkml:ink>
</file>

<file path=ppt/ink/ink1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7.0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58 24670,'-4'1'4001,"2"1"-4001,2-2 0,0 0 0,-3 0 0,2 0-830,-1-4-2274,7-7 3104,4-9 0,-2 7 0,1 1 0</inkml:trace>
</inkml:ink>
</file>

<file path=ppt/ink/ink1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1:0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24647,'7'0'4024,"-2"0"-4024,32 37 0,-17-5 0,29 38 0,-30-7 0,-4 8 0,-7 6 0,-4 4 0,-3 1 0,-7 1 0,-2-1 0,-4-2 0,0-4 0,3-7 0,2-9-46,4-15-3618,1-14 3664,-1-12 0,1-11 0,-1-3 0</inkml:trace>
</inkml:ink>
</file>

<file path=ppt/ink/ink1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28.86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24575,'0'0'0</inkml:trace>
</inkml:ink>
</file>

<file path=ppt/ink/ink1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5.1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235 27 17230,'-7'-3'6196,"1"0"-5333,6 3 313,0 0-772,-38-4-57,21 3-89,-31-3-34,30 7-34,-1 5-55,-1 5-12,1 6-78,1 3 0,4-3-11,7 2 10,4-2 1,3 2-22,7-2 10,6-1 1,12-5-23,6-5-11,5-4 11,-1-3-11,-3-7 11,-5-5-11,-7-8 34,-8-5 33,-6-18-56,-12 10-11,-4-8-123,-6 20-281,-2 5-559,-2 8-1110,0 4-7758,-6 12 9709,2 5 0,8-1 0,5-1 0</inkml:trace>
</inkml:ink>
</file>

<file path=ppt/ink/ink1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5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 24401,'3'0'2454,"-1"0"-2095,-2 0-359,-1 17-315,0-7-558,0 15-730,1-11-2565,0 2 4168,-4 1 0,3-6 0,-4-2 0</inkml:trace>
</inkml:ink>
</file>

<file path=ppt/ink/ink1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5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28671,'37'-20'0,"9"2"0,15 6 0,5 1 0,-1 3 0,-6 2 0,-7 0 0,-7 2 0,-6-1 0,-7 1 0,-6 2-214,-7 0-1444,-7 1-1042,-5 1-7131,-4 9 9241,-2 2 0,-1 0 0,0-2 0</inkml:trace>
</inkml:ink>
</file>

<file path=ppt/ink/ink1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6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1 128 24916,'2'-9'471,"-1"1"-337,-1 8 684,0 0-650,0-1-33,0-2-46,0 0-10,0-1 10,0 0 46,0 1-102,0 0-10,0 0-12,0 0 11,0 0-22,0 1 0,0 0 0,0 1 0,0 0-22,0 0 11,0 0-12,0-1-10,0 0-34,0 1-157,0-2-415,0-1-874,2-3-1355,2-5-4975,4-1 7843,3-1 0,-5 6 0,0 2 0</inkml:trace>
</inkml:ink>
</file>

<file path=ppt/ink/ink1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7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79 1 21398,'-2'0'3406,"1"0"-2587,1 0-663,-29 36-21,19-16-34,-20 29-12,26-28 23,2-2 79,1-4 55,1-1 34,1-3 23,4 2-23,1-3-11,6 0 22,3-2-11,6-3-67,6-1-111,4-4-102,2 0 0,0-2 0,-1-6-270,-1-6-514,3-9-695,2-4 1479,17-15 0,-28 22 0,7-6 0</inkml:trace>
</inkml:ink>
</file>

<file path=ppt/ink/ink1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7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72 28671,'63'-32'0,"-5"5"0,-20 20 0,1 3 0,-5 2-181,-1 2-1342,-8 3-1861,-8 6 3384,-8 7 0,-5-5 0,-4-1 0</inkml:trace>
</inkml:ink>
</file>

<file path=ppt/ink/ink1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7.9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28524,'-39'50'-1692,"2"4"-89,27-31-3329,-2 5 5110,6-17 0,4-5 0,0-3 0</inkml:trace>
</inkml:ink>
</file>

<file path=ppt/ink/ink1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8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28671,'72'-11'0,"-10"2"0,-36 12 0,-1 1 0,-3 3 0,-2 1 0,-4-3-774,-2-1-1120,-4-2-2633,-2 0 4527,-2 0 0,-3-1 0,-1 1 0</inkml:trace>
</inkml:ink>
</file>

<file path=ppt/ink/ink1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8.5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3 24076,'0'-3'4414,"0"41"-4233,0-11-181,0 36 0,0-24-125,0 0-883,-1-5-1535,-3-2-7288,-3 3 9299,-6 0 1,6-13 0,-1-5 0</inkml:trace>
</inkml:ink>
</file>

<file path=ppt/ink/ink1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8.7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67 0 28625,'-37'62'46,"8"-7"-46,33-27 0,7-2 0,21 5 0,-2-10 0,13 0 0,-10-14 0,1-4 0,2-7 0,4-9 0,3-7-1951,1-6-4402,-1 3 6353,-5 6 0,-17 9 0,-6 4 0</inkml:trace>
</inkml:ink>
</file>

<file path=ppt/ink/ink1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9.1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4 24614,'0'-2'2667,"0"1"-2219,0 1-101,0 43-134,0-9-124,0 38-89,0-24-44,0-3-785,-1-9-1245,-2-8-4391,-1-7 6465,-2-11 0,2-4 0,2-5 0</inkml:trace>
</inkml:ink>
</file>

<file path=ppt/ink/ink1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9.4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15 27404,'75'-14'1267,"-5"14"-1267,-33 25 0,-3 12 0,-7 3 0,-9 3 0,-9-3 0,-6-3 0,-12-5 0,-8-5 0,-16-3 0,-9-3 0,-5-2 0,-4-2 0,3-2 0,3-4-293,9-2-1936,9-4-2298,8 0 4527,10-2 0,4-1 0,5-1 0</inkml:trace>
</inkml:ink>
</file>

<file path=ppt/ink/ink1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9.6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28671,'22'32'0,"-4"-3"0,-10-14 0,-2-1-1021,-2-1-1422,-1 1-6162,-3 2 8605,-10 3 0,6-9 0,-6 0 0</inkml:trace>
</inkml:ink>
</file>

<file path=ppt/ink/ink1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4:59.8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80 28671,'95'-14'0,"-5"1"0,-30 9 0,2-2 0,-1 1 0,-5-1 0,-6 0 0,-8-2 0,-9 0-2298,-9 2-6890,-12 2 9188,-5 6 0,-7-2 0,0 3 0</inkml:trace>
</inkml:ink>
</file>

<file path=ppt/ink/ink1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0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0 306 28671,'24'-61'0,"-1"6"0,-3 18 0,-1 2 0,2 4 0,-1 3 0,0 6 0,0 6 0,-5 5 0,-2 4 0,-6 5 0,-2 1 0,-1 1 0,-1 0-987,1 0-1680,-2 8 2667,0 8 0,-2-5 0,0 2 0</inkml:trace>
</inkml:ink>
</file>

<file path=ppt/ink/ink1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0.4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190 221 28671,'-75'-63'0,"19"13"0,26 3 0,17 21 0,3 8 0,7 8 0,1 5 0,2 4-1872,5 1-5737,10 2 7609,12 5 0,-8-4 0,0 3 0</inkml:trace>
</inkml:ink>
</file>

<file path=ppt/ink/ink1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0.8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1 114 28671,'58'-24'0,"1"1"0,-3 1 0,-4 5 0,19 5 0,-5 4 0,-7 3 0,-5 3 0,-8 1-1379,-8 8-5356,-17 9 6735,-10 12 0,-10-10 0,-3 0 0</inkml:trace>
</inkml:ink>
</file>

<file path=ppt/ink/ink1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1.0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28671,'95'-15'0,"-11"4"-640,-33 9-1511,-8 1-5758,-8 9 7909,-11 6 0,-12-3 0,-6 1 0</inkml:trace>
</inkml:ink>
</file>

<file path=ppt/ink/ink1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1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69 91 27617,'-38'66'1054,"7"-8"-1054,35-26 0,7-4 0,10-6 0,10-10 0,6-6 0,1-7 0,-1-11 0,-7-6 0,-6-14 0,-11-2 0,-6-5 0,-5 3 0,-2 3 0,-5 6 0,-1 4-528,-4 5-2620,3 3 3148,2 1 0,3 7 0,2 1 0</inkml:trace>
</inkml:ink>
</file>

<file path=ppt/ink/ink1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1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76 4 26776,'0'-2'1895,"0"0"-1895,0 2 0,-2 40 0,0-5 0,-2 38 0,1-16 0,-1 0 0,0-7 0,0-5-1648,-3-7-1254,-2-5-6929,-2-6 9728,-2-7 1,6-9-1,1-5 1</inkml:trace>
</inkml:ink>
</file>

<file path=ppt/ink/ink1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1.6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1 118 28671,'70'-51'-57,"-9"10"-1568,-31 36-2621,-3-1 4246,-3-1 0,-10 4 0,-4-1 0</inkml:trace>
</inkml:ink>
</file>

<file path=ppt/ink/ink1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1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136 1 28671,'-16'61'0,"-1"0"0,1-1 0,1-1 0,-8 35 0,1-1 0,5-5-1043,8-12-1725,11-17 2768,22-22 0,-12-19 0,10-13 0</inkml:trace>
</inkml:ink>
</file>

<file path=ppt/ink/ink1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2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143 107 28580,'-63'42'91,"12"7"-91,38 6 0,7 2-5661,9-1 5661,11-7 1198,8-8-1198,12-9 889,2-16-889,5-7 0,-1-20 0,-3-11 3302,-5-18-3302,-8-12 272,-10-8-272,-7-4 0,-6-2 0,-12 4 0,-6 8 0,-12 13 0,-5 15 0,-3 12-942,-6 23-3260,-4 19 4202,-1 25 0,20-21 0,7 0 0</inkml:trace>
</inkml:ink>
</file>

<file path=ppt/ink/ink1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2.3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7 26687,'0'-3'1984,"0"0"-1984,0 3 0,0 0 0,-13 44 0,4-10 0,-13 39 0,8-21 0,1-5-13,3-4-1914,5-10-2476,3-8 4403,8-13 0,-4-6 0,4-6 0</inkml:trace>
</inkml:ink>
</file>

<file path=ppt/ink/ink1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2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0 28177,'21'69'224,"-3"-7"-437,-10-25-302,-3-6-841,-3-5-1289,-8-4-7186,-10-4 8034,-15 1 1,12-9-1,-2-1 1</inkml:trace>
</inkml:ink>
</file>

<file path=ppt/ink/ink1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2.7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94 28671,'54'-8'0,"-1"-1"0,5 1 0,0 0 0,2 1 0,0 2-320,-1-1 0,0-1 320,-5 1 0,-2 0 0,42-4 0,-13 3 0,-8 3-2739,-10 1 2739,-10 4 0,-24-1 0,-12 1 0</inkml:trace>
</inkml:ink>
</file>

<file path=ppt/ink/ink1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3.2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630 0 27191,'-31'76'493,"1"1"0,-4 1 1,-3 0-1819,-3-5 0,-2-1 1325,-4 8 0,0 1 0,0 3 0,2 2 0,1 3 0,3 1 0,5 0 0,4 1 0,6-4 0,4 0 0,6-5 0,4-2-886,4-7 1,3-3-3378,3-7 1,2-4 4262,7 37 0,-3-45 0,3-21 0</inkml:trace>
</inkml:ink>
</file>

<file path=ppt/ink/ink1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9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231 1 24064,'-61'9'1334,"8"2"-1087,28 4-57,3 2 23,2 2-56,2 2-34,4 4 0,4 3 1,5 5-12,2 0 44,4-2 68,6-5-122,3-6-57,8-6-34,1-7 11,-1-4 124,-2-3 22,-1-4-45,-2-8-78,0-10-23,0-11-22,-2-5-112,-2-3-381,-2 0-437,-2 3-829,-2 6 1759,-4 10 0,1 11 0,-2 6 0</inkml:trace>
</inkml:ink>
</file>

<file path=ppt/ink/ink1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9.7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0 141 28671,'35'-7'0,"13"-3"-1909,26-10 1909,8-2 0,0 0 69,-4 2-69,-5 5 426,-9 2-426,-9 6 0,-12 3 0,-13 4 960,-10 0-960,-8 0 454,-6 0-713,-3 5-1321,-4 7-2543,-15 10 4123,-13 9 0,9-12 0,-2-1 0</inkml:trace>
</inkml:ink>
</file>

<file path=ppt/ink/ink1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09.9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 7 24950,'-3'-4'2488,"1"1"-2231,2 3 68,0 0-224,-4 17-101,4-3-34,-4 12-526,5-8-796,3-3-2027,1 0 3383,0-1 0,-2-7 0,-2-1 0</inkml:trace>
</inkml:ink>
</file>

<file path=ppt/ink/ink1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0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26911,'2'68'415,"-1"-10"-259,1-40-10,1-1 56,3-3-1,1-1-33,0-3 23,4-2-68,2-1-22,4-1-44,3-1-57,5-2 0,3-2 0,2-2-46,3-8-380,2-5-459,2-10-852,1-5-1781,0-3 3518,-2-2 0,-15 15 0,-6 4 0</inkml:trace>
</inkml:ink>
</file>

<file path=ppt/ink/ink1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0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1 119 28671,'86'-29'0,"-2"3"-1030,-21 14 1030,-2 0 331,-7 4-331,-7-1-3047,-9 1 3047,-7 1-740,-8 2-1344,-8 3-2347,-8 1 4431,-6 10 0,-1-7 0,-1 7 0</inkml:trace>
</inkml:ink>
</file>

<file path=ppt/ink/ink1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1.0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0 28412,'-65'47'259,"-2"11"-259,40-25-472,-6 11-660,12-15-8699,-1 3 8095,12-13 0,1-2 1,9-15-1</inkml:trace>
</inkml:ink>
</file>

<file path=ppt/ink/ink1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1.1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24871,'0'-4'2679,"0"0"-2164,0 4-45,0 0-334,46 10-136,-20-1 0,37 7 0,-33-6-113,-5-2-750,-1-3-1030,-5 0-4584,-3-1 6477,-5 1 0,-6-3 0,-2 1 0</inkml:trace>
</inkml:ink>
</file>

<file path=ppt/ink/ink1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1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0 156 28210,'81'-39'-2307,"-21"7"-3655,-17 0 5962,-21 6 0,-11 11 0,-3 3 0</inkml:trace>
</inkml:ink>
</file>

<file path=ppt/ink/ink1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1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 28412,'-7'69'259,"4"-8"-259,8-30-472,2-5-626,0-3-1591,-3-1 2689,-4 3 0,0-11 0,-1-1 0</inkml:trace>
</inkml:ink>
</file>

<file path=ppt/ink/ink1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1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1 24535,'-4'0'2735,"0"0"-2108,4 0-291,0 0 102,-7 52-438,5-31 0,-5 42 0,14-46 0,6-2 0,9-4 0,7-6 0,6-2 0,6-5 0,9-8-1760,7-6-1703,8-12 3463,6-2 0,-31 11 0,-6 5 0</inkml:trace>
</inkml:ink>
</file>

<file path=ppt/ink/ink1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2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28671,'55'-23'0,"29"1"0,-23 13 0,17 1 0,-39 7-1379,-9 0-1905,-12 8 3284,-8 10 0,-7-6 0,-3 4 0</inkml:trace>
</inkml:ink>
</file>

<file path=ppt/ink/ink1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2.2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36 25679,'-5'0'2992,"2"0"-2992,3 0 0,0 0 0,37-6 0,-6 0-528,34-5-1040,-15 4-2152,-2 3 3720,-4 3 0,-19 1 0,-9 0 0</inkml:trace>
</inkml:ink>
</file>

<file path=ppt/ink/ink1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2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 62 27785,'-36'64'886,"14"-8"-886,52-36 0,-1-8 0,11-4 0,-13-17 0,-6-6 0,-9-11 0,-6-4 0,-6-2 0,-8 1-69,-3 4-1319,-6 5-2534,-1 8 3922,3 4 0,7 6 0,4 2 0</inkml:trace>
</inkml:ink>
</file>

<file path=ppt/ink/ink1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2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5 25140,'0'-3'3317,"0"1"-3103,0 2-214,-4 55 0,3-20 0,-2 46 0,3-35 0,0-1-1312,0-2-3047,0-2 4359,0-6 0,0-16 0,0-6 0</inkml:trace>
</inkml:ink>
</file>

<file path=ppt/ink/ink1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2.9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91 26059,'-6'-4'2612,"2"1"-2612,4 3 0,43-21 0,-3 9 0,38-14 0,-21 16-293,-6 3-703,-15 3-865,-9 1-3371,-13 3 5232,-7 1 0,-5 0 0,-2 0 0</inkml:trace>
</inkml:ink>
</file>

<file path=ppt/ink/ink1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3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25 27650,'57'-4'213,"1"0"0,24 0-146,-3-6 34,-47 8 326,-19 6-427,-15 9 0,-14 12 0,-12 12 0,-7 6 0,3 1 0,4-1 0,11-5 0,8-5 0,6-5 0,12-6 0,8-5 0,15-7 0,14-4 0,14-18-438,13-8-3175,12-17 3613,4-6 0,-38 18 0,-11 5 0</inkml:trace>
</inkml:ink>
</file>

<file path=ppt/ink/ink1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3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389 0 28671,'-78'60'0,"8"-1"0,35-7 0,1-1 0,0-3 0,0-2-293,2-6-1354,3-8-1445,7-9-5547,9-10 8639,7-8 0,4-4 0,2-1 0</inkml:trace>
</inkml:ink>
</file>

<file path=ppt/ink/ink1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3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27482,'68'-19'1189,"-7"4"-1189,-30 14 0,-4 2 0,-2 3-505,-5 1-885,0 4-2139,-7 3 3529,-4 3 0,-6-7 0,-3 1 0</inkml:trace>
</inkml:ink>
</file>

<file path=ppt/ink/ink1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3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44 25925,'-4'0'2633,"1"0"-2520,3 0-113,48-4 0,-8-2 0,40-4-225,-22 1-963,-9 1-1322,-9 4-7321,-10 2 9243,-10 2 1,-9 0 0,-6 0 0</inkml:trace>
</inkml:ink>
</file>

<file path=ppt/ink/ink1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4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134 0 28289,'-59'59'382,"11"-10"-382,32-25 0,9-4-214,4-3-1612,15-2-4203,11-6 6029,20-4 0,-16-4 0,-1-1 0</inkml:trace>
</inkml:ink>
</file>

<file path=ppt/ink/ink1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4.4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110 142 26597,'-53'26'1233,"11"1"-853,33-1-66,5 1-167,3-2-147,4-3 0,5-6 0,8-6 0,5-5 0,6-7 0,4-10 0,3-10 0,2-14 0,-2-4 0,-4-2 0,-9 2 0,-8 5 0,-8 4 0,-3 6 0,-8 5 0,-3 8-113,-10 4-1299,-5 8-963,-5 14-3127,-2 7 5502,4 15 0,12-16 0,6-2 0</inkml:trace>
</inkml:ink>
</file>

<file path=ppt/ink/ink1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4.5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19078,'0'0'0</inkml:trace>
</inkml:ink>
</file>

<file path=ppt/ink/ink1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4.5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19078,'0'0'0</inkml:trace>
</inkml:ink>
</file>

<file path=ppt/ink/ink1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4.7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28671,'11'35'0,"-3"5"0,-10 37 0,-3-18 0,-1 14-1312,-8-17-1881,3-18 3193,-7 6 0,10-28 0,0-5 0</inkml:trace>
</inkml:ink>
</file>

<file path=ppt/ink/ink1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5.2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60 24547,'0'-4'3686,"0"0"-3261,-51-15-412,22 11-13,-40-13 0,39 18 0,6 2 0,7 1-909,4 4-1578,1 6-7344,-1 9 9703,-2 9 0,6-11 1,2-1-1</inkml:trace>
</inkml:ink>
</file>

<file path=ppt/ink/ink1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5.6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4 28636,'-20'-3'35,"1"7"-35,5 12 0,-3 7 0,0 3-4252,3 3 4252,4-2 860,5 2-860,3-1 0,1 0 0,2 1 0,5-5 0,4-3 3392,7-9-3392,4-5 0,5-5 0,3-10 0,4-5 0,-2-10 0,-2-2 0,-7 0 0,-5 4 0,-7 0-125,-4 4-1263,-3 2-1369,-2 4-7074,-11 4 8232,-8 4 1,4 3-1,-1 0 1</inkml:trace>
</inkml:ink>
</file>

<file path=ppt/ink/ink1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5.8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28671,'81'21'0,"-9"-4"0,-37-17-1110,-4 0-5674,-3-1-29,-3-4 7028,-2-4 0,-10 4 0,-3-1 0</inkml:trace>
</inkml:ink>
</file>

<file path=ppt/ink/ink1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6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6 24591,'0'-3'2947,"0"1"-2073,0 2-615,-36 36-259,12-12 0,-31 31 0,21-20 0,2-1 0,4-2-1345,7-4-1670,8-4-6816,7-6 9372,8-8 1,-1-4 0,2-6 0</inkml:trace>
</inkml:ink>
</file>

<file path=ppt/ink/ink1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6.2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 25207,'0'-6'3464,"1"1"-3464,-1 5 0,0 0 0,12 22 0,-2-9 0,11 18 0,-1-19 0,6-5-1446,10-4-5233,8-10 6679,8-7 0,-22 4 0,-5-2 0</inkml:trace>
</inkml:ink>
</file>

<file path=ppt/ink/ink1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6.5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26485,'-55'55'1748,"8"-1"-1323,31-10-412,6-3-13,4-3 0,5-8 0,9-6 0,2-9 0,9-7 0,0-4 0,0-8 0,-1-6 0,-3-7 0,-6-7 0,-4-4 0,-3 0 0,-2 1 0,-3 6-349,1 6-917,-2 7-1255,-1 5-7310,0 2 9017,0 7 0,2-4 0,1 4 0</inkml:trace>
</inkml:ink>
</file>

<file path=ppt/ink/ink1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6.7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28671,'70'1'0,"-9"0"-158,-33-5-761,-4 0-862,-5-3-1772,-6-1 3553,-6 1 0,-3 3 0,-4 1 0</inkml:trace>
</inkml:ink>
</file>

<file path=ppt/ink/ink1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6.9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28671,'-22'48'0,"0"1"0,-16 42 0,25-29 0,3-3 0,2-8 0,5-10 0,0-12 0,13-12-2152,11-8-4157,21-9 6309,19-12 0,-23 7 0,-2-6 0</inkml:trace>
</inkml:ink>
</file>

<file path=ppt/ink/ink1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7.1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16 27000,'-63'-1'1671,"9"9"-1671,29 9 0,6 9 0,5 5 0,8 0 0,2-2 0,9-4 0,7-5 0,11-6 0,9-6 0,6-5 0,2-5 0,-3-10 0,-5-7 0,-9-10 0,-10-4 0,-7-1 0,-8 1 0,-7 3-181,-6 9-1824,-9 9-7710,-5 10 9715,-5 17 0,14-9 0,3 9 0</inkml:trace>
</inkml:ink>
</file>

<file path=ppt/ink/ink1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7.3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25051,'2'4'3395,"0"0"-3170,-2-4-225,0 0 0,-26 43 0,12-21 0,-21 34 0,19-35 0,4-2 0,2-6-752,4-4-2979,3-6 3731,4-6 0,-1 3 0,2-4 0</inkml:trace>
</inkml:ink>
</file>

<file path=ppt/ink/ink1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7.5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22664,'3'0'4494,"-1"38"-4427,-2-17-67,4 29-281,3-28-1120,5-4-1669,1-5-6761,-4-5 9050,-3-4 1,-4-1 0,-2-3 0</inkml:trace>
</inkml:ink>
</file>

<file path=ppt/ink/ink1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7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28671,'89'-11'0,"0"1"0,-1 0 0,-3 2 0,-14 1 0,-4 1 0,-2 2 0,-3 0 0,-8 1 0,-2-1 0,36-1-46,-17-1-6442,-19 0 6488,-19 2 0,-17 1 0,-9 2 0</inkml:trace>
</inkml:ink>
</file>

<file path=ppt/ink/ink1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9.4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81 25095,'-5'0'2992,"2"0"-2408,3 0-584,0 0 0,37-23 0,-12 12 0,32-17 0,-25 19 0,-3 4 0,-4 3 0,1 1 0,-1 1-136,1-1-1735,-1 1-1893,-5 0 3764,-6 0 0,-7 0 0,-5 0 0</inkml:trace>
</inkml:ink>
</file>

<file path=ppt/ink/ink1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19.8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 27886,'58'29'785,"-11"2"-785,-39-2 0,-5 8 0,-3 7 0,-8 2 0,-1-3 0,-4-8 0,5-11 0,3-13 0,2-5 0,1-6 0,-2-8 0,-1-8 0,-3-13 0,1-9 0,-2-3 0,2 2 0,1 1 0,2 6 0,1 4-405,0 7-1656,1 8-4830,-3 7 6891,0 10 0,1-3 0,2 4 0</inkml:trace>
</inkml:ink>
</file>

<file path=ppt/ink/ink1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4.5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193 182 19000,'0'-4'5883,"0"1"-5143,0 3 682,0 0-973,-27-30-91,15 19 68,-21-22-146,21 28-167,0 3-113,-2 1 0,-3 3 0,0 7 0,-1 8 0,5 12 0,2 9 0,6 4 0,3 0 0,9-4 0,7-8 0,11-7 0,10-9 0,6-7 0,4-4 0,1-7 0,-5-5 0,-8-9 0,-8-7 0,-10-8 0,-6-5 0,-5-6 0,-11-15 0,-1 16 0,-9-7-528,1 25-435,0 6-1301,-2 7 2264,-8 7 0,13 3 0,-4 2 0</inkml:trace>
</inkml:ink>
</file>

<file path=ppt/ink/ink1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7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32 21622,'0'-3'3720,"0"0"-3137,0 3 190,0 0-471,0-11-77,0 8-46,0-8-123,-2 17-56,0 2 0,-4 11 0,2 3 22,0 2-22,1 2-67,1-3-281,0-2-256,-1-2-304,0-5-1165,-1-1-6364,-2-2 8437,0-2 0,2-4 0,1-2 0</inkml:trace>
</inkml:ink>
</file>

<file path=ppt/ink/ink1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7.3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3 22698,'3'-1'3171,"0"-1"-2813,-3 2-279,0 0-404,1 44-751,-2-22-1770,-4 37-6985,-6-31 9737,-9 4 0,7-14 0,1-2 0</inkml:trace>
</inkml:ink>
</file>

<file path=ppt/ink/ink1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7.5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0 174 28671,'52'-24'0,"3"2"0,-4 6 0,4 3 0,-2 4 0,-5 2 0,-6 0 0,-5-1 0,-4-2-1749,-4-3-2980,-1-2 4729,-2 1 0,-11 5 0,-4 3 0</inkml:trace>
</inkml:ink>
</file>

<file path=ppt/ink/ink1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8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73 26306,'68'-40'67,"-11"8"-45,-35 32-10,-6 7 32,-7 3-10,-4 8 22,-3 4 45,-2 5 67,-2 5 89,-7 2 125,-6 4 32,-7 0 23,-2 0-146,2-2-211,2-4-80,4-2 0,5-2 0,2-3 0,3 0 0,1-1 0,3-3 0,0-2 0,2-4 0,0-3 0,2-3 0,4-4 0,5-1 0,5-4-1245,1-2-8586,10-13 7373,-5-1 0,-3-1 1,-10 7-1</inkml:trace>
</inkml:ink>
</file>

<file path=ppt/ink/ink1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8.2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 1 28580,'-7'51'45,"0"1"1,-6 42-46,7-34 0,2-6 0,3-4-1536,5-9-3126,7-4 4662,9-7 0,-7-14 0,0-5 0</inkml:trace>
</inkml:ink>
</file>

<file path=ppt/ink/ink1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8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9 22911,'-1'-4'3832,"0"0"-3182,1 4 100,0 0-582,-9 4 23,4 12-22,-6 9-169,7 15 0,2 1 0,0 2 0,1-6 0,1-5 0,0-8-517,0-7-984,0-8-1267,0-5 2768,0-2 0,0-2 0,0 0 0</inkml:trace>
</inkml:ink>
</file>

<file path=ppt/ink/ink1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9.0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22 25308,'80'-15'1211,"-18"8"-909,-20 27-22,-17 3-67,-3 5-33,-5 4 301,-4 22-156,-7-11-67,-8 13-145,-10-19-113,-9-4 0,-8-4 0,-3-5 0,-2-3-225,-2-5-638,2-2-873,1-2-2590,1 1 4326,0 3 0,14-7 0,3-1 0</inkml:trace>
</inkml:ink>
</file>

<file path=ppt/ink/ink1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9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24614,'1'-8'2611,"-1"1"-1760,0 7-728,0 0-112,2 40-11,1-21-616,1 31-952,0-29-1940,-2-2 3508,-1 0 0,-1-8 0,0-3 0</inkml:trace>
</inkml:ink>
</file>

<file path=ppt/ink/ink1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9.4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69 24950,'-6'0'3316,"1"0"-2911,5 0-405,0 0 0,20-19 0,3 11 0,20-15 0,-3 16 0,-1 2 0,-3 1-1446,-5 2-1715,-6 2 3161,-9 7 0,-7-5 0,-6 5 0</inkml:trace>
</inkml:ink>
</file>

<file path=ppt/ink/ink1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9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4 445 28647,'-4'-88'24,"10"2"-24,8 26 0,9 1 0,-1 7 0,-2 13 0,-4 11 0,-5 12 0,-1 6 0,0 6-1559,0 1-3752,1 9 5311,-1 9 0,-4-5 0,-2 3 0</inkml:trace>
</inkml:ink>
</file>

<file path=ppt/ink/ink1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29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266 219 28671,'-39'-36'0,"0"-1"0,-31-26 0,36 34 0,3 6 0,6 7 0,8 7-169,10 5-2587,4 2 2756,6 5 0,-3-2 0,3 2 0</inkml:trace>
</inkml:ink>
</file>

<file path=ppt/ink/ink1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0.2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21 22821,'-2'-7'3776,"0"2"-2958,2 5 438,0 0-1256,31-4 0,-5 3 0,31-2 0,-12 3 0,0 0 0,-2 1 0,-4-1 0,-3 3-1390,-6 0-1669,-4 3 3059,-7 4 0,-8-5 0,-5 2 0</inkml:trace>
</inkml:ink>
</file>

<file path=ppt/ink/ink1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0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28671,'58'-3'0,"-1"1"-169,-13 2-873,-3 7-5305,-6 3-858,-9 10 7420,-11 3 0,-7-9 0,-6-3 0</inkml:trace>
</inkml:ink>
</file>

<file path=ppt/ink/ink1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0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109 0 27370,'-56'61'728,"11"-7"-481,40-27-1,3-1-166,2-2-80,11 1 0,-1-11 0,10-2 0,-6-10 0,-1-1 0,-1-5 0,-1-4 0,-2-8 0,-3-6 0,-3-4 0,-1-4 0,-6-1 0,-5-1-550,-5 4-840,-3 5-2161,-1 11 3551,3 6 0,7 6 0,3 0 0</inkml:trace>
</inkml:ink>
</file>

<file path=ppt/ink/ink1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0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98 10 25543,'1'-6'3059,"0"2"-2990,-15 66-69,4-19 0,-3 19 0,0 3 0,-1 5-1088,0 19-1982,6-34 3070,2-6 0,2-23 0,0-7 0</inkml:trace>
</inkml:ink>
</file>

<file path=ppt/ink/ink1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1.1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79 27874,'72'-24'-5625,"-16"2"5625,-21 5 0,-21 9 0,-3 0 0</inkml:trace>
</inkml:ink>
</file>

<file path=ppt/ink/ink1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1.3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8 25241,'0'-4'3430,"0"1"-3430,0 3 0,0 0 0,-15 41 0,7-9 0,-11 37 0,8-21 0,2 3 0,-1-1 0,3 0-561,4-6-2577,1-8-6688,4-10 9826,9-11 0,-7-8 0,6-7 0</inkml:trace>
</inkml:ink>
</file>

<file path=ppt/ink/ink1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1.7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49 27393,'-58'37'761,"10"-1"-649,33-5-44,8 0-57,3-3 11,11-3 23,6-4 0,9-4 56,4-4-12,1-7-65,-1-3-24,-3-11 0,-3-7 0,-5-12 0,-5-9 0,-5-4 0,-3 0 0,-6 2 0,-6 5 0,-6 5 0,-7 9-449,-5 9-2274,-7 8 2723,-5 17 0,16-8 0,5 8 0</inkml:trace>
</inkml:ink>
</file>

<file path=ppt/ink/ink1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1.9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4 23381,'3'-2'4157,"-1"1"-3395,-2 1-391,0 0-371,0 30 0,-2-5 0,-3 29 0,-5-14 0,-1-1 0,2-4 0,4-4 0,2-6-1077,3-4-1646,0-8-7108,3-5 8980,8-5 1,-5-3-1,4 0 1</inkml:trace>
</inkml:ink>
</file>

<file path=ppt/ink/ink1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2.0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5 25409,'0'-2'2790,"0"-1"-2655,0 3-135,0 40-135,0-18-783,-2 30-1794,-1-29-7119,-5 0 9484,-7-1 1,7-9 0,-3-2-1</inkml:trace>
</inkml:ink>
</file>

<file path=ppt/ink/ink1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2.2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93 28671,'21'23'0,"15"-5"0,37-20 0,13-6-1908,9-6 1908,-45 5 0,-1-2-242,2 1 1,0-1-1498,-1 0 1,1-1 1738,46-10 0,-43 8 0,-13 5 0</inkml:trace>
</inkml:ink>
</file>

<file path=ppt/ink/ink1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2.5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605 0 28671,'-39'37'0,"1"1"0,-4 9 0,3 6 0,1 12 0,1 7-1396,-4 10 1,1 5 1395,12-26 0,0 2 0,1-1 0,1 1 0,0-1 0,2 0 0,-9 26 0,3-3 124,7-8 0,4-3-438,5-11 0,6-2-4602,3-8 1,5-2 4879,11 36 1,-5-40 0,4-13 0</inkml:trace>
</inkml:ink>
</file>

<file path=ppt/ink/ink1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5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24 23986,'-68'-7'1535,"9"3"-1176,36 12 89,0 2-235,2 7-90,4 1 0,2 3-44,4 2-23,6 2-34,1 2 23,4 0 22,5-2-67,7-5 0,10-10 67,8-5 57,5-14-45,3-7-68,-3-12 11,-3-6-22,-7-2-33,-8 3-181,-8 3-301,-5 5-1031,-9 5-3328,-9 9 4874,-10 5 0,8 5 0,-1 1 0</inkml:trace>
</inkml:ink>
</file>

<file path=ppt/ink/ink1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5.6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28671,'-9'26'0,"0"-3"0,3-8 0,0-2 0,0 0-91,1 0-1074,2 0-1535,1 2-7131,1-2 9207,2-1 0,-1-5 1,1-3-1</inkml:trace>
</inkml:ink>
</file>

<file path=ppt/ink/ink1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5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21118,'3'-4'2678,"0"0"-2622,-3 4-1277,0 0-2992,1 33 4213,-4-18 0,3 19 0,-3-27 0</inkml:trace>
</inkml:ink>
</file>

<file path=ppt/ink/ink1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76 23560,'-2'0'4001,"0"0"-2891,2 0-1110,6 0 0,13 0 0,12 0 0,15 0 0,5 0-46,4-5-1231,4-3-1659,2-9 2936,2-4 0,-27 8 0,-8 2 0</inkml:trace>
</inkml:ink>
</file>

<file path=ppt/ink/ink1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6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17 25679,'70'-13'616,"-13"10"-549,-40 14 34,-7 8-23,-6 4-44,-6 4 33,-11 3 45,-10 4 314,-13 4 89,-4 0 202,-4 5-458,5-4-259,8-2 0,11-7 0,9-8 0,7-4 0,7-4 0,8-4 0,8-3 0,11-4 0,7-8 0,5-7-1446,3-10-1894,0-9 3340,-1-4 0,-20 14 0,-5 4 0</inkml:trace>
</inkml:ink>
</file>

<file path=ppt/ink/ink1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6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 25577,'1'-4'3094,"-3"45"-3094,1-6 0,-2 39 0,3-21 0,7 0-2410,3-1-7421,6 1 8846,-1 0 0,-6-23 0,-3-5 0</inkml:trace>
</inkml:ink>
</file>

<file path=ppt/ink/ink1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9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 14 28671,'-19'-6'0,"14"2"0,31 4 0,14 1 0,5-1 0,4 0 0,-1 0 0,-5-3-841,-6 2-2095,-12 2-3742,-12 12 6678,-8 11 0,-6-7 0,0 1 0</inkml:trace>
</inkml:ink>
</file>

<file path=ppt/ink/ink1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3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 83 25847,'-4'0'2824,"0"0"-2824,4 0 0,0 0 0,-9-22 0,8 12 0,-1-17 0,13 18-528,7 1-1780,3 4-2790,1 2 5098,-1 9 0,-10-5 0,-3 6 0</inkml:trace>
</inkml:ink>
</file>

<file path=ppt/ink/ink1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0.2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18 27718,'-33'57'817,"14"-9"-681,32-30-136,9-6 0,5-3 0,-1-6 0,-2-5 0,-4-7 0,-5-7 0,-3-7 0,-5 0 0,-3 0 0,-4 2 0,-10 3-405,-3 4-636,-9 4-1089,0 6-7046,6 2 9176,7 2 0,5 0 0,4 0 0</inkml:trace>
</inkml:ink>
</file>

<file path=ppt/ink/ink1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0.4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 23885,'0'-5'3911,"0"0"-3060,0 5-827,0 0-24,0 40 0,0-15 0,2 32 0,1-26-1222,-1-2-1512,0 3-7097,-2-1 8977,-3 0 1,3-14-1,-3-4 1</inkml:trace>
</inkml:ink>
</file>

<file path=ppt/ink/ink1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0.5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27090,'66'-31'202,"-4"6"-595,-24 21-1097,-4 1-2734,-7 2 4224,-9 5 0,-9-3 0,-5 3 0</inkml:trace>
</inkml:ink>
</file>

<file path=ppt/ink/ink1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0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31 24222,'-2'0'2117,"-1"0"-1926,57-5-124,-19-1-67,42-2 22,-42 1-22,-10 4 79,-13 2 44,-5 1 179,-4 6 24,-2 5-91,-1 10 23,0 5-1,0 5-33,-2 0-56,1 1-88,-1-2-80,1-2 0,4-4-169,11-6-324,13-7-358,16-5-1133,15-15-3282,10-8 5266,4-13 0,-30 11 0,-10 3 0</inkml:trace>
</inkml:ink>
</file>

<file path=ppt/ink/ink1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1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0 28671,'-32'39'0,"0"-1"0,-4 11 0,3-2-136,4 8-1500,-7 16-2151,18-26 3787,3-9 0,8-16 0,2-9 0</inkml:trace>
</inkml:ink>
</file>

<file path=ppt/ink/ink1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1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29 28110,'79'-15'561,"-10"3"-561,-31 11 0,-6 1 0,-6 1-1088,-8 2-2105,-8 3 3193,-5 2 0,-4-3 0,-1 0 0</inkml:trace>
</inkml:ink>
</file>

<file path=ppt/ink/ink1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1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28671,'54'-11'0,"0"0"0,44-9 0,-35 7 0,-8 2 0,-9 0 0,-10 3-4813,-10 0 2113,-9 5 2914,-9 1 1,-4 2 0,-4 0 0</inkml:trace>
</inkml:ink>
</file>

<file path=ppt/ink/ink1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1.6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28311,'-46'80'360,"4"10"-360,30-47 0,1 8-1457,17-29-1704,10-9 3161,14-7 0,-10-5 0,1-1 0</inkml:trace>
</inkml:ink>
</file>

<file path=ppt/ink/ink1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2.0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0 26295,'-65'39'1759,"9"-3"-1379,33-7-212,8-1-99,7-1-69,6-1 0,4-3 0,7-5 0,4-6 0,11-7 0,1-5 0,2-11 0,-4-7 0,-6-10 0,-8-4 0,-5 1 0,-4 2 0,-8 7-573,-4 7-581,-11 8-2006,-4 4 3160,2 7 0,9-4 0,6 4 0</inkml:trace>
</inkml:ink>
</file>

<file path=ppt/ink/ink1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2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 28625,'74'-16'46,"-11"4"-46,-36 10-584,-5 2-984,-5 0-3307,-7 0 4875,-4 0 0,-4 0 0,-1 0 0</inkml:trace>
</inkml:ink>
</file>

<file path=ppt/ink/ink1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2.3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6 24771,'0'-3'3607,"0"1"-3314,0 2-293,-20 51 0,11-20-326,-16 43-1321,15-33-4011,-4 2 5658,-4-1 0,7-18 0,1-6 0</inkml:trace>
</inkml:ink>
</file>

<file path=ppt/ink/ink1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2.6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193 0 24558,'-8'0'3070,"2"0"-2420,-34 26-257,19-3-393,-32 26 0,30-9 0,4 3 0,6-1 0,6-1 0,5-4 0,9-5 0,7-7 0,11-8 0,6-9 0,3-9 0,4-14 0,1-13 0,0-11 0,-7-6-427,-7 1-1802,-11 4-2949,-7 8 5178,-13 12 0,4 10 0,-5 7 0</inkml:trace>
</inkml:ink>
</file>

<file path=ppt/ink/ink1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2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28244,'80'1'101,"-10"0"-594,-31-1-1120,-6-3-3060,-4 1 4673,-4-5 0,-13 4 0,-2-1 0</inkml:trace>
</inkml:ink>
</file>

<file path=ppt/ink/ink1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3.0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8 25118,'0'-4'2980,"0"0"-2644,0 4-224,-47 51-89,19-19-23,-37 44-2342,26-23-1569,15-18 3911,2-1 0,17-26 0,4-5 0</inkml:trace>
</inkml:ink>
</file>

<file path=ppt/ink/ink1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3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27247,'32'44'11,"5"0"-504,-18-29-785,8-1-1893,-3-11 3171,6-6 0,-12 2 0,-1-2 0</inkml:trace>
</inkml:ink>
</file>

<file path=ppt/ink/ink1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3.4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1 25880,'-67'27'2006,"9"2"-1581,35 4-65,7 3-360,8 0 0,5-1 0,7-5 0,5-7 0,6-6 0,5-9 0,2-5 0,0-12 0,0-5 0,-4-10 0,-6-3 0,-6 2-1133,-3 2-906,-4 6-4068,-5 6 6107,-3 6 0,2 3 0,1 2 0</inkml:trace>
</inkml:ink>
</file>

<file path=ppt/ink/ink1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3.6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24278,'6'0'3686,"-1"0"-3305,35 0-180,-16 0-167,32 0-34,-29 1-269,-3 1-593,-4-1-1144,-5 1-2544,-3-2 4550,-4 1 0,-3-1 0,-2 0 0</inkml:trace>
</inkml:ink>
</file>

<file path=ppt/ink/ink1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3.8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101 7 25880,'0'-4'2791,"0"1"-2791,0 3 0,0 0 0,-36 54 0,21-21 0,-26 45-360,35-38-1152,3-3-1581,10-8 3093,11-8 0,-6-10 0,4-6 0</inkml:trace>
</inkml:ink>
</file>

<file path=ppt/ink/ink1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4.1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171 106 26642,'-65'1'1311,"9"7"-886,35 13-156,6 1-245,5-1-24,6-2 0,8 6 0,8-8 0,8 3 0,7-12 0,1-4 0,0-6 0,-3-12 0,-4-8 0,-5-13 0,-6-5 0,-5 1-349,-3 1-513,-2 5-539,-4 10-1501,-5 7 2902,-8 9 0,7 4 0,0 3 0</inkml:trace>
</inkml:ink>
</file>

<file path=ppt/ink/ink1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4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1 27785,'-19'72'392,"2"-9"-627,9-38-1289,2-4-2869,3-5 4393,1-7 0,2-3 0,0-4 0</inkml:trace>
</inkml:ink>
</file>

<file path=ppt/ink/ink1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4.4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 24166,'2'0'3048,"0"0"-2936,-1 38-112,-1-13-438,-4 31-918,-6-23-2408,-8-3 3764,-8-2 0,11-14 0,0-3 0</inkml:trace>
</inkml:ink>
</file>

<file path=ppt/ink/ink1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44.6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28671,'63'1'0,"0"-1"0,6 3 0,2 0 0,8 1 0,2 1-1232,9 2 0,3-1 1232,4 1 0,1 0 0,-1-3 0,-2-1-656,-6 0 0,-3-1 656,-11-2 0,-6-1 0,8 0 0,-29 0 0</inkml:trace>
</inkml:ink>
</file>

<file path=ppt/ink/ink1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0.6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381 0 27123,'-94'8'1548,"12"3"-1548,37 9 0,7 2 0,6 5 0,7 5 0,3 6 0,4 3 0,4 1 0,7 0 0,3-3 0,13-3 0,9-4 0,15-9-3392,11-11 3392,10-6-143,3-14 143,-2-7-2221,-9-12 2221,-13-8 0,-13-6 0,-11-1 2221,-7-3-2221,-12 3 0,-8 3 143,-14 5-143,-24 5 0,-2 15 0,2 16 3167,14 19-4826,23 12-1590,9 3 3249,10-5 0,1-14 0,4-6 0</inkml:trace>
</inkml:ink>
</file>

<file path=ppt/ink/ink1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0.8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0 28671,'-8'57'0,"0"0"0,-1 0 0,1-1 0,-6 39-820,-1 3 820,2-4 0,4-10 0,5-11-2704,5-17-7127,10-14 9000,8-17 0,-6-13 1,1-8-1</inkml:trace>
</inkml:ink>
</file>

<file path=ppt/ink/ink1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1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1 160 28671,'53'-35'0,"1"0"0,-2 3 0,-2 6 0,22 10 0,-1 7 0,-3 4 0,-9 3 0,-10 2-1738,-12 1-3136,-14 6 4874,-11 6 0,-9-3 0,-3 1 0</inkml:trace>
</inkml:ink>
</file>

<file path=ppt/ink/ink1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1.2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28671,'52'-5'0,"-2"0"0,-9-1-875,-4 4-1467,-7 0-3910,-6 7 6252,-8 6 0,-7-4 0,-5 4 0</inkml:trace>
</inkml:ink>
</file>

<file path=ppt/ink/ink1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1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13 122 25331,'41'51'1647,"1"-13"-1243,-6-35-147,-1-7 57,-3-5 55,-8-5-20,-5-6-349,-9-1 0,-5-2 0,-12-13 0,-6 9 0,-13-5 0,-3 16 0,-4 8 0,-2 4-785,-1 12-1075,4 2-1390,6 9 3250,13-3 0,6-6 0,7-6 0</inkml:trace>
</inkml:ink>
</file>

<file path=ppt/ink/ink1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1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164 1 28671,'-14'92'0,"0"1"-1055,4-5 1055,-2 1 0,0-1 176,0-7-176,-1-9-1873,-1-9-3987,-3-10 5913,-4-8 0,8-21 0,2-9 1</inkml:trace>
</inkml:ink>
</file>

<file path=ppt/ink/ink1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2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44 24535,'1'-4'3059,"0"1"-2599,-1 3-180,45-5-236,-17 3-44,38-3-347,-30 5-919,-3-1-1378,-2-3 2644,-4-4 0,-13 2 0,-4 0 0</inkml:trace>
</inkml:ink>
</file>

<file path=ppt/ink/ink1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2.2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0 28671,'-7'100'0,"3"-49"0,-2-1 0,-9 39-739,-3 5 739,0 0 240,2-5-1193,10-28 0,3-3-3203,8 5 4156,11 13 0,-3-65 0,0-6 0</inkml:trace>
</inkml:ink>
</file>

<file path=ppt/ink/ink1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2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28671,'81'-32'0,"-5"7"0,-28 22 0,0 1 0,-4 2 0,-4 0-349,-5 4-1477,-4 3-1983,-6 6 3809,-8 5 0,-8-7 0,-5-2 0</inkml:trace>
</inkml:ink>
</file>

<file path=ppt/ink/ink1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2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28671,'22'0'0,"6"0"0,14 0 0,1 0 0,-3 0-5093,-6 0 1474,-7 1 3619,-8 4 0,-10-4 0,-5 4 0</inkml:trace>
</inkml:ink>
</file>

<file path=ppt/ink/ink1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3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45 27258,'-43'73'672,"10"-7"-537,29-36 10,5 0 169,28 3-167,0-11-147,25-3 0,-8-15 0,1-9 0,-5-9 0,-5-9 0,-7-11 0,-9-3 0,-8-1 0,-7 2 0,-6 3 0,-12 4 0,-7 5 0,-11 3 0,-5 7 0,-3 5 0,-2 5 0,1 7 0,-1 9 0,6 8-1491,6 7-3002,14 0 4493,7-6 0,7-8 0,1-7 0</inkml:trace>
</inkml:ink>
</file>

<file path=ppt/ink/ink1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3.3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0 28671,'-3'90'0,"-3"-14"0,2-18 0,-2 2 0,-4 33-1275,0-3 949,5-9-2431,2-13-7074,5-16 9617,4-16 0,-3-19 0,4-8 1</inkml:trace>
</inkml:ink>
</file>

<file path=ppt/ink/ink1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3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49 28671,'77'-5'-281,"-6"0"-1142,-23 0-1266,1-1 2689,13-6 0,-31 6 0,5-3 0</inkml:trace>
</inkml:ink>
</file>

<file path=ppt/ink/ink1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3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12 152 25051,'-6'-6'3607,"0"1"-3594,6 5-13,0 0 0,36-39 0,-1 20 0,33-30 0,-10 33 0,-3 6 0,-5 5 0,-6 2-326,-8 3-1702,-9 0-4224,-9 4 6252,-10 2 0,-4-1 0,-4 0 0</inkml:trace>
</inkml:ink>
</file>

<file path=ppt/ink/ink1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1 27897,'-33'41'387,"1"-1"0,-22 37-387,40-31 0,5 2 0,3-2 0,4-2 0,3-7 0,9-5 0,8-6 0,14-7 0,8-6 0,4-7 0,5-3 0,-3-3 0,-4-4 0,-5-1 0,-6-3 0,-4-1 0,-3-1-1716,-3-2-5825,-2-1 7541,-2-2 0,-8 6 0,-1 2 0</inkml:trace>
</inkml:ink>
</file>

<file path=ppt/ink/ink1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4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28671,'-3'57'0,"-1"1"0,1 16 0,1-2 0,2 15-332,0-29 0,0-1-229,0 16-2061,0-7-6499,1-10 9175,1-12 0,0-21 0,-1-10 0</inkml:trace>
</inkml:ink>
</file>

<file path=ppt/ink/ink1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5:54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27247,'57'-11'474,"1"0"1,-3 1 0,-2 2-475,17 4 0,2 3-808,-3 1-1096,-6 5-5201,-9 4 7105,-12 9 0,-20-7 0,-8-1 0</inkml:trace>
</inkml:ink>
</file>

<file path=ppt/ink/ink1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00.5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27919,'-5'83'752,"1"1"-752,4-6 0,0 9-1594,0 6 1594,0-43 0,0 1-1649,0 2 1,0-1 1648,-1 2 0,0-1 0,0-1 0,-2 2 345,-1 14 0,-2-1-345,-2 28 0,2-39 0,1-3 0,2 3 0,0-12 0,3-9 533,-1-9-533,1-5 3255,0-7-4308,0-7-496,0-10-3169,4-15 4718,3-17 0,-1 13 0,-1-2 0</inkml:trace>
</inkml:ink>
</file>

<file path=ppt/ink/ink1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02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1 226 28020,'33'-32'651,"11"7"-651,10 18 0,19 1 0,16 0 0,-39 1 0,1 1 0,5-2 0,1 0 0,3-1 0,1-1-244,1 0 1,-1-1 243,0 0 0,-1 0 0,-1 2 0,-2-1 0,-3 1 0,-1 1 0,-2 1 0,-1 0 0,44-3-161,-7 0 161,-8 4 0,-6 0 0,-7 1 0,-4 2 0,-1-3 0,-3 1 0,-3 0 0,-4 1 479,-8 1-479,-5 1 169,-9 0-169,-6 0 0,-4 0 0,-4 2 0,0 1 0,2 4 0,-6-3 0,0 1 0,-8-4 0,-1-1 0,-1 0 0,-1 0 0,1 0 0,0 0 0,2 0 0,1 1 0,2 2 0,1 1 0,0 1 0,0 0 0,1-1 0,0 0 0,0-3 0,0 0 0,0 0 0,-1-1 0,0 1 0,-1-1 0,-1 0 0,-2 0 0,-1 0 0,-1 0 0,1 0 0,0 0 0,3 0 0,0 0 0,1 0 0,2 0 0,-3 0 0,0 0 0,-4 0 0,1 0 0,1 0 0,4 0 0,2 0 0,2 0 0,5 0 0,-4 0 0,4 0 0,-4 0 0,0 0 0,1 0 0,1 0 0,-5 0 0,0 0 0,-7 0 0,1 0 0,-2 0 0,1 0 0,0 0 0,-1 0 0,0 0 0,1 0 0,-2 0 0,0 5 0,0 5 0,1 10 0,0 8 0,1 6 0,-1 6 0,0 5 0,1 6 0,-2 4 0,3 2 0,-1-2 0,1-3 0,1-3 0,0-1 0,1 1 0,-2 3 0,1 2-3392,0 1 3392,0-3 0,1-3 0,0-3 0,2-5 0,4 14 0,-3-16 0,5 9 0,-7-19 0,1-3 3392,0-1-3392,-2-2 0,2-1 0,1 11 0,-1-9 0,2 8 0,-4-11 0,1-2 0,-1-3 0,-2-3 0,1-3 0,-1 0 0,1-2 0,0 6 0,-1-3 0,0 7 0,0-5 0,0 0 0,0-2 0,0-3 0,0-4 0,-1-3-1177,-1-1 1177,-4 0 0,2 0 0,-2 0 0</inkml:trace>
</inkml:ink>
</file>

<file path=ppt/ink/ink1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06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15 211 19359,'-3'4'2924,"0"-1"-1688,3-3 1005,0 0-1436,-3 2-357,2-1-48,-2 2-165,2-3 742,8-1-931,10-3-46,17-6 0,15-5 0,17-7 0,14-3-348,13-2 348,-44 15 0,1 0 0,2 2 0,0 1 0,-1 1 0,0 2 0,0 1 0,-1 1 0,48-4 0,-2 2-309,-4-3 309,-4 0 0,-6 0 0,-3 2 0,-6 3 0,-4 2 0,-7 2 0,-5 6 0,15 7 0,-17-1 336,12 4-336,-21-9 0,-4-1 0,-3-1 321,-3-2-321,-3 2 0,10 0 0,-11-1 0,7 0 0,-13-1 0,-1-1 0,2-1 0,0 1 0,1 0 0,9 1 0,-11 0 0,4-1 0,-13 0 0,-3-1 0,-1 0 0,-1 0 0,5-1 0,-6 0 0,3 0 0,-7 0 0,-2 0 0,-3 0 0,-1 0 0,-1 0 0,0 1 0,0 0 0,0 1 0,0-2 0,0 2 0,0 2-1256,-4 2-6745,-5 8 8001,-9 6 0,6-8 0,0-1 0</inkml:trace>
</inkml:ink>
</file>

<file path=ppt/ink/ink1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3.1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608 26 22518,'-3'1'4045,"1"-1"-3092,-50-12-281,16 9-189,-49-9-483,25 22 0,-5 8 0,0 11 0,6 6 0,7 3 0,9 5 0,10 4 0,8 9 0,9 6 0,8 5 0,5-2 0,15-7 0,8-12 0,18-14-91,10-13-1679,10-11-2297,7-16 4067,7-13 0,-32 6 0,-6-4 0</inkml:trace>
</inkml:ink>
</file>

<file path=ppt/ink/ink1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3.5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105 107 27751,'-55'36'920,"12"0"-920,38-5 0,4 3 0,14-1 0,9-5 0,19-8 0,9-10 0,5-8 0,-1-13 0,-1-6 0,-7-11 0,-5-3 0,-9-3 0,-10 1 0,-10-1 0,-7 3 0,-10 3 0,-10 2 0,-12 3 0,-8 3 0,-7 7 0,-2 6 0,-1 10 0,0 11 0,6 10-606,8 8-1366,12 0-2521,12-5 4493,22-7 0,-10-10 0,11-6 0</inkml:trace>
</inkml:ink>
</file>

<file path=ppt/ink/ink1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3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0 28671,'-28'91'0,"2"-6"0,5-23 0,3-6-5661,5-7 5661,5-11 1409,5-11-1409,1-10 860,2-9-860,0-4 0,0-3 0,4-1 3392,7-9-3392,8-5 0,9-12 0,2-4 0,0 2 0,-4 3 0,-4 5 0,-7 8 0,-3 5 0,-4 4 0,0 5 0,1 8 0,2 9 0,-2 11 0,-1 5 0,-5 14 0,-1-17 0,-1 4-371,1-25-2856,4-6 3227,6-8 0,-6 1 0,3-3 0</inkml:trace>
</inkml:ink>
</file>

<file path=ppt/ink/ink1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48 172 24871,'1'-3'2679,"0"0"-2198,-1 43-111,0-3-100,0 43-270,-1-9 0,-4 7 0,-3 1 0,-1-6 0,0-10 0,2-17 0,2-16 0,1-16 0,3-12 0,0-23 0,1-21 0,4-30 0,7-20-288,-3 42 1,2-1 287,2 0 0,2 1 0,15-42 0,0 13 0,1 14 0,-1 16 0,-2 14 0,-2 16 0,-5 10 0,-3 7 0,-6 16 0,-5 11-2817,-8 20 2817,-15 14-86,-12 9 86,-11 2 0,0-7-236,8-15-1423,14-16-2610,9-17 4269,17-9 0,-5-6 0,7 0 0</inkml:trace>
</inkml:ink>
</file>

<file path=ppt/ink/ink1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4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27158,'-7'84'1513,"-3"-7"-1513,-4-28 0,1-3 0,2-9 0,4-10 0,3-13 0,3-8 0,0-6 0,3-15 0,6-8 0,5-18 0,7-6 0,2 1 0,0 6-528,0 9-1197,0 10-1749,1 8 3474,1 9 0,-10 2 0,-2 2 0</inkml:trace>
</inkml:ink>
</file>

<file path=ppt/ink/ink1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4.8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33 165 24894,'66'1'1893,"-3"-5"-1781,-16-6-89,1-7-23,-5-6-23,-6-1-55,-12-1 44,-12 3 34,-7 3 12,-17 6 189,-9 6 102,-18 6 56,-8 13 44,-5 7 101,3 13-402,5 4-102,7 2 0,6 3 0,6 1 0,6 4 0,8 2 0,4 0 0,6-5 0,10-6 0,6-11 0,14-12-2186,9-9-7645,7-19 8742,5-9 1,-21 4-1,-6 1 1</inkml:trace>
</inkml:ink>
</file>

<file path=ppt/ink/ink1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1 27225,'-31'77'1446,"6"-11"-1446,20-38 0,3-7 0,3-9 0,8-6 0,8-12 0,14-9 0,4-11 0,3-3 0,-4 3 0,-6 9 0,-8 9 0,-5 5 0,-5 12 0,-2 6 0,-3 14 0,-3 6 0,-1 3 0,-1-1 0,0-4-550,3-7-2700,6-12 3250,9-5 0,-7-8 0,1-1 0</inkml:trace>
</inkml:ink>
</file>

<file path=ppt/ink/ink1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5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379 14 22832,'1'-8'4168,"0"2"-3484,-1 6-214,0 52-78,-2-11-267,2 48-125,-2-25 0,2-4 0,0-11 0,4-13 0,0-11 0,3-11 0,-2-7 0,-3-4 0,-1-3 0,-8-3 0,-9 1 0,-12-1 0,-13 1 0,-7 12 0,-6 8 0,0 13 0,7 6 0,7 0 0,11-1 0,9-2 0,10-5 0,5-1 0,8-4 0,12-5-1457,16-8-2589,20-6 4046,14-12 0,-27 5 0,-4-4 0</inkml:trace>
</inkml:ink>
</file>

<file path=ppt/ink/ink1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5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49 311 27101,'84'-39'684,"-9"1"-673,-35 8-11,-6-2-34,-10 1 23,-10 0-22,-7 1 10,-11 3 1,-10 4 22,-10 5 89,-9 9 203,-4 6 156,-4 18-279,0 8-169,1 18 0,5 5 0,7 3 0,10-3 0,10 0 0,5-4 0,12-3 0,5-6 0,15-6-293,9-12-2373,6-6-4886,7-10 7552,3-11 0,-23 6 0,-6-5 0</inkml:trace>
</inkml:ink>
</file>

<file path=ppt/ink/ink1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6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28671,'-15'97'0,"2"-12"0,4-39 0,2-13 0,4-13 0,2-10 0,1-7 0,5-21 0,5-1 0,6-18 0,2 8 0,2 3-1615,1 8-6676,2 5 8291,5 6 0,-13 3 0,0 3 0</inkml:trace>
</inkml:ink>
</file>

<file path=ppt/ink/ink1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26.3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250 207 25611,'67'-33'672,"-11"1"-638,-31 5-12,-9-1 23,-7 1 314,-8 3 324,-14 6-145,-11 6 11,-14 7-391,-9 6-158,-8 14 0,-3 10 0,0 15 0,7 6 0,11 1 0,13 1 0,14-4 0,16-3 0,23-3 0,23-6 0,26-5 0,16-8 0,8-6-203,-49-10 0,1-1-459,0 0 1,0-1-3529,49-4 4190,-2-8 0,-44 6 0,-12-6 0</inkml:trace>
</inkml:ink>
</file>

<file path=ppt/ink/ink1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0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430 1557 27314,'-10'51'1322,"1"-12"-6948,8-37 5626,0-2 1409,-1 0-1409,-1-12 860,-1-12-860,-1-25 0,2-22 0,0-21-210,3 39 1,0-3 209,0-5 0,0-2 0,1-2 0,1-1 0,-1-3 0,1 0 0,1 3 0,1 0 1398,-2 5 1,1 2-1399,1-5 0,1 5 0,1-13 0,1 7 0,-2 47 0,-3 11 601,0 4-601,-1 3 413,-1 3-413,-15 25 0,-8 2 0,-21 23 0,-10-9 0,-6-4 0,-2-9 0,5-10 0,10-10 0,11-5 0,14-6 0,9 0 0,8 0 0,35 0 0,17 0 0,44-4 0,-40-1 0,1 0-162,4-2 1,0-1 161,-2-1 0,0 0 0,42-7 0,-19 2 0,-20 1 0,-21-2 0,-19-6 0,-14-9 0,-23-13 0,-14-10 0,-20-7-1643,8 12 1,-1 0 1642,-22-19 0,25 25 0,3 3 216,2 4-216,13 13 0,14 13-2399,8 6-7432,4 16 7812,0 11 0,0-5 1,0 1-1</inkml:trace>
</inkml:ink>
</file>

<file path=ppt/ink/ink1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0.8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411 0 25735,'-86'12'2128,"9"6"-2282,31 10 401,1 11-14,-1 11-233,6 7 0,7 5 0,11-1 118,11-3-118,6-5 0,18-6 0,6-5 0,15-6 0,6-12 364,4-10-1060,5-15-1937,5-18-7198,2-10 8910,2-10 1,-26 16-1,-7 6 1</inkml:trace>
</inkml:ink>
</file>

<file path=ppt/ink/ink1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1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99 28345,'-35'59'326,"17"-7"-326,40-31 0,13-5 0,7-7 0,6-6 0,-3-13 0,-4-7 0,-9-9 0,-12-5 0,-9 0 0,-7 0 0,-15 1 0,-9 2 0,-19 5 0,-12 5 0,-7 9 0,-1 5 0,6 14-1121,9 7-1311,14 13-4852,14 2 7284,16-3 0,1-13 0,7-7 0</inkml:trace>
</inkml:ink>
</file>

<file path=ppt/ink/ink1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1.5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9 25263,'3'-5'2959,"0"2"-2510,-3 3-449,-4 43 0,-3-14 0,-6 39 0,-1-28 0,1-4 0,4-9 0,4-11 0,3-7 0,6-6 0,6-2 0,8-4 0,5-3 0,0-2 0,-1-1 0,-4 2 0,-3 2 0,-1 1 0,-2 2 0,1 0 0,-1 1 0,2 2 0,0 4 0,0 3 0,-1 3 0,-2 1 0,-2-1 0,-3-2 0,-1 0 0,-1 0-920,0 1-2217,2 2 3137,0 1 0,-3-6 0,1-2 0</inkml:trace>
</inkml:ink>
</file>

<file path=ppt/ink/ink1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2.0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121 109 24681,'0'-6'2981,"0"1"-2533,0 5 113,0 0-561,-7 52 0,-2-13 0,-9 47 0,-1-28 0,-2-5 0,4-9 0,3-12 0,6-14 0,3-10 0,3-6 0,1-11 0,1-12 0,2-19 0,6-13 0,4-7 0,9-1 0,2 4 0,3 8 0,1 7 0,2 9 0,-2 7 0,0 8 0,-5 6 0,-2 7 0,-6 2 0,-4 3 0,-5 0 0,-2 9 0,-3 10 0,-6 14 0,-6 11 0,-9 5 0,-4-1 0,2-4 0,3-10-281,7-7-940,6-11-1133,4-8-4267,5-5 6621,9-7 0,-7 3 0,7-2 0</inkml:trace>
</inkml:ink>
</file>

<file path=ppt/ink/ink1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2.2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28446,'3'68'225,"-3"-4"-225,-13-23 0,1-5 0,3-7 0,4-11 0,2-7 0,2-8 0,1-1 0,0-2 0,4-6 0,5-2-203,8-7-1107,5-2-1100,6-1-2475,2 1 4885,3 2 0,-14 6 0,-3 4 0</inkml:trace>
</inkml:ink>
</file>

<file path=ppt/ink/ink1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2.5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73 107 25387,'58'-12'952,"-8"-1"-817,-34-3 22,-4 1 67,-7 0 112,-2 2 224,-3 3-112,-6 2-67,-3 5-290,-8 1-91,-4 5 0,-3 7 0,-2 7 0,-1 11 0,2 4 0,2 2 0,6 0 0,5-3 0,5-1 0,4-4 0,6-1 0,7-4 0,9-6 0,12-6-147,5-5-2049,4-5-3272,-2-6 5468,-2-4 0,-16 2 0,-5 1 0</inkml:trace>
</inkml:ink>
</file>

<file path=ppt/ink/ink1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2.8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0 28322,'-22'72'349,"2"-13"-349,8-32 0,4-10 0,4-7 0,3-5 0,1-4 0,5-4 0,7-8 0,10-4 0,8-7 0,0 3 0,-1 6 0,-5 4 0,-5 6 0,-5 3 0,-3 2 0,-4 4 0,-3 5 0,-2 5 0,-1 2 0,-1 0 0,0-1-1200,0-2-2060,0-5 3260,5-5 0,-4-3 0,4-2 0</inkml:trace>
</inkml:ink>
</file>

<file path=ppt/ink/ink1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3.2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183 4 28671,'-33'-4'0,"7"7"0,26 7 0,4 9 0,3 3 0,5 4 0,0-1 0,-1 1 0,-6-2 0,-2-1 0,-4 1 0,-9 1 0,-6 3 0,-13 2 0,-2 2 0,-2-3 0,6-5-494,8-9-1545,11-6-1334,4-6-2722,15-11 6095,8-8 0,-4 5 0,1-3 0</inkml:trace>
</inkml:ink>
</file>

<file path=ppt/ink/ink1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3.3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28671,'-16'78'0,"1"-9"0,4-37-371,5-2-2306,3-5-7154,11-3 9520,8-6 1,-4-7 0,3-4 0</inkml:trace>
</inkml:ink>
</file>

<file path=ppt/ink/ink1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3.7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13 27964,'-39'32'302,"9"-6"-302,38-7-22,5-5 22,8-3 0,3-2 22,1-5-10,-1-2 21,-2-5 90,-5-7 114,-7-7-237,-4-5 0,-4-1 0,-10 2 0,-3 4 0,-9 6 0,-4 5-237,-3 7-916,-1 9-1133,3 6-4157,7 5 6443,7-3 0,8-7 0,3-6 0</inkml:trace>
</inkml:ink>
</file>

<file path=ppt/ink/ink1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4.0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1 27650,'-12'55'661,"1"-7"-414,3-26-134,3-2-113,2 1 0,1-9 0,3 1 0,5-10 0,3-2 0,7-2 0,3-7 0,2-5 0,3-6 0,-1-1 0,0 2 0,-5 6 0,-3 4 0,-4 5 0,-2 3 0,-4 5 0,0 4 0,-3 7-259,1 3-1377,-1 0-2554,1 0 4190,4 0 0,-3-10 0,1 0 0</inkml:trace>
</inkml:ink>
</file>

<file path=ppt/ink/ink1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6:34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259 177 25521,'31'-70'617,"-7"11"32,-25 36 58,-9 9-35,-8 6-167,-14 5-505,-6 14 0,-8 5 0,1 15 0,3 9 0,9 3 0,9 5 0,9 0 0,8-1 0,5-5 0,15-8 0,8-9-573,17-10-6485,5-8 7058,3-4 0,-19-3 0,-7 0 0</inkml:trace>
</inkml:ink>
</file>

<file path=ppt/ink/ink1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6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126 17 23807,'-51'16'672,"8"0"-6209,36-5 5616,-1 2 1386,1 1-1443,1 4 837,4-5-847,1 2-1,3-6 0,4-2 3437,6 0-3414,6-1 22,4-1-56,4-3 0,-1 0 11,8-2 112,-12-4 56,2-3 112,-12-7-32,-5-4-69,-3-3-11,-1 0-22,-9-6-146,-2 7-11,-8-1-67,0 11-336,1 5-359,2 3-505,4 2-2441,6 0 3708,2 6 0,2-4 0,0 3 0</inkml:trace>
</inkml:ink>
</file>

<file path=ppt/ink/ink1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7.1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1 25095,'-6'70'1256,"0"-5"-1178,-2-21-78,4-3-78,2-6-538,2-6-696,3-6-2015,9-8 3327,6-8 0,-4-4 0,-1-3 0</inkml:trace>
</inkml:ink>
</file>

<file path=ppt/ink/ink1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7.3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51 24569,'-2'-6'2498,"1"0"-2183,1 6-159,0 0-156,35-17-224,-14 13-437,30-13-583,-25 17-1467,-3 4-5133,-6 4 7844,-6 6 0,-6-4 0,-3-1 0</inkml:trace>
</inkml:ink>
</file>

<file path=ppt/ink/ink1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7.5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18 28671,'-13'-2'0,"4"0"-405,16-2-502,6 0-829,7 0-8095,15 2 7840,-10 2 0,1 0 0,-17 1 1</inkml:trace>
</inkml:ink>
</file>

<file path=ppt/ink/ink1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7.8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22216,'-8'3'3339,"1"0"-2767,7-3 324,0 0-526,-8 29-169,7-17-77,-2 20-46,9-24-44,4-5 78,1-1 89,-1-5-44,-1-6-56,-2-6-68,-3-4-33,-1-2-11,-3 4-168,0 3-191,-4 5-335,0 3-673,-4 2-729,4 1-7724,1-2 9756,4-4 1,-1 4-1,2-2 1</inkml:trace>
</inkml:ink>
</file>

<file path=ppt/ink/ink1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8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103 4 25701,'0'-2'2711,"0"1"-2452,0 1-259,0 20 0,0 0 0,0 21 0,0-6 0,-2 1-472,-3 0-962,-7 1-1165,-6 0-7232,-3-3 9263,-1-4 0,9-14 1,3-6-1</inkml:trace>
</inkml:ink>
</file>

<file path=ppt/ink/ink1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8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32 27695,'52'-12'-4213,"-8"1"4213,-30 7 0,-7 2 0,0-1 0</inkml:trace>
</inkml:ink>
</file>

<file path=ppt/ink/ink1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8.4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 28378,'-7'57'97,"0"0"1,-1 14 0,0-3-98,0 7 0,1 19 0,5-43-4595,3 1 4595,6-21 0,-4-5 0,4-20 0</inkml:trace>
</inkml:ink>
</file>

<file path=ppt/ink/ink1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8.8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27986,'-8'75'101,"0"-8"-638,2-37-606,-2-3-796,1-6-4627,-1-2 6566,0-5 0,2-6 0,2-4 0</inkml:trace>
</inkml:ink>
</file>

<file path=ppt/ink/ink1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9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54 26743,'53'-15'386,"-1"0"1,38-8-275,-58 30-11,-5 6 22,-6 7 11,-6 4 46,-7 2-68,-4 1 112,-7 0-55,-11 0-169,-8-2 0,-13-1 0,-2-4 0,-1-3 0,3-1-606,6-3-660,1 1-583,2 0-3260,2-1 5109,3 1 0,10-7 0,4-2 0</inkml:trace>
</inkml:ink>
</file>

<file path=ppt/ink/ink1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9.2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5 23090,'0'-2'3776,"0"-1"-2969,0 3-1255,2 26-1312,-1-12-4638,-1 21 6398,-4-17 0,1-8 0,-1-2 0</inkml:trace>
</inkml:ink>
</file>

<file path=ppt/ink/ink1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9.4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62 28671,'39'-23'0,"-1"4"0,-4 10 0,1 4 0,-3 1 0,-3 3-1626,-4 1-3674,-4 0 5300,-2 3 0,-9-2 0,-3 3 0</inkml:trace>
</inkml:ink>
</file>

<file path=ppt/ink/ink1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09.8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3 233 23381,'-2'0'4236,"1"0"-3182,1 0-1054,26-49 0,-9 24 0,21-39 0,-18 37 0,-2 5-237,-4 3-916,-3 6-1212,-1 5-4773,-2 4 7138,2 2 0,-6 2 0,0 0 0</inkml:trace>
</inkml:ink>
</file>

<file path=ppt/ink/ink1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0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23224,'0'-4'4953,"0"1"-4459,0 3-494,0 0 0,31 17 0,-13-7 0,25 16 0,-22-12-337,-4 0-1131,-1-4-1681,1-5 3149,1-2 0,-7-3 0,-1 0 0</inkml:trace>
</inkml:ink>
</file>

<file path=ppt/ink/ink1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28367,'88'-8'304,"-21"1"-541,-25 7-681,-18 0-1648,-4 0-7265,-3 4 8974,-5 4 1,-6-2 0,-3 1 0</inkml:trace>
</inkml:ink>
</file>

<file path=ppt/ink/ink1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25936,'0'-2'1994,"0"1"-2419,0 1-696,49-3-1255,-24 3-5523,37-2 7899,-41 2 0,-9 0 0,-6 1 0</inkml:trace>
</inkml:ink>
</file>

<file path=ppt/ink/ink1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4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 0 27337,'-17'58'1334,"9"-8"-1334,18-31 0,7-4 0,3-5 0,1-5 0,0-3 0,-1-6 0,-2-3 0,-3-8-662,-4-3-1086,-5-1-1871,-2-1 3619,-2 1 0,0 8 0,-1 2 0</inkml:trace>
</inkml:ink>
</file>

<file path=ppt/ink/ink1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6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26709,'-2'71'1255,"-3"-3"-1199,-3-21-56,1 0-269,-2-6-2006,-2 9-3629,-1-18 5904,-3 3 0,6-24 0,2-5 0</inkml:trace>
</inkml:ink>
</file>

<file path=ppt/ink/ink1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74 22316,'6'-5'2723,"-2"1"-2723,-4 4-728,42-16-2263,-19 6 2991,33-15 0,-41 18 0,-3 0 0</inkml:trace>
</inkml:ink>
</file>

<file path=ppt/ink/ink1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1.9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7 22586,'0'-4'4302,"0"1"-3898,0 3 503,0 0-739,-7 42-101,4-17-67,-7 36-168,6-28-638,2-2-975,0-4-1166,4-6-6847,6-7 9794,6-8 0,-3-4 0,-1-2 0</inkml:trace>
</inkml:ink>
</file>

<file path=ppt/ink/ink1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2.2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3 147 20300,'0'-4'4482,"0"1"-4191,0 3 483,0 0-382,-2 17 212,2 0-357,-1 8 45,8-7 167,4-12-190,9-3-169,2-2-32,1-6 21,0-5-10,-4-9-57,-4-7 0,-6-5-22,-4-2-89,-4 2-113,-2 4-145,-4 7-415,-5 5-751,-7 8-3238,-7 4 4751,-3 13 0,11-7 0,2 7 0</inkml:trace>
</inkml:ink>
</file>

<file path=ppt/ink/ink1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2.2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21734,'0'0'0</inkml:trace>
</inkml:ink>
</file>

<file path=ppt/ink/ink1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2.3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21734,'0'0'0</inkml:trace>
</inkml:ink>
</file>

<file path=ppt/ink/ink1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2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110 0 19730,'-2'69'-907,"-6"-7"1173,-11-30-9196,-5 0 9226,-3-3 0,11-13 1,3-5-1</inkml:trace>
</inkml:ink>
</file>

<file path=ppt/ink/ink1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2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40 28671,'-4'0'0,"9"0"0,29 0 0,6 0 0,2-1 0,2-2-1424,-3 0-1288,1-2-6655,1-3 9367,3-1 0,-20 3 0,-4 1 0</inkml:trace>
</inkml:ink>
</file>

<file path=ppt/ink/ink1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3.1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22720,'0'-6'3127,"0"2"-2590,0 4-234,0 41-102,0-14-122,0 33-79,0-28-348,2-7-604,5-8-493,8-9-2791,10-4 4236,8-5 0,-14 1 0,-1-1 0</inkml:trace>
</inkml:ink>
</file>

<file path=ppt/ink/ink1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13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0 28671,'-24'73'0,"0"-1"0,0 0 0,-2 2 0,-10 19 0,-1 0-225,11-24 0,2 3-2080,4-3 0,1 5 1,3-10 2340,-1 30 1,10-12 0,7-60 0</inkml:trace>
</inkml:ink>
</file>

<file path=ppt/ink/ink1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206 0 24345,'-38'1'1412,"2"3"-1054,11 3-89,0 4-22,3-1-79,2 1-56,4 1-23,4-2-22,5 1-33,3 0 11,4 2-45,3 4 12,4 0-12,7 0 0,5-1-12,2-5-11,1-3 23,-1-4 35,0-3-2,-4-1-33,-2-5 101,-4-3-11,-5-6 22,-1-1 44,-4-8-111,0 6-22,-1-4-23,-2 7-12,-1 3-10,-3 2-112,0 4-102,1 3-123,2 1-156,-1 1-404,2 0-403,-1 0-8509,1 4 9728,0 0 1,2 2-1,0-3 1</inkml:trace>
</inkml:ink>
</file>

<file path=ppt/ink/ink1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1.1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11 24916,'0'-6'2342,"0"2"-2062,0 4 68,0 0-203,0 40-122,-3-5-23,-3 39-90,-3-15-212,-2-1-528,-1-2-425,2-9-1232,0-5-6108,5-10 8595,1-9 0,3-11 0,1-6 0</inkml:trace>
</inkml:ink>
</file>

<file path=ppt/ink/ink1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1.3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91 19492,'81'-42'347,"-9"9"1815,-27 23-3148,-8 6 445,-8 3 541,-8 16 0,-12-11 0,-2 12 0</inkml:trace>
</inkml:ink>
</file>

<file path=ppt/ink/ink1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1.4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82 25308,'-2'0'2286,"0"0"-2118,2 0-168,43-24-112,-14 11-538,34-17-818,-30 21-1444,-7 5-6919,-7 2 8336,-7 7 0,-6-4 0,-3 3 0</inkml:trace>
</inkml:ink>
</file>

<file path=ppt/ink/ink1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1.7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 27101,'-5'62'762,"7"-9"-482,20-42-78,3-5-124,0-3 12,-4-3 68,-5 0-158,-7-12 0,-6 0 0,-5-13 0,-6 6 0,-5 1-528,-4 5-1052,0 4-2050,6 2 3630,4 0 0,6 3 0,1 0 0</inkml:trace>
</inkml:ink>
</file>

<file path=ppt/ink/ink1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1.9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28671,'-6'74'-405,"-1"-8"-1006,-9-29-864,-1-2-6230,-3-5 8505,-1-4 0,10-12 0,2-5 0</inkml:trace>
</inkml:ink>
</file>

<file path=ppt/ink/ink1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0 119 25543,'62'-34'-2139,"-9"2"-3666,-31 16 5805,-2-2 0,-9 8 0,-4 2 0</inkml:trace>
</inkml:ink>
</file>

<file path=ppt/ink/ink1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1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6 23717,'0'-3'3721,"0"1"-3083,-7 43-369,-1-6-213,-5 34-56,3-18-325,5-5-459,3-5-1110,6-8-4605,9-11 6499,9-7 0,-6-10 0,0-2 0</inkml:trace>
</inkml:ink>
</file>

<file path=ppt/ink/ink1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28671,'66'-3'0,"-9"3"-1088,-29 7-1176,-9 6-7567,-8 9 9546,-8 5 1,-4-12-1,0-1 1</inkml:trace>
</inkml:ink>
</file>

<file path=ppt/ink/ink1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5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9 26541,'-4'0'1860,"1"0"-1771,3 0-89,48-2-392,-16 0-672,37-1-931,-33 2-2744,-5 2 4739,-7 3 0,-11-2 0,-4 3 0</inkml:trace>
</inkml:ink>
</file>

<file path=ppt/ink/ink1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8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93 1 27158,'-50'43'1299,"11"-4"-1085,35-22-214,8-2 0,21-2 0,-1-7 0,17-1 0,-14-5 0,-3-1 0,-10-5 0,-6-4-13,-5-7-1499,-3-4-2018,0-3 3530,-1 1 0,0 10 0,0 3 0</inkml:trace>
</inkml:ink>
</file>

<file path=ppt/ink/ink1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2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 1 24008,'2'0'3486,"0"0"-3229,-2 50-257,0-25-123,-3 41-572,-1-39-1176,-3-4-4146,0-5 6017,0-7 0,4-5 0,1-3 0</inkml:trace>
</inkml:ink>
</file>

<file path=ppt/ink/ink1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3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46 26922,'76'-25'56,"-8"6"-583,-32 18-929,-6 1-3306,-8 2 4762,-9 6 0,-7-4 0,-5 3 0</inkml:trace>
</inkml:ink>
</file>

<file path=ppt/ink/ink1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3.3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32 25981,'-3'0'1681,"1"0"-1603,66-9-280,-29 3 46,46-5 156,-55 7 145,-12 2 258,-10 5 45,-14 7-155,-3 7-293,-8 7 0,0 4 0,6 0 0,5-2 0,6-2 0,4-3 0,13-6-102,10-7-1063,17-3-2275,11-9 3440,9-7 0,-26 5 0,-5-5 0</inkml:trace>
</inkml:ink>
</file>

<file path=ppt/ink/ink1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3.5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 27426,'-49'67'1245,"6"-5"-1245,17-23 0,0-2-752,1-3-9079,-15 4 8056,13-14 0,-2-2 0,19-16 1</inkml:trace>
</inkml:ink>
</file>

<file path=ppt/ink/ink1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3.7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27247,'66'9'549,"-7"0"-728,-27 0-897,-5-1-1378,-7 1-7377,-11 1 9095,-4 0 0,-5-3 1,0-1-1</inkml:trace>
</inkml:ink>
</file>

<file path=ppt/ink/ink1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3.8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28546,'75'7'-2699,"-8"-1"-1851,-30-6 4550,-3 0 0,-16 0 0,-5 0 0</inkml:trace>
</inkml:ink>
</file>

<file path=ppt/ink/ink1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0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1 28647,'-47'72'24,"11"-10"-373,32-42-715,11-7-1166,12-5-4806,15-7 7036,14-10 0,-20 6 0,-2-6 0</inkml:trace>
</inkml:ink>
</file>

<file path=ppt/ink/ink1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2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200 1 27852,'-59'76'819,"13"-8"-819,39-34 0,5-6 0,11-5 0,3-9 0,16-6 0,-7-13 0,2-12 0,-15-11 0,-4-9 0,-12-1-640,-12 5-604,-15 8-1770,-9 12 3014,2 7 0,17 5 0,9 1 0</inkml:trace>
</inkml:ink>
</file>

<file path=ppt/ink/ink1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63 25847,'67'-11'-68,"-10"0"-1377,-34 1-3082,-7 1 4527,-5-2 0,-6 6 0,-2 0 0</inkml:trace>
</inkml:ink>
</file>

<file path=ppt/ink/ink1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0 28671,'-35'80'0,"6"-9"0,22-38 0,0 0-752,-1-5-1960,0-3-7119,-2-3 7662,1-5 1,3-8 0,1-3 0</inkml:trace>
</inkml:ink>
</file>

<file path=ppt/ink/ink1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8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0 26059,'-52'57'1950,"11"-6"-1413,33-24-412,4 0-125,3 0 0,8 1 0,4 0 0,10-4 0,4-3 0,3-9 0,-1-5-102,1-8-1097,-4-11-695,-4-6-2016,-8-8 3910,-6 3 0,-5 10 0,-1 6 0</inkml:trace>
</inkml:ink>
</file>

<file path=ppt/ink/ink1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4.9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31 27236,'73'-4'-9831,"-8"-2"9697,-30-4 1,-15 4 0,-6 1-1</inkml:trace>
</inkml:ink>
</file>

<file path=ppt/ink/ink1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5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203 4 22417,'0'-2'4057,"0"0"-3564,-39 17-269,14 1-168,-32 16-56,27-2-22,5-1-68,9-4-392,8-7-1098,6-7-694,11-5-2309,3-5 4583,10-6 0,-10 4 0,-2-3 0</inkml:trace>
</inkml:ink>
</file>

<file path=ppt/ink/ink1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5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23381,'5'0'3742,"0"0"-3439,34 0-247,-15-6-56,32-2-268,-26-7-1189,-3-5-3474,-5-4 4931,0-4 0,-11 12 0,-1 2 0</inkml:trace>
</inkml:ink>
</file>

<file path=ppt/ink/ink1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5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71 1 27348,'-39'80'885,"8"-12"-706,31-39-78,6-6-90,2-6-11,6-8-22,2-5-124,3-12-145,1-8 11,-1-11-34,-5-7-370,-6 2-178,-4 4 10,-4 7-1692,-8 8 2544,-1 7 0,-1 4 0,3 2 0</inkml:trace>
</inkml:ink>
</file>

<file path=ppt/ink/ink1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5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13902,'0'0'0</inkml:trace>
</inkml:ink>
</file>

<file path=ppt/ink/ink1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5.5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13902,'0'0'0</inkml:trace>
</inkml:ink>
</file>

<file path=ppt/ink/ink1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6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190 96 26552,'-59'11'1390,"9"5"-998,32 11-168,8 2-111,6-2-113,13-5 0,9-5 0,14-7 0,9-5 0,3-4 0,1-8 0,-1-5 0,-6-11 0,-4-4 0,-7-2 0,-6-1 0,-7 2 0,-7 1 0,-8 5 0,-14 1 0,-12 6 0,-18 4-281,-10 5-492,-6 4-785,0 3-649,7 6 2207,0 12 0,28-9 0,2 6 0</inkml:trace>
</inkml:ink>
</file>

<file path=ppt/ink/ink1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6.5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9 24211,'0'-5'3372,"0"1"-2745,0 4-223,-42 35-347,15-9-57,-35 30 0,28-17 0,3-2 0,4-2-304,5-4-1220,4-5-1680,5-5 3204,6-6 0,4-7 0,3-4 0</inkml:trace>
</inkml:ink>
</file>

<file path=ppt/ink/ink1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6.6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0 24468,'3'0'2465,"-1"0"-2465,0 38-112,-2-17-1042,1 29-3182,-7-30 4336,-8-2 0,5-10 0,-3-2 0</inkml:trace>
</inkml:ink>
</file>

<file path=ppt/ink/ink1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6.8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26127,'-4'2'2544,"0"-1"-2544,60 10 0,-4-9 0,-3 4 0,3-1 0,24-5-4252,-14 0 4195,-20 0-775,-20-2-2955,-13-3 3787,-10-3 0,0 2 0,-3 2 0</inkml:trace>
</inkml:ink>
</file>

<file path=ppt/ink/ink1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7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26586,'-69'-1'504,"11"3"-504,38 5-191,4 0-626,3-3-674,3 0-2240,0-4 3731,4-5 0,2 4 0,2-4 0</inkml:trace>
</inkml:ink>
</file>

<file path=ppt/ink/ink1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27.3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27550,'14'54'373,"1"1"1,-4 1 0,-6-1-374,-17 41 0,-9-2-1168,-3-11-1510,-3-14 2771,0-13 0,11-28 1,3-10-1</inkml:trace>
</inkml:ink>
</file>

<file path=ppt/ink/ink1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34.7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18 969 24871,'26'-1'1278,"-5"1"-1065,-19 0-56,-2 0 549,1 0-437,-1-1 22,1-4-34,-1-8-100,0-10-34,0-11 1,0-11-46,-2-10 23,-2-10-68,-3-9-20,-1-8-13,-2-3 0,2 2 0,0 9 0,1 10 0,1 13 0,1 10 0,3 7 0,0 4 0,2 2 0,0 2 0,0 4-24,2 7-9,0 7-23,3 5 56,6 3 113,8 0-113,12 0 0,30 0 0,-8 0 0,22 0 0,-12 0 0,5 0 0,6 0 0,0 0 0,-3 0 0,-3 0 0,-2 0 0,-2 0 0,-3 0 0,10-1 0,-23 0 0,3-1 0,-27 0 0,-4 1 0,-1 1 0,14 0 0,-6 0 0,11 0 0,-11 0 0,-3 0 0,-3 0 0,-5 0 0,-4 1 0,-2 0 0,-1 0 0,-3 0 0,1-1 0,-3 0 0,-1 0 0,-1 0 0,1 0 0,-3 0 0,1 0 0,-1 2 0,0 1 0,0 5 0,0 2 0,0 6 0,0 5 0,-1 5 0,-2 7 0,-2 6 0,-2 8 0,0 2 0,0 3 0,2-2 0,1-3 0,1-2 0,3-2 0,-2-1 0,0-1 0,-2 1 0,-1-3 0,-1-3 0,0-4 0,-1-3 0,2-2 0,-2-1 0,2 12 0,1-12 0,1 7 0,2-18 0,-1-2 0,0-5 0,1-2 0,-1-2 0,1-2 0,1 1 0,-1-1 0,-2 1-349,-4 1-311,-2 1-136,-4-1-807,0-1-604,2-2 202,3-1 436,0 0 337,1 0 2228,0 0 640,0 1-123,1 1-348,2 0-425,1-1-146,1 0-146,1-1 583,0 0-505,-1 0 1,-2 0-135,-4 0-11,-5 0-22,-7 2-246,-10 2-113,-9 6 0,-14 2 0,-10 3 0,-12 0 0,-6-2 0,-4-2 0,2-4 0,3-4 0,10-1 0,9-3 0,11-5 0,12-1 0,11-5 0,10 5 0,8 1 0,5 3 0,2 1 0,2 0 0,0 1-2556,0 1 449,3 0-3047,4 0 5154,6 0 0,-4 0 0,-1 0 0</inkml:trace>
</inkml:ink>
</file>

<file path=ppt/ink/ink1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1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76 23829,'-63'29'2197,"9"1"-1805,27 2-23,5 0-55,8-1 23,6-1-91,5 0 0,12-3-78,8-2 45,14-5-90,13-7-100,5-6-1,6-12-11,-1-9 45,-4-12-22,-10-10 0,-12-5 23,-11-23-57,-14 16 0,-14-12 0,-12 26 0,-13 7 0,-10 9 0,-5 9 0,-4 10 0,2 12 0,6 5-304,14 10-782,15-3-999,14-2-1467,22-5 3552,12-8 0,-9-3 0,1-6 0</inkml:trace>
</inkml:ink>
</file>

<file path=ppt/ink/ink1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1.8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28671,'2'90'0,"1"-7"0,5-34-550,0 1-1332,2-3-2937,1-2 4819,0-3 0,-4-19 0,-3-6 0</inkml:trace>
</inkml:ink>
</file>

<file path=ppt/ink/ink1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59 22564,'0'-5'2330,"0"0"-2073,40-16-89,-14 15-100,30-15 77,-29 21 2,-10 4-58,-8 7 46,-5 9 357,-13 10-178,-7 7 0,-11 5-123,-3 0-57,4-1 12,6-3 44,9-2 68,5 1 134,4-2-135,4-1-177,7-4-80,6-6 0,13-7 0,9-8 0,11-10 0,9-17 0,8-12-774,1-17-952,0-6-2319,-9-4 4045,-7 2 0,-23 24 0,-9 8 0</inkml:trace>
</inkml:ink>
</file>

<file path=ppt/ink/ink1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2.5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69 24535,'-2'-2'3239,"1"0"-2612,1 2-357,54-6-270,-12 0 0,51-6 0,-25 1-3392,0-1 3392,-5 4 0,-8 1 0,-14 5-494,-11 1-1198,-13 3-2409,-9 5 4101,-10 6 0,2-4 0,-4 0 0</inkml:trace>
</inkml:ink>
</file>

<file path=ppt/ink/ink1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2.7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302 0 23336,'-4'0'3485,"0"0"-2824,-44 56-224,18-15-264,-5 2 1,0 2-6,0 14-123,3-5-45,5-4-78,5-8-505,6-8-694,8-10-1143,3-10-7351,4-7 9771,9-7 0,-6-1 0,6-2 0</inkml:trace>
</inkml:ink>
</file>

<file path=ppt/ink/ink1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2.9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21723,'0'-3'4000,"0"1"-2409,0 2-1411,36 27-113,-17-12-67,29 23-67,-28-19-606,-1-1-829,-3-2-1680,-4-1-6649,-2-2 9683,-3-2 1,-3-4 0,-1-4 0</inkml:trace>
</inkml:ink>
</file>

<file path=ppt/ink/ink1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3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50 23258,'0'-3'3900,"0"0"-3430,41-12-280,-14 8-156,34-10-34,-27 14-202,-4 1-616,-5 2-997,-8 5-4012,-6 2 5827,-7 7 0,-2-5 0,-2-2 0</inkml:trace>
</inkml:ink>
</file>

<file path=ppt/ink/ink1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3.4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27123,'-60'74'23,"9"-9"-572,34-34-617,5-2-1466,5-6-7199,4-5 9686,2-7 0,1-6 1,0-3-1</inkml:trace>
</inkml:ink>
</file>

<file path=ppt/ink/ink1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3.6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27919,'25'69'392,"-1"-11"-6086,-9-37 5067,1-2 490,0-7 137,16-5 0,-18-4 0,8-3 0</inkml:trace>
</inkml:ink>
</file>

<file path=ppt/ink/ink1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3.7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7 24513,'0'-3'3048,"0"0"-2712,0 3-191,-7 52-145,4-22-44,-5 43-763,5-37-1289,-3 0-7036,-4 1 9132,-6 0 0,6-15 0,1-4 0</inkml:trace>
</inkml:ink>
</file>

<file path=ppt/ink/ink1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4.0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0 171 27550,'48'-36'164,"0"0"0,-3 3 0,-3 6-130,15 4 22,-13 11 146,-15 8-5616,-15 19 5504,-8 10 1319,-14 20-1409,-9 11 0,-11 5 860,-6 2-860,1-1 0,5-3 0,3-3 0,4-7-573,3-6 2128,3-8-6328,4-9 4773,5-7 0,3-9 0,2-5 0</inkml:trace>
</inkml:ink>
</file>

<file path=ppt/ink/ink1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8.5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25286,'2'3'2073,"0"0"-1670,-2-3 506,0 0-909,26 1 0,-14-1 0,20 0 0,-19-2 0,-2 0-494,1-2-694,1 0-1534,1 2-6590,-1 0 9312,-2 7 0,-5-4 0,-2 3 0</inkml:trace>
</inkml:ink>
</file>

<file path=ppt/ink/ink1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8.7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23 26295,'-4'0'2376,"0"0"-2376,4 0 0,0 0 0,2-8 0,6 5 0,6-7 0,10 9 0,5 0 0,5 1-24,3 0-2620,4 0-7187,4 0 9073,5 0 0,-22 0 0,-3 0 0</inkml:trace>
</inkml:ink>
</file>

<file path=ppt/ink/ink1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9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155 88 23135,'-5'-2'3003,"1"1"-2387,4 1-280,-4 60-4408,3-13 4173,-1 2 0,1 3 67,1 24 870,1 1-892,0 0-45,-2-2-12,-5-5 1,-2-4 67,-4-9-45,0-11 3414,0-11-3502,3-13-24,0-11 0,1-9 0,-2-20 0,-1-16 0,-2-25 0,1-17 0,2-11-276,6-4 276,1-1 0,11 5 0,8 7 0,13 7 0,10 7 0,7 9 0,0 11 0,14 17 0,-19 17 0,5 20 0,-26 14 0,-9 10 0,-6 6 276,-7 3-276,-11 1 0,-6 6 0,-9-1 0,-10 12-461,13-20-457,-1 2-348,17-28-864,4-3-5253,2-5 7383,2-2 0,1-2 0,0-1 0</inkml:trace>
</inkml:ink>
</file>

<file path=ppt/ink/ink1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7:59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89 12 24513,'2'-6'3070,"-1"1"-2510,-1 5-179,5 43-234,-9-7-147,-4 41 0,-10-17 0,-3-2 0,3-7 0,5-10 0,5-12 0,4-12 0,3-9 0,0-6 0,4-6 0,7-8 0,8-8 0,9-9 0,7-3 0,7-2-472,3 1-1152,3 3-2523,-2 6 4147,-5 9 0,-17 8 0,-8 5 0</inkml:trace>
</inkml:ink>
</file>

<file path=ppt/ink/ink1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0.0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99 289 24592,'45'-31'173,"0"0"1,34-26-152,-35 21 90,-9 3 45,-11 3 194,-12 4 75,-7 5-32,-7 7-69,-9 7 207,-10 5-61,-12 15 134,-10 12-268,-8 19-337,-3 11 0,2 4 0,6 0 0,10-6 0,14-7 0,10-6 0,8-6-3392,9-5 3392,10-7 0,10-7-147,13-8-1970,9-11-3285,9-11 5402,5-10 0,-26 7 0,-6 2 0</inkml:trace>
</inkml:ink>
</file>

<file path=ppt/ink/ink1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0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1 28671,'1'22'0,"3"1"0,16-7 0,-2 2 0,0 2 0,-5 3 0,-4 1 0,-4 5 0,-3 3 0,-4 4 0,-6 3 0,-5 1 0,-8-3 0,-2-3 0,3-8 0,4-9 0,5-8-595,6-7-1108,2-7-1244,3-9-6884,4-10 9117,8-15 1,-5 17 0,3 0 0</inkml:trace>
</inkml:ink>
</file>

<file path=ppt/ink/ink1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0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28098,'-5'50'157,"0"0"0,-4 43-157,4-32-426,4-4-380,-1-5-1211,2-7-1233,0-8-6581,0-8 9725,2-10 1,-1-9 0,1-6 0</inkml:trace>
</inkml:ink>
</file>

<file path=ppt/ink/ink1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0.7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28671,'36'-44'-785,"-1"8"-818,-6 34-2004,2 0 3607,4 2 0,-16 0 0,-2 0 0</inkml:trace>
</inkml:ink>
</file>

<file path=ppt/ink/ink1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3 23706,'-4'-1'3048,"0"-1"-2409,-27 41-158,18-9-21,-22 38-123,29-21-337,4 2 0,11-4 0,9-5 0,12-8 0,9-11 0,6-10 0,3-13 0,1-18 0,-2-15 0,-5-17 0,-10-3 0,-9 1 0,-12 9 0,-7 8 0,-16 11 0,-7 7 0,-15 10-270,-7 4-2284,-6 18-6187,-5 7 8741,-2 18 0,23-16 0,7-1 0</inkml:trace>
</inkml:ink>
</file>

<file path=ppt/ink/ink1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5.0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81 233 28671,'87'-15'0,"-6"-3"-1270,-27-3 1270,-2-2 0,-8-3 405,-9 1-474,-11-1 21,-12 2-98,-11 3-11,-19 3-67,-13 8 191,-20 5 33,-9 15 11,-3 9 712,1 13-62,-9 22-514,25-12-147,0 13 0,32-14 0,7 7 0,5 3 0,12 3 0,6-5 0,31-5 0,-3-21-987,23-14-2430,-9-28 3417,6-13 0,-27 10 0,-6 1 0</inkml:trace>
</inkml:ink>
</file>

<file path=ppt/ink/ink1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5.4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66 50 26765,'-36'80'1681,"7"-11"-1456,28-38-225,1-6 0,5-10 0,2-7 0,6-5 0,2-12-270,4-9-122,-1-15 112,0-8 224,-2-5 56,-7 3 45,-4 6 67,-4 10 179,-1 10-34,0 9 23,0 6-267,0 18-13,1 6 0,3 20 0,3 2 0,2 1 0,2-4-494,1-4-1041,1-9-2735,4-7 4270,2-11 0,-8-5 0,0-5 0</inkml:trace>
</inkml:ink>
</file>

<file path=ppt/ink/ink1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5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21 23628,'0'-5'3036,"0"1"-2711,0 4 247,0 0-91,-4 41-100,-3-8-246,-3 35-22,1-9-113,4-20 0,3-3 0,2-27 0,0-7 0,3-13 0,4-8 0,6-14 0,2-3 0,3 0 0,0 3 0,-1 5-673,0 4-706,-1 3-1736,0 1 3115,-1 1 0,-6 9 0,-1 2 0</inkml:trace>
</inkml:ink>
</file>

<file path=ppt/ink/ink1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6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12 24188,'1'-6'3787,"0"0"-3216,-1 6-446,0 0-125,0 40 0,-3 0-3392,-3 41 3392,-3-7 0,-1 2-16,0-2 16,4-7 0,1-5-1110,2-11-1422,2-9-6432,2-13 8964,6-14 0,-4-7 0,4-8 0</inkml:trace>
</inkml:ink>
</file>

<file path=ppt/ink/ink1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6.3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28671,'48'42'-2735,"-3"-7"-3876,-19-26 6611,4-3 0,-14-5 0,-1-1 0</inkml:trace>
</inkml:ink>
</file>

<file path=ppt/ink/ink1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06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4 27359,'0'-2'1312,"0"1"-1312,-49 69-5661,20-14 5661,-5 2 0,1 4 0,2 21 1409,7-4-1409,6-8 0,7-11-1203,4-9-7627,2-6 8830,1-7 0,1-17 0,1-4 0</inkml:trace>
</inkml:ink>
</file>

<file path=ppt/ink/ink1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 7 23896,'0'-4'2679,"0"1"-2108,0 3 740,0 0-1266,0 44-45,0-19 0,0 37-168,0-29-269,-2 0-280,-1 1-583,-2-3-504,0-5-2051,2-5-5221,1-5 9076,1-5 0,1-5 0,-1-2 0</inkml:trace>
</inkml:ink>
</file>

<file path=ppt/ink/ink1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3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 64 23639,'50'-35'347,"-7"7"-302,-19 29 11,8 15-11,-8 0 90,3 12-46,-12-6 236,-6 0 89,-5-2 46,-2-2 44,-2-3 79,-4-2-102,-6 0-144,-7-2 10,-10 1-123,-3 1-112,-1-2-56,1 0-45,4-1-11,7-2-100,4-2-281,5 0-381,3 0-897,3-1-2094,2 2 3753,1 0 0,1-3 0,0 1 0</inkml:trace>
</inkml:ink>
</file>

<file path=ppt/ink/ink1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3.6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26328,'26'18'-336,"-4"-3"-2488,-15-2-3137,-3-2 5961,-1 0 0,-3-7 0,0-1 0</inkml:trace>
</inkml:ink>
</file>

<file path=ppt/ink/ink1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3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74 28412,'52'-28'259,"-2"4"-259,-15 17 0,-1 0-24,-2 3-827,-7 2-818,-6 1-5724,-10 6 7393,-4 6 0,-5-3 0,0 1 0</inkml:trace>
</inkml:ink>
</file>

<file path=ppt/ink/ink1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4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4 250 23616,'-2'0'3351,"1"0"-2074,1 0-1143,10-45-89,2 18-34,10-36-11,0 31-212,9-4-102,-10 16-212,1-1-505,-15 17-818,-3 3-2376,-1 1 4225,-2 7 0,0-4 0,0 3 0</inkml:trace>
</inkml:ink>
</file>

<file path=ppt/ink/ink1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4.4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93 26317,'-66'-30'941,"9"4"-806,29 12-68,8 3-67,6 5-583,6 3-1176,5 2-4437,1 0 6196,10 1 0,-7 0 0,7 0 0</inkml:trace>
</inkml:ink>
</file>

<file path=ppt/ink/ink1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5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238 1 25174,'-61'17'1087,"4"5"-796,24 8 146,-5 16-303,16-12-10,1 10-1,17-17-55,2-3 21,5-3 23,6-5 112,8-7-89,10-4-57,4-5-22,2-8 11,-2-4-56,-5-8 23,-5-2-12,-6 1 23,-8-2-45,-3 0-67,-8-1-291,-5 1-359,-7 3-527,-5 9-1009,0 4-7578,1 9 8798,3 10 1,7-6-1,4 4 1</inkml:trace>
</inkml:ink>
</file>

<file path=ppt/ink/ink1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5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28210,'26'35'-33,"-7"-1"-561,-17-7-840,-2 1-1390,-2-1-7007,-2 1 8767,-4-1 1,3-13 0,0-2 0</inkml:trace>
</inkml:ink>
</file>

<file path=ppt/ink/ink1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5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27460,'27'3'246,"2"-1"-246,7-2 12,-2 0 10,-6 1-11,-8 2 0,-9 3 45,-5 5 191,-8 5 33,-10 5 0,-6 5-234,-7 2-46,1-2 0,6-2 0,6-5 0,7-4 0,3-2 0,2-1 0,2 0 0,5-2 0,6-1 0,8-3-640,7-4-1376,9-3-4394,8-7 6410,5-5 0,-22 3 0,-4 1 0</inkml:trace>
</inkml:ink>
</file>

<file path=ppt/ink/ink1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213 11 25936,'-66'-10'1278,"8"10"-1021,35 11-44,1 9-79,4 3-66,5 1-12,5 1-34,5-2 23,2-1 22,6-2 56,4 0 79,6-2-79,5-2-78,-1-3 0,0-4-1,-5-5-31,-4-2-13,-3-2 0,-3-11 0,-2-6 0,-1-14 0,-1-3 0,0-1 0,-2 4 0,-1 6 0,-1 10-91,-1 6-1141,2 6-1581,1 2-7018,2 1 8423,4 4 0,-3-3 0,3 3 1</inkml:trace>
</inkml:ink>
</file>

<file path=ppt/ink/ink1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28558,'22'-4'113,"1"1"-113,0 2-1054,13-3-537,-8-1-2421,5 0 4012,-15 3 0,-9 1 0,-3 1 0</inkml:trace>
</inkml:ink>
</file>

<file path=ppt/ink/ink1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7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5 23852,'-3'-3'3686,"0"1"-3081,3 2-190,0 0-302,-12 54-113,7-19 0,-8 45 0,11-34 0,1-3-785,0-4-986,1-6-2588,4-6 4359,6-7 0,-3-11 0,3-4 0</inkml:trace>
</inkml:ink>
</file>

<file path=ppt/ink/ink1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 28065,'-31'41'303,"0"1"0,-21 32-303,35-37 0,5-4 0,4-5 0,4-3 0,3-4 0,1-2 0,3-3 0,3-4 0,4-3 0,6-4 0,5-2 0,4-2 0,4-5 0,0-4 0,-1-4 0,-3-3-1065,-4 2-1255,-6 3-7511,-3 3 9305,-3 4 0,-5 1 1,0 2-1</inkml:trace>
</inkml:ink>
</file>

<file path=ppt/ink/ink1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7 22564,'1'-3'3719,"1"0"-3091,-2 3 347,0 0-516,1 24-190,-1-1-212,-1 26-57,-5-7 0,-3 3 0,-2-3-494,0-3-985,0-5-1860,2-5 3339,0-5 0,4-11 0,2-5 0</inkml:trace>
</inkml:ink>
</file>

<file path=ppt/ink/ink1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1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40 26418,'2'-5'2253,"-1"0"-2253,-1 5 0,43-13-214,-18 10-917,35-11-1581,-29 14 2712,0 0 0,-14 0 0,-2 0 0</inkml:trace>
</inkml:ink>
</file>

<file path=ppt/ink/ink1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46 27964,'-57'60'707,"11"-5"-707,38-21 0,4-6 0,3-5 0,6-7 0,2-7 0,6-5 0,3-8 0,1-11 0,2-11 0,-2-12 0,-4-5 0,-3 0 0,-6 6 0,-3 6 0,-1 10-69,-3 10-2429,-7 5-7333,-8 19 9008,-7 10 1,9-4-1,3 1 1</inkml:trace>
</inkml:ink>
</file>

<file path=ppt/ink/ink1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6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 24849,'0'3'3641,"0"-1"-3460,0-2-181,-15 57 0,8-29 0,-11 43-427,12-46-906,4-6-1222,1-6-5692,1-7 8247,2-3 0,-1-3 0,2 0 0</inkml:trace>
</inkml:ink>
</file>

<file path=ppt/ink/ink1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7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19695,'4'0'4269,"-1"0"-4269,-3 0-896,0 0-2600,5 42 3496,-9-25 0,8 27 0,-9-37 0</inkml:trace>
</inkml:ink>
</file>

<file path=ppt/ink/ink1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8.9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34 28671,'-39'3'0,"19"-1"0,50-2 0,54-6 0,-11 0 0,-20 1 0,-1 0 0,18-2 0,-4 2 0,-2 2-2970,1 2-6861,0 1 7551,1 0 1,-30 0 0,-7 0 0</inkml:trace>
</inkml:ink>
</file>

<file path=ppt/ink/ink1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39.3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400 1 28671,'-25'49'0,"1"0"0,-3 6 0,0 1 0,-1 4 0,0 2-512,-2 6 0,0 1 512,-1 2 0,2 0-339,2-2 0,2-1 339,3-4 0,4-2-768,6-5 0,3-2 768,1 44 0,9-47 0,1-14 0</inkml:trace>
</inkml:ink>
</file>

<file path=ppt/ink/ink1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49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29 23919,'-66'-16'1288,"11"3"-1086,36 14-5706,1 5 5617,2 4 1408,0 5-1443,4 4 905,1 3-882,3 5-23,3 5-22,2 0 3404,2 0-3393,3-5-34,4-4 12,2-6-34,7-6 12,0-6-12,3-2 23,3-3 10,2-5 68,2-5 0,-3-7-33,-2-5 44,-7 0-22,-2 1 0,-6 0-22,-2 2-23,-3 1-45,0-2-67,0 8-214,-3-1-178,-1 7-403,-4 3-987,0 1-2184,1 1-5809,2 1 8857,2 2 0,3-2 0,0 2 1</inkml:trace>
</inkml:ink>
</file>

<file path=ppt/ink/ink1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49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25521,'4'94'471,"0"-22"-471,-4-18-538,0-10-739,0-14-1659,0 5-6084,0-18 9020,0 1 0,0-10 0,0-1 0</inkml:trace>
</inkml:ink>
</file>

<file path=ppt/ink/ink1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49.8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42 24166,'65'-23'224,"-6"6"-202,-26 15-11,-5 2-11,-7 2 101,-7 8 325,-8 1-12,-5 11 24,-10 0-1,-5 5-23,-7 1-11,-1 0-55,3-1-90,2-5-46,5-2-66,2-3-23,5-3-56,1-4-44,2-2-23,1-3 0,1-1-23,7 1-10,3-2-113,8-1-145,6-1-291,3-1-505,3-6-2567,10-8-6177,-10-1 9739,4-5 1,-21 12 0,-5 2 0</inkml:trace>
</inkml:ink>
</file>

<file path=ppt/ink/ink1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0.7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0 25375,'-55'35'897,"7"0"-662,27 2-100,2-2-354,6-2 320,3-3 93,5-4-150,3-2-10,1-4 44,1-4 13,2-3-58,4-5 250,5-3-216,5-2 45,4-4-45,2-7 23,-1-5 11,-2-8 44,-5-3 68,-4-2-56,-5-2-56,-3-1-34,-2 3-67,0 2-135,-6 1-346,2 9-629,-5 0-974,6 7-3608,1 4 5692,2 0 0,0 3 0,0 0 0</inkml:trace>
</inkml:ink>
</file>

<file path=ppt/ink/ink1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0.9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24076,'0'2'2879,"0"0"-1758,0-2-852,17-3-180,-1-2-77,17-2-12,-6-1-34,3 1-414,-3 1-302,-2 1-797,-4 1-1602,-4 1 3149,-2 0 0,-8 2 0,-1-1 0</inkml:trace>
</inkml:ink>
</file>

<file path=ppt/ink/ink1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1.1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4 23930,'-6'-2'4135,"2"0"-3698,4 2-268,-16 48-169,11-13 0,-12 41 0,16-26 0,0-1-438,1-3-840,0-4-1410,0-4 2688,5-5 0,-4-15 0,4-5 0</inkml:trace>
</inkml:ink>
</file>

<file path=ppt/ink/ink1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2.2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0 27572,'-21'21'571,"-1"5"-448,1 6-44,4 3-46,3 2 35,6-4-1,5-2 0,2-3-11,1-6-21,0-4-35,0-3 0,0-6 0,0 0 0,3-3 0,4 0 0,5-2 0,3-1 0,2-1 0,0-1 0,-2-1 0,-2 0 0,0 0 0,-2-2 0,1 0 0,2-4 0,1-2 0,2 0-438,1-2-1120,0 1-1691,-1 0 3249,1 2 0,-9 2 0,0 2 0</inkml:trace>
</inkml:ink>
</file>

<file path=ppt/ink/ink1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2.4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 28671,'-3'67'-80,"-1"-5"-984,-5-17-1032,-1-1-5141,-1-1 7237,3-3 0,3-18 0,2-6 0</inkml:trace>
</inkml:ink>
</file>

<file path=ppt/ink/ink1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2.6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0 185 27942,'35'-37'364,"-1"0"1,26-26-365,-28 43-270,-4 5-593,-4 7-1019,-5 4-2578,-5 5 4460,-7 12 0,-3-8 0,-4 7 0</inkml:trace>
</inkml:ink>
</file>

<file path=ppt/ink/ink1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2.9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146 1 23796,'-1'0'3238,"-1"0"-2510,2 0-649,-1 1 78,3 0 167,-3 0 25,3 2-349,-2 2 0,-3 6 0,-8 7 0,-6 6 0,-8 6 0,0 3 0,2 0 0,4-2 0,7-5 0,5-5 0,4-3-3392,7-4 3392,7-2 0,9-2 0,11-5 0,9-2 0,4-2 0,2-2 0,-1-4 0,-4-3 0,-4-6 0,-6-3 2763,-6-1-5418,-3-1-7176,-4 2 7851,-2 1 1,-7 8 0,-2 2-1</inkml:trace>
</inkml:ink>
</file>

<file path=ppt/ink/ink1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3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1 27426,'-62'69'23,"6"-1"-606,26-11-952,-1-1-2768,2-2 4303,7-7 0,8-21 0,7-9 0</inkml:trace>
</inkml:ink>
</file>

<file path=ppt/ink/ink1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3.9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26586,'73'-17'1759,"-5"5"-1658,-23 8-90,-3 4-11,-5 0-504,-7 0-684,-8 1-1905,-6 3 3093,-8 1 0,-4-1 0,-4 0 0</inkml:trace>
</inkml:ink>
</file>

<file path=ppt/ink/ink1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4.1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0 26418,'-2'1'1613,"-1"0"-1613,53 5-694,-17-4-1133,40 2-3697,-32-8 5524,-10-1 0,-13 2 0,-8 1 0</inkml:trace>
</inkml:ink>
</file>

<file path=ppt/ink/ink1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4.2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0 28322,'-29'87'79,"5"-11"-998,34-39-1848,8-4 2767,18-6 0,-15-13 0,2-5 0</inkml:trace>
</inkml:ink>
</file>

<file path=ppt/ink/ink1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4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0 25712,'-68'52'1770,"12"-3"-1422,42-14-1,7 0 0,5 0-200,7-2-147,6-4 0,9-6 0,5-9 0,4-7 0,0-7 0,1-10 0,-4-5 0,-6-8 0,-6 1 0,-7 2 0,-4 2 0,-2 2 0,-1 4 0,-2 0 0,-3 4 0,-2-1 0,-1 2-270,-1-1-626,1 0-594,0 1-1166,0 2 2656,0 3 0,4 1 0,0 1 0</inkml:trace>
</inkml:ink>
</file>

<file path=ppt/ink/ink1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4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 28671,'84'-5'0,"-10"1"0,-40 2-270,-7 0-951,-8 0-1468,-6 1-7142,-5-1 9095,0-1 0,-4 2 0,0 0 1</inkml:trace>
</inkml:ink>
</file>

<file path=ppt/ink/ink1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65 9 24972,'0'-4'3699,"0"0"-3699,0 4 0,0 0 0,-3 33 0,1-10 0,-3 27-853,-1-17-1096,-1-3-3777,-3 1 5726,-4 3 0,5-16 0,0-3 0</inkml:trace>
</inkml:ink>
</file>

<file path=ppt/ink/ink1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5.5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26 28345,'-46'31'326,"6"3"-326,29 5 0,4 0 0,4-4 0,3-5 0,5-5 0,1-6 0,9-4 0,-2-8 0,6-2 0,-1-10 0,6-9 0,3-9 0,3-8 0,-1-4 0,-1 0 0,-4 0 0,-4 4 0,-7 3 0,-5 6-942,-4 0-1972,-10 11 2914,-3 0 0,1 10 0,0 1 0</inkml:trace>
</inkml:ink>
</file>

<file path=ppt/ink/ink1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5.8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0 28625,'-11'57'46,"-4"-6"-46,-6-25 0,-4 0-539,-2 0 539,-1-3-586,-2-3-1207,4-5-1702,4-5 3495,5-4 0,8-2 0,4-4 0</inkml:trace>
</inkml:ink>
</file>

<file path=ppt/ink/ink1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5.9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27897,'97'13'582,"-21"-5"-694,-12-1-526,-19-5-1211,-3-2-4785,-1 0 6634,-2-5 0,-18 4 0,-5-3 0</inkml:trace>
</inkml:ink>
</file>

<file path=ppt/ink/ink1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6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30 27718,'-73'39'953,"12"-2"-953,40-6 0,8-3 0,8-5 0,7 0 0,5-11 0,6-1 0,3-9 0,4-6 0,-2-9 0,0-8 0,-3-12 0,-7-4 0,-4 0-427,-3 3-659,-2 6-1335,-5 11 2421,-4 7 0,2 8 0,1 2 0</inkml:trace>
</inkml:ink>
</file>

<file path=ppt/ink/ink1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6.3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22586,'0'0'0</inkml:trace>
</inkml:ink>
</file>

<file path=ppt/ink/ink1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6.3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22586,'0'0'0</inkml:trace>
</inkml:ink>
</file>

<file path=ppt/ink/ink1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6.6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0 28671,'-25'96'0,"2"-10"0,6-35 0,2-6 0,5-8 0,5-9 0,2-9-606,3-8-705,8-6-1087,6-4-7433,12-1 9445,7-4 1,-14 3-1,-2-4 1</inkml:trace>
</inkml:ink>
</file>

<file path=ppt/ink/ink1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7.0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311 19 22922,'1'-6'4236,"1"1"-3665,-2 5-146,0 0-245,0-3-46,0 2 12,0-2-89,0 3-57,-2 1 0,-3 2 0,-5 4 0,-7 4 0,-3 0 0,-2-1 0,-2-3 0,0-3 0,0-2 0,0-1 0,1-1 0,0-2 0,3 0 0,2-2 0,5 0 0,0 1 0,6 0-1110,0 1-2341,2 2 3451,-1 2 0,3-2 0,0 3 0</inkml:trace>
</inkml:ink>
</file>

<file path=ppt/ink/ink1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7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258 48 26922,'-60'-8'1176,"5"1"-974,26 12-68,1 5-78,3 7-44,4 3-12,4 2-12,4 12 12,6-7-33,4 9 10,13-13 23,8-2 68,14-5 21,8-7-33,8-5-32,1-7-24,0-7 0,-8-7 0,-8-9 0,-12-3 0,-8-2 0,-8-3 0,-5 1 0,-9 1-169,-3 5-985,-7 6-1939,-3 10 3093,-4 8 0,11 4 0,1 1 0</inkml:trace>
</inkml:ink>
</file>

<file path=ppt/ink/ink1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7.7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4 25107,'7'-2'2678,"-2"1"-2465,-5 1 33,0 0-201,0 20-45,-4-6-247,-3 17-615,-4-13-1178,-1 0-3472,0-5 5512,1-3 0,5-5 0,2-2 0</inkml:trace>
</inkml:ink>
</file>

<file path=ppt/ink/ink1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7.9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23269,'4'0'2757,"0"0"-2600,14 37-101,-9-11-56,13 32-314,-17-24-1277,-3-2-8240,-2-3 9434,-3-5 0,2-11 0,-2-4 1</inkml:trace>
</inkml:ink>
</file>

<file path=ppt/ink/ink1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8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47 28671,'70'-8'0,"-1"0"0,-2 0 0,-2 1-267,-13 3 1,-3 0 266,43-1 0,-14 3 0,-12 2 174,-11 0-981,-11 0 829,-15 9 0,-14-6 0,-9 6 0</inkml:trace>
</inkml:ink>
</file>

<file path=ppt/ink/ink1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8:58.7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321 6 24827,'0'-3'3641,"0"1"-3438,-38 7-203,10-1 0,-33 4 0,22-3 0,3-1 0,5 1-461,3 2-2048,6 6 2509,2 7 0,9-9 0,4 2 0</inkml:trace>
</inkml:ink>
</file>

<file path=ppt/ink/ink1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2.5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0 265 28054,'54'-37'205,"1"0"1,-1 3 0,1 4-206,-7 13 0,0 4-981,5-2 1,2 1 980,3 1 0,2 1-1541,2 1 0,1 1 1541,0 2 0,0 2 0,-1 2 0,-2 1 480,-3 3 0,-2 2-480,-4 4 0,-2 1 0,34 14 0,-15 7 0,-16 0 0,-22-2-3373,-13 0 3545,-26-1 1,5-11-1,-9-2 1</inkml:trace>
</inkml:ink>
</file>

<file path=ppt/ink/ink1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6.8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173 321 28671,'-19'-13'0,"0"18"0,1 52 0,-3 14 0,-2 7 0,3-4 0,4-6 0,5-13 0,3-14 0,3-14 0,1-12 0,1-9 0,0-16 0,2-20 0,0-30 0,9-29 0,-1 36 0,3-2-482,4-4 0,3 0 482,1 2 0,3 2 0,-1 4 0,1 4 0,19-30 0,-3 23 0,-2 22 0,-4 17 0,0 13 0,-2 15 0,0 28 964,-13 1-964,-11 21 0,-24-11 0,-14 0 0,-10-2 0,1-9 0,6-10 0,12-11 0,8-9 0,8-6 0,5 1 0,0 5 0,-1 11 0,-2 11 0,1 7 0,2 5 0,2 1 0,10 20 0,-1-15 0,8 15 0,-4-20 0,-2-3 0,-2-6-2847,1-11-6984,2-11 9369,8-13 1,-9-3 0,3-5 0</inkml:trace>
</inkml:ink>
</file>

<file path=ppt/ink/ink1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7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27516,'-14'88'1155,"-2"2"-1155,-4-5 0,1 0 0,3-2-561,7-9-1568,4-10-5906,6-10 8035,8-15 0,-5-18 0,5-11 0</inkml:trace>
</inkml:ink>
</file>

<file path=ppt/ink/ink1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7.3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27785,'-55'76'886,"12"1"-886,34-12 0,6 2 0,8-3 0,11-10 0,11-10 0,8-14 0,4-12 0,-1-10 0,-1-13 0,-1-14 0,-4-13 0,-4-16 0,-5-4 0,-6-1 0,-5 6-147,-5 9-2206,-1 10-7478,-3 10 9400,2 10 1,-3 5 0,2 3 0</inkml:trace>
</inkml:ink>
</file>

<file path=ppt/ink/ink1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7.9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124 62 24267,'0'-6'3563,"0"1"-2903,0 5-479,-18 56-181,6-16 0,-17 52 0,11-31 0,-1-2 0,6-8 0,4-13 0,5-14 0,2-11 0,2-9 0,0-14 0,5-15 0,3-22 0,6-18 0,1-9 0,0-2 0,-5 8 0,-1 13 0,-4 17 0,-1 16 0,-2 13 0,1 12 0,1 14 0,3 13 0,1 15 0,2 9 0,-1 5 0,0 2 0,-1-3 0,1-6 0,0-10 0,0-9 0,0-11 0,0-8 0,-3-9 0,0-2 0,-2-3 0,1-4 0,4-10 0,3-10 0,5-11-3392,0-7 3392,1-2 0,0-3 0,-1 3 0,1 6 0,-2 6 0,-2 8 0,5-2 0,-5 10 0,3-1-875,-7 12-3685,-1 3 5408,2 2 0,-6 0 0,1 0 0</inkml:trace>
</inkml:ink>
</file>

<file path=ppt/ink/ink1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8.1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1 28671,'-13'74'0,"1"-1"0,3-12 0,-1 0-1413,6-5-2016,0-9 3429,10-12 0,-5-16 0,5-9 0</inkml:trace>
</inkml:ink>
</file>

<file path=ppt/ink/ink1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8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 94 28546,'-23'38'125,"4"0"-125,15-1 0,2 0 0,2-1 0,7-4 0,3-4 0,8-6 0,4-9 0,3-6 0,1-6 0,3-13 0,0-7 0,-1-12 0,-5-5 0,-7-1 0,-7 0 0,-5 0 0,-3 1 0,-8 1 0,-5 2 0,-8 5 0,-3 5 0,0 10 0,2 7 0,-1 10-539,1 11-1926,2 9-4303,2 12 6768,8 1 0,4-15 0,5-6 0</inkml:trace>
</inkml:ink>
</file>

<file path=ppt/ink/ink1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8.9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63 0 28177,'-13'80'494,"0"-4"-494,3-21-5661,0-4 5661,3-4 1409,1-11-1409,4-10 860,0-12-860,2-8 0,0-4 0,0-14 3392,3-9-3392,4-18 0,3-10 0,5-5 0,-2 0 0,-1 7 0,-3 6 0,-4 13 0,-2 10 0,-2 10 0,2 10 0,0 14 0,2 14 0,0 15 0,-1 6 0,1 2 0,1-4 0,3-7 0,2-8 0,0-10 0,1-8 0,-2-9 0,-1-4 0,2-10 0,2-10 0,4-12 0,0-9 0,0-1 0,-1 2 0,-3 7-225,-1 8-2475,-1 10 2700,1 7 0,-6 4 0,0 1 0</inkml:trace>
</inkml:ink>
</file>

<file path=ppt/ink/ink1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9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0 28671,'-30'85'0,"1"-5"0,7-23 0,-2-1 0,3-2 0,2-4-3392,3-8 3392,5-6 0,4-9 0,3-7 0,3-8 0,1-6 0,0-3 0,0-1 3392,0 0-3392,2-1 0,4 3 0,6-2 0,8 2 0,6-3 0,6 0 0,3-1 0,0 0 0,-1 0 0,-3-2 0,-3-1 0,-3-2 0,-3 1 0,-5 0 0,-4 0 0,-5 0 0,-4-1 0,-3-1-2948,-1-4-5624,-4-1 8572,-1-3 0,0 6 0,2 1 0</inkml:trace>
</inkml:ink>
</file>

<file path=ppt/ink/ink1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9.5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88 24748,'-2'-8'3709,"1"2"-3495,1 6-214,0 0 0,24-10 0,-9 6 0,17-7-539,-19 7-1388,-7-1-4819,-3-5 6746,-8-3 0,4 5 0,-4 0 0</inkml:trace>
</inkml:ink>
</file>

<file path=ppt/ink/ink1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09.7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28671,'76'-17'0,"-6"2"0,-23 14 0,-1-1-1121,-2 2-3216,-4 5 3489,-3 4 0,-17-3 0,-5 3 0</inkml:trace>
</inkml:ink>
</file>

<file path=ppt/ink/ink1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6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5 22620,'0'-3'3193,"0"1"-1356,0 2-1489,-17 40-91,8-14-134,-15 33-67,12-24-56,0-1 0,2-1-302,-1-3-381,2-3-583,2-4-953,2-8-2879,3-7 5098,1-5 0,1-3 0,0 0 0</inkml:trace>
</inkml:ink>
</file>

<file path=ppt/ink/ink1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6.3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99 22933,'67'-54'1311,"-5"13"-964,-28 38-22,4 9-22,2 8-169,0 8 101,-2 6 24,-5 0 54,-6 1 23,-6-2 67,-10 1 1,-5 0 134,-6 0-101,-12-1-68,-5-1-345,-14-2-24,-5-2 0,-5-4 0,-3-2 0,2-3 0,3-2 0,7-3 0,5-1 0,6-3 0,5 0 0,5-3-707,6 1-1153,2-1-2891,3 2 4751,0 3 0,0-3 0,0 0 0</inkml:trace>
</inkml:ink>
</file>

<file path=ppt/ink/ink1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6.5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23157,'2'-3'2510,"-1"1"-2196,-1 2-314,0 0-358,13 37-954,-10-18-2621,10 30 3933,-13-26 0,0-10 0,0-3 0</inkml:trace>
</inkml:ink>
</file>

<file path=ppt/ink/ink1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6.7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28671,'21'-46'0,"3"6"0,14 28 0,0 0 0,2 4 0,-1 1 0,0 2 0,-3 3-830,-6 0-1871,-9 4-7130,-10 9 9431,-6 8 1,-5-5 0,0 0 0</inkml:trace>
</inkml:ink>
</file>

<file path=ppt/ink/ink1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7.1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20 477 24558,'-5'0'3160,"1"0"-2623,-2-39-167,5 9-324,-2-38-4298,10 17 4252,6-3 860,3 2-860,3 4 0,-2 8 0,1 7 0,0 9 0,-3 6 3392,-1 8-3392,-5 3 0,-3 6 0,-2 0 0,-3 1 0,3 2-181,1 5-1667,3 5-2612,3 7 4460,1 7 0,-5-11 0,-1-1 0</inkml:trace>
</inkml:ink>
</file>

<file path=ppt/ink/ink1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7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333 358 27247,'-38'-42'403,"0"-1"0,1 2 1,3 2-259,-7-12-76,1 3-69,4 9 0,7 12 0,8 10 0,10 10-147,5 4-682,5 10-1210,6 5-5491,9 9 7530,13 2 0,-10-9 0,2-4 0</inkml:trace>
</inkml:ink>
</file>

<file path=ppt/ink/ink1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7.8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7 106 24703,'-4'-3'2936,"1"1"-2499,3 2 158,38-26-595,-1 13 0,36-20 0,-10 20 0,-2 5 0,-9 3 0,-13 2 0,-13 3 0,-12 8 0,-8 5 0,-4 12 0,-6 10 0,-9 8 0,-7 9 0,-9 8 0,-3 4 0,-1 2 0,3-3 0,5-10-1581,8-8-2497,7-11 4078,6-11 0,4-11 0,0-6 0</inkml:trace>
</inkml:ink>
</file>

<file path=ppt/ink/ink1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7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64 1 28446,'-14'65'-1266,"-1"-1"-1323,6-12-6576,-2 0 9165,4-3 0,2-22 0,2-7 0</inkml:trace>
</inkml:ink>
</file>

<file path=ppt/ink/ink1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8.14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87 28401,'63'-47'-739,"-5"9"-1099,-21 37-3014,2 1 4852,3 1 0,-18 0 0,-4 0 0</inkml:trace>
</inkml:ink>
</file>

<file path=ppt/ink/ink1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8.4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125 101 27326,'-59'15'739,"10"4"-560,38 9-67,6 1-11,9 9 22,10-13-32,11 1-91,9-19 0,5-5 0,2-14 0,1-6 0,-4-13 0,-3-1 0,-8-2 0,-7-8 0,-11 12 0,-7-8 0,-12 16 0,-9 4-113,-11 8-1736,-8 7-3249,-7 20 5098,-4 9 0,20-4 0,6-1 0</inkml:trace>
</inkml:ink>
</file>

<file path=ppt/ink/ink1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8.7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25051,'2'0'3620,"0"0"-3620,-2 0 0,8 38 0,-6-13 0,6 50 0,-7-32 0,-2 15 0,-2-16 0,0-5 0,-1-7-427,2-10-1780,2-10-1031,7-7 3238,15-29 0,-11 19 0,10-20 0</inkml:trace>
</inkml:ink>
</file>

<file path=ppt/ink/ink1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8.8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26160,'23'0'-6308,"-5"4"6308,-27 14 0,6-8 0,-7-1 0</inkml:trace>
</inkml:ink>
</file>

<file path=ppt/ink/ink1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9.0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1 224 28671,'82'-13'0,"5"-2"0,-20 2 0,0-2 0,-17 4 0,0-1 0,14-1 0,0-1 0,-9-1 0,-4 1-1816,25-7-8015,17-8 8944,-34 10 0,-28 8 0,-4 2 0</inkml:trace>
</inkml:ink>
</file>

<file path=ppt/ink/ink1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29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494 0 28671,'-35'64'0,"0"0"0,-2 8 0,1 1 0,-1 4 0,2 2 0,-3 9 0,1 0-1068,2 1 1,0-1 1067,5-5 0,3-2 0,4-9 0,4-3-1003,6-12 0,4-2 1167,-2 31 0,10-42 0,1-16 0</inkml:trace>
</inkml:ink>
</file>

<file path=ppt/ink/ink1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86 22552,'-6'-3'2510,"2"1"-1781,4 2 245,0 0-660,39-26-56,-15 15-101,28-19-45,-29 22 11,-7 5 34,-4 1 67,-1 2 33,-3 8-10,0 7-190,-4 15-57,-2 10 0,-10 9 0,-5 7 0,-10 3 0,-3-2-741,3-3-1107,5-10-1659,9-9 3507,8-14 0,1-10 0,2-8 0</inkml:trace>
</inkml:ink>
</file>

<file path=ppt/ink/ink1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0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1 27684,'-25'83'-1602,"5"-11"-1155,18-38 2757,1-5 0,1-13 0,0-5 0</inkml:trace>
</inkml:ink>
</file>

<file path=ppt/ink/ink1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1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36 25039,'52'-20'-983,"-11"5"1,-40 15 0</inkml:trace>
</inkml:ink>
</file>

<file path=ppt/ink/ink1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24435,'-3'0'1255,"1"0"-1188,2 0-67,42 3 0,-13-2-11,32 2 11,-32 0 269,-13 2 515,-8 7-89,-12 6-180,-8 8 11,-6 6-390,-5 0-136,5-3 0,4-5 0,7-6 0,4-4 0,2-3 0,5-2 0,7-2 0,10-3-953,12-3-1266,11-11-5658,10-8 7877,7-14 0,-26 12 0,-6 2 0</inkml:trace>
</inkml:ink>
</file>

<file path=ppt/ink/ink1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6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4 25891,'-5'-2'1905,"2"1"-1804,3 1-101,-36 59-1737,5 3 56,5-16 1,-1 1 1680,-8 27 0,21-46 0,5-8 0</inkml:trace>
</inkml:ink>
</file>

<file path=ppt/ink/ink1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8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26 27942,'80'-14'168,"-9"3"-695,-33 16-1187,-6 2-3115,-9 7 4829,-9 3 0,-7-8 0,-4 1 0</inkml:trace>
</inkml:ink>
</file>

<file path=ppt/ink/ink1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5.9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15 26138,'-5'-2'2533,"1"1"-2533,4 1 0,53-1 0,-16-1-57,45-1-3775,-20 1-5999,-22 0 9157,2 0 0,-31 2 0,-4 0 0</inkml:trace>
</inkml:ink>
</file>

<file path=ppt/ink/ink1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6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0 27673,'-34'70'-157,"9"-9"-1087,23-31-1904,4-3 3148,10-6 0,-7-10 0,6-5 0</inkml:trace>
</inkml:ink>
</file>

<file path=ppt/ink/ink1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6.5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68 27393,'-42'57'918,"9"-9"-649,41-31-178,6-6-91,9-4 0,4-5 0,-1-6 0,-1-8 0,-2-9 0,-5-11 0,-6-2 0,-5 0 0,-5 5-270,-1 7-626,-7 7-796,-2 9-4202,-7 6 5894,-2 11 0,7-5 0,2 5 0</inkml:trace>
</inkml:ink>
</file>

<file path=ppt/ink/ink1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6.8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18317,'1'-3'-2992,"0"1"2992,-1 2 0,0 0 0</inkml:trace>
</inkml:ink>
</file>

<file path=ppt/ink/ink1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1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 1 26309,'3'54'0,"0"0"0,2 43 733,-9-53-2593,-7 13 144,2-20-6319,-3 4 8035,7-25 0,2-8 0,2-5 0</inkml:trace>
</inkml:ink>
</file>

<file path=ppt/ink/ink1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251 4 26978,'-72'-3'-123,"9"2"-729,36 7-1154,2 3-6319,1 6 8325,4 3 0,8-9 0,5 1 0</inkml:trace>
</inkml:ink>
</file>

<file path=ppt/ink/ink1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6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52 0 27594,'-27'64'572,"5"-8"-326,21-34 13,0-3-259,5-4 0,6-4 0,5-5 0,9-3 0,2-5 0,5-6 0,-1-4 0,-3-7 0,-4 0-752,-10 0-1063,-5 2-1423,-6 2 3238,-13 7 0,7 3 0,-6 5 0</inkml:trace>
</inkml:ink>
</file>

<file path=ppt/ink/ink1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7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18754,'0'0'0</inkml:trace>
</inkml:ink>
</file>

<file path=ppt/ink/ink1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18754,'0'0'0</inkml:trace>
</inkml:ink>
</file>

<file path=ppt/ink/ink1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7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107 12 23023,'1'-6'3843,"-1"0"-3350,0 6 34,0 0-527,-20 53-23,9-26-481,-17 40-784,14-42-1301,2-5-7242,2-6 9299,3-5 1,3-5 0,3-4 0</inkml:trace>
</inkml:ink>
</file>

<file path=ppt/ink/ink1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8.1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28233,'78'1'269,"-7"0"-404,-30 2-582,0-2-1243,-1 0-2623,2-7 4583,1-5 0,-18 3 0,-5-3 0</inkml:trace>
</inkml:ink>
</file>

<file path=ppt/ink/ink1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8.6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2 28244,'-18'32'427,"4"-5"-427,14-19 0,0-3 0,0-2 0,0-2 0,0 0 0,2-1 0,2 0 0,4 0 0,4 0 0,2-2 0,4-3 0,-3-2 0,1-2 0,-4 0 0,-4 1 0,-2 1 0,-4-1 0,0 2 0,-2-1 0,0 3 0,-3 0-427,-3 2-88,-6 1-270,-3 1-1019,-4 5-4885,1 2 6689,3 5 0,7-6 0,3-1 0</inkml:trace>
</inkml:ink>
</file>

<file path=ppt/ink/ink1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8.7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23471,'4'0'3944,"0"0"-3473,-4 0-259,44 4-167,-21 0-45,36 3-201,-35 0-853,-1-4-1735,-4 0 2789,-2-3 0,-9 0 0,-2 0 0</inkml:trace>
</inkml:ink>
</file>

<file path=ppt/ink/ink1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8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49 5 26619,'-4'-3'2052,"0"1"-2052,4 2 0,0 0 0,-16 51 0,10-17 0,-10 42-181,14-34-1914,4-4-2028,9-8 4123,9-9 0,-6-10 0,1-6 0</inkml:trace>
</inkml:ink>
</file>

<file path=ppt/ink/ink1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9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54 23068,'0'-3'3159,"0"1"-2632,0 2-202,-23 38-78,16-18-23,-16 30-23,23-30 292,20-4-157,1-8-245,19-3-91,-5-12 0,-2-4 0,-4-9 0,-5-5 0,-8-2 0,-6-1 0,-5 1 0,-4 4-102,-13 1-929,-4 10-1781,-16 8 2812,-4 18 0,14-6 0,4 6 0</inkml:trace>
</inkml:ink>
</file>

<file path=ppt/ink/ink1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9.4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 1 27527,'-6'60'123,"0"-8"-537,2-37-751,2-4-4125,9-8 5290,8-12 0,-3 5 0,1-7 0</inkml:trace>
</inkml:ink>
</file>

<file path=ppt/ink/ink1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9.5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20490,'4'0'4908,"-1"0"-4426,-3 0-269,2 47-213,-1-27-168,1 37-1009,-1-41-4033,-1-2 5210,-4-3 0,3-6 0,-3-1 0</inkml:trace>
</inkml:ink>
</file>

<file path=ppt/ink/ink1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39:49.7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0 274 28671,'67'-30'0,"0"-1"0,7 0 0,4 1 0,11 2 0,4 2-967,-27 9 0,2 2 0,0 2 967,3 0 0,1 3 0,0 1 0,0 3 0,1 1 0,0 1 0,-2 1 0,0 1 0,0 1-1383,-3 2 1,-1 2 0,-1 0-3534,25 3 1,-4 3 3939,-9 4 0,-7 0 0,8 5 0,-28-2 0</inkml:trace>
</inkml:ink>
</file>

<file path=ppt/ink/ink1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0:34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67 26194,'-9'3'2477,"1"0"-2477,69-7 0,37-6 0,-40 3 0,4-1-748,20 0 1,11 0-1,-6 1 748,5 0 0,-4 1 0,2 1 0,-1 3 0,-3 5 0,-1 3-209,-2 2 0,-1 3 209,-2 3 0,-2 2 0,-2 1 0,-3 1 0,-3 0 0,-1 0-563,-5 0 0,-3 0-3538,-4 2 0,-5 1 4101,31 25 0,-36-21 0,-24-1 0</inkml:trace>
</inkml:ink>
</file>

<file path=ppt/ink/ink1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1:21.0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0 176 27583,'73'-10'362,"0"0"1,19-2 0,6-1-1871,-17 1 1,4 0 0,3 0 1507,-12 3 0,3-1 0,1 1 0,1 1-293,7-1 1,3 1-1,0 1 1,0 1 292,3 0 0,1 1 0,0 0 0,1 1-161,1 1 1,1 0 0,-1 1-1,1 1 161,0 2 0,0 2 0,0 1 0,0 1 0,-2 0 0,1 1 0,-1 2 0,0 1 0,-2 2 0,-1 1 0,0 1 0,-1 2 0,-4-1 0,0 2 0,-2 0 0,-1 1 0,-4-1 0,-2 1 0,-1 0 0,-1-1 0,18 5 0,-1 0 0,-3-1 0,-7-2 0,-2 0 0,-2-1-172,-6-2 0,-3 0 0,-1-2 172,26 6 0,-5-1-404,-9-2 1,-5 0-1239,-12-2 1,-3 0 1927,34 13 1,-48-13 0,-20-3-1</inkml:trace>
</inkml:ink>
</file>

<file path=ppt/ink/ink1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1:57.9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24575,'12'3'0,"-2"-1"0,10-2 0,3 0 0,2 0 0,16 0 0,1 0 0,1 0 0,16 0 0,-13 0 0,53 0 0,-28 0 0,-15 0 0,3 0 0,-6 0 0,0 0-240,0-1 1,1 2 239,-1 1 0,-1 2 0,-1 0 0,-1 2 0,40 10 0,-38-8 0,0 1 0,0 0 0,-1-1 0,40 8 0,-3 0 0,-24-2 0,-10-1 0,-5 0 0,-22-4 0,11 3 0,-19-4 0,4 2 479,-6-6-479,-1 4 0,1-8 0,0 4 0,-1-4 0,1 4 0,0-3 0,6 2 0,2-3 0,15 0 0,3 0 0,8 0 0,0 0 0,0 0 0,11 0 0,3 0 0,10 0 0,-11 0 0,8 0-6784,-7 0 6784,-1 0-185,9 0 185,-19 0 0,18 0 0,-8 0 0,1 0 0,7 0 0,-7 0 0,10 0 0,-11 0 0,8 0 6692,-18 0-6692,19 0 277,-20 0-277,9 0 0,-11 0 0,0 0 0,-8 5 0,6-4 0,-22 8 0,12-8 0,-21 2 0,6 1 0,-12-3 0,-2 3 0,-4-4 0,1 2 0,-4-1 0,0 2 0</inkml:trace>
</inkml:ink>
</file>

<file path=ppt/ink/ink1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02.3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 1 10305,'-6'0'0,"34"0"5067,-11 0-5067,51 0 0,-6 0 0,16 0 0,5 0 1022,-31 0 0,5 0-1022,34 0 0,17 0 0,-9 0-503,-13 0 0,0 0 503,-13 0 0,9 0 0,0 0 0,-5 0 0,-1 0 0,-4 0 0,1 0 0,5 0 0,2 0 0,-2 0 699,-5 0 0,-1 0 1,-1 0-700,28 0 0,-1 0 0,-28 0 0,2 0 0,-3 0 0,22 0 0,-4 0 0,-11 0 0,-3 0 0,2 0 0,-4 0 0,23 0 0,-41 0 0,-1 0-790,25 0 790,-23 0 334,-21 0-334,-9 0 2854,-12 0-2854,-2 0 0,-6 0 0,-2 0 0</inkml:trace>
</inkml:ink>
</file>

<file path=ppt/ink/ink1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32.47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 24575,'9'0'0,"2"0"0,13 0 0,-6 0-8503,44 0 8503,-29 0 1719,50 0-1719,-27 0 0,31 0 0,-9 0 0,-19 0 0,-3 0 0,7 0 0,-8 0 0,0 0 0,4 0-334,5 0 1,4 0 333,30 0 0,-24-1 0,2 2-486,-16 7 0,1 1 486,14 2 0,3 2 0,9 8 0,2 2 0,-1-2 0,2 1 0,-19-5 0,1-1 0,-3-1 1938,4 1 0,1 0-1938,0 0 0,5 0 0,-8-1 0,-17-5 0,0 0-341,40 7 0,-2-1 341,-11 0 0,-28-11 0,-3 0 673,6 2-673,-12-7 1283,-26 0-1283,-7 0 0,-7 0 0,-2 0 0</inkml:trace>
</inkml:ink>
</file>

<file path=ppt/ink/ink1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1.22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22698,'0'0'0,"2"0"916,8 0-916,-6 2 315,1 1-315,-2 3 160,5 1-160,12 4 486,5-1-486,7 3 0,9-1 0,-8-1 0,8 0 0,-1 1 0,-13-3 0,12 3 0,-25-5 0,8 2 0,-15-2 0,1-3 0,-5-1 0</inkml:trace>
</inkml:ink>
</file>

<file path=ppt/ink/ink1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3.9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23840,'69'-30'1412,"-9"5"-1109,-36 20 45,-5 2-24,-5 2-10,3 1-213,-5 3-56,4 4 22,-5 4 78,-4 6 46,-4 2-45,-2 5 11,-5 3-23,-8 5 1,-7 2-12,-8 2-11,1-2 22,2-4 45,4-2 23,5-8-12,4-1-121,4-7-69,3-2 0,2-6 0,2 0 0,1-3 0,11 0 0,7 0 0,15-1 0,24-7 0,-12-2 0,9-7 0,-24 1-270,-7 2-884,-8 3-785,-5 4-1971,-6 4 3910,-4 2 0,-1 0 0,0 0 0</inkml:trace>
</inkml:ink>
</file>

<file path=ppt/ink/ink1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4.1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102 84 28671,'-56'10'0,"11"-2"0,44-8 0,1 0 0,11 0 0,14 1 0,24 0 0,19 0 0,12 0 0,1-1 0,-3 0 0,-10-4 0,-6-6 0,-10-8 0,-6-5-1357,-9 1-2094,-11 6 3451,-12 7 0,-8 5 0,-6 4 0</inkml:trace>
</inkml:ink>
</file>

<file path=ppt/ink/ink1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4.5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28671,'23'6'0,"8"1"0,17-5-5661,1 4 5661,-5 2 1409,-7 2-1409,-11 2 860,-12 2-860,-7 6 0,-10 7 0,-11 6 3392,-6 7-3392,-6 1 0,3-2 0,7-3 0,6-7 0,7-5 0,3-7 0,10-6 0,9-5 0,16-3 0,11-14 0,8-7-774,7-16-2744,4-9 3518,0-6 0,-28 20 0,-8 5 0</inkml:trace>
</inkml:ink>
</file>

<file path=ppt/ink/ink1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5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1443 40 23751,'-52'-11'960,"0"-1"0,-4 4 0,0 2-742,-7 3 0,0 6-731,-5 5 1,-1 6 640,-3 5 1,-1 4 100,-3 8 1,2 5-12,-2 6 1,2 5-793,0 5 1,4 5 573,3 7 0,6 6 0,5 7 0,8 5 0,7 6 0,8 5 0,15-28 0,3 2 0,3 0 0,2 4 0,4 0 0,1 1 0,3 0 0,2-1 0,3 1 0,4-2 0,3 0 0,4-1 0,12 28 0,9-4 0,12-9 0,9-8 0,8-10 0,8-9 0,8-10 0,6-11 0,5-11 0,3-9 0,3-5 0,0-8 0,-1-13 0,0-7 0,-5-2 0,-2-5 0,-4-9 0,-2-6 0,-4-3 0,-3-4 0,-4-4 0,-4-4 0,-4-1 0,-4-9 0,-16 3 0,-4-7 0,-6 1 0,-1-13 0,-7-2 0,-6 9 0,-3-4 0,-11 3 0,-18-13 0,-12 1 0,-4-5 0,-8 1 0,5 28 0,-5 2 0,-1 1 0,-1 1 0,-3 2 0,0 2 0,-21-19 0,0 5 0,4 11 0,1 6-1066,7 12 0,1 8-391,-34-4-5412,11 36 6869,2 35 0,32-13 0,5 9 0</inkml:trace>
</inkml:ink>
</file>

<file path=ppt/ink/ink1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5.9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28671,'91'10'0,"-3"0"0,-20 2 0,1 3 0,-4 4 0,-6 4-629,-11 10-2799,-15 10 3428,-16 14 0,-12-24 0,-5-1 0</inkml:trace>
</inkml:ink>
</file>

<file path=ppt/ink/ink1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6.1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1 171 28671,'49'-18'0,"0"0"0,21-8 0,-1 1 0,25-7-1103,-32 12 0,-1 3-7760,16 7 8863,-5 6 0,-33 4 0,-9 0 0</inkml:trace>
</inkml:ink>
</file>

<file path=ppt/ink/ink1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6.4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289 180 27090,'-52'9'790,"-1"-1"1,-38 17-791,45 18 0,16 7 0,14 7 0,17-1 0,24-3 0,22-9 0,28-18 0,18-12-422,-42-16 0,1-5 422,0-3 0,-2-5 0,-2-5 0,-3-4 0,29-35 0,-22-7 0,-26-5 0,-15-1-3742,-31 3 3742,-13 8 905,-22 13-905,-12 20 0,-4 15 0,-2 28 0,3 16-482,10 23-2241,22 6-6162,24-3 8885,44-12 0,-15-21 0,18-12 0</inkml:trace>
</inkml:ink>
</file>

<file path=ppt/ink/ink1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6.8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254 0 28513,'-90'29'158,"11"8"-158,46 15 0,7 8 0,10 4 0,7-1-4252,20-5 4252,16-8 711,21-9-711,15-11 0,3-10 0,0-10 0,-12-6 0,-12-6 0,-18-10 0,-12-6 0,-12-14 0,-13-2 3318,-7-2-3318,-9 4 223,1 7-223,5 7 0,7 6 0,7 5 0,6 4 0,2 2 0,9 1 0,14 0 0,18 0 0,14 0-1727,6 0-3909,-1-1 5636,-3-3 0,-26 3 0,-6-3 0</inkml:trace>
</inkml:ink>
</file>

<file path=ppt/ink/ink1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7.2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135 0 28671,'-33'50'0,"0"0"0,2-3 0,8-2-906,14 18 906,5-4 293,3-6-293,12-10-3089,5-11 3089,16-11 0,4-11 0,18-10 310,-16-12-310,6-9 0,-24-8 0,-8-3 3392,-4 1-3392,-6 1 0,-1 5 0,-9 5 0,-7 8 0,-12 6 0,-7 5 0,-14 13 0,16-5 0,-2 9 0,25-7 0,5 1 0,13 1 0,12 1 0,14-1 0,14-5 0,5-2 0,1-4-438,0-5-1299,-4 1-1311,0-4 3048,-3 1 0,-20 4 0,-8 0 0</inkml:trace>
</inkml:ink>
</file>

<file path=ppt/ink/ink1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7.5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236 226 26597,'89'-36'168,"-15"1"-146,-43 7-10,-10-1-5617,-11 0 5717,-4 2 1645,-12 6-1253,-12 7 235,-15 7-626,-19 12 747,-12 15-860,-5 12 0,-1 15 0,11 3 0,14 0 0,15 0 0,16-2 3392,7-2-3392,14-1 0,11-5 0,16-9 0,15-10 0,11-11-752,7-14-3159,1-11 3911,1-12 0,-32 9 0,-8 1 0</inkml:trace>
</inkml:ink>
</file>

<file path=ppt/ink/ink1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7.7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 26955,'0'-5'1716,"0"0"-1716,51 5 0,-11 0 0,42 0 0,-27 0 0,-7 0 0,-6 0 0,-8 0-1088,-7 0-2206,-9 0 3294,-8 0 0,-5 0 0,-4 0 0</inkml:trace>
</inkml:ink>
</file>

<file path=ppt/ink/ink1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7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0 28671,'-27'50'0,"-1"-1"0,3-2 0,3-2 0,-1 17-5661,3-1 5661,2-3 1409,4-8-1409,5-11-172,3-12-3245,5-14 3417,11-10 0,-8-4 0,9-2 0</inkml:trace>
</inkml:ink>
</file>

<file path=ppt/ink/ink1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8.1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28390,'99'0'281,"-10"0"-281,-38 0-147,-6 0-570,-6 0-549,-7 0-1053,-8 0-5615,-6 0 7934,-4 0 0,-8 0 0,-3 0 0</inkml:trace>
</inkml:ink>
</file>

<file path=ppt/ink/ink1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8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0 28671,'-69'52'0,"12"3"0,44-3 0,5 3-1357,5-1-1679,10-8-6795,13-10 9168,16-16 0,-13-10 0,-1-8 0</inkml:trace>
</inkml:ink>
</file>

<file path=ppt/ink/ink1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2:48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174 144 25263,'0'-8'3104,"0"2"-2800,-49 51-304,21-5 0,-4-1 0,1 2 0,8 17 0,12-8 0,15-14 0,16-14 0,17-12 0,40-30 0,-19-6 0,12-26 0,-41-1 0,-14-4 0,-9-1-494,-21 2-616,-9 5-1634,-22 8 2744,-13 12 0,25 14 0,1 10 0</inkml:trace>
</inkml:ink>
</file>

<file path=ppt/ink/ink1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05.8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 88 23482,'-3'0'3518,"1"0"-2789,2 0 213,0 0-942,7 1 0,5-1 0,13 1 0,4-1 0,5 0 0,1 0 0,-3 0 0,-2 0 0,-4 0 0,-6 0 0,-5 0 0,-6 0 0,-5 0 0,-3 0 0,-14 4 0,-11 2 0,-17 5 0,-7 1 0,1-3 0,7-5 0,10-2 0,10-2 0,6 0 0,6 0 0,5 0 0,2 0 0,2 0 0,12-2 0,11-6 0,51-17 0,-11-2 0,-17 9 0,0 1 0,20-6-1155,-4 11-5568,-10 6 6723,-15 26 0,-18-13 0,-12 12 0</inkml:trace>
</inkml:ink>
</file>

<file path=ppt/ink/ink1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14.8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2 390 24423,'-1'-7'4000,"1"2"-3752,84 4-248,0-6-1383,1-1 1,8-3 1382,-8-4 0,1-2 0,-20 3 0,2-1 0,0-1 0,6 0 0,2 0 0,0 0-448,7 0 1,0 0-1,2 1 448,3 0 0,2 1 0,0 0 0,2 1 0,1 1 0,0 1 0,0 0 0,1 1 0,-1 0 0,-2 1 0,0 1 0,-1 0 0,-4 2 0,0 0 0,-1 0-107,-4 1 1,-1 0 0,-1 1 106,-4 1 0,-1 1 0,-1 0 0,-4 1 0,-2-1 0,0 1 0,28 0 0,-3 2-285,-7 0 1,-3 2 284,-7 0 0,-2 0 0,-9 3 0,-4 0 0,37 7-1113,-30 2 1113,-31 6 0,-20-11 0,-14 2 0</inkml:trace>
</inkml:ink>
</file>

<file path=ppt/ink/ink1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6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0 168 28671,'69'-20'0,"1"0"0,0-1 0,0 2 0,-9 6 0,0 2 0,2-2 0,-1 2-298,-2 2 1,-1 2 297,-5 0 0,-2 2 0,40-1 0,-17 3 0,-21 1 194,-17 2-194,-20-1-2064,-14 7-5399,-29 12 7463,-18 13 0,12-9 0,-1-1 0</inkml:trace>
</inkml:ink>
</file>

<file path=ppt/ink/ink1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6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233 0 27034,'-80'59'1501,"11"4"-1365,45-7-136,4 11 0,3 9-5661,5 3 5661,5-1 1038,4-5-1038,3-10 0,10-8 0,8-7 910,16-9-910,13-9 0,13-11 0,13-9 0,10-6 0,6-15 3232,1-5-3232,-3-12 0,-7-5 0,-10-4 0,-10-6 0,-11-2 0,-10 0-607,-14 8-3158,-12 17 3765,-19 14 0,3 7 0,-8 3 0</inkml:trace>
</inkml:ink>
</file>

<file path=ppt/ink/ink1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7.0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2163 28671,'7'-88'0,"6"36"0,4-8-1596,2-10 1,2-9 0,3-2 1595,6-2 0,3-2 0,2-1 0,-7 15 0,2-2 0,1 0 0,1 1-380,1-3 0,0 1 0,2 0 1,0 2 379,0 3 0,1 0 0,0 2 0,1 2 96,9-14 1,1 3-1,-1 4-96,-4 10 0,-1 5 0,0 3-32,11-10 1,-2 9 31,-10 15 0,0 8 0,26-1-2589,-5 35-7242,1 30 7373,5 23 0,-29-20 1,-7-2-1</inkml:trace>
</inkml:ink>
</file>

<file path=ppt/ink/ink1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7.6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82 1 28671,'0'83'0,"1"0"0,0 2 0,-1-1 0,-1-8 0,-2 0 0,0 4 0,-1 0 0,-2-1 0,-1-1-712,-1-3 1,-1-1 711,1-6 0,0-1 0,1-8 0,0-2-1143,-1 40-1210,3-26-4001,8-24 6354,6-26 0,-3-12 0,2-9 0</inkml:trace>
</inkml:ink>
</file>

<file path=ppt/ink/ink1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7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0 192 28671,'69'-24'0,"-1"0"0,-1 1 0,-2 2 0,30-3-1415,-1 0 1415,-9 2-2231,-12 6-4850,-16 7 7081,-12 4 0,-23 5 0,-8 0 0</inkml:trace>
</inkml:ink>
</file>

<file path=ppt/ink/ink1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8.38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0 103 28671,'63'-14'0,"3"-3"0,4-3 0,-5 0 0,-8 4-797,-11 6-1948,-8 6-7086,-3 3 8935,-3 4 1,-16-3 0,-3 3 0</inkml:trace>
</inkml:ink>
</file>

<file path=ppt/ink/ink1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8.80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 36 28671,'20'41'0,"-5"45"0,-18-8 0,-3-23 0,-1-1 0,-12 16 0,-2-19 0,5-20 0,5-18 0,6-34 0,2-22 0,8-33 0,7-9 0,7 1 0,5 14 0,2 17 0,-1 17-405,6 12-2374,4 10 2779,9 7 0,-19 5 0,-4 2 0</inkml:trace>
</inkml:ink>
</file>

<file path=ppt/ink/ink1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9.1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0 135 28671,'68'-23'0,"0"1"0,-3 1 0,-2 2 0,-13 7 0,-3 1 0,35-5 0,-23 9 0,-20 4 0,-21 16 0,-11 15 0,-18 29 0,-14 25-1696,4-30 0,-3 1 1696,-6 5 0,-3 2 0,-2 5 0,-1 0-250,0-1 1,-1 0 249,3-2 0,1 0 0,2-6 0,2-2 0,6-7 0,2-2 0,-8 27 0,15-21-639,23-21-2723,21-15 3362,26-30 0,-20 11 0,0-14 0</inkml:trace>
</inkml:ink>
</file>

<file path=ppt/ink/ink1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9.3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169 5 27505,'0'-3'1166,"0"2"-1166,-23 72 0,3-11 0,0 1 0,0 4-1097,4-16 1,1-1 1096,-9 47 0,6-5 590,9-10-590,6-10-1962,8-10-2380,7-11 4342,10-8 0,-7-20 0,0-7 0</inkml:trace>
</inkml:ink>
</file>

<file path=ppt/ink/ink1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3:59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2568 783 14775,'-28'-77'1210,"-1"0"0,-2 1 0,-4 2-585,-5 2 0,-6 4-216,-6 4 0,-7 5 38,-8 5 1,-7 8-448,-11 6 0,-7 9 0,23 15 0,-2 3 0,-3 5 0,-6 2 0,-2 5 0,-2 4 0,-4 7 0,-1 6 0,0 4-36,-1 5 1,1 3-1,2 6 36,2 8 0,2 4 0,4 6 0,3 4 0,5 6 0,3 3 0,5 5 0,4 5 0,4 4 0,5 6 0,4 3 0,5 3 0,13-20 0,3 1 0,2 2 0,4 0 0,2 2 0,3 1 0,2 0 0,3 1 120,2-1 0,2 0 1,2 1-1,5-2-120,5 21 0,5-1 0,5-2 0,2-5 0,4-2 0,6-4 0,5-8 0,7-4 0,4-4 220,3-8 1,4-5 0,5-5-221,5-6 0,4-6 0,3-6 0,6-6 0,3-7 0,2-4 0,4-3 0,3-6 0,-1-7 0,4-7 0,1-7 0,-1-5 0,1-4 0,0-5 0,-2-7-83,0-7 1,-3-6 0,-2-3 82,-3-4 0,-2-3 0,-3-3 0,-4 0 0,-3-2 0,-5-3 0,-6 1 0,-5-2 0,-4-2 0,-7 2 0,-4-3 0,-6-2 0,-7-2 0,-6-1 0,-7-3 235,-7-5 0,-7-3 0,-7 0-235,-8-6 0,-7 0 0,-7-1-35,3 20 0,-4 0 0,-3 1 0,-3 0 35,-3 1 0,-1 1 0,-5 2 0,-6 2-146,-2 9 0,-6 0 1,-4 3-1,0 3 0,2 6-422,-15-7 1,1 8-1,-5 8-656,7 12 0,-5 4 0,1 9 0,7 12 1224,1 21 0,7 14 0,7 0 0,0-1 0,8 1 0,9 2 0,0 0 0</inkml:trace>
</inkml:ink>
</file>

<file path=ppt/ink/ink1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4:13.0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24575,'8'4'0,"0"0"0,0-4 0,4 0 0,0 0 0,1 0 0,2 0 0,-6 4 0,6-4 0,-2 4 0,3-4 0,9 0 0,-7 4 0,15-4 0,-14 4 0,14-4 0,-15 0 0,16 0 0,-16 0 0,16 0 0,-8 5 0,1 0 0,-2 1 0,-9-2 0,0 0 0,-3-4 0,-1 4 0,-4-4 0,0 0 0,0 0 0,0 0 0,4 0 0,0 0 0,4 0 0,9 0 0,2 5 0,8 2 0,17 5 0,-13 0 0,13-6 0,-29-1 0,-3-5 0,-12 0 0,1 0 0,-1 0 0,0 0 0,0 0 0,0 0 0,-4 0 0,0 0 0</inkml:trace>
</inkml:ink>
</file>

<file path=ppt/ink/ink1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4:56.51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37 17842,'7'4'0,"2"0"3032,4-4-3032,28 0 0,22 0 0,34 10 0,-32-9 0,3 0-842,-1 5 1,3-1 841,-4-4 0,5-2 0,0 1 0,1 0 0,1 0 0,3 0 0,13 0 0,4 0 0,-1 0 0,0 0 0,-1 1 0,0-2 0,-4-3 0,-1-1 0,-3 1 0,-9 3 0,-2 1 0,-1-3 0,28-9 0,-8 0 0,-38 10 0,-4 1 0,39-11 1196,-52 7-1196,-9 4 1707,-6-4-1707,-9 5 0,-8 0 0,0 0 0</inkml:trace>
</inkml:ink>
</file>

<file path=ppt/ink/ink1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4:57.95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8191,'51'10'0,"0"-1"0,3-1 0,-2-3 5063,24 0-5063,3-5 0,-26 0 0,5 0 595,34 1 0,2-2-595,-26-4 0,1 0 0,-4 4 0,5 1 0,-2-1 0,19-5 0,-6 1 0,-25 5 0,-1 0 830,10 0 1,-2 0-831,26 0 0,-54 0 5949,25 0-5949,-35 0 0,-7 0 0,7 0 2079,-9 4-2079,-3-3 442,-1 2-442,-4-3 0,3 0 0,-2 0 0,15 0 0,-9 0 0,6 0 0,3 0 0,-9 0 0,6 0 0,-6-3 0,-6 2 0,-1-3 0,-4 4 0</inkml:trace>
</inkml:ink>
</file>

<file path=ppt/ink/ink1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4:58.99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4 8191,'31'10'0,"21"-3"4914,0-4-4914,41-3 0,-13 0 0,-25 0 0,1 0 0,41 0 0,-40-5 0,1 0 0,-1 4 0,1-1 0,17-3 0,-2 0 0,-21 5 0,2 0 845,47 0 1,-5 0-846,-21 0 0,-13 0 0,-8 0 1885,-30 0-1885,-7 0 6235,-5 0-6235,3 0 154,-6 0-154,15 0 1505,-9 0-1505,6 4 0,-6-3 0,-2 2 0,-1-3 0,12 0 0,-13 0 0,10 4 0,-13-3 0,0 2 0,0-3 0,4 4 0,0-3 0,1 6 0,-2-6 0,-3 2 0,0-3 0,0 0 0,-3 0 0,-2 0 0</inkml:trace>
</inkml:ink>
</file>

<file path=ppt/ink/ink1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01.8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1 329 8191,'83'3'0,"1"1"0,-1-1 0,-4 0 0,0 0 0,6 0 258,2-3 0,7 0 0,1 0 0,-2 0-258,-10 0 0,-1 1 0,0-1 0,-2-1 0,18-3 0,-1-1 0,4 0 0,-11 1 0,3 1 0,1-2 0,-5-2 0,11-5 0,-4-4 0,0 1 0,3 0 0,0 1 0,-10-2 0,-8-3 0,-7-2 0,0-3 0,-2 0 1016,-4 4 1,1 1-1017,10-2 0,1 2 0,0 4 0,-5 2 2151,22-4-2151,-26 16 4613,-47-4-4613,-4 5 4685,-12 0-4685,-3-4 0,-2 3 0,-3-2 0</inkml:trace>
</inkml:ink>
</file>

<file path=ppt/ink/ink1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03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175 7 23639,'2'-4'3227,"0"2"-2566,-2 2 483,0 0-1144,0 6 0,8 6 0,7 13 0,14 9 0,6 8 0,7 4 0,4 1 0,5-2 0,3-5 0,-1-7 0,-5-3 0,-9-4 0,-11 1 0,-13 0 0,-8 6 0,-24 4-57,-12 8-44,-24 4-11,-15 1-17,17-18 0,-3-1 62,-25 11 39,29-18 0,2-3 28,-8-3 22,8-10 79,11-4 0,10-4 0,9 0-101,9-10 0,5-7 0,14-17 0,13-8 0,19-6 0,13-4-6,-11 18 1,2 2 5,22-16-6,-25 20 0,-1 3-5,7-2 11,-9 6-11,-11 8-11,-11 5-12,-9 5 0,-6 2 1,-3 1-79,-2 7 112,-28 36-56,1 4-56,-26 35 0,11-7-845,-2 6 890,1 0-569,1-3 625,5-13 22,8-13 113,5-14 88,15-21 12,1-6 730,10-13-819,-1-15-46,1-18-44,6-31 34,6-26-79,-3 38 0,2-2 0,0-1 0,1-1 0,2-13 0,-2 2 0,3-22 0,-2-6 684,-12 54-684,-1 10-528,0 10-525,0 8-1210,0 8-5144,0 4 7407,3 16 0,-2-10 0,2 9 0</inkml:trace>
</inkml:ink>
</file>

<file path=ppt/ink/ink1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35.8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1 105 26675,'88'-10'665,"0"1"0,0 1 1,-1 2-666,-9 2 0,0 1-1665,7 2 1,1 0 1664,5 2 0,2 1 0,5-1 0,1 0 0,-30 0 0,1 1 0,0-2 0,3 2 0,1-1 0,0-2 0,2-1 0,1-2 0,-1 0 0,0 1 0,-1-2 0,0 0 0,-4-1 0,0 0 0,-1-1 0,27-2 0,-4 1 0,-11 3 0,-2 2 0,-10 0 0,-2 1 306,-9 2 1,-3 0-307,42 6 0,-17 2 0,-18 5 603,-16 2-603,-17-2-2063,-13-3-7768,-10-1 10206,-17-2 1,8-2-1,-8-3 1</inkml:trace>
</inkml:ink>
</file>

<file path=ppt/ink/ink1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41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71 28671,'56'-12'0,"1"0"0,1 1 0,0 2 0,-8 7 0,0 1-382,4-1 0,1 0 382,-1 1 0,0-1 0,-3 0 0,-2 0 0,37-2 248,-18 0-248,-19 2 126,-18 0-126,-15 2 0,-8 0 0,-5 12 390,-3 17-390,-8 27 0,-10 20 0,-16 18-646,11-42 0,-1 1 646,-3 3 0,-1 1 0,0 2 0,-1 0-227,2-1 0,1 0 227,3-2 0,1-2 0,3-3 0,2-1 0,-10 38 0,9-13-2656,8-16-7175,6-21 9014,16-18 0,-9-14 0,9-6 0</inkml:trace>
</inkml:ink>
</file>

<file path=ppt/ink/ink1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41.2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294 11 27415,'3'-6'1256,"-2"2"-1256,-1 72 0,-1 4-807,-2 0 0,-2 5 807,-1-7 0,-2 0 0,-4 4 0,-2 1 0,0-2 0,-2-2 0,-2-4 0,-1-2 0,2-7 0,-2-2-968,1-7 0,-2-4-7973,-16 28 8941,0-19 0,16-26 0,5-13 0</inkml:trace>
</inkml:ink>
</file>

<file path=ppt/ink/ink1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41.7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1 100 24916,'44'-23'1019,"0"-1"1,41-12-694,-21 24 21,-4 8 34,-8 16-56,-11 6-146,-9 15-67,-9 3-66,-6 0-46,-4 1 0,-2 3 0,2 2 0,3 6 0,4 3 0,4 2 0,3 1 0,5-5 0,5-6-517,5-9-1824,10-12-7490,12-11 8918,20-13 1,-37 1 0,-1-4 0</inkml:trace>
</inkml:ink>
</file>

<file path=ppt/ink/ink1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5:42.2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4223 722 24569,'-60'-37'776,"-1"-1"1,-8-3 0,-4 1-682,-11-4 1,-5 0-1365,22 12 0,-2 0 0,-3 1 1280,-4-2 0,-3 1 1,-2 0-12,-6-1 0,-2 1 0,-2 3-498,18 6 0,-1 2 0,-2 1 0,0 2 506,-5 0 1,0 1-1,-2 2 1,0 2-4,-4 2 1,-2 2 0,0 2-1,0 0-189,-2 2 0,-1 0 0,1 3 0,-1 2 251,2 3 0,-1 3 1,1 1-1,0 2-147,4 0 1,0 1 0,0 1 0,3 3 171,5 2 1,2 1-1,1 2 1,3 2-25,-15 6 0,3 2 1,5 4-65,11-1 0,4 3 0,5 3-4,-13 21 0,10 7 0,14 9 0,10 7 0,10 11 0,10 7 0,7-24 0,5 3 0,4 2 0,7 9 0,6 1 0,4 1 0,-1-19 0,3 0 0,3 0 0,4-1 0,6 2 0,4 0 0,4-1 0,4-3 0,5 0 0,4-1 0,3-3 0,5-3 0,5-1 0,5-2 0,3-4 0,3-3 0,7-1 0,4-3 0,3-4 0,3-3 0,-14-10 0,3-1 0,2-4 0,1-1 0,0-3-68,5-2 0,1-2 0,1-2 0,1-2 0,0-2 68,2 0 0,1-2 0,1-2 0,-1-2 0,0-3-73,-2-3 0,-1-3 0,1-1 0,-1-3 0,-2 0 73,-3-2 0,-1-1 0,-1-1 0,-2-2 0,-1-3 55,13-5 0,-2-3 0,-2-3 1,-3-2-56,-8 0 0,-2-2 0,-3-2 0,-2-2 165,14-10 1,-3-3 0,-4-3-166,-10 1 0,-3-4 0,-4-2 0,-6-1 0,-4-3 0,-4-2 0,-6-3 0,-4-3 0,-5-2 229,-4-5 1,-6-3 0,-4-2-230,-3-4 0,-5-2 0,-11-6 0,-12 14 0,-8-6 0,-6-1 0,-2 1 0,0 5 0,-2 0 0,-1 4 0,-4 2 0,-5-2 0,-5 0 0,-4-4 0,-4 2 0,-3 4 0,-1 11 0,-3 7 0,-2 9 0,-2 5 0,-2 3 194,-24-6 1,-3 6 0,-3 7-580,-1 5 0,-2 8 0,0 7-299,-1 8 1,0 9-1,2 4-1782,3 5 1,2 5 0,2 6 2465,5 7 0,2 6 0,8-3 0,5-3 0,9 0 0,18-3 0,-1 0 0</inkml:trace>
</inkml:ink>
</file>

<file path=ppt/ink/ink1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5.2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322 0 27863,'-20'60'142,"-1"0"0,2-1 0,0-1-131,5-10 0,1 1 34,-7 28 0,1 0-527,4-20 0,1-1 510,-5 15 0,1-4 95,-3-1 279,1-24-402,4-21 159,1-13-159,1-27 0,2-18 0,4-29 0,3-16 0,10-11-927,10-3 927,11 0 0,12 7 97,6 16-97,3 17 0,5 23 0,3 17 0,5 10 0,2 21 0,-3 11 0,-6 21 0,-11 14 0,-16 12 0,-12 12 0,-23 7 0,-3-42 0,-5-1 0,-4 0 0,-6 0 0,-15 11 0,-3-1 309,12-18 0,0-2-309,-7 7 0,0-5 0,-3-3 374,9-10-374,8-10 0,9-9 0,7-4 0,6-4-1581,3-2 1664,13-22 0,-8 16 0,8-16 0</inkml:trace>
</inkml:ink>
</file>

<file path=ppt/ink/ink1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5.5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17 206 27426,'-12'84'784,"8"-9"-649,19-34-1,13-7-55,15-7-57,13-14-3414,8-6 3403,6-17 12,-1-10 21,-5-16-31,-11-11-13,-11-5 0,-15 1 0,-13 3 0,-8 3 0,-20 3 3392,-11 3-3392,-23 5 0,-16 5 0,-7 9 0,0 10 0,6 6 0,11 14 0,8 11-1110,10 17-1871,11 15 2981,10 7 0,10-25 0,5-6 0</inkml:trace>
</inkml:ink>
</file>

<file path=ppt/ink/ink1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6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210 4 23482,'0'-2'2678,"0"0"-2017,0 2-359,-47 69-77,23-23-141,-6 6 0,0 3 95,7 12-11,3-1-56,5-3 23,3-7-12,7-9 101,1-9-10,4-8-214,6-7 0,3-6 0,7-6 0,4-3 0,4 0 0,5-2 0,5 0 0,6 0 0,6-3 0,4 1 0,1-2 0,-2 0 0,-7 0 0,-9 1 0,-10-2 0,-8 1 0,-5-2 0,-5 0-461,4-3-2553,3-9-6817,8-8 7479,7-11 0,-10 13 0,-3 2 1</inkml:trace>
</inkml:ink>
</file>

<file path=ppt/ink/ink1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6.5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111 0 28671,'-19'50'0,"1"0"0,-14 41 0,16-26 0,3-2-2892,3 24-1859,8-30 4751,15 8 0,-6-46 0,8-9 0</inkml:trace>
</inkml:ink>
</file>

<file path=ppt/ink/ink1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6.8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1 27123,'17'21'1009,"8"13"-662,-3-7-155,-1 12-192,-15-9 0,-4 3 0,-10 4 0,-32 25 0,-4-9 0,-28 16 0,16-22 0,8-8 0,12-10 0,15-14-573,11-8-1790,7-9-5851,4-14 8214,14-13 0,-10 7 0,8 0 0</inkml:trace>
</inkml:ink>
</file>

<file path=ppt/ink/ink1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7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166 9 26698,'-1'-5'1973,"0"2"-1973,-16 50 0,7 6 0,-3-3 0,1 4-186,5-4 1,1 1 185,-1 1 0,0 1 0,0 0 0,1-1 0,-1-2 0,0-1-147,-6 45-3292,-1-10 3439,-1-13 0,6-31 0,3-15 0</inkml:trace>
</inkml:ink>
</file>

<file path=ppt/ink/ink1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7.2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27 27785,'93'-14'886,"-2"3"-886,-18 10 0,0 1 0,-3 0 0,-4 0-1390,-3 0-2835,-8 0 4225,-9 1 0,-21 0 0,-11 1 0</inkml:trace>
</inkml:ink>
</file>

<file path=ppt/ink/ink1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9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147 382 24334,'-7'-7'2767,"2"2"-2173,5 5-123,0 0-135,-7 72-167,5-18-169,-2 4 0,0 3 0,0 22 0,0-2 0,-3-7 0,-2-13 0,-2-13 0,1-16 0,-3-16 0,0-10 0,-3-25 0,1-19 0,6-33 0,4 22 0,4-3 0,4-9 0,4-1-358,2-6 0,2-1 358,6 1 0,2 2 0,4 4 0,2 2 0,0 8 0,2 3 0,27-27 0,0 25 0,-4 20 0,-6 20 0,1 12 0,-17 10 0,-2 9 0,-20 11 0,-13 9 0,-13 12 0,-14 12 409,-13 7-409,0 0 0,9-5-3161,16-3-2038,28-29 5199,20-7 0,-4-26 0,0-1 0</inkml:trace>
</inkml:ink>
</file>

<file path=ppt/ink/ink1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9.6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33 7 22620,'1'-3'3977,"0"0"-3316,-1 3-224,-12 49-56,5-14-23,-5 41-121,8-27-237,4-5 0,8-6 0,6-10 0,12-11 0,7-9 0,6-15 0,1-12-371,-3-14-727,-5-11-930,-6-6-4392,-6-1 6420,-3-3 0,-9 25 0,-1 4 0</inkml:trace>
</inkml:ink>
</file>

<file path=ppt/ink/ink1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59.7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5 25623,'0'-3'2475,"0"2"-2060,-11 68-257,-1-9-158,2 0 0,-2 5-403,-11 33 403,11-47 0,-1-1-326,-10 44-861,4-11-1648,6-14 2868,7-16 0,4-24 0,2-12 1</inkml:trace>
</inkml:ink>
</file>

<file path=ppt/ink/ink1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0.0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123 0 27202,'-4'91'1132,"-8"-1"-852,-6-14-223,-5-3-1983,1-8 1926,4-14 444,4-15-444,7-13 0,3-13 0,3-6 0,1-17 0,2-12 1482,6-20-1482,5-7 0,6-2 0,2 9 0,1 6 0,0 9 0,3 7-673,2 6-1726,3 8-4446,2 5 6845,2 3 0,-14 1 0,-3 0 0</inkml:trace>
</inkml:ink>
</file>

<file path=ppt/ink/ink1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106 198 25319,'82'-13'1278,"-12"-4"-942,-44-10 281,-8-2-136,-10 0 23,-4 2-368,-14 3-136,-4 6 0,-11 8 0,-6 6 0,-1 16 0,-3 8 0,1 17 0,1 11 0,4 4 0,4 4 0,5 1 0,6-1 0,7-1 0,3-5 0,4-4 0,4-5 0,7-8 0,7-9 0,8-10 0,4-8 0,3-4-1872,2-9-3383,-1-1 5255,-3-2 0,-15 3 0,-5 5 0</inkml:trace>
</inkml:ink>
</file>

<file path=ppt/ink/ink1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1.3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1 22529,'3'84'1872,"-3"-7"-1659,-4-36-213,-1-1-403,-3-1-2847,1-4 3250,-2-1 0,4-16 0,0-3 0</inkml:trace>
</inkml:ink>
</file>

<file path=ppt/ink/ink1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2.2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223 238 28042,'-26'-4'224,"1"18"-212,11 47 55,-5 9-663,-6 7 742,-2-4 130,-1-10-276,3-14 122,7-17-122,8-16 0,5-12 0,4-21 360,1-13-360,6-25 18,9-13-18,13-14 0,15-7-265,-15 42 0,1 2 265,4 1 0,1 2 0,35-29 0,-10 20 0,-13 20 0,-16 16 0,-13 10 0,-6 7 0,-7 10 0,-2 10 530,-1 13-530,-4 8 0,-2 12 0,0-19 0,3 1 0,11-28 0,5-5 0,6-4 0,6 1 0,-8 3 0,1 3 0,-9 2 0,-1 0 0,-2-2 0,2-2 0,-3-2 0,0-2 0,0 0-158,4 0-693,0 0-886,7 1-1827,3-2 3564,6 0 0,-10 0 0,-2 0 0</inkml:trace>
</inkml:ink>
</file>

<file path=ppt/ink/ink1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2.5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108 1 27415,'-28'47'493,"0"0"0,-16 35-348,38-43-66,4-6-33,7-6-46,4-8 0,7-10-35,6-6-99,1-22-146,1-9 0,-2-21 100,-5-1 180,-4 3 34,-6 12 67,-4 13 145,-2 10 23,-1 8-179,0 2-23,0 8-22,0 9-45,0 10-23,1 9-503,2 0-796,3-4-2006,6-9 3328,6-9 0,-8-8 0,1-4 0</inkml:trace>
</inkml:ink>
</file>

<file path=ppt/ink/ink1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2.8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106 1 28132,'-18'47'269,"-1"0"1,-13 39-270,13-32 0,7-8 0,6-13 0,19-14 0,7-15-46,16-17 46,3-8 11,-2-8 0,-3 5 13,-6 6-24,-5 8 0,-5 6 0,-5 3 0,-2 3 0,-6 4 0,1 5-875,-5 3-1613,1 1-5322,4-7 7810,7-1 0,-5-6 0,2-1 0</inkml:trace>
</inkml:ink>
</file>

<file path=ppt/ink/ink1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3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 26272,'-56'82'1726,"10"-11"-1525,29-39-134,6-7-67,7-7-22,2-6-34,4-7-67,8-2-45,4-11-34,9-3 68,-3-6 100,-2 4 23,-7 6 11,-5 5 56,-5 6 0,-1 11-34,-2 9-22,-5 11-78,-1-1-651,-2-5-671,5-8-1367,3-11-7064,6-5 8860,7-7 0,-4 1 0,3-2 0</inkml:trace>
</inkml:ink>
</file>

<file path=ppt/ink/ink1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3.5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3 19235,'3'-1'4549,"-1"0"-4134,-2 1 11,-10 46-56,2-18-202,-8 40-157,6-33-11,5-2 0,2-6-23,3-6-55,0-7-45,6-7 0,4-5-169,7-12 158,1-5 134,-1-10 22,-3-1 79,-4 1 112,-3 3 168,-3 4 56,-2 6 112,-1 6 45,-1 4-90,0 2-179,0 4-123,-3 8-1,0 7-44,-3 7-157,3-2-11,1-4-34,2-5-638,2-7-1088,6-3-2710,5-5 4481,9-10 0,-10 7 0,0-6 0</inkml:trace>
</inkml:ink>
</file>

<file path=ppt/ink/ink1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4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24849,'0'77'1390,"0"-9"-1390,0-37 0,0-5-101,0-7-179,0-7-326,3-6-660,0-4 348,5-2-606,2-3-1188,5-4-2308,1-3-1523,3 0 6543,-1 3 1131,-1 4 4472,0 1-2343,0 2-2195,2-2-628,3 0 11,1-2 202,3-2 268,2-2-279,0-2 0,-2-1-382,-3-1 69,-5-1 380,-7 0 235,-5 0 11,-4 1 1,-13 0-124,-5 2-90,-15 5-167,-4 3-235,-3 6-337,2 11 0,3 12 0,4 14 0,0 30 0,12-16 0,2 15 0,13-31 0,6-7 0,4-6-371,7-6-2049,2-6 2420,4-3 0,-10-7 0,-1 0 0</inkml:trace>
</inkml:ink>
</file>

<file path=ppt/ink/ink1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5.4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480 6 25073,'0'-3'1726,"0"0"-1356,0 3-157,0 73-12,0-18-117,0 2 0,0 2 28,0 13-89,0-14-23,0-17 0,2-15 0,-2-13-157,2-9-45,-2-3 57,-8-1 111,-11 0 34,-16 0 67,-15 7 135,-8 9 100,-6 13 180,2 8-212,5 4-270,11 0 0,9-2 0,13-3 0,9-2 0,8-3 0,6-1 0,12-4 0,9-7-662,20-9-1299,16-14 1961,-4-17 0,-1-2 0,-1 5 0,21-24 0</inkml:trace>
</inkml:ink>
</file>

<file path=ppt/ink/ink1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1 241 27067,'43'69'1446,"1"-15"-1288,-8-50-158,1-11 0,4-13 0,-2-13-3392,-2-15 3392,-7-4-18,-10-2 18,-9 5 0,-15 5 0,-16 10-113,-13 12-2049,-26 17 44,19 19-3540,-2 12 6503,32 6 1,7-13 0,3-7 0</inkml:trace>
</inkml:ink>
</file>

<file path=ppt/ink/ink1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5.9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1 27986,'-5'56'179,"1"0"0,-1-2 1,-3-6-135,-21 9 33,2-10-54,7-13-24,8-14 0,6-12 0,4-5 0,2-8 0,9-9 0,6-9 0,10-5 0,5 0 0,0 5-315,-1 3-962,-2 5-1435,0 1 2712,-2 5 0,-10 3 0,-5 3 0</inkml:trace>
</inkml:ink>
</file>

<file path=ppt/ink/ink1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6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28671,'-28'83'0,"1"-7"0,8-34 0,2-5 0,4-11 0,6-9 0,4-9 0,2-6 0,1-5 0,1-5 0,3-7 0,5-2 0,4 0 0,3 0 0,2 3 0,3-2 0,3 1 0,2 0 0,2 2 0,-2 2 0,1 5 0,-4 2 0,-2 3 0,-3 6 0,-4 4 0,-2 4 0,-4 5 0,-1-3-976,-1-3-8855,13-11 9409,2-13 0,-1 4 0,-7-7 0</inkml:trace>
</inkml:ink>
</file>

<file path=ppt/ink/ink1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6.4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1 27863,'-2'59'-1849,"1"0"1,0 27-7983,-4-34 9109,5-32 0,0-9 0,1-7 1</inkml:trace>
</inkml:ink>
</file>

<file path=ppt/ink/ink1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6.7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44 1 27886,'0'51'392,"-1"0"1,-3 41-393,-9-37 0,1-8 0,4-13 0,4-11 0,2-13 0,2-6 0,11-14 0,2-2 0,11-10 0,-1 5-293,1 1-793,2 5-808,3 2-1020,2 2-3181,5 0 6095,0 1 0,-14 2 0,-5 2 0</inkml:trace>
</inkml:ink>
</file>

<file path=ppt/ink/ink1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07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170 199 25207,'73'-55'1222,"-14"7"-796,-51 25 134,-3 2 112,-4 2-88,-7 4-584,-7 5 0,-7 5 0,-9 3 0,-2 10 0,-3 13 0,-4 15 0,1 17 0,0 8 0,6 1 0,9-1 0,9-7 0,8-5 0,6-7 0,10-5 0,5-5 0,11-7 0,2-9 0,3-9 0,1-4-729,2-3-1703,0-7-5244,0-2 7676,-2-6 0,-14 6 0,-5 3 0</inkml:trace>
</inkml:ink>
</file>

<file path=ppt/ink/ink1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35.0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0 256 23269,'25'-49'891,"1"-1"0,25-33-611,-3 49 12,-3 11 10,-9 11 90,-11 7 0,-8 13-134,-7 8 123,-4 14-11,-3 8-102,2 5 12,0 0-22,5-3-111,3-5-147,7-9 0,7-7 0,10-10 0,12-4 0,14-16 0,9-9 0,5-11 0,-3-9 0,-11 2-909,-11-3-1040,-15 4-4203,-12 2 6152,-13 6 0,-8 14 0,-4 6 0</inkml:trace>
</inkml:ink>
</file>

<file path=ppt/ink/ink1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35.3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0 232 24871,'0'-10'2230,"0"2"-1849,59-22-145,-19 7-169,4 0 0,1-1 56,5-6-11,-5 4 67,-9 6 1,-8 3 45,-6 7-225,-5 3 0,-6 4 0,-3 2 0,-3 10 0,-2 10 0,-1 19 0,-2 17 0,-14 17 0,-6 17-259,2-39 1,-2 0 258,-1 2 0,0 1 0,-1-1 0,0-1 0,2-3 0,0-1-393,-10 33-2072,12-21-3395,22-29 5860,26-21 0,-12-11 0,9-4 0</inkml:trace>
</inkml:ink>
</file>

<file path=ppt/ink/ink1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7:35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10 26541,'1'-10'2130,"-17"71"-2130,-1 5 0,1-3 0,0 5 0,3-11 0,1-2-323,1 1 0,1 0 323,3-1 0,1-1-398,2-2 0,1-1-2247,1 45-4514,2-7 7159,3-5 0,-2-39 0,3-10 0</inkml:trace>
</inkml:ink>
</file>

<file path=ppt/ink/ink1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43.0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273 381 16770,'-26'-73'336,"0"8"79,9 33 381,-3 1-46,-1 3-133,0 1-449,-1 3-168,3 4-168,3 1-1031,5 2-157,5 3 1356,2-1 425,4 7 1716,0 2-124,0 4-639,-1 2-773,0 0 370,0 4-471,0-2-22,1 4 123,2-3-45,3 0-179,3-2-67,3 1-45,-1 0 44,2 3-66,2 2-46,4 6-76,3 4-125,1 5 0,1 5 0,-1 1 0,0 3 0,0-2 0,0 1 0,0-2 0,-1-1 0,5 9 0,-12-9 0,1 7 0,-13-9 0,-13 2 0,-8 1 0,-33 7 0,9-16 0,-15 0 0,19-17 0,1-2 0,3-6 0,2-1 0,6-6 0,6 0 0,9-4 0,7-5 0,5-8 0,35-20 0,1 10 0,32-7 0,13 22 0,-26 14-24,10 3 2,-37 8 11,-13 3 11,-7 11 57,-12 13-57,-13 16 0,-38 39 0,7-19 0,13-21 0,1-3 0,-6 3 0,6-14 0,10-14 0,4-10 0,8-22 0,1-11 0,6-21 0,3-6 0,9-1 0,10 5 0,15 5-248,14 9-2105,4 18 0,5 5 2353,42-7 0,-7 7 0,-41 11 0</inkml:trace>
</inkml:ink>
</file>

<file path=ppt/ink/ink1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44.3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4 106 23303,'-2'0'3552,"1"0"-1973,1 0-1342,0 3-237,13-2 0,5 2 0,15-3 0,6 0 0,6-1 0,8-4 0,3-2 0,2-4 0,-3-1 0,-4 0 0,-4 0 0,-6 1 0,-7 2 0,-9 2 0,-7 3 0,-9 2 0,-4 1 0,-4 1 0,0 0-505,-1-1-2330,-3-4-6996,-9 0 8117,-6 0 1,4 3 0,2 2-1</inkml:trace>
</inkml:ink>
</file>

<file path=ppt/ink/ink1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45.2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26362,'3'-5'1568,"3"1"-1198,9 3-12,6-2-345,9-2-13,11-2 0,7-5 0,9-2 0,6-4 0,1 0 0,-3 1 0,-4 4 0,-9 4 0,-7 2 0,-9 2 0,-7 1-875,-8 0-1220,-3-2-3821,-1-2 5916,2-2 0,-7 3 0,0 2 0</inkml:trace>
</inkml:ink>
</file>

<file path=ppt/ink/ink1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46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57 28266,'-6'-5'405,"20"-4"-6066,31-1 5661,23-3 993,12 3-993,6 5-1233,1 3 1233,-1 2 0,0 0-26,-29 0 1,1 0 25,24 0 0,16 0 0,-48 0 0,-10 0 1776,-11 0-7244,-1-1 5557,-12 1 0,-3-1 0,-9 1 0</inkml:trace>
</inkml:ink>
</file>

<file path=ppt/ink/ink1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6:47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27281,'51'18'463,"1"1"0,0-2 1,-1-1-464,37 8 0,9-7 0,-47-11 0,1-3-411,48 1 411,-6-13 0,-9-5 0,-11-7-1984,-15-1-7847,-17 7 8992,-20 6 0,-13 7 0,-8 2 0</inkml:trace>
</inkml:ink>
</file>

<file path=ppt/ink/ink1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8:46.7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52 9614,'27'6'0,"41"-5"5112,9 5-5112,-17-5 0,2-2 2597,30 1-2597,-3 0 0,-44 0 0,40 0 0,-4-14 0,15 11 0,-28-11 1527,-14 5-1527,-36 7 5725,22-7-5725,-19 9 0,6-6 0,-6 5 0,-2-5 0,-6 6 0,1 0 0,-1 0 0,1 0 0,-7 6 0,-1-5 0,-6 5 0</inkml:trace>
</inkml:ink>
</file>

<file path=ppt/ink/ink1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8:47.7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24575,'21'6'0,"21"9"0,12 3 0,15-2 0,2 1-4028,-14 2 0,9 4 4028,6-2 0,19 4 0,7 1 0,-4-1 0,-12-3-1281,-10-5 1,-9-3 0,8 4 1280,8 6 0,11 7 0,4 1 0,-4-3 0,-9-8 0,-1-9 0,-8-6 0,-4 4 247,15 14 0,-4 0-247,1-14 0,-5-3-227,6 10 227,-21-8 0,-6-4 0,-16-5 2512,26 6-2512,-44-4 5628,-7 9-5628,21-9 2977,-16 10-2977,16-5 513,-20 1-513,-1 4 0,-6-5 0,-1 6 0,-6-5 0,0-2 0</inkml:trace>
</inkml:ink>
</file>

<file path=ppt/ink/ink1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8:5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591 2922 22428,'0'-8'3351,"0"2"-2679,0 6 281,0 0-651,-65-76-111,34 18-733,-11-7 0,1-8 603,23 17 1,4-2-23,-2-12 1,0-3-12,-1-8 0,0-3-444,-1-6 0,0-2 416,-1-2 0,-1-1 5,0 1 1,1 1-1,0 5 1,0 1 28,2 9 0,0 2-198,2 9 0,0 3 203,2 9 0,2 2 40,-10-40-67,4 13-12,2 7 0,4 11 0,5 14 0,3 14 0,3 15 779,0 9-779,0 4 1225,11-1-1225,20-6 497,32-2-497,17-4 0,9-1 0,-13 4 0,3 1-697,-4 1 1,5-1 0,-3 1 696,17-1 0,-3 2 0,4 1 0,2 2-411,-30 3 0,1 0 1,0 0 410,3 0 0,-1 1 0,2-1 0,2 0 0,1 0 0,1-1 0,1 1 0,0-1 0,1 0 0,-2 0 0,1 0 0,4-1 0,0 1 0,5 0 0,1 0 0,-4 0 0,4-1 0,-4 1 0,4-1-353,-6 2 0,5-1 0,-1 0 0,-6 1 353,-1 1 0,-4 0 0,-2 1 0,0 1 0,-1 0 0,-1 0 0,-3 2 0,0 0 0,-1 0 0,26 1 0,-3 1 0,-6 0 0,1 0-110,-13-1 1,4 1 0,-4-1 109,10-1 0,0-2 0,-12 1 0,3-1 0,-6-1 0,5-3 0,-5-2 0,-2 0 0,-2-1 0,-5 1 0,-3-1 0,41-7 0,-8 1 0,-8 2 0,-20 5 0,0 0 0,31-7 0,-32 6 0,-1-1 1276,12-3-1276,-10 3 1150,-13 4-1150,-11 5 1950,-7 2-1950,-4 1 604,10 0-604,-6 0 81,8 0-81,-11 0 0,-3 0 0,-4 0 0,-4 0 0,-4 0 0,-5 0 0,-1 0 0,-4 0 0,2 0 0,-1 0 0,0 0 0,4 0 0,1 0 0,7 0 0,4 0 0,2 0 0,3 0 0,-4 0 0,3 0 0,-2 0 0,6 0 0,4 11 0,7 14 0,4 22 0,2 24 0,-20-26 0,-1 3 0,0 10 0,-2 4-476,1 7 1,-2 3 475,1 8 0,-2 1 0,-1 3 0,1 1 0,0 1 0,-1-1 0,1-3 0,0-1 0,1-4 0,0-1 0,1-5 0,1-1 0,-1-6 0,2 1 0,8 16 0,0-1 0,-7-22 0,1-1 0,4 13 0,-1-4 0,9 16 0,-4-8 0,-4-9 0,-3-8 0,-7-7 0,-2-3 0,-4-4 0,0 11 951,-4-15-951,-1 6-841,-5-21-1266,-1-4-5860,-18-5 7967,-20 0 0,12-9 0,-7 0 0</inkml:trace>
</inkml:ink>
</file>

<file path=ppt/ink/ink1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8:59.00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1233 25465,'-5'0'2465,"1"0"-2737,50-44 1,31-20 299,-27 25 1,3-2-29,16-14 0,10-8 0,-2 5 0,-13 15 0,-1 3 0,1 1-836,5-2 1,2 2 0,1 1 835,5 1 0,1 0 0,1 3 0,2 2 0,1 1 0,0 3-183,0 2 1,0 2 0,1 3 182,1 1 0,0 2 0,1 2 0,0 3 0,-1 1 0,1 1-420,3 3 1,1 1 0,0 1 419,5 1 0,0 2 0,2-1-220,-22 2 0,2 0 0,0 1 1,1-1 219,3 0 0,0 0 0,1 0 0,1 0 0,2-1 0,1 0 0,0 0 0,1 0 0,-2-1 0,1-1 0,0 1 0,-1-1 0,-3 0 0,0 0 0,-1 0 0,-2-1 0,19 0 0,-2-1 0,-3 0 164,-10 1 0,-3-1 0,-2 1-164,23-3 0,-5 1 227,-13-1 0,-5 0-227,-6-1 0,-4 0 0,-5 0 0,-2 0 0,-5-1 0,-2 0 0,42-4 749,-23 2-10580,-26 8 9542,-33 14 1,-8-6 0,-15 8 0</inkml:trace>
</inkml:ink>
</file>

<file path=ppt/ink/ink1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49:21.6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12603,'46'0'0,"-19"0"4692,20 0-4692,52 0 985,-16 0-985,5 0 0,8 0 0,-14 0 0,-3 0 0,-13 0 0,1 0 0,21 0 0,0 0 0,-21 0 0,-1 0 0,16 0 0,-2 0 0,-24 0 0,-1 0 0,4 0 0,-4 0 1364,-3 0-1364,22 0 3818,-33 0-3818,-20 0 0,-8 0 0,-7 0 0</inkml:trace>
</inkml:ink>
</file>

<file path=ppt/ink/ink1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19.30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34 24575,'13'-7'0,"6"1"0,2 6 0,6 0 0,0 0 0,14-9 0,-11 7 0,12-7 0,-1 9 0,3 0 0,45 14 0,-41 0 0,0 3 0,0-3 0,0 1 0,-3 9 0,-2 0 0,16-2 0,-20-3 0,1-10 0,-19-9 0,5 0 0,1 0 0,0 0 0,-6 0 0,4 0 0,-10 0 0,4 0 0,-5 0 0,-1 0 0,1 0 0,-7 0 0,-1 0 0</inkml:trace>
</inkml:ink>
</file>

<file path=ppt/ink/ink1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2.1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202 24 20065,'0'-13'5927,"0"3"-5288,0 10-214,-6 78-122,1-16-169,-1 4 1,-1 3-191,-4 29 207,4-48 0,0 0 131,-9 46-204,-2-7-44,-1-4-34,0-8-90,-2 1-402,3-9-551,-1-9-929,8-17-4493,3-21 6465,5-12 0,3-10 0,0 0 0</inkml:trace>
</inkml:ink>
</file>

<file path=ppt/ink/ink2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2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73 26485,'63'-20'246,"0"0"1,-4 0 0,-4 7-135,9 18-45,-2 11-22,0 12-23,-6 16 23,-2 9-34,-9 7-11,-8 6 45,-10 3-23,-12 2 158,-8-4 88,-6 0 124,-16-2-155,-12 3-237,-21 3-299,-11 3 299,-4 2-3293,1-4 3293,7-7-223,11-12 223,7-10 0,6-12 0,2-6 193,-3-8-193,0-7 3278,-1-6-3278,-1-2 344,1-2-344,4 0-326,2 0-1019,4 0-1344,7 0-7142,4 0 7865,7 0 1,2 0 0,3 0 0</inkml:trace>
</inkml:ink>
</file>

<file path=ppt/ink/ink2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2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198 17 24591,'3'-9'3138,"0"1"-2623,-3 8-88,0 0-427,0 42 0,-3-7 0,-4 38 0,-9-17-360,-7-2-592,-4-2-920,-2 0-2553,-3-4 4425,0 2 0,13-25 0,3-4 0</inkml:trace>
</inkml:ink>
</file>

<file path=ppt/ink/ink2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3.0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44 23852,'-10'0'3642,"1"0"-3015,9 0-77,0 0-550,-10 4 0,12-2 0,9 2 0,28-4 0,24 0 0,9 0 0,5 0 0,-4 0 0,-2 0 0,-2-3 0,-1 1 0,-1-4-763,-2 2-268,-3-2-773,-2 0-2622,-6-2 4426,-8 0 0,-20 2 0,-9 2 0</inkml:trace>
</inkml:ink>
</file>

<file path=ppt/ink/ink2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3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1 144 24446,'0'-8'3384,"0"2"-2600,0 6-727,0 0-57,99-13 0,-32-2-356,8 2 0,3-1 356,13-9 0,-6 6-28,-12 3 28,-14 7 0,-13 0 0,-15 4 0,-14 1-1537,-9 1-1498,-7 1 3166,-4 17 1,3-12 0,-3 13 0</inkml:trace>
</inkml:ink>
</file>

<file path=ppt/ink/ink2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3.8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1 25869,'-18'67'564,"0"0"0,2-1 0,2-4-195,2 28-89,2-3-44,5-6-11,2-13-225,3-8 0,0-9 0,0-2 0,6-3 0,2-2 0,10-7 0,4-4 0,7-9 0,6-6 0,5-10 0,6-3 0,4-5 0,4-8 0,0-4 0,1-8 0,-4-3 0,-3-1 0,-4 3 0,-4-2 0,-5 1 0,-7 0-1043,-8 5-1142,-8 4-2151,-6 8 4336,-5 2 0,-1 3 0,0 0 0</inkml:trace>
</inkml:ink>
</file>

<file path=ppt/ink/ink2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4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1 197 28671,'74'-11'0,"1"0"0,-4-1 0,-4-2-2831,-15-2 1,-3-1 2830,40-17 0,-14 5 1397,-15 4-3660,-12 8-4452,-15 7 6715,-11 14 0,-13-2 0,-6 6 0</inkml:trace>
</inkml:ink>
</file>

<file path=ppt/ink/ink2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4.33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173 1 28545,'-28'77'0,"0"-1"0,1-1 0,5-5 0,11-19 0,2-3 0,0 2 0,1-1 63,-5 46-63,3-7 0,6-9 0,1-10-1660,6-11-3988,17-10 5648,18-10 0,-11-18 0,3-9 0</inkml:trace>
</inkml:ink>
</file>

<file path=ppt/ink/ink2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7.0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45 0 23034,'-8'0'3193,"0"0"-2509,8 0 134,0 0-404,-12 5-78,9-4-144,-10 5-192,13-6 0,0 2 0,3 1 0,14 2 0,15 6 0,19 0 0,11-1 0,9-4 0,1-4 0,0-1 0,-5-2-371,-7-8-256,-11-1-471,-11-3-505,-17 6-1030,-11 4 2633,-7 6 0,-3-2 0,0 2 0</inkml:trace>
</inkml:ink>
</file>

<file path=ppt/ink/ink2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7.2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151 7 24513,'0'-4'2701,"0"1"-2186,0 3-78,-9 86-34,1-28-352,-4 24 0,-3 5-51,-5 5-225,7-34 0,-2-1 225,-5 18 110,4-13-1164,3-11-1288,6-14-3742,5-19 6084,10-7 0,-6-11 0,7 0 0</inkml:trace>
</inkml:ink>
</file>

<file path=ppt/ink/ink2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7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24950,'0'-2'2712,"0"0"-1703,0 2-1009,17 84 0,-3-46 0,1 14 0,3-2 0,9-19 0,2-10 0,2-8 0,0-8 0,1-3 0,0-8 0,-2-9-304,0-10-278,-2-11-236,-1-5-639,0-7-1344,-2-4-7030,2-3 8045,-2 5 0,-12 22 0,-3 9 0</inkml:trace>
</inkml:ink>
</file>

<file path=ppt/ink/ink2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7.7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30 24591,'-7'-9'3709,"2"2"-3338,5 7-371,88 0 0,-35 0 0,8 0 0,2 0 0,-4 0 0,-11 0-91,-13 0-928,-13-2-561,-9-1-393,-7-1-3405,-4 1 5378,-2 1 0,0 2 0,0 0 0</inkml:trace>
</inkml:ink>
</file>

<file path=ppt/ink/ink2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7.9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119 1 23180,'-5'0'4179,"0"0"-3619,5 0 135,0 0-638,-25 63-57,11-21 0,-20 52-382,21-41-626,2-2-1222,5-4-3619,2-2 5849,3-4 0,1-19 0,0-6 0</inkml:trace>
</inkml:ink>
</file>

<file path=ppt/ink/ink2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8.1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1 150 28266,'55'-27'37,"1"-1"1,-4 3-1,-9 4-406,-18 6-539,-4 3-7507,-4 1 8415,-7 5 0,-2 2 0,-5 4 0</inkml:trace>
</inkml:ink>
</file>

<file path=ppt/ink/ink2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 0 27583,'-17'66'-2794,"0"-1"0,2-4 1,3-8 2793,12-10 0,0-18 0,0-9 0</inkml:trace>
</inkml:ink>
</file>

<file path=ppt/ink/ink2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8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118 46 27158,'-12'64'201,"-1"-1"1,1-6-1,4-9-33,10-15 45,11-8 11,9-9 0,12-7-144,2-5-80,1-8 0,-5-15 0,-4-12 0,-8-16 0,-10-6 0,-4-2 0,-9 2-640,-15 4-1253,-16 15-4763,-28 15 6656,-28 20 0,38 2 0,-2 5 0</inkml:trace>
</inkml:ink>
</file>

<file path=ppt/ink/ink2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9.2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300 313 24345,'-63'-9'900,"-1"1"0,6 0 0,10 3-227,22 5-46,6 0-301,9 0-326,4 0 0,4 0 0,32 0 0,11 0 0,39-9 0,11-10-291,-38 5 1,1-2 290,3-4 0,1-1 0,1 0 0,0-1 0,-2 2 0,-1-1-1600,-6 2 0,-1 1 1600,28-9 0,-21 8 0,-23 9-695,-15 5-1210,-11 4-1202,-5 1 3107,-8 17 0,5-12 0,-5 12 0</inkml:trace>
</inkml:ink>
</file>

<file path=ppt/ink/ink2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9.5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326 0 25196,'-63'57'373,"0"-1"1,4 1 0,9 2-212,26-7 0,7 2-2197,1 1 1,2-1 2057,6-3 0,2-1-23,0 41 1454,9-6-1454,11-6 0,6 1 0,13-3 0,6-4 0,8-11 0,12-13 0,13-17 641,13-16-641,9-10 0,2-13 0,1-11 0,-10-13 0,-10-9 250,-18 0-250,-18 3-640,-11 4 593,-11 1 47,-2-2 0,-8 14 0,-2 4 0</inkml:trace>
</inkml:ink>
</file>

<file path=ppt/ink/ink2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9.8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 25959,'0'-4'2712,"0"1"-2712,0 3 0,0 0 0,34 99 0,-20-35-2126,6 10 0,0 4 2126,-11 17 0,-1-2 849,-2-6-849,1-15-1603,1-16-1231,-3-14-5436,-1-10 8270,-2-10 0,-2-11 0,0-6 0</inkml:trace>
</inkml:ink>
</file>

<file path=ppt/ink/ink2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2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10 426 25532,'-5'-11'3014,"0"2"-2889,5 9-125,0 0 0,53-36 0,-7 13 0,0-5 0,4-1 0,27-12-808,4-6-2472,2-5-1636,-40 25 1,1 1 4389,5 0 0,-2 3 1,6-5-1,-7 9 1</inkml:trace>
</inkml:ink>
</file>

<file path=ppt/ink/ink2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6.3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185 127 23426,'0'-4'1983,"0"1"-1657,0 3 200,0 0-575,0 114 329,-1-54 0,0 3-201,-2 26 0,-1 2 10,1-17 1,-2-8 112,-9 15-79,1-17 176,-2-18 48,-2-13-100,1-18-168,-5-6-79,1-10 0,-6-59 0,13 0 0,5 4 0,3-4-108,15-38 108,0 48 0,3 0 0,4 2 0,5 0 0,5 0 0,3 2 0,1 1 0,5 1 0,16-6 0,1 4 0,23-10 0,-30 28 0,-2 7 0,0 13 0,-10 7 0,-7 2 0,-9 7 0,-6 3 0,-7 11 373,-2-2-373,-3 3 0,-4 1 0,-9 2 0,-8 10 0,-11 8 0,-3 2 0,0 2-393,5-4-6129,9 11 6522,10-18 0,5-3 0,6-22 0</inkml:trace>
</inkml:ink>
</file>

<file path=ppt/ink/ink2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6.6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41 213 24927,'65'-28'168,"-1"-1"0,-7 4 0,-9 1-168,-8-4 34,-19 6 56,-9 4-46,-9 3-32,-13 5 33,-12 2 22,-13 4 101,-8 3 79,3 1 10,3 0 169,4 6 0,2 7-202,3 12-45,3 10-44,5 8-124,5 7-11,7 2-235,4 1-527,4-7-751,4-8-593,11-12-2276,10-9-4347,15-9 8729,5-5 0,-18-3 0,-4 0 0</inkml:trace>
</inkml:ink>
</file>

<file path=ppt/ink/ink2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6.8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 0 26194,'23'34'1557,"-5"7"-1064,-20 12-101,-8 4-357,-2-5-35,-4-10 0,5-13 0,3-14 0,5-7 0,0-6 0,3-2 0,-2 0 0,2-5 0,0-3 0,0-9 0,5-3 0,4-5-248,10-2-1421,9-1-2006,10 0 3675,8-2 0,-18 15 0,-3 2 0</inkml:trace>
</inkml:ink>
</file>

<file path=ppt/ink/ink2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7.1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256 0 28671,'-39'7'0,"7"7"0,35 11 0,4 7 0,4 0 0,2 2 0,0-5 0,-5-1 0,-3-3 0,-4-1 0,-1 6 0,-16 5 0,-9 8 0,-17 4 0,-3 0 0,4-7 0,10-12 0,7-11-1110,12-11-1714,5-5-7007,4-1 8607,20-4 1,-12 3 0,12-4 0</inkml:trace>
</inkml:ink>
</file>

<file path=ppt/ink/ink2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7.4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1 146 23404,'0'-5'2924,"0"0"-2588,0 5 34,0 0-303,10 76 34,5-47 79,14 57 32,4-67-111,6-9-78,4-4 21,0-9 113,2-11 123,-6-10 168,-9-14-424,-11-7-24,-10-5 0,-6 3 0,-6 1 0,-9 10 0,-7 7 0,-11 12-651,1 7-1321,2 7-2376,9 6 4348,7 7 0,7-5 0,4 4 0</inkml:trace>
</inkml:ink>
</file>

<file path=ppt/ink/ink2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7.7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27975,'11'75'696,"-3"-13"-696,-8-46 0,0-6 0,0-5 0,0-4 0,0-1 0,2 0 0,6 0 0,4 0 0,8 0 0,-3 0 0,-1 2 0,-2 3 0,-2 0 0,-3 5 0,-2-2 0,-3 1 0,-2 2-1155,1-2-1411,0 1-4246,6-2 6812,9-5 0,-8 0 0,3-3 0</inkml:trace>
</inkml:ink>
</file>

<file path=ppt/ink/ink2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8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83 18664,'1'-3'5513,"1"0"-4863,-2 3-46,0 0-480,1 29-68,4-12 12,4 22 55,7-24 123,5-5 1,5-6 212,1-2 68,2-12-135,-2-9-202,-3-13-55,-3-5-1,-8 3-22,-4 9-78,-6 9-34,-1 6-90,-1 5-168,-1 2-156,3 1-259,-2 2-391,2 0-426,-3 0-2398,1 5 3888,-1 11 0,0-8 0,0 7 0</inkml:trace>
</inkml:ink>
</file>

<file path=ppt/ink/ink2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0.2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28671,'14'9'0,"11"-2"0,24-7 0,7 0 0,-2 0-729,-3 0-1972,-7 0-7130,-11 8 7666,-12 17 1,-10-11 0,-8 9 0</inkml:trace>
</inkml:ink>
</file>

<file path=ppt/ink/ink2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0.3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73 28671,'-2'8'0,"11"-3"0,19-5 0,7 0 0,6-3-1166,5-9-2240,7-7 3406,6-7 0,-25 11 0,-5 4 0</inkml:trace>
</inkml:ink>
</file>

<file path=ppt/ink/ink2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0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41 28671,'-82'1'0,"17"1"0,82-2 0,13 0 0,26 0 0,10 0 0,6 0 0,-3-7 0,-10-3 0,-6-3-169,-13 4-2643,-7 5-7019,-9 10 7373,-8 13 0,-8-9 1,-5 8-1</inkml:trace>
</inkml:ink>
</file>

<file path=ppt/ink/ink2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0.8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275 17 25207,'-14'-10'3464,"2"3"-3464,12 7 0,0 0 0,-52 87 0,22-27-485,-6 5 0,1 1 485,3 9 0,7-11-1244,5-9-820,9-7-4480,5-5 6544,5-6 0,1-16 0,0-8 0</inkml:trace>
</inkml:ink>
</file>

<file path=ppt/ink/ink2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1.1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1 134 24412,'0'-8'3339,"0"2"-2790,0 6-178,0 0-371,12 61 0,-6-34 0,14 50 0,-12-51 0,4 1 0,0-4 0,1-6 0,1-4 0,-1-6 0,5-4 0,0-1 0,6-2 0,3-11 0,1-7 0,3-18 0,0-6 0,-1-6 0,-1 2 0,-2-4-729,-2 5-2062,0 3 2791,0 7 0,-13 18 0,0 5 0</inkml:trace>
</inkml:ink>
</file>

<file path=ppt/ink/ink2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1.38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90 25308,'6'-1'3363,"-2"-1"-3363,-4 2 0,0 0 0,93-12 0,-45 3 0,13 1 0,2-1 0,-9-3 0,2 2 0,-2-1-1457,-2 4-1771,-11 0 3228,-10 6 0,-17 1 0,-7 0 0</inkml:trace>
</inkml:ink>
</file>

<file path=ppt/ink/ink2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1.6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358 7 25297,'-12'-3'3374,"2"0"-3374,10 3 0,0 0 0,-78 50 0,46-12 0,-16 2 0,3 4 0,20 18 0,1 1 0,4 0 0,2-3 0,3-5 0,2-5 0,4-7-3392,4-8 1564,2-10-3561,3-12 5389,14-7 0,-10-6 0,10 0 0</inkml:trace>
</inkml:ink>
</file>

<file path=ppt/ink/ink2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1.7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70 24514,'73'-12'0,"0"-1"0,-4 2 0,-7 2 1809,8 1-1809,-2 3 0,-7 0 0,-12 2-1267,-11 1-964,-17 0-7600,-9 2 8185,-9 0 0,-3 0 0,0 0 1</inkml:trace>
</inkml:ink>
</file>

<file path=ppt/ink/ink2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2.0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262 1 28671,'-29'48'0,"0"1"0,1-1 0,4-1 0,2 26 0,-4 6 0,-1 2 0,1-1 0,4-7-976,6-11-1937,7-8-6918,5-14 8846,4-10 0,0-15 0,0-8 0</inkml:trace>
</inkml:ink>
</file>

<file path=ppt/ink/ink2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2.3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288 1 27684,'-13'76'329,"1"0"0,-1 8 0,7-10-329,21-13 0,5 10 0,14-36 0,1-13 0,-4-10 0,-4-7 0,-8-5 0,-5-19 0,-6-14 0,-3-23 0,-4-5 0,-5-3 0,-14 9 0,-13 4 0,-16 10-214,-6 6-1097,-2 8-1378,-1 10-7142,-5 9 7812,-1 11 0,26-1 1,7 4-1</inkml:trace>
</inkml:ink>
</file>

<file path=ppt/ink/ink2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0:39.5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582 2560 22900,'-27'-95'627,"1"1"0,1 0 1,1 2-710,4 16 1,1 2 159,-1-4 1,0 0-427,1 3 1,-2 2 482,2 4 0,-2 3-12,3 6 0,0 2-78,-16-35 307,8 14-184,7 13-101,10 6 0,4 1 56,10-1 34,10 3 56,11 1 22,16 9 91,11 9 99,19 7-473,23 9 228,-33 10 0,5 0-180,15-2 0,5 0 0,-20 2 0,2-2 0,3 0-389,8-3 1,3 0-1,1-2 389,6-1 0,1-2 0,0 1 0,4-2 0,0 0 0,0 0 0,-1 0 0,-1 1 0,0 0 0,-3 1 0,0 1 0,-2 0 0,-5 2 0,-1 1 0,-1 0-361,-4 1 1,-1 1 0,-1 0 360,-4 2 0,0-1 0,-2 1 0,27-5 0,-2 0 0,-9 2 0,0 0 0,12-2 0,-3 1 0,-29 5 0,-2 0-93,12-3 1,-4 0 92,10-5 0,-7-2 0,-12 2 553,-8 4-553,-12 4 1706,5 2-1706,-18 5 1460,7 2-1460,-15 1 297,0 2-297,1 0 0,-1 0 0,1 0 0,-2 0-3392,0 0 3392,-7 6 0,3 6 0,1 36 0,-3 1 0,3 30 0,-9-5 0,-1 11 0,-2 13 0,2-13 0,0 3-333,-2-19 0,1 1 333,3 28 0,2 0 0,-2-28 0,1-3 0,2 4 0,1-1 0,2-3 0,-1 1 0,2-1 0,0-2 0,0-3 0,0-2 0,0-4 0,-1-1 0,-1-5 0,0-1 0,12 41 2539,-4-8-2539,-4-11 0,-4-13 0,-6-12 0,-2-14 0,-4-7 0,0-12 940,-2-5-940,-3-3 579,-22-3-579,-29 5 0,5 1 0,-6 1-1327,-18 3 1,-6 2 1326,16 0 0,-4 0 0,-2 1 0,-7 2 0,-3 0 0,0 0-319,-7 1 0,0 0 0,-1 0 319,1-1 0,0-1 0,-5-1 0,4-4 0,-6-2 0,1-1 0,3 0-358,-4 1 0,4-1 0,-10 0 358,21-1 0,-9 0 0,-3 1 0,-2-1 0,4 2 0,6-1-409,-7 2 0,6 1 0,1 1 0,-6 0 409,-2 2 0,-6 0 0,-2 1 0,3 1 0,5 1 0,2 1 0,4 1 0,3 1 0,-1-1 0,5 0 0,-1 1 0,2 0 0,2 0 0,-15 5 0,2 2 0,2-1 0,11-2 0,2 1 0,4-1 313,-18 9 1,6-1-314,16-4 0,4-1 657,-29 16-657,27-13-273,27-9-2439,16-5-7119,17-2 9485,19 1 1,-9-8-1,9-1 1</inkml:trace>
</inkml:ink>
</file>

<file path=ppt/ink/ink2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28.42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28671,'78'29'0,"5"-5"0,14-14-2831,-43-7 1,2-2 2830,5 1 0,2-1 0,4-1 0,1 0 453,1 0 0,1 0-453,-1-2 0,-1 0 0,-1 1 0,-2-1 0,0-1 0,1 0 0,1 1 0,0 1 0,3 0 0,0 1 0,1 0 0,0 0 0,-4 0 0,-1 0 0,-5 0 0,-2 0 0,-6 1 0,-2 2 927,41 5-927,-28 1 0,0 2 0,29 3-64,-32-4 0,-3-1 64,11-2 0,-13-2 3112,-9 1-3112,-9-4 639,-3 0-639,8-2 0,-12 0 0,6 0 205,-18 1-205,-7 1 0,-6-1 0,-3 1 0,-3-2 0,-12-8 0,-12-1 0,-63-6 0,49 7 0,-33 3 0</inkml:trace>
</inkml:ink>
</file>

<file path=ppt/ink/ink2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29.77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1435 26765,'0'-8'1121,"1"-14"-897,4-21-23,6-55-122,0 10-482,-5 26 1,-1-2 407,-1 11 1,-1 1 5,-1-3 0,0 1-6,0-3 1,-1 0 0,0 3 0,-1 2-35,0-48 29,0 14 0,-1 12 0,-1 11 0,1 10-22,0 7 22,1 8 0,0 7 0,0 8 615,0 9-604,0 6 230,0 3-230,0 0 0,0-4 56,0 4 1,2-3-11,4 6-57,4 0 0,7 2 0,8-4 0,7-1 0,14-3 0,9-2 0,-5 5 0,2 1 0,31-1 0,-26 3 0,0 1-583,27 1 583,0 5 0,1 4 0,-5 4 0,-3 2 0,18 3 0,-26-7 0,15 1 0,-30-9 0,0-2 0,2-1 0,2 0 0,26 0 0,-24-1 583,14-1-583,-35 1 0,0-2 0,-6 2 0,4-1 0,-2 1-3392,3 1 3392,0 0 0,1 0 0,18 0 0,-12 0 0,12 1 0,-18 2 0,0 1 0,-1 2 0,1-2 3392,-3 2-3392,-1-3 0,-5 1 0,7-3 0,-11 1 0,5-2 0,-12 0 0,-2 0 0,0 1 0,-4-1 0,-1 3 0,2-2 0,-3 1 0,0 0 0,-6-1 0,-4 0 0,0-1 0,-1 1 0,0 1 0,0-1 0,0 3 0,0 13 0,-5 4 0,-3 21 0,-6 0 0,-2 15 0,-2 9 0,-3 15 0,-6 11 0,8-22 0,-1 2-238,4-19 0,2-1 238,-4 14 0,2-4 0,1 11 0,7-15 0,2-5 0,3-9 0,-2-3 0,2-5-1266,0-11 1266,2-11 0,1-7 0,0-7 0</inkml:trace>
</inkml:ink>
</file>

<file path=ppt/ink/ink2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1.3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159 12 24647,'2'-7'4024,"-1"2"-4024,-1 5 0,0 0 0,-9 24 0,1 12 0,-9 33 0,-1 18 0,-5 9-489,10-42 0,-1 0 489,1 0 0,-1-1 0,3-1 0,2-1-1538,-3 42-1746,12-17 3284,27-23 0,-14-25 0,13-17 0</inkml:trace>
</inkml:ink>
</file>

<file path=ppt/ink/ink2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1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184 181 28671,'-41'36'0,"0"0"0,-23 35 0,62-3 0,14-5 0,9-10 0,18-13 0,14-16 0,5-11 0,5-17 0,-7-21 0,-13-15 0,-17-21 0,-14-10 0,-18-6 0,-17-2 0,-19 5 0,-15 11 0,-7 16 0,2 17 0,6 17-1749,8 19-3260,15 24 5009,14 21 0,11-16 0,8-2 0</inkml:trace>
</inkml:ink>
</file>

<file path=ppt/ink/ink2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2.1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0 248 23639,'3'6'3552,"75"8"-8820,-21-12 5312,4 1 1,2-5-33,21-18 1387,-9-12-1376,-15-13 10,-25 1 830,-17-1-930,-23 9 44,-19 8 1,-17 14 3405,-16 8-3293,-7 25 44,0 11 79,6 28 89,7 14-10,9 7-541,14 4 249,13-4 0,8-6 0,30-7 0,20-11-863,44-11-308,-30-28 0,3-5 1171,12-3 0,-2-3 0,13-1 0,-13-4 0</inkml:trace>
</inkml:ink>
</file>

<file path=ppt/ink/ink2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2.4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28671,'83'9'0,"-1"0"0,9-1 0,-7-2 0,2-3-438,6-2-1713,-51-1-5401,-17 5 7552,-11 5 0,-9-3 0,-4 2 0</inkml:trace>
</inkml:ink>
</file>

<file path=ppt/ink/ink2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2.63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222 0 28434,'-42'56'79,"0"1"0,4-4 0,5-1-79,4 22 0,8 0 0,9-1-1133,7-8-985,20-14-2588,18-21 4706,29-15 0,-22-14 0,-1-1 0</inkml:trace>
</inkml:ink>
</file>

<file path=ppt/ink/ink2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2.8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12 24401,'0'-6'3328,"0"1"-2746,-51 77-268,30-23-291,-8 18 0,2 3-23,18-4 0,14 11 0,15-45 0,18-15 0,18-9 0,9-25 0,7-9 0,-4-24 0,-10-6 0,-13-7-1233,-21 2-2039,-11 6 3272,-34 13 0,16 20 0,-18 12 0</inkml:trace>
</inkml:ink>
</file>

<file path=ppt/ink/ink2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3.6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554 0 26093,'-77'18'646,"1"0"0,4 1 0,7 3-287,-8 24-102,12 1-233,5 28-24,24-10 0,15-18 0,4 3 0,5 35 0,4 8-404,19-2 404,6-11 0,22-18 0,7-27 0,4-18 133,-5-13-133,-11-15 67,-14-8-67,-13-18 0,-8-8 0,-3-6 204,-1 3-407,-8 2 46,-4 8 157,-6 4 23,2 6-12,4 8 202,7 7-100,3 8-113,3 4 0,1 1 0,15 0 0,12 1 0,26-1 0,44 2 0,-19-2-339,19 0 339,-43-8 0,-14-2-1244,-6-13-3384,-3 0 4628,-2-2 0,-12 11 0,-4 4 0</inkml:trace>
</inkml:ink>
</file>

<file path=ppt/ink/ink2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4.0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62 630 23639,'-12'11'3003,"3"-3"-2297,9-8 617,0 0-1323,-15 8 0,9-15 0,-10-14 0,13-32 0,2-27 0,4-16-200,1 45 1,2 1 199,7-44 0,7 18-70,-3 21 70,-4 21 0,0 14 0,-1 9-931,7 5-1848,5 4 2878,5 9 0,-11-5 0,-4 5 0</inkml:trace>
</inkml:ink>
</file>

<file path=ppt/ink/ink2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4.4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73 551 26205,'-13'0'2466,"2"0"-2466,11 0 0,-24-103 0,18 36-197,-5-6 0,4-1 197,16-5 97,6 18-97,0 15 0,-1 20 0,1 11 0,1 9 0,5 5 297,5 4-297,7 13 0,3 13 0,5 23 0,-2 16 0,-3 10 0,-7 6 0,-9-2 0,-6-11 0,-5-12 0,-6-17 0,-1-12 0,-2-9-2432,-12-4-7399,-12-1 8745,-21 4 0,16-9 0,2 1 0</inkml:trace>
</inkml:ink>
</file>

<file path=ppt/ink/ink2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4.5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24939,'0'0'0</inkml:trace>
</inkml:ink>
</file>

<file path=ppt/ink/ink2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4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24939,'0'0'0</inkml:trace>
</inkml:ink>
</file>

<file path=ppt/ink/ink2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4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28671,'65'16'-64,"1"0"0,-6-1 0,-5 0-1796,7 7-5815,3 1 7675,10 3 0,-32-11 0,-2-3 0</inkml:trace>
</inkml:ink>
</file>

<file path=ppt/ink/ink2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5.1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564 0 26440,'-88'1'579,"-1"1"0,10 1 0,9 2-277,3 7-110,24 1-192,22 9 0,14-4 0,8 15 0,19 1 0,13 7 0,22 3 0,4-3 0,-6-2 0,-13-8 0,-17-4 0,-13-4 0,-13 1 0,-24 4 0,-19 8 0,-25 2 0,-5-2 0,6-6 0,18-13 0,18-7-1671,20-7-4077,14-1 5748,29-14 0,-16 9 0,14-8 0</inkml:trace>
</inkml:ink>
</file>

<file path=ppt/ink/ink2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5.5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225 0 26905,'-54'48'399,"0"0"1,4 5-1,11-3-265,22-3 121,7 7-255,14-29 59,16-11-59,11-6 30,39-23-30,-18-6 0,17-19 90,-32 1-90,-7 0 0,-7 4 0,-9 11 0,-8 9 0,-3 10 0,-3 4 0,2 1 0,3 5 0,6 6 0,4 9 0,4 5 0,2 2 0,1 0 0,1-4 0,3-4-886,3-6-2330,8-6-5457,6-5 8673,4-2 0,-20 0 0,-6 0 0</inkml:trace>
</inkml:ink>
</file>

<file path=ppt/ink/ink2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5.9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267 197 27583,'-13'69'171,"1"1"1,1-4 0,-1-4-4,-7 21 34,2-6-56,3-10-89,0-15-57,2-19 0,-6-14 0,-2-12 0,-6-10 0,-3-24 0,5-21 0,6-34 0,11-16 0,8 45 0,4 0 0,12-45-856,13 10 856,11 18 0,4 11 0,2 14 0,0 12 0,1 10 0,-5 9 0,-3 9 0,-6 2 856,-5 15-856,-6 5 0,-12 17 0,-4 7 0,-15 7 0,-13 3 0,-15-2 0,-10-3 0,2-8-808,5-4-4447,10-6 5255,6-3 0,13-11 0,4-4 0</inkml:trace>
</inkml:ink>
</file>

<file path=ppt/ink/ink2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6.3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246 377 24379,'1'-6'2835,"0"1"-2399,-1 5-32,-22 78-46,3-24-415,-1 5 1,-1 4 56,-10 14 0,-1-3 0,1-9 92,3-15-92,7-17 0,8-17 0,6-10 0,5-29 0,1-24 0,11-42-220,-1 32 1,2-2 219,5-5 0,4 0 0,2 0 0,2 1 0,0 6 0,2 3 0,-1 5 0,1 4 0,24-28 0,-1 18 0,-4 17 0,-6 15 0,-4 11 0,-7 7 0,0 8 719,-4 11-719,-2 10 0,-6 13 0,-7 7 0,-5 7 0,-15 6 0,-12 4 0,-18 0 0,-15-9 0,-1-7-707,0-14-2856,12-9 3563,17-11 0,13-5 0,13-5 0</inkml:trace>
</inkml:ink>
</file>

<file path=ppt/ink/ink2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6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128 3 25263,'0'-1'3227,"0"-1"-3046,0 2-181,-33 89 0,14-41 0,-2 10 0,0 1-5661,4-10 5661,6-11-527,5-8-8899,16-6 9426,13-12 0,-5-3 0,2-9 0</inkml:trace>
</inkml:ink>
</file>

<file path=ppt/ink/ink2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6.9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234 0 23908,'-10'0'2689,"1"0"-2039,-53 68-11,31-19-247,-12 14 1,3 3-393,19 0 0,4 8 0,23-41 0,12-13 0,14-9 0,10-11 0,4-20 0,-4-9 0,-5-22 0,-8-6 0,-7-3 0,-7 1 0,-4 13 0,-6 11 0,-2 20 0,-2 7 0,-1 8 0,0 15 0,0 9 0,0 20 0,0 3 0,0 1 0,0-5 0,0-2 0,0-2 0,3-2 0,4-5 0,3-9 0,2-11-248,-1-7-1612,3-5-2779,2-8 4639,5-5 0,-10 2 0,0 1 0</inkml:trace>
</inkml:ink>
</file>

<file path=ppt/ink/ink2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7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187 1 28671,'-29'60'0,"0"0"0,-3 14 0,3-2 0,1 15 0,0 8 0,21-59 0,4-17 0,2-11 0,1-5 0,5-10 0,9-10 0,10-14 0,8-8 0,1 1 0,-6 8 0,-5 11 0,-8 10 0,-3 5 0,-2 4 0,0 0 0,-1 0 0,1 0 0,3 0 0,3 2 0,4 3 0,4 3 0,0 1 0,1 2 0,-2-1 0,-4 1 0,-4 0 0,-2-1 0,-2-1-169,0 0-783,2 0-4629,14 10 5581,1-6 0,-5 1 0,-7-10 0</inkml:trace>
</inkml:ink>
</file>

<file path=ppt/ink/ink2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1:37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255 250 28300,'-40'36'185,"0"0"1,-26 32-186,48-9 0,6-6 0,8-4 0,5-9-4252,13-5 4252,10-11 860,13-7-860,4-9 0,-1-11 0,-2-16 0,-8-19 0,-7-16 0,-10-12 0,-6-2 0,-6-1 0,-10 1 0,-5 2 3392,-12 2-3528,-8 7-1612,-8 10-5725,-17 14 7473,-14 17 0,29 10 0,2 6 0</inkml:trace>
</inkml:ink>
</file>

<file path=ppt/ink/ink2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35.5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0 306 27090,'73'-6'527,"1"0"0,-1 0 0,-1 2-527,-13 5 0,0 2-898,10 0 1,3 1 897,7 1 0,4 0 0,9 2 0,4 0 0,-28-3 0,1 1 0,1 0 0,2 0 0,2 0 0,0 0 0,1 1 0,0 0 0,1 1 0,-1-2 0,1 1 0,0 0-568,0-1 1,1 0-1,0-1 568,0-1 0,0 0 0,1-1 0,2 1 0,1-1 0,0-3 0,0-2 0,0-3 0,0 0 0,-1 1 0,-1-2 0,-1-1 0,-3-3 0,-1-1 0,-1-1-4,-5 1 1,0 0 0,-2 0 3,26-6 0,-1 0 0,-2 1 0,-2 0 0,-2 0 0,-1 1 0,-2 0 0,-1 0 0,-6 2 0,-3 0 0,-6 3 0,-4 0 0,-6 1 0,-3 0-488,43-8 488,-12 1 421,-6-1-421,-12 4 0,-9 1 0,-14 5 1616,-12 2-1616,-11 3 926,-10 2-926,-5 1 718,-5 3-842,0 6-1455,0 4-8252,8 16 9652,10-6 1,-6-3 0,3-10 0</inkml:trace>
</inkml:ink>
</file>

<file path=ppt/ink/ink2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0.9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71 26731,'0'-15'1940,"0"4"-1940,0 11 0,0 0 0,-11-20 0,10 15 0,-1-15 0,20 20-1009,12 0-5031,7 15 6040,1 11 0,-17-5 0,-5 2 0</inkml:trace>
</inkml:ink>
</file>

<file path=ppt/ink/ink2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1.1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48 28671,'-19'-31'-4180,"3"15"4180,15 43 0,1-12 0,-1 10 0</inkml:trace>
</inkml:ink>
</file>

<file path=ppt/ink/ink2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1.7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154 124 23639,'-9'0'3126,"2"0"-2711,7 0 313,0 0-482,-24 83-22,18-38-84,-3 12 0,4 0-127,20-1-13,16-2 0,10-4 0,10-10 0,10-12 0,9-14 0,6-13 0,6-23 0,2-14-168,-41 7 1,-2-3 167,-2-1 0,-2-1 0,28-33 0,-19 6 0,-18 8 0,-15 7 0,-16 4 0,-22 0 0,-21 5 0,-28 2 0,-18 13-215,41 14 0,-2 3 215,-1 1 0,-1 4 0,2 5 0,1 4 0,-44 6 0,13 14 0,16-5 320,8-2-320,29-9 0,6-1-2230,25-4-4800,18-3 7030,12 2 0,-7-6 0,-1 0 0</inkml:trace>
</inkml:ink>
</file>

<file path=ppt/ink/ink2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2.2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1470 10 24535,'-71'-5'843,"1"0"0,-2 15 1,-5 7-1,3 3-675,-15 8 0,1 8-1201,8 2 0,-2 5 0,6 4 1082,18-5 0,6 3 0,-1 7-49,4 4 0,-2 7 0,3 2 0,3-2 0,0 6 0,4-2 0,1 4 0,4-3 0,0 5 0,3 0 0,6-4 0,5 1 0,7-3 0,2 0 0,2-1 0,3 1 0,3-1-127,2 32 1,7-1 126,8-2 0,7-1 0,6-3 0,8-3 0,8-6 0,8-5 0,6-8 0,7-8 0,7-9 0,6-10 0,8-13 0,6-10 0,7-5 0,3-12 0,-28-10 0,1-6 0,-1-4 0,3-3 0,0-4 0,-2-4-148,1-5 0,-1-5 1,-1-3 147,-4-1 0,-2-3 0,-3-1 0,-4-1 0,-2-2 0,-5-1 0,-4 0 0,-4-2 0,-3-1 0,11-29 0,-9-3 0,-10-2 0,-7-2-383,-7-3 1,-9-1 382,-13-4 0,-10 0-330,0 30 1,-5-1-1,-5 2 330,-7 0 0,-5 1 0,-3 2 0,-3 3 0,-3 2 0,-2 4-81,-22-13 0,-1 9 81,7 16 0,1 10 832,-31 3-990,26 56-1881,27 28-7709,19 34 9748,11 11 0,9-42 0,1-13 0</inkml:trace>
</inkml:ink>
</file>

<file path=ppt/ink/ink2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2.4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47 15 26485,'3'-8'2186,"-1"2"-2186,-2 6 0,-6 108 0,-2-29-436,3 6 0,1 4 436,-1-30 0,2-3 0,1 3 0,1 0-29,0-2 1,1 1-2224,-1 0 1,-1-1 2251,0 1 0,-1-5 0,-1 9 0,0-14 0</inkml:trace>
</inkml:ink>
</file>

<file path=ppt/ink/ink2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2.5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28671,'35'59'-979,"-13"-14"0,-11-40 1</inkml:trace>
</inkml:ink>
</file>

<file path=ppt/ink/ink2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39.7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20 27897,'9'-9'774,"-2"1"-774,-7 8 0,0 0 0,0-1 0,0 1 0,0-2-1054,5 2-4415,3 9 5469,6 5 0,-5-3 0,-2 0 0</inkml:trace>
</inkml:ink>
</file>

<file path=ppt/ink/ink2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39.9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 28009,'0'-3'662,"0"0"-662,0 3-113,0 0-1926,0-1-5435,0 6 7474,-2 11 0,1-7 0,-1 7 0</inkml:trace>
</inkml:ink>
</file>

<file path=ppt/ink/ink2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0.1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84 28671,'68'-10'0,"1"0"0,-1 0 0,0 0 0,0 1 0,-2 1-1769,20 1 1,-2 2 1768,5-1 0,0 2 0,-1 1 0,0 2-294,-4 0 0,-2 2 294,-7 3 0,-2 1 324,-10 1 1,-3 1-325,36 13 0,-30 0 0,-27 2-718,-21 8 1117,-31 20 0,8-21 0,-14 4 0</inkml:trace>
</inkml:ink>
</file>

<file path=ppt/ink/ink2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3.6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3154 683 19697,'-54'-82'948,"1"1"1,-1 1 0,0 7-1895,6 20 1,-3 5 1130,-8 0 1,-5 3-136,-9 3 0,-7 6-334,-11 6 1,-5 7 324,24 10 0,-2 3 0,-2 3-8,-4 0 1,-2 3 0,0 3-176,-2 5 0,-1 2 0,1 2 265,0-1 0,1 2 0,1 2 30,5 2 0,1 2 0,2 1 4,5-1 0,2 0 1,1 0 71,-20 6 1,3 1-81,9-1 0,4 3 30,6 1 1,4 5 247,1 6 0,2 5-315,1 8 0,3 5-6,-1 8 0,5 5-11,1 7 1,6 3 67,5 4 1,6 3-108,9 3 0,6 2-6,3 3 0,7 0 18,12 4 0,8 1-68,-3-30 0,4-1 0,5 0 90,5 2 0,6-2 0,3-1-90,4 0 0,4-1 0,11-2 0,10-5 0,11 1 0,4-4 0,-2-6 0,9 1 0,-1-7 0,7-2-292,-19-12 1,5 0 0,2-2-1,0-4 1,-3-4 291,25-2 0,-3-9 0,0-4 0,1-4 0,0-6 0,-1-2 0,-5-2 0,0-3 0,-3-3 0,-5-5 0,-1-3 0,-3-5 0,-8 0 0,-2-4 0,-2-8-156,-10-2 1,-2-8 0,-1-3 0,-7 2 155,0-5 0,-6 0 0,-2-5 0,7-18 0,-3-6 0,-10 2 0,-19 18 0,-7 2 0,-2-1 0,0 0 0,-2-1 0,-5-4 0,-12-22 0,-8-5 0,1 6-51,2-3 1,-4 5-51,0 16 0,-4 0 0,2 15-243,-7 2-2759,16 42-3394,13 59 6497,20 30 0,-13-20 0,12-3 0</inkml:trace>
</inkml:ink>
</file>

<file path=ppt/ink/ink2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3.89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28671,'9'0'-1286,"3"11"0,5 0 0,-4 4 0</inkml:trace>
</inkml:ink>
</file>

<file path=ppt/ink/ink2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4.0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21958,'0'0'0</inkml:trace>
</inkml:ink>
</file>

<file path=ppt/ink/ink2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2:44.1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 25667,'6'-3'1333,"-1"0"-3372,-5 3 2039,0 0 0,0 0 0</inkml:trace>
</inkml:ink>
</file>

<file path=ppt/ink/ink2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4:22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10731,'9'0'0,"-5"0"2469,45 0 0,15 0-2469,-12 0 0,32 0 0,28 0 0,-13 0-11,-27 0 0,-1 0 11,16 0 0,11 0 0,0 0 0,0 0 0,0 0 0,-8 0 0,-6 0 0,0 0 0,11 0 0,8 0 0,-21 0 0,-12 0 0,3 0 0,-68 0 0</inkml:trace>
</inkml:ink>
</file>

<file path=ppt/ink/ink2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5.3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395 576 24737,'-83'33'795,"0"0"1,9-4-1,10-4-6298,9-5 6164,26-11-1447,22-13 1077,47-21 609,38-18-900,-10 11 0,8 0 0,-14 8 0,4 0 0,1 2-285,9 0 1,3 2 0,2 1 284,8 0 0,3 2 0,1 2 0,-20 3 0,1 2 0,0 1 0,2-1 0,4 1 0,1 1 0,1 0 0,1 0 0,3-1 0,1 0 0,0 0 0,1 0 0,2-1 0,1 0 0,1 0 0,0-1 40,2 0 1,1-2 0,1 1 0,-1-1-41,2-1 0,1 1 0,-1-1 0,0 0 0,1 0 0,0 0 0,0 0 0,-1 0 0,-1 2 0,0 0 0,0 1 0,-1 1 0,-3 1 0,0 1 0,0 0 0,-2 2 0,-4 1 0,-1 1 0,-1 1 0,-1 0 0,-4 1 0,-2 0 0,0 1 0,-1 1 0,16 1 0,-3 1 0,3 3-154,-15 1 1,2 3 0,-2 0 0,-5 1 153,26 3 0,-5 3 196,-23-1 1,0 1 0,-12-1-197,7 5 1755,-33-8-1755,-46-7-1514,-42 2 1514,4 1 0,-3 0 0,-11 1 0,-4 4 0</inkml:trace>
</inkml:ink>
</file>

<file path=ppt/ink/ink2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6.0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611 1 25532,'-74'34'997,"0"-1"0,-13 7 1,5-1-1175,35-16 1,3 0 176,-9 3 0,5-2 164,8-5-164,16-3 83,12 2-83,21 7 0,24 9 0,25 6 0,23 2 0,8-7 0,-4-7 0,-10-10 0,-21-5 0,-19-4 253,-19 5-253,-27 8 0,-24 14 0,-29 18 0,22-23 0,-1 0-185,-1 3 0,-1-1 185,3-2 0,2-2 0,-29 22-120,17-12 120,14-9 0,15-12-113,11-6-2610,12-6-4157,25-3 6971,24-6 1,-15 2-1,4-2 1</inkml:trace>
</inkml:ink>
</file>

<file path=ppt/ink/ink2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6.3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160 1 27314,'-43'65'452,"0"0"0,7-5 1,8-3-453,19 6 0,28-6 0,15-9 0,28-22 0,14-11 0,7-26 0,-4-12 0,-14-16 0,-21-9 0,-22 2 0,-22-2 0,-25 5 0,-14 7-13,-17 8-1095,2 15-730,8 7-1703,13 6 3541,17 0 0,9 0 0,7 0 0</inkml:trace>
</inkml:ink>
</file>

<file path=ppt/ink/ink2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6.5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28278,'31'82'131,"0"0"0,-2-1 0,-9-3-131,-18-24 0,-5-2-327,-2 3 0,-2-1 327,-8 43 0,-7-21 0,4-21 47,7-27-47,6-15 148,3-13-148,2-19 0,0-12 0,0-18 328,3-2-328,4 9 131,5 6-131,6 7 0,2 2 0,5 1-1816,0 3-2667,0 7 4483,0 6 0,-13 6 0,-1 4 0</inkml:trace>
</inkml:ink>
</file>

<file path=ppt/ink/ink2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6.9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54 118 23426,'0'-6'3227,"0"1"-2644,2 74-1,-1-7-886,1 3 0,0 5 484,-1-11 0,1-1-180,1 6 0,-1 2 0,0-2 0,0-1 0,1-3 0,1-2 0,-1-7 0,0-2 0,2 27 353,-2-23-353,-2-23 182,-3-17-182,-9-14 0,-5-28 0,-7-28 0,12 10 0,2-6-454,1-10 0,2-4 454,2-7 0,2-3 0,-1 0 0,3 0 0,5 3 0,2 3 0,1 8 0,3 3 0,4 10 0,4 3 0,20-20 0,2 23 0,1 20 0,-3 13 0,-1 7 0,-3 4 1474,-4 12-1474,-6 9 0,-10 23 0,-8 15 0,-17 0 0,-7 4 0,-13 32-250,2-28 0,-3-2 250,-17 13 0,7-16 0,12-16-2107,14-18-5557,7-14 7664,18-8 0,-7-6 0,8 0 0</inkml:trace>
</inkml:ink>
</file>

<file path=ppt/ink/ink2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7.3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73 453 23930,'0'-12'4482,"0"2"-4223,69-20-259,-22 3 0,4-1 0,3-2 0,10-18 0,-6-1 0,-8 2-5661,-14 5 5661,-13 4 1409,-11 5-1409,-19-1 860,-18 17-860,-20 9 0,-19 39 0,-13 21-194,35-14 0,2 3 194,0 3 0,3 1 0,3-2 0,3 1 0,-15 37 2985,17-10-2985,16-2 0,7-4 0,9-3 0,14-9 0,15-14 0,25-18 0,19-23-259,18-30-1539,-41 7 0,-1-5-774,4-7 1,-1-4 2571,2-3 0,-4 2 0,7-6 0,-13 9 0</inkml:trace>
</inkml:ink>
</file>

<file path=ppt/ink/ink2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7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537 3 28446,'-50'-2'225,"20"6"-225,45 8 0,11 5-4252,4 0 4252,1 1 860,0 0-860,-7 2 0,-4 0 0,-7-4 0,-7-1 0,-3-2 3392,-19 7-3392,-18 11 0,-30 15 0,21-16 0,-2 2-426,-5 1 1,-1 1 425,0 2 0,0-1 0,5-3 0,1-1 0,-25 21 0,20-15 0,23-15 0,15-12-1076,18-7-2936,27-19 4012,31-12 0,-21 6 0,4-2 0</inkml:trace>
</inkml:ink>
</file>

<file path=ppt/ink/ink2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3:38.0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112 1 24927,'-12'1'2936,"-29"79"-2409,26-28-387,-4 6 1,2 2-561,10 7 420,8-11-3184,17-12 3184,13-22-269,23-10 269,12-34 0,7-14 0,-1-26 0,-7-3 0,-13 8 0,-16 17 0,-15 18 203,-10 13-203,-7 22 3255,-3 20-3255,0 26 0,4 21 0,9 4 0,13-2 0,19-11 0,24-8-117,-26-36 1,5-3 116,9-3 0,3-3 0,6-3 0,2-5 0,2-2 0,0-3-264,-1-4 1,0-2 263,-2-4 0,-5 0 0,7-1 0,-17-3 0</inkml:trace>
</inkml:ink>
</file>

<file path=ppt/ink/ink2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2.44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24575,'9'0'0,"2"0"0,11 0 0,5 0 0,1 0 0,22 0 0,-19 0 0,57 0 0,-7 0-465,-24 0 0,3 0 465,-4 0 0,5 0-730,5 0 1,6 0 0,-4 0 729,2 0 0,0 0 0,-2 0 0,6 0 0,-10 0-316,35 0 316,-4 0 0,-19 0 0,1 8 0,-19 0 0,14 10 0,-40-10 0,11 4 811,-27-11-811,-3 6 2250,3-6-2250,45 6 373,-24-6-373,26 3 0,-39-4 0,-11 0 0,3 0 0,1 0 0,-4 0 0,29 0 0,-23 0 0,24 3 0,-26-2 0,-5 3 0,4 0 0,-7-4 0,6 8 0,25-7 0,-8 8 0,13-8 0,-24 4 0,-5-5 0,-3 4 0,3-3 0,9 3 0,-6-1 0,2-2 0,-9 3 0,-4-4 0,1 0 0,-1 0 0,-4 0 0,0 0 0</inkml:trace>
</inkml:ink>
</file>

<file path=ppt/ink/ink2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4.17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86 19476,'8'0'0,"0"0"2367,13 0-2367,20 0 0,25-5 0,4-1 0,-1 3-174,23-4 0,-1 2 174,-32 5 0,6 0 0,0 0 723,-11 0-723,34-8 0,-20 5 0,13-5 1345,-14 4-1345,3 3 0,-20-2 0,0 3 0,37-11 0,-32 9 1012,21-9-1012,-31 11 0,-19 0 0,-14 0 0,0-3 0,-4 2 0,0-3 0,-3 4 0,-1 0 0</inkml:trace>
</inkml:ink>
</file>

<file path=ppt/ink/ink2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7.5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59 12 19392,'0'-5'4987,"0"2"-4259,0 3 583,0 0-1020,-11-3-134,5 6-23,-11 5-44,9 9-57,0 7 13,3 3-24,3 2-11,1 2-11,1 1 23,0-1-23,3-3 0,2-5 0,5-4-23,2-6 12,0-6 11,2-3 23,2-3 122,4-8 46,3-5-12,3-9-45,-2-4 23,-1 0-45,-4 1 0,-2 2 22,-2 0-33,-4 2-45,1-5-56,-6 6-56,0-3-123,-5 9-179,-1 4-270,0 1-548,0 3-785,-3 3 1961,-16 6 0,12-3 0,-11 5 0</inkml:trace>
</inkml:ink>
</file>

<file path=ppt/ink/ink2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7.8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64 24076,'0'-5'3429,"0"2"-2746,0 3-200,0 0-483,9-20 0,1 14 0,9-14 0,1 18 0,1 1 0,1-1 0,-2 0-651,-1 1-626,-1 0-1255,0 1-7299,0 0 9064,1 0 0,-9 0 1,-1 0-1</inkml:trace>
</inkml:ink>
</file>

<file path=ppt/ink/ink2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8.0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96 20093,'63'-31'-628,"-11"5"-179,-32 15-8784,-5 2 9914,0-1 0,-10 6 0,1 0 1</inkml:trace>
</inkml:ink>
</file>

<file path=ppt/ink/ink2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8.2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 23415,'3'0'2936,"0"0"-2746,-3 0-134,0 0-56,1 59-302,-4-31-797,-3 47-2139,-4-47 3238,-2 2 0,5-14 0,1-3 0</inkml:trace>
</inkml:ink>
</file>

<file path=ppt/ink/ink2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8.6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 25196,'57'-8'392,"-9"2"-189,-31 6 21,-6 0 11,-4 3 90,-4 5-34,-2 8-45,-7 7 57,-8 14-224,1-11-1,-1 6 68,10-15 134,0 0-12,4 2-21,-2 0-89,2 2-158,0-3 0,0 0 0,0-3 0,4-4 0,0-1 0,6-4-494,0-1-369,2-3-728,3-1-1367,5-11 2958,5-6 0,-10 3 0,-1-1 0</inkml:trace>
</inkml:ink>
</file>

<file path=ppt/ink/ink2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8.9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182 4 24748,'0'-2'2914,"0"0"-2623,0 2-101,-22 49-89,8-22-79,-18 41-22,12-33-201,0-2-348,-1-1-415,2-5-694,4-4-1513,4-8-6040,6-5 9211,2-6 0,3-2 0,0-2 0</inkml:trace>
</inkml:ink>
</file>

<file path=ppt/ink/ink2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9.1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23874,'2'-6'3014,"0"2"-2554,-2 4 167,0 0-358,16 21-135,-7-9-134,12 17 0,-13-15-268,-1 0-382,-1-4-874,4-2-2040,-1-5 3564,6-3 0,-7-1 0,0 0 0</inkml:trace>
</inkml:ink>
</file>

<file path=ppt/ink/ink2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9.3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147 1 27818,'-40'74'-78,"3"-9"-942,17-33-1400,3-2-7411,1-5 9350,7-4 0,4-11 1,3-3-1</inkml:trace>
</inkml:ink>
</file>

<file path=ppt/ink/ink2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9.4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22720,'5'-4'2599,"-2"0"-2397,-3 4-202,0 0-986,21 6-2319,-12-5-6526,18 4 8414,-14-5 1,-6 0 0,0 0 0</inkml:trace>
</inkml:ink>
</file>

<file path=ppt/ink/ink2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9.6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64 26048,'72'-24'-2458,"-9"1"0,-52 15 1,-2 0-1</inkml:trace>
</inkml:ink>
</file>

<file path=ppt/ink/ink2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09.7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1 27807,'-8'76'717,"1"-8"-717,5-33-5862,2-2 5291,0-3 389,0 0-4132,4-1 4528,2 3 1,0-14 0,-1-2 0</inkml:trace>
</inkml:ink>
</file>

<file path=ppt/ink/ink2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17.2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24575,'15'7'0,"60"3"0,4 0-853,-13 0 1,1-2 852,32-5 0,-45 2 0,5 0 0,7-3 0,7-3 0,-6 0-733,-4 1 1,0 0 732,11 0 0,6 0 0,-14 0 0,-3 0 743,27 0-743,-49 0 0,48 0 0,-43 0 0,26 0 802,-18 0-802,4 0 0,19 0 0,-12 0 0,0 0 1625,7 0-1625,27 4 0,-65-3 0,-19 3 0,9-4 0,16 0 0,-17 0 0,20 0 0,-27 0 0,-3 0 0,-1 0 0,-4 0 0,-4 0 0,0 0 0</inkml:trace>
</inkml:ink>
</file>

<file path=ppt/ink/ink2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22.3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8191,'16'4'0,"35"8"1074,-3-4 0,9-1-1074,4 1 0,7 1 0,8 0 0,13-1 0,9 1 0,4-1 0,-1-1-164,-21-3 0,-2 0 1,2-1-1,1 1 0,4-1 164,2 0 0,3-1 0,2 1 0,1-1 0,1 1 0,-2-1-62,-3 1 1,0 0 0,0 0 0,0 0 0,2-1-1,0 0 62,-7-1 0,2 0 0,-1-1 0,2 0 0,0 1 0,1-1 0,1 1 0,6 1 0,1 0 0,1 1 0,1 0 0,0-1 0,1 0 0,0 0 0,-10-1 0,1-1 0,0 0 0,0 0 0,1 0 0,-1-1 0,1 1 0,0 0 0,2 0 0,-1 0 0,1 0 0,0 0 0,1 0 0,-1 0 0,0 0 0,1 0 0,1 0 0,0 0 0,1 0 0,-1 0 0,1 0 0,-1 0 0,1 0 0,-1 0-121,-1 0 1,0 0 0,0-1 0,0 1 0,0 0 0,-1 0 0,-2 0 0,-1 1 120,5 1 0,0 0 0,0 0 0,-3 1 0,-2 0 0,-3-1 0,-6 0 304,22-1 1,-6-1 0,-6 1 0,-7 1-305,131 14 2633,-215-16-2633,0 0 0,0 0 0</inkml:trace>
</inkml:ink>
</file>

<file path=ppt/ink/ink2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26.1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167 0 25599,'-63'27'561,"11"-2"-382,41-8-55,1 2-68,0 1 44,3 2-21,1 0-12,2 2 0,2-2 34,1 1-11,4-3-34,4-2-56,7-3-12,7-5 12,4-5 0,4-4 45,1-5-45,-2-3 90,-6-6 56,-7 0 33,-6-2 0,-4 0-111,-3-5-12,-2-3 0,0-1-34,-1-1 12,-7 3-12,-1 4 12,-6 4-68,-7 7-100,4 3-102,-4 3-235,6 5-413,2 3-954,2 5-3742,3 1 5580,5-1 0,2-5 0,2-3 0</inkml:trace>
</inkml:ink>
</file>

<file path=ppt/ink/ink2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26.4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14 23348,'0'-8'3171,"0"2"-2746,0 6 147,0 0-438,0 36-100,0-10-23,-4 32-11,-2-22-269,-3-1-560,0-5-953,1-1-2935,1-5 4717,2-1 0,3-11 0,1-3 0</inkml:trace>
</inkml:ink>
</file>

<file path=ppt/ink/ink2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26.9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25947,'1'51'342,"1"0"0,1 38-253,-3-47-22,0-8-22,0-5 45,0-10 11,0-6-12,0-7 35,0-3 100,0-3-179,0-14-12,1-23-33,3-7 12,3-16-1,5 16-11,1 4-11,1 7 11,2 6 0,0 9 0,0 7 11,0 6 22,-2 3 46,2 3-1,-2 7-33,-1 5 67,-3 10 34,-3 5-1,-4 4 23,-2 4 11,-9 2-54,-4-1-125,-8 0 0,-4-4 0,3 0-13,-2-6-233,3-1-224,0-5-247,5-6-2645,0 1-6469,9-9 9524,1-1 0,5-5 0,0-1 0</inkml:trace>
</inkml:ink>
</file>

<file path=ppt/ink/ink2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5:27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23616,'5'0'4303,"-1"0"-3698,-4 0-458,14 51-147,-10-18 0,10 43 0,-14-31 0,0-3 0,0-3-360,0-5-1018,0-5-1939,0-5 3317,0-3 0,0-10 0,0-2 0</inkml:trace>
</inkml:ink>
</file>

<file path=ppt/ink/ink2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06.2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64 17732,'12'0'0,"8"0"3075,-2 0-3075,15 0 1172,-15 0-1172,34-8 616,-20 6-616,22-12 1980,-18 12-1980,1-8 0,-1 8 0,0-9 0,-9 10 0,7-4 0,-19 1 0,9 3 0,-11-3 0,0 4 0,-1 0 0,-8 0 0,0 0 0</inkml:trace>
</inkml:ink>
</file>

<file path=ppt/ink/ink2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09.5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94 7 23124,'0'-3'2577,"0"0"-1961,0 3 729,0 0-998,-2 0-123,-2 2-123,-3 7-1,-3 8-10,-6 26-56,3-7-23,-3 14 0,7-14-11,1-2 0,3 2-11,3-2 0,1 2 11,1-4 0,1-2-12,6-6-10,3-6 22,6-4 0,2-8 22,3-3 46,3-5-11,2-10-57,2-6 0,-1-9 0,-3-2 0,-4 0 0,-4-1 0,-5-1 0,-3-2 0,-2 2 0,-2 0 0,-1 5-326,-2-4-436,-3 12-538,-5 1-739,-3 12-5939,-6 3 7978,-3 9 0,8-6 0,2 5 0</inkml:trace>
</inkml:ink>
</file>

<file path=ppt/ink/ink2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09.7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78 23751,'-2'-4'3372,"0"2"-2800,2 2 55,0 0-459,7-6-134,3 3 0,11-6-34,3 4-236,5-2-592,1 0-875,0-2-3048,-1 0 4751,-1 0 0,-13 4 0,-4 3 0</inkml:trace>
</inkml:ink>
</file>

<file path=ppt/ink/ink2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09.96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39 23639,'0'-6'3328,"0"2"-2790,0 4-281,0 0-257,31-4-168,-17 3-605,24-3-919,-25 2-2173,0-3 3865,1-1 0,-7 3 0,-1-1 0</inkml:trace>
</inkml:ink>
</file>

<file path=ppt/ink/ink2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0.16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32 6 23639,'0'-3'3384,"0"0"-2813,0 3-201,-2 51-191,2-21-4363,-4 41 4184,3-37 770,-3-4-1375,1-4-616,0-2-998,-1-2-5299,1 1 7518,-1-1 0,2-10 0,0-2 0</inkml:trace>
</inkml:ink>
</file>

<file path=ppt/ink/ink2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0.5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 23 21353,'-5'0'2711,"2"0"-2284,3 0 502,0 0-670,56-7-58,-30 3 23,44-4 23,-47 6-23,-6 1-12,-5 1 147,-5 0 179,-5 0-12,-1 7-89,-1 7-413,-1 10-24,-4 6 0,-2 2 0,-2-3 0,2-1 0,2-2 0,3 0 0,1-2 0,1 1 0,0-2 0,1-3 0,4-3 0,1-5 0,5-6-225,3-2-1007,4-10-1234,5-11-4996,3-12 7462,6-11 0,-14 16 0,-2 4 0</inkml:trace>
</inkml:ink>
</file>

<file path=ppt/ink/ink2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0.8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287 7 25051,'-1'-3'2767,"0"0"-2621,-43 68-112,22-25-34,-7 5 0,0 3-146,3 4-324,0-2-617,0 0-964,1-5-3675,2-6 5726,4-7 0,9-16 0,4-5 0</inkml:trace>
</inkml:ink>
</file>

<file path=ppt/ink/ink2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1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 22518,'2'-4'4034,"0"0"-3272,-2 4 224,0 0-672,45-1-257,-26 5-57,35 2 0,-39 5 0,-2 1 0,-1 1 0,-3 0-57,1-2-1209,-1-1-1143,1-6-5827,0 0 8236,3-5 0,-5 1 0,-1-1 0</inkml:trace>
</inkml:ink>
</file>

<file path=ppt/ink/ink2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1.2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192 3 21297,'-8'-2'1479,"-29"54"305,19-20-2210,-26 46-706,22-38-1414,0-2-7285,4-10 9074,5-6 1,7-11 0,3-6 0</inkml:trace>
</inkml:ink>
</file>

<file path=ppt/ink/ink2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1.4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23205,'0'-4'2913,"0"2"-1930,0 2-356,0 0-200,37 20-416,-21-10 75,30 15-176,-32-15-30,-1-3-529,-1-1-472,-1-2-929,-1-2-5178,-1-1 7228,3-1 0,-7 0 0,1 0 0</inkml:trace>
</inkml:ink>
</file>

<file path=ppt/ink/ink2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1.6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84 23717,'0'-6'3182,"0"2"-2980,0 4-202,0 0-594,46-14-4526,-19 0 5120,29-10 0,-39 11 0,-11 5 0</inkml:trace>
</inkml:ink>
</file>

<file path=ppt/ink/ink2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11.8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29 4 25510,'0'-4'3148,"0"48"-3135,0-9-13,-1 42 0,-1-23 0,-3 1 0,0-5 0,-1-5 0,2-8-1570,0-8-3416,3-7 4986,0-7 0,1-7 0,0-5 0</inkml:trace>
</inkml:ink>
</file>

<file path=ppt/ink/ink2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36.2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121 11 24950,'-31'39'476,"0"0"1,-19 29-298,44-38 0,3 1 79,4 0-12,9 2 23,5-5-33,7-1-91,2-7-10,-5-6-57,-2-6 12,-5-4 22,-4-3 112,0-6-12,0-10-111,1-12 34,-1-12-68,-1-5-34,-3-1-21,-2 1 21,-2 4-22,-3 3 2,-2 6-13,-5 5 0,-1 8 0,-1 9-24,1 6-99,-3 13-415,-5 8-526,-1 15-7104,-4 22 8168,12-14 0,3-4 0,9-24 0</inkml:trace>
</inkml:ink>
</file>

<file path=ppt/ink/ink2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36.4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27695,'20'53'672,"-3"6"-840,-17 1-941,-2 7-1882,-2-2 2991,-1-4 0,1-27 0,1-11 0</inkml:trace>
</inkml:ink>
</file>

<file path=ppt/ink/ink2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36.6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 22597,'2'-1'2711,"-2"0"-1478,0 1-1132,11 53-79,-9-22-22,9 44-67,-11-35-437,0 0-718,-1-2-1893,-3 0-6716,0-4 8381,-1-5 0,2-13 0,2-6 1</inkml:trace>
</inkml:ink>
</file>

<file path=ppt/ink/ink2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37.0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80 41 25062,'64'-25'773,"-9"10"-560,-37 27 0,-3 8 0,-2 12 22,-6 5-22,-2 9 247,-7 30-259,-7-16-33,-4 16 23,-6-31-79,-1-8-34,0-5-44,-1-8-34,0-5-34,-3-5-257,0-5-449,-1-1-1075,2-2-4908,4-3 6723,8 0 0,6-3 0,4 0 0</inkml:trace>
</inkml:ink>
</file>

<file path=ppt/ink/ink2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37.2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 25813,'5'-3'2858,"7"77"-2858,-10-25 0,2 7 0,-2 2 0,-9 7 0,-2-4-1536,-1-8-6083,4-11 7619,3-9 0,3-17 0,0-5 0</inkml:trace>
</inkml:ink>
</file>

<file path=ppt/ink/ink2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49.2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0 13036,'8'5'0,"4"-2"4591,13-3-4591,21 17 2004,34-2-2004,-32-5 0,3 0 110,6 1 0,3-2-110,6-7 0,3-1 514,-2 4 0,5 0-514,2 0 0,6 0 0,-5-1 0,4-2 0,-1 0-443,-9 2 0,3 1 0,-6 0 443,-5 1 0,-5-2-199,43-1 199,-5 7 0,-37-4 0,-2 0 0,13 2 863,13 5-863,-59-7 2496,-11-6-2496,10 0 1601,-6 0-1601,6-4 264,-9 3-264,9-3 0,-10 4 0,10-3 0,-13 2 0,4-3 0,9-1 0,-2 3 0,2-7 0,-9 8 0,-4-2 0,-3 3 0,-1 0 0</inkml:trace>
</inkml:ink>
</file>

<file path=ppt/ink/ink2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51.27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8191,'72'8'0,"0"-1"0,3 2 0,6 1 0,1-2 0,-2-1 0,0-1 0,7-1 0,1 0 0,7 0 0,3-1 0,2 0 0,-11 0 0,1-1 0,2 0 0,1 0 0,1-1 0,-10-1 0,2-1 0,0 0 0,1 0 0,2-1 0,-1 1 0,6 0 0,0-1 0,0 1 0,3 0 0,3 0 0,5 1 0,-22 0 0,6 1 0,3 0 0,2 0 0,1 0 0,1 1 0,-2-1 0,-2 0 0,-4 0 0,-5 0 0,18-1 0,-8 0 0,-3-1 0,0 0 0,3 1 0,9 0 0,-18 1 0,6-1 0,5 1 0,2 0 0,1 0 0,0 0 0,-2 1 0,-2-1 0,-5 0 0,-6 0 0,12 1 0,-7 0 0,-5 0 0,0-1 0,2 1 0,6-1 0,-7-1 0,3-1 0,3 0 0,0 0 0,2 0 0,0 0 0,0 1 0,-1 1 0,-1 1 0,0 0 0,-1 1 0,1 1 0,0 0 0,1-1 0,0 0 0,0 0 55,4-1 1,3-1 0,0 0 0,0 0 0,0 0 0,-3 1 0,-3 0 0,-3 0-56,3 2 0,-2 0 0,-3 1 0,-3 0 0,-2 1 0,-2 1 0,25 3 0,0 1 0,-10 1 0,-21 4 0,13 23 2250,-87 13-2250,0-33 3365,0-4-3365,0-16 0,0 0 0,0 0 0</inkml:trace>
</inkml:ink>
</file>

<file path=ppt/ink/ink2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59.2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 22350,'3'-3'2779,"-2"0"-2353,-1 3 773,0 0-942,0 40-43,0-18-80,0 35-11,0-26-22,0 3-34,0 4-11,0 1 23,0-3-34,0-5-12,4-8-3425,4-6 3471,4-6 10,3-6 113,1-4 11,-1-2 12,1-8-225,-2-4 0,0-8 3392,-1-3-3392,1-3 0,0-1 0,-2 1 0,1 3-80,-5 0-547,-3 1-337,-2-1-571,-2 1-1647,-1 5 3182,-6 7 0,5 6 0,-5 5 0</inkml:trace>
</inkml:ink>
</file>

<file path=ppt/ink/ink2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6:59.49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6 134 24199,'-2'0'3787,"0"0"-3102,2 0-685,-1 3 0,7-2 0,5-4 0,13-6 0,5-8 0,4-2 0,-3 0 0,-3 3 0,-7 5 0,-7 4 0,-5 2 0,-5 4-707,0-3-1276,0 1-2365,2-3 4348,3-2 0,-3 3 0,0 0 0</inkml:trace>
</inkml:ink>
</file>

<file path=ppt/ink/ink2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0.0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35 25476,'28'6'1132,"-2"-1"-885,-8-5-225,-3 0-11,6 0-56,-5 0-313,-6 0-460,2-2-706,-6 0-1467,2-5-5772,-1-2 8763,0-3 0,-2 5 0,-3 1 0</inkml:trace>
</inkml:ink>
</file>

<file path=ppt/ink/ink2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0.3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37 15 22328,'0'-8'2644,"0"1"-2319,0 7-146,0 0-123,-4 69-112,1-38-313,-3 56-606,2-57-1692,0-1-6543,-1-5 9210,0 1 0,2-12 0,0-2 0</inkml:trace>
</inkml:ink>
</file>

<file path=ppt/ink/ink2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0.6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16580,'0'-4'4650,"0"2"-4426,53-12 22,-26 10 23,40-11 370,-44 14-79,-7 0 45,-6 1 101,-5 5 202,-3 7-236,-1 12-190,-7 11-12,-4 7-3279,-6 1 3235,0-5-101,5-7-79,4-5-166,4-6-80,2 0 0,1-1 0,0-4 3392,4-1-3897,10-5-515,3-3-919,11-15-1635,-2-11 3574,4-15 0,-13 12 0,-3 3 0</inkml:trace>
</inkml:ink>
</file>

<file path=ppt/ink/ink2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0.9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152 4 24905,'0'-2'2611,"0"0"-1961,0 2-572,-26 69-78,9-28-6,-1 8 1,-2 0-331,1 2-415,2-3-930,4-8-1960,2-5 3641,5-9 0,2-12 0,3-6 0</inkml:trace>
</inkml:ink>
</file>

<file path=ppt/ink/ink2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1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 23269,'5'-7'3406,"-1"2"-2867,-4 5-147,0 0-392,28 14-45,-15-7-594,25 8-1669,-20-13-5491,3-6 7799,3-9 0,-10 6 0,-2-5 0</inkml:trace>
</inkml:ink>
</file>

<file path=ppt/ink/ink2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1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139 0 25623,'-27'49'-611,"-1"0"0,-18 35-8209,31-47 8820,4-7 0,4-14 0,3-5 0</inkml:trace>
</inkml:ink>
</file>

<file path=ppt/ink/ink2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1.4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25521,'34'29'-9831,"-5"-4"8832,-20-18 0,-3-2 0,-2-3 0</inkml:trace>
</inkml:ink>
</file>

<file path=ppt/ink/ink2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1.5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15605,'0'0'0</inkml:trace>
</inkml:ink>
</file>

<file path=ppt/ink/ink2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01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26474,'-27'93'-101,"7"-6"-2151,16-33 2252,2-1 0,2-23 0,0-8 0</inkml:trace>
</inkml:ink>
</file>

<file path=ppt/ink/ink2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14.38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24575,'12'4'0,"-3"-3"0,16 3 0,14-4 0,15 6 0,4 0 0,30-3 0,-4 1 0,15 1 0,-10-1-1384,-23-4 0,-2 0 1384,11 0 0,9 0 0,-2 0-542,-11 0 0,-1 0 0,-5 0 542,4 0 0,1 0 0,20 0 0,10 0 0,-11 0 0,-21 0 0,-1 0 0,6 0 0,6 0 0,-7 0 0,-7 0 0,-4 0-226,-2 0 0,-1 0 226,-1 0 0,-6 0 0,-15 0 0,52 0 1798,-57 0-1798,11 0 618,-21 0 0,-17 0 0,0 0 0</inkml:trace>
</inkml:ink>
</file>

<file path=ppt/ink/ink2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1.3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279 12 19863,'2'-4'5456,"0"0"-4357,-2 4 693,0 0-1433,0-3-257,0 3-102,0 1 0,-7 9 0,-4 8 0,-13 7 0,-5 7 0,-6 2 0,0 1 0,3-4 0,3-3 0,4-6-629,3-6-838,4-5-920,9-6-6151,3-2 8538,5-3 0,1 0 0,0 0 0</inkml:trace>
</inkml:ink>
</file>

<file path=ppt/ink/ink2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1.51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29 23964,'2'-4'3283,"-1"2"-2756,-1 2 212,0 0-581,52 0-158,-28 0 0,40 0 0,-41 0 0,-1 0-494,-1 0-402,-1-3-774,-2-2-1569,-1-1 3239,-6 0 0,-4 4 0,-5 1 0</inkml:trace>
</inkml:ink>
</file>

<file path=ppt/ink/ink2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1.7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 28671,'53'2'0,"-2"-1"0,-12-4 0,-4 1 0,-4-2 0,-7 1-517,-4 0-1174,-3-1-1940,-4 2 3631,-2 0 0,-6 2 0,0 0 0</inkml:trace>
</inkml:ink>
</file>

<file path=ppt/ink/ink2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1.95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120 1 25051,'0'3'3025,"0"0"-2555,0-3-345,-32 47-125,18-20 0,-25 38 0,25-33 0,4-5-24,3-6-625,4-5-450,3-7-1153,7-3-3182,8-5 5434,14-5 0,-11 3 0,0-4 0</inkml:trace>
</inkml:ink>
</file>

<file path=ppt/ink/ink2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88 81 23594,'-10'-3'2958,"2"0"-2499,8 3 80,0 0-371,-31 33-23,23-22 23,-23 25-56,31-28-56,1-1 0,6-2-11,5-2-34,9-2 23,4-1-12,3-9 34,-1-3 67,-2-9 2,-6 0-125,-6 1 0,-5 1 0,-5 2 0,-3 0 0,0 2 0,-3 3 0,-5 4 0,-5 3 0,-4 3 0,-3 1 0,-1 2-125,0 6-972,1 1-1100,6 7-4671,5-1 6868,4-1 0,4-5 0,1-3 0</inkml:trace>
</inkml:ink>
</file>

<file path=ppt/ink/ink2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2.4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22227,'0'0'0</inkml:trace>
</inkml:ink>
</file>

<file path=ppt/ink/ink2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2.43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22227,'0'0'0</inkml:trace>
</inkml:ink>
</file>

<file path=ppt/ink/ink2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2.7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62 1 28671,'-15'86'0,"2"-13"0,8-44 0,2-2 0,1-3 0,1-1 0,0-4-595,-1-5-1433,-1-1-2756,-1-2 4784,-2 0 0,3-4 0,-1-2 0</inkml:trace>
</inkml:ink>
</file>

<file path=ppt/ink/ink2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3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236 1 28244,'-80'13'427,"11"2"-427,41 2 0,6-1 0,5-4 0,6-4 0,5-4 0,3-2-147,3-2-3427,0 0-1222,0 5 4796,0 2 0,0 0 0,0-2 0</inkml:trace>
</inkml:ink>
</file>

<file path=ppt/ink/ink2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3.8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96 0 27886,'-17'10'785,"1"3"-785,4 1 0,0 4 0,2 1 0,-4 23-3392,7-16 3392,0 13 0,6-14 0,3-10 0,3 6 0,3-9 0,4-3 0,2 0 3392,2-4-3392,2-3 0,10-1 0,-6-5 0,8-4 0,-11-7 0,-1 0 0,-3-1 0,-3 3 0,-3 2 0,-4 2 0,0-1 0,1-10 0,-2 2 0,0-8 0,-2 8 0,-2 1 0,0 3 0,0 1 0,-1 2 0,-2 1-214,-2 1-391,-2 2-583,-2 3-985,-3 3-3620,-3 1 5793,-1 7 0,7-5 0,2 5 0</inkml:trace>
</inkml:ink>
</file>

<file path=ppt/ink/ink2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4.14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41 24412,'-2'0'2981,"0"0"-1703,2 0-1278,19 8 0,0-6 0,18 6 0,-4-8 0,1 0 0,1 0 0,-3 0 0,-2-3 0,-5-2 0,-3-6 0,-6 0-472,-4-1-2732,-5 2 3204,-3 5 0,-3 4 0,-1 1 0</inkml:trace>
</inkml:ink>
</file>

<file path=ppt/ink/ink2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27.4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90 28558,'12'-11'113,"11"-1"-113,26-4 0,7 0 0,2 1 0,-4 4-4252,-6 5 4252,-4 4 860,-3 2-860,-2 0 0,-5 2 0,5 7 0,-15 0 0,3 2 3392,-16-5-3392,-2-2 0,-3-2 0,-2-1 0,0-1 0,-1 0-1345,0 0-1199,0 0-6342,-2 0 8886,-1 3 0,0-2 0,0 1 0</inkml:trace>
</inkml:ink>
</file>

<file path=ppt/ink/ink2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1.72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 26821,'17'-2'930,"-3"0"-515,-14 11-147,0 5-44,0 14-211,-1 3-13,-1 6 0,-2 0 0,0 1 0,0 1 0,0 0 0,1 2 0,0-2 0,2-6 0,0-7-774,1-11-1008,0-8 191,0-6 0,0-1 0</inkml:trace>
</inkml:ink>
</file>

<file path=ppt/ink/ink2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2.0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0 143 28671,'61'6'0,"9"0"0,-8-13 0,4-3 0,-13 3 0,1-1-899,21-5 0,0-2 899,-22 5 0,-4 0 0,45-6 410,-9 3-410,-12 4 0,-10 1 328,-14 3-328,-12-1 0,-12 1 0,-11 0 930,-7 1-4662,-4 2 3764,0 1 1,-1 1-1,-1 0 1</inkml:trace>
</inkml:ink>
</file>

<file path=ppt/ink/ink2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2.8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539 11 22115,'0'-6'4000,"0"2"-3193,0 4 448,0 0-908,-26 23-200,6 5-147,-26 25 0,11 0 0,-3 2 0,-4 3 0,-2 0 0,-3 3 0,-1 0 0,3-4 0,5-5-225,7-9-604,8-11-852,7-9-1961,4-9 3642,4-8 0,5-4 0,3-2 0</inkml:trace>
</inkml:ink>
</file>

<file path=ppt/ink/ink2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3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 24345,'4'-1'3563,"-2"0"-2800,-2 1-763,59 5 0,-19 2 0,49 7 0,-36 1 0,-4 4 0,-6 1 0,-6 1 0,-6-1 0,-5-3 0,-8-3 0,-5-6 0,-6-3-1548,-3-4-2664,-2-1 4212,-1 0 0,-1 0 0,0 0 0</inkml:trace>
</inkml:ink>
</file>

<file path=ppt/ink/ink2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3.46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28671,'89'9'0,"-5"-2"0,-23-7-5661,2 0 5661,-1 0 1409,-2 1-1409,-6-1 860,-6 1-860,-8-1 0,-9 0 0,-10-1 2797,-9-3-5677,-7-1-6951,-3 0 8137,-3 2 0,1 3 1,-1 0-1</inkml:trace>
</inkml:ink>
</file>

<file path=ppt/ink/ink2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3.6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129 0 28614,'-25'48'28,"0"0"1,-18 37-29,31-45-5661,1-4 5661,4-5 1409,3-8-1409,3-8-261,2-7-2328,15-5-7242,12-15 9616,20-8 1,-18 3-1,-1-1 1</inkml:trace>
</inkml:ink>
</file>

<file path=ppt/ink/ink2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4.0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186 0 28647,'-72'40'24,"8"18"-24,52-17 0,1 15 0,10-18 0,5-6 0,5-7 0,16-4 0,-2-12 0,9-2 0,-9-7 0,-2-7 0,-2-7 0,-3-11 0,-6-9 0,-5-5 0,-3-4 0,-8 1 0,-7 1 0,-8 8 0,-5 7 0,-2 11 0,2 7 0,-1 13-1917,1 11-4806,4 13 6723,9 8 0,6-15 0,7-5 0</inkml:trace>
</inkml:ink>
</file>

<file path=ppt/ink/ink2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4.2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47 28671,'71'-3'0,"-7"0"-5661,-29 3 5661,-3 0 1409,-5-1-1824,-4-2-1815,-6-3-4406,-2-3 6636,-3-1 0,-5 3 0,-2 3 0</inkml:trace>
</inkml:ink>
</file>

<file path=ppt/ink/ink2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4.4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40 0 28671,'-18'97'0,"3"-10"0,11-38 0,3-7 0,0-9 0,1-11-752,1-8-2172,4-4 2924,1-1 0,0-4 0,-3 0 0</inkml:trace>
</inkml:ink>
</file>

<file path=ppt/ink/ink2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4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189 0 27471,'-69'66'1200,"10"-4"-1200,39-22 0,4 2 0,3 2 0,7 0 0,1-1 0,4 0 0,5-2 0,4 0 0,9-5 0,7-5 0,8-8 0,4-9 0,6-7 0,2-7 0,0-13 0,-3-9-3392,-8-13 3392,-7-5 0,-10-3-91,-8 2-727,-5 5-201,-10 7-696,-11 10-1657,-14 10 4220,-12 5 0,18 4 0,1 0 0</inkml:trace>
</inkml:ink>
</file>

<file path=ppt/ink/ink2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5.0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12 189 21880,'-6'3'4952,"1"-2"-4066,5-1 67,0 0-953,14 17 0,7-13 0,22 12 0,7-24 0,9-8 0,1-12-472,0-7-1544,-6-4-3688,-4 2 5704,-4 3 0,-21 15 0,-6 6 0</inkml:trace>
</inkml:ink>
</file>

<file path=ppt/ink/ink2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5.7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232 13 22978,'-8'-5'3227,"1"2"-3014,7 3 33,0 0 404,-17-2-347,11 1-1,-11 0 23,15 1-67,0 0-89,2 0-169,-2 0 0,2 0 0,-1 0 0,0 0 0,1 0 0,-2 0 0,0 0 0,-4 0 0,-3 0 0,-6 3 0,-3 3 0,-1 4 0,0 2 0,1 2 0,1 2 0,2 1 0,4-1 0,3-1 0,2-1 0,4 3 0,0 3 0,2 6 0,3 3 0,5 1 0,7 0 0,5-8 0,4-5 0,10-7 0,-6-6 0,7-7 0,-12-8 0,-3-9 0,-2-5 0,-5-15 0,-5 8 0,-3-11 0,-5 13 0,-2 2 0,-3 1 0,-2 5-3392,-3 4 3392,1 5-405,0 4-3438,-8 6-5988,2 13 7616,-8 9 1,13-4 0,2 1-1</inkml:trace>
</inkml:ink>
</file>

<file path=ppt/ink/ink2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6.0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0 158 28671,'59'-7'0,"8"-6"-5661,14-9 5661,0-1 0,-8 0 1409,-11 4-1409,-9 2 0,-12 4 860,-11 3-1500,-11 3-3757,-9 4-1486,-6 4 6450,-3 11 0,-1-8 0,0 8 1</inkml:trace>
</inkml:ink>
</file>

<file path=ppt/ink/ink2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36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24239,'88'5'593,"-13"0"1293,-43-4-1873,-10 2 589,-12 5-602,-7 6 317,-5 8-317,-9 10 1021,-7 8-1021,-8 7 0,0 3 0,5-3 0,7-4 0,6-10 0,6-6 0,3-6 0,7-3 0,8-4 0,10-2 0,8-5 0,5-4 0,5-5-886,2-8-3417,0-5 4303,-3-6 0,-19 8 0,-6 5 0</inkml:trace>
</inkml:ink>
</file>

<file path=ppt/ink/ink2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4.2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0 24053,'-29'66'1031,"6"-8"-728,26-39-79,7 3-22,6 0-112,8-2-68,4-4 12,5-6-34,2-5 22,-1-3 34,-4-2 78,-8-1 158,-7-5-46,-7-2 45,-4-8-33,-3-2 0,-1-4-68,-3-1-10,-4-1-102,-6 1-11,-5-1 0,-10-1-67,7 10 0,-7 0-11,9 12-11,-1 3-79,1 1-179,1 5-370,3 5-336,3 5-527,5 3 1513,4 10 0,2-15 0,1 3 0</inkml:trace>
</inkml:ink>
</file>

<file path=ppt/ink/ink2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4.46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31 1 27438,'-14'97'358,"2"-11"-358,9-41-202,1-4-2845,2 4-5066,0-15 8113,3 0 0,-3-21 0,3-5 0</inkml:trace>
</inkml:ink>
</file>

<file path=ppt/ink/ink2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5.0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75 0 26765,'6'62'717,"-1"-2"-582,-5-10-68,0 2-67,-4-4 0,-1-4-22,-4-7-292,1-10-1019,3-9 738,2-11-245,2-4 33,1-13-369,0-5 582,0-14 594,0-5 11,0-4 1009,0 1 33,0 1-112,0 5-122,0 4-226,0 7-134,0 6-133,0 4-136,1 5-89,6 1 11,7 3-22,11 0-57,4 1-22,5 0-11,-4 5 101,7 17-56,-14 2 89,2 14-10,-17-7-46,-4 2 45,-3-1-22,-1 2 56,-6-2-111,-5-1-46,-9 0 0,-8-2 0,-4-1 0,-21 10 0,14-11-91,-9 4-738,24-16-997,9-5-2387,7-4 4213,5-3 0,2-2 0,1-1 0</inkml:trace>
</inkml:ink>
</file>

<file path=ppt/ink/ink2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5.2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0 24569,'3'0'2992,"-2"0"-2119,-1 0-716,10 62-157,-8-32-78,8 48-572,-10-48-896,0-2-2925,-8 0 4471,-3 1 0,1-13 0,2-2 0</inkml:trace>
</inkml:ink>
</file>

<file path=ppt/ink/ink2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6.7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31 26911,'44'-15'527,"-5"3"-415,-10 9-12,-4 2 46,-5 1 22,-4 1-3336,-4 3 3437,-4 1-55,-1 3-214,-2 13 0,-2 3 0,-1 17 0,-2 5 0,0 5 3392,-1 2-3392,-3-3 0,-2-8-1502,-9 4-2331,-1-16 3833,-10 5 0,12-23 0,1-2 0</inkml:trace>
</inkml:ink>
</file>

<file path=ppt/ink/ink2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6.9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11 22148,'2'-6'3026,"-1"1"-2813,-1 5-953,0 0-2016,7 53-7075,-5-29 8347,5 41 1,-7-52-1,0-3 1</inkml:trace>
</inkml:ink>
</file>

<file path=ppt/ink/ink2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7.12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35 28671,'96'0'0,"-10"0"0,-35 0-225,-2-3-1210,-1-4-1904,-2-3 3339,-3 2 0,-18 3 0,-7 4 0</inkml:trace>
</inkml:ink>
</file>

<file path=ppt/ink/ink2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7.4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86 104 26093,'-47'78'784,"11"-12"-515,33-41 45,3-5-23,7-4-123,7-6 23,10-5-1,8-8-44,1-14-34,0-8-34,-8-14-43,-9-1-35,-9 1 0,-5 3 0,-9 5 0,-2 6-629,-8 5-682,1 6-1703,3 2 3014,6 1 0,4 5 0,3 1 0</inkml:trace>
</inkml:ink>
</file>

<file path=ppt/ink/ink2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7.75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74 1 27538,'-19'54'476,"0"-1"0,-10 41-319,24-48-133,3-7-24,2-6 0,9-10 0,6-5 0,13-8 0,5-6 0,4-3 0,1-10 0,-1-7 0,-1-10 0,-5-8 0,-6-1 0,-7-2-461,-9 0-749,-4 6-717,-4 5-3563,-2 8 5490,-7 10 0,5 3 0,-5 5 0</inkml:trace>
</inkml:ink>
</file>

<file path=ppt/ink/ink2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7.9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50 28671,'58'-6'0,"0"1"0,29-3 0,-15-6-349,-34 6-1398,-5 2-2366,-11 3 4113,-9 5 0,-6-1 0,-7 1 0</inkml:trace>
</inkml:ink>
</file>

<file path=ppt/ink/ink2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1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24681,'-4'1'2645,"0"0"-2511,4-1-89,0 0-539,23 3-782,-8-2-1279,19 1-4045,-14-2 6600,-2 0 0,-8 0 0,-3 0 0</inkml:trace>
</inkml:ink>
</file>

<file path=ppt/ink/ink2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2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137 0 24166,'0'11'3742,"0"-3"-3227,-39 41-267,21-23-248,-29 41 0,32-38 0,5-4-136,5-4-737,2-10-1335,7-4-5120,16-15 7328,15-14 0,-10 7 0,2-5 0</inkml:trace>
</inkml:ink>
</file>

<file path=ppt/ink/ink2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47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15 24927,'-5'-3'2869,"2"2"-2410,3 1-212,0 0-247,31-3-23,-13 0-402,23 0-471,-24 2-931,-6 1-4426,-4 0 6253,-4 0 0,-2 0 0,-1 0 0</inkml:trace>
</inkml:ink>
</file>

<file path=ppt/ink/ink2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16154,'0'0'0</inkml:trace>
</inkml:ink>
</file>

<file path=ppt/ink/ink2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16154,'0'0'0</inkml:trace>
</inkml:ink>
</file>

<file path=ppt/ink/ink2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8.9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72 9 26899,'-40'67'897,"9"-9"-583,30-37 33,1 0-133,0-2-214,1-2 0,4-6 0,4-5 0,8-3 0,3-11 0,3-10 0,-2-11 0,-3-8 0,-7 2 0,-5 2 0,-4 7-248,-3 5-659,-5 7-1166,-3 7-6140,-3 3 8213,1 4 0,5 0 0,4 0 0</inkml:trace>
</inkml:ink>
</file>

<file path=ppt/ink/ink2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9.1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0 28546,'0'54'62,"0"0"1,-1 31-63,-2-15 0,1-26 0,0-7-1009,2-8-750,0-7-1772,0-5-6300,0-5 8964,0-6 0,0-4 0,0-2 0</inkml:trace>
</inkml:ink>
</file>

<file path=ppt/ink/ink2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9.2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1 133 23056,'0'-6'4146,"0"2"-3731,0 4-314,0 0-135,41-26-549,-17 14-873,32-23-2399,-29 19 3855,-3-1 0,-12 8 0,-3 2 0</inkml:trace>
</inkml:ink>
</file>

<file path=ppt/ink/ink2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9.4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84 11 24233,'0'-6'3373,"0"2"-2914,0 4-314,-14 55-100,9-26-45,-12 43-145,13-40-740,-3-3-1357,1 0-7293,-3 3 9535,-1 1 0,3-13 0,2-4 0</inkml:trace>
</inkml:ink>
</file>

<file path=ppt/ink/ink2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9.67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303 0 27236,'-45'35'526,"0"0"1,-33 27-460,42-32-5727,4-4 5626,5-7 861,7-7-2363,8-7-282,7-4 1818,3-1 0,2 0 0,0 0 0</inkml:trace>
</inkml:ink>
</file>

<file path=ppt/ink/ink2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49.85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21028,'6'0'4852,"-2"0"-4068,-4 0-122,0 0-662,26 22-124,-16-13-873,20 14-1200,-20-19-7634,3-3 9389,8-1 1,-9 0 0,1 0 0</inkml:trace>
</inkml:ink>
</file>

<file path=ppt/ink/ink2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02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174 9 21331,'0'-5'4639,"0"2"-4158,0 3 304,0 0-695,-43 39-90,22-18-101,-34 32-762,36-32-1244,2-4-3596,7-4 5703,3-6 0,6-4 0,1-3 0</inkml:trace>
</inkml:ink>
</file>

<file path=ppt/ink/ink2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17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41 27382,'31'11'-651,"1"-3"-1063,-8-10-4180,6-9 5894,4-7 0,-15 3 0,-2 2 0</inkml:trace>
</inkml:ink>
</file>

<file path=ppt/ink/ink2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6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116 1 28110,'-24'7'561,"1"4"-561,8 6 0,1 1 0,1 0 0,3 0 0,2 3 0,3 4 0,3 4 0,1-1 0,1-2 0,5-6 0,2-6 0,6-7 0,2-5 0,2-2 0,3-9 0,0-4 0,0-10 0,-3-3 0,-6 2 0,-5 1 0,-3 3 0,-3 3 0,0 2-1121,0 2-8710,-6 6 8437,4 3 0,-4 3 0,6 1 0</inkml:trace>
</inkml:ink>
</file>

<file path=ppt/ink/ink2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6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8646,'0'0'0</inkml:trace>
</inkml:ink>
</file>

<file path=ppt/ink/ink2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7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8646,'0'0'0</inkml:trace>
</inkml:ink>
</file>

<file path=ppt/ink/ink2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0.9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104 19 23224,'-7'-11'3922,"2"3"-3283,5 8-68,-21 56-256,8-21-315,-15 44 0,15-38 0,5-8 0,2-6-315,4-6-1310,2-6-2655,3-3 4280,7-4 0,-4-3 0,4-2 0</inkml:trace>
</inkml:ink>
</file>

<file path=ppt/ink/ink2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1.51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195 24 20669,'-3'0'5245,"2"0"-4383,1 0-627,-43-8-88,25 4-69,-35-5-11,35 7-67,0 1-22,2 1-79,3 0-448,5 0-695,4 0-639,6 0-5523,11 0 7406,12 0 0,-8 0 0,2 0 0</inkml:trace>
</inkml:ink>
</file>

<file path=ppt/ink/ink2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1.89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157 1 26888,'-67'-1'740,"10"7"-594,44 5-23,2 9-22,5 5 22,3 11-45,9-7 23,6 5-11,11-14-34,8-5 33,5-4-22,0-7 2,-3-3-69,-7-8 0,-10-4 0,-6-10 0,-7-3 0,-2-2 0,-1 1 0,0 2 0,0 5 0,-4 5-819,-3 6-1882,-7 6 2701,-6 16 0,7-9 0,1 9 0</inkml:trace>
</inkml:ink>
</file>

<file path=ppt/ink/ink2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2.0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 0 23168,'-6'8'3227,"2"-1"-2913,4-7-236,0 0-111,-4 44-505,3-30-907,-4 32-1782,5-42 3227,3-3 0,-2-1 0,1 0 0</inkml:trace>
</inkml:ink>
</file>

<file path=ppt/ink/ink2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2.24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26709,'13'54'-2902,"-3"-9"-6929,-9-38 8619,-9 2 0,6-5 0,-6 0 1</inkml:trace>
</inkml:ink>
</file>

<file path=ppt/ink/ink2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7:52.39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25 26115,'42'-5'-1087,"-1"-2"0,-22 0 0,-4 2 1</inkml:trace>
</inkml:ink>
</file>

<file path=ppt/ink/ink2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18.7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97 0 25870,'4'2'617,"-5"4"9,-5 8-469,-3 6 169,-4 5-203,0 2 47,-1 2-103,2 0-22,2-2 232,1-2-221,4-1-34,0-4-11,2-4 23,2-4-12,1-4 45,0 0-11,0-3 0,1 0 0,2-2-43,4 2-13,1-3 0,5 2 0,0-2 0,2 1 0,3-2 0,2 1 0,1 0 0,11 1 0,-9-2 0,6 1 0,-12-2 0,-4 0 0,-2 0 0,-4 0 0,-3 0 0,-1 0 0,-1 0 0,0 0 0,1-6 0,3-17 0,-2-15 0,0-2 0,-2-3 0,-2 14 0,-3 1 0,-2 0 0,-2 5 0,-1 2 0,1 6 0,2 4 0,1 5 0,2 3 0,1 2 0,0 1-315,-3 0-4301,-7 0-5215,-1 0 8347,-7 6 0,10-5 1,2 5-1</inkml:trace>
</inkml:ink>
</file>

<file path=ppt/ink/ink2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19.04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44 22126,'0'-6'4359,"0"2"-3788,0 4-145,0 0-22,25-10-12,-7 6-45,22-7-301,-15 9-46,3 0 0,-2 1 0,-2 0 0,-3 0 0,-5 1 0,-3 0 0,-5 0-494,-3 0-560,-3-1-1108,-1 1-3642,-1-1 5804,0 7 0,0-5 0,0 4 0</inkml:trace>
</inkml:ink>
</file>

<file path=ppt/ink/ink2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1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51 1 23348,'-6'0'2857,"1"0"-2577,5 0 246,0 0-436,-4 17-68,2-3-22,-2 9-224,2-9-313,1-6-618,-2 1-749,-1 1-3497,-2 1 5401,-1 0 0,4-5 0,-1-2 0</inkml:trace>
</inkml:ink>
</file>

<file path=ppt/ink/ink2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19.74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1 22372,'-4'0'3732,"0"0"-3194,4 0 325,0 0-505,-2 3-78,2-2 45,-3 3-122,8-4-203,5 0 0,9 0 0,4 0 0,5 0 0,1 0 0,3 0 0,0 0 0,-1 0-3392,-1 0 3392,-2 0 0,-2 0 0,-3 0 0,-4 0 0,-1 0 0,-4 0 0,-2 0 3392,-3 0-3392,-3 0 0,-1 0 0,-3 0 0,-1 0 0,-1 0-595,-4 0-2139,-6 0-7097,-8 4 8630,-6 3 1,10-1-1,2 0 1</inkml:trace>
</inkml:ink>
</file>

<file path=ppt/ink/ink2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20.6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5 22608,'4'-3'2891,"0"1"-2431,-4 2 156,0 0-404,3 2 102,-1 6-112,5 6-79,-4 6-11,0 1-22,0-1-68,-1-3-22,0-6 0,-1-2 0,0-5 0,0-3-33,-1 0 10,0-1 35,0-3 44,0-1 11,-3-3-11,1-1 11,-2 0-33,1 0 66,2 1-10,-1 1-12,2 0 23,-1-2-34,1 1 23,0-1-23,0 2 12,0 1-1,2 0-43,1 1-35,4-1 0,2 0 0,4 1 0,-2 1 0,2 1 0,-3 2 0,1 0 0,-1 0 0,0 0 0,1 4 0,1 2 0,0 5 0,0 0 0,-1 1 0,-1-1 0,-2-1 0,-2-2 0,-2 0 0,-2-3 0,-1 1 0,0-1 0,-1 2 0,0 0 0,0 2 0,-2 1 0,-3 1 0,-11 4 0,-1-4 0,-11 1 0,2-4 0,-6-1 0,-3 2 0,-8 7 0,15-5 0,0 3 0,20-9 0,4-2-248,1-2-995,2-1-8588,1 0 9664,0-3 0,0 2 0,0-3 0</inkml:trace>
</inkml:ink>
</file>

<file path=ppt/ink/ink2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21.5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127 44 19727,'-32'54'369,"6"-2"-377,15-11 109,2-2 1479,1-5-1457,-1-4 1030,1-7-1074,1-8 2076,3-8-2155,1-4 3392,-1-7-3392,2-12 0,-1-12 0,3-14 0,0-5 0,7-2 0,2 6 0,7 5 0,1 9 0,1 9 0,2 6 0,0 6 0,-1 6 0,-2 0 0,-1 2 0,-1 6 0,-8 1 0,-2 8 0,-5 3 0,-1 2 0,-3 1 0,-1-1 0,-1-4-35,3-4-10,2-4-22,1 2 67,6-2 0,3 4 22,4-2 34,2 1 13,-2 0-69,0-1 0,-2-1 0,-1 0 0,-4-2 0,-3 0 0,-2-2 0,-3 4 0,-8 4 0,-9 5 0,-10 2 0,-2 0 0,2-2 0,-3 0 0,13-8 0,-1 0-1682,12-6-2004,4 0 3686,3 0 0,1-2 0,0 0 0</inkml:trace>
</inkml:ink>
</file>

<file path=ppt/ink/ink2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21.9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14 27034,'17'49'908,"1"-7"-640,-2-26-133,3-3-68,2-4-67,0-3 11,1-4 23,-4-1-1,-1-2 91,-5-6-67,-4-3-57,-4-6 0,-3-2 0,-1-1 0,-5 0 0,-4 1 0,-7 1 0,-5 5 0,0 3 0,-1 5 0,1 3 0,0 2-293,3 5-905,2 2-1346,5 3-7287,5 1 8765,4-1 0,2-5 0,0-1 0</inkml:trace>
</inkml:ink>
</file>

<file path=ppt/ink/ink2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22.5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1 219 26451,'10'52'1614,"-3"-9"-1256,-7-33-156,0-3-156,0-4-46,0-1 0,0-2 0,0-8 0,0-5 0,0-16 0,0-10 0,0-9 0,0-5 0,0 5 0,0 7 0,0 12 0,0 11 0,0 11 0,0 4 0,-1 3 0,1 6 0,0 3 0,1 7 0,2 2 0,4-1 0,3-4 0,3-4 0,2-5 0,2-3 0,1-4 0,6-6 0,-10 1 0,1-3 0,-11 9 0,-1 0 0,1 10 0,-1 5 0,0 10 0,-3 6 0,0 2 0,0 1 0,-2-2 0,0-1-5365,-4 1-3352,1 5 8717,-2 3 0,4-15 0,0-3 0</inkml:trace>
</inkml:ink>
</file>

<file path=ppt/ink/ink2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29.09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10 37 24244,'-5'2'3574,"1"0"-2721,4-2-853,0 0 0,49-17 0,-16 12 0,43-12 0,-27 16 0,1 2 0,1 4 0,0 1 0,2 4 0,0-2 0,-4-1 0,-7-3 0,-8 0 0,-12-3 0,-8-1-181,-9 0-2990,-3-2 3171,-2-2 0,0 1 0,0-1 0</inkml:trace>
</inkml:ink>
</file>

<file path=ppt/ink/ink2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0.7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5 21936,'1'-2'3518,"-1"1"-1243,0 1-1637,0-1-391,0 3-190,0 4-57,-3 10 0,-4 8 0,-4 8 0,-4 5 0,-1 3 0,-2 4 0,-1 1 0,1 1 0,2 0 0,3-5 0,4-4 0,2-7 0,4-9 0,2-4 0,1-3 0,0-2 0,0-1 0,8 1 0,0-4 0,10 0 0,1-5 0,6-2 0,4-1 0,5-1 0,3-4 0,2-1 0,1-4 0,-1 2 0,-2 2 0,-2 2 0,-6 3 0,-4 1 0,-7 0 0,-6 0 0,-4 0 0,-3 1 0,-2-1 0,-1 1 0,0 0 0,-1-1 0,0 0 0,-1-1 0,0-10 0,0-9 0,0-16 0,-7-37 0,0 14 0,-5-21 0,2 29 0,0 7 0,0 7 0,1 10 0,1 7 0,2 8 0,1 6 0,1 3 0,1 1 0,-2 1-528,-3-1-1936,-5 2-7367,-8 4 8745,-6 11 0,10-6 0,2 5 0</inkml:trace>
</inkml:ink>
</file>

<file path=ppt/ink/ink2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1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77 25207,'-2'-5'2925,"1"2"-2386,1 3-539,0 0 0,42-12 0,-12 4 0,35-9 0,-23 6 0,-4 4 0,-2-1 0,-3 5 0,-5 0-965,-4 3-2284,-5 9 3249,-9 8 0,-3-5 0,-6 2 0</inkml:trace>
</inkml:ink>
</file>

<file path=ppt/ink/ink2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1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26239,'5'39'-583,"-1"-5"-1031,-4-20-2632,0-2 4246,-2 0 0,2-6 0,-2 0 0</inkml:trace>
</inkml:ink>
</file>

<file path=ppt/ink/ink2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1.79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1 157 28490,'59'8'181,"2"-9"-181,-1-10 0,0-8-5661,-3-1 5661,-6-1 336,-4-1-336,-6 1-19,-6 1-2536,-8 4-5759,-10 7 8314,-9 5 0,-5 4 0,-3 0 0</inkml:trace>
</inkml:ink>
</file>

<file path=ppt/ink/ink2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2.0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0 23370,'-5'0'2577,"1"0"-2095,4 0-426,0 0-56,3 30-11,-1-16-180,2 23-571,-4-27-616,0-1-2308,0-3 3686,-6 0 0,4-2 0,-3-2 0</inkml:trace>
</inkml:ink>
</file>

<file path=ppt/ink/ink2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2.38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77 26731,'55'-42'1076,"-7"9"-953,-24 32 12,0 1-1,2 6-100,-1 1-1,-1 7-21,-1 1 21,-3 1 46,-4 0 89,-3 2-55,-5 0-113,-5 1 0,-1 3 0,-9 3 0,-3 3 0,-10 2 0,-4-1 0,-2-1 0,0-2 0,1-4 0,2-3 0,4-7 0,5-4-1783,5-4-2856,4-2 4639,4-1 0,1-1 0,0 0 0</inkml:trace>
</inkml:ink>
</file>

<file path=ppt/ink/ink2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4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205 4 20949,'-3'-2'3900,"1"1"-3351,2 1-257,0 0-12,-36 13-11,16 1 11,-31 16-34,25 1-44,2 3 11,5 4-56,5 2-12,8 1-44,3 4-11,3-2-12,6 1-22,3-7-11,9-8 22,5-8 101,4-10 56,5-7-33,3-13-22,0-8-169,-2-14 0,-6-9 0,-8-3 0,-7-24 0,-7 18 0,-7-11 0,-7 27 0,-6 8 0,-4 9-203,-2 7-1444,2 6 1647,2 17 0,8-10 0,3 11 0</inkml:trace>
</inkml:ink>
</file>

<file path=ppt/ink/ink2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4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28671,'-1'83'0,"-3"-31"0,-2-1 0,-3 9 0,-5 16 0,7-28 0,1-6-371,3-5-1825,1-6-4112,2-7 6308,10-9 0,-7-7 0,8-6 0</inkml:trace>
</inkml:ink>
</file>

<file path=ppt/ink/ink2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5.1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95 12 27796,'-47'75'638,"9"-8"-481,32-32-77,3-2-80,3-4 0,2-5 0,3-5 0,5-6 0,4-6 0,2-3 0,0-8 0,1-7 0,-1-9 0,-4-9 0,-4-6 0,-3-3 0,-4-2 0,-3 1 0,-5 4 0,-3 7 0,-4 8 0,0 9 0,-1 5-1267,2 5-8564,-2 10 7373,7 3 0,1 0 1,7-2-1</inkml:trace>
</inkml:ink>
</file>

<file path=ppt/ink/ink2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5.45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28671,'58'0'0,"-5"0"0,-28 0 0,0 0 0,-2-2 0,-4 1 0,-4-3 0,-5 1-259,-3 1-727,-3-1-661,-1 2-1132,-3 0 2779,0 3 0,0-2 0,0 2 0</inkml:trace>
</inkml:ink>
</file>

<file path=ppt/ink/ink2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6.13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156 10 22676,'0'-5'3865,"0"0"-3080,0 5-181,0 0-44,-2 54-379,-3-16-181,-4 51 0,-4-23 0,-1 5 0,-2 5 0,0-1 0,0-2 0,0-6 0,3-7-808,1-9-749,2-10-1077,3-8-7197,3-11 9319,2-9 1,1-7-1,1-6 1</inkml:trace>
</inkml:ink>
</file>

<file path=ppt/ink/ink2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6.45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114 14 24692,'0'-7'3026,"1"1"-2668,-1 6 146,0 0-413,0 45-91,0-8 0,-1 45 0,-5-16 0,-2 6 0,-6 2 0,-2-1 0,-2-2 0,0-5 0,3-10-785,4-10-1502,5-15-3886,4-13 6173,4-11 0,-1-4 0,1-3 0</inkml:trace>
</inkml:ink>
</file>

<file path=ppt/ink/ink2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6.96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99 1 27370,'-52'39'527,"10"2"-393,39-3-22,2 5 11,10 4-4285,6-1 4252,10-5 882,4-8-859,2-10-2382,0-12 2269,-2-7 0,-5-10 0,-3-8 2269,-5-12-2269,-6-11 0,-4-5 0,-4 0 3392,-4 4-3853,-6 7-5735,-19 12 6196,-2 22 0,1-2 0,12 13 0</inkml:trace>
</inkml:ink>
</file>

<file path=ppt/ink/ink2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7.17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0 28671,'-3'55'0,"0"-9"-405,0-31-1006,-1-2-1682,2-4 3093,1-1 0,1-5 0,0-1 0</inkml:trace>
</inkml:ink>
</file>

<file path=ppt/ink/ink2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7.34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23784,'2'0'3306,"-1"0"-2880,10 48-247,-7-16-134,7 41-45,-10-29-695,-1-4-963,-1-4-3944,-7-5 5602,-6-1 0,3-14 0,1-4 0</inkml:trace>
</inkml:ink>
</file>

<file path=ppt/ink/ink2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7.56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78 28671,'67'-4'0,"-9"1"0,40 3 0,-21 0 0,-3 0 0,-4-3 0,-7-5 0,-8-5-505,-10-3-1882,-11 2-7444,-13 4 9129,-10 5 0,-6 3 0,-5 2 0</inkml:trace>
</inkml:ink>
</file>

<file path=ppt/ink/ink2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8.6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133 1 28671,'-57'47'0,"9"4"0,36 0 0,3 5 0,4-1 0,4-2 0,4-2 0,7-4 0,8-6 0,10-7 0,7-10 0,2-12 0,2-7 0,-2-16 0,-2-8 0,-4-14 0,-4-6 0,-7-2 0,-3-1 0,-7 1 0,-4 1-461,-3 5-659,-2 5-1356,-9 11 2476,-25 17 0,18 1 0,-17 9 0</inkml:trace>
</inkml:ink>
</file>

<file path=ppt/ink/ink2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8.88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7 79 26586,'-4'2'2085,"2"1"-2085,2-3 0,0 0 0,54-6 0,-19-4 0,45-5 0,-36-3-405,-5 4-1477,-6 2-3429,-5 7 5311,-7 2 0,-10 3 0,-4 0 0</inkml:trace>
</inkml:ink>
</file>

<file path=ppt/ink/ink2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9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52 25925,'1'0'2655,"1"0"-2564,-2 0-91,45 0-405,-22-3-569,35-2-808,-36-2-1960,-5-5 3742,-3 0 0,-7 5 0,-2 1 0</inkml:trace>
</inkml:ink>
</file>

<file path=ppt/ink/ink2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9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36 5 26205,'0'-3'2466,"0"1"-2466,0 50 0,0-12 0,-1 40 0,0-29 0,-1-5 0,0-8-1177,-2-5-2779,-2-1 3956,-3 0 0,4-12 0,0-1 0</inkml:trace>
</inkml:ink>
</file>

<file path=ppt/ink/ink2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9.60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14 27908,'89'-7'134,"-27"3"113,-18 1 135,-30 8-382,-7 4 0,-4 9 0,-16 24 0,-2-4 0,-11 16 0,4-14 0,2-2 0,5-6 0,4-2 0,5-6 0,4-4 0,1-5 0,9-7 0,8-3-225,17-18-1725,15-12-5557,15-21 7507,11-11 0,-30 23 0,-8 6 0</inkml:trace>
</inkml:ink>
</file>

<file path=ppt/ink/ink2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9.81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230 1 28671,'-32'44'0,"-1"0"0,-22 36 0,32-34 0,3-2-214,-1-5-1321,2-7-1513,6-9-6783,4-9 7902,5-7 0,3-5 0,1-2 0</inkml:trace>
</inkml:ink>
</file>

<file path=ppt/ink/ink2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49.98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5 24502,'0'-3'3764,"0"1"-3359,0 2-405,26 15 0,-7-1 0,23 14 0,-15-6 0,-2 0 0,-2-4-987,-4-4-1007,-2-4-2208,0-6 4202,-1-1 0,-7-3 0,-1 0 0</inkml:trace>
</inkml:ink>
</file>

<file path=ppt/ink/ink2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0.30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221 4 24849,'1'-2'3597,"0"1"-3372,-16 46-225,0-10 0,-15 38 0,2-20 0,-1-2 0,2-3 0,4-6 0,3-8-1357,4-8-1982,5-7-6492,5-11 9350,4-2 0,2-6 1,0 0-1</inkml:trace>
</inkml:ink>
</file>

<file path=ppt/ink/ink2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0.47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28671,'54'-4'0,"-6"4"0,-27 4 0,0 2-561,-1-1-1187,-2-2 1748,8-1 0,-15-2 0,6 0 0</inkml:trace>
</inkml:ink>
</file>

<file path=ppt/ink/ink2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0.84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46 23829,'-1'-4'2947,"0"1"-2442,1 3 525,0 0-670,25-8-360,-10 3 0,18-5 0,-17 5 0,-6 3 0,0 1 0,-4 1 0,-1 0 0,-1-1 0,-2 0-606,0-1-817,-2 1-1031,0 0-7377,0 0 9305,-2 2 1,1 0-1,-1 0 1</inkml:trace>
</inkml:ink>
</file>

<file path=ppt/ink/ink2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1.11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85 1 28222,'-5'51'224,"1"-1"1,-7 47-225,-9-1 0,5-25 0,-2 13-360,9-43-1253,5-12-2724,1-11 4337,4-10 0,-1-5 0,1-3 0</inkml:trace>
</inkml:ink>
</file>

<file path=ppt/ink/ink2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2.70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0 178 27482,'7'-62'1031,"5"9"-6534,14 34 5503,3 2 0,-3 5 1409,-4 3-1409,-6 5 860,-3 3-860,-3 4 0,0 6 0,0 9 3392,-1 9-3392,-3 4 0,-2 3 0,-3 0 0,-1 1-2343,-2 6-7488,-5 7 7373,-2 13 0,1-25 1,3-3-1</inkml:trace>
</inkml:ink>
</file>

<file path=ppt/ink/ink2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2.8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50 28671,'-14'-2'-3363,"3"-5"-6468,9-5 8356,2-3 0,0 7 0,0 2 0</inkml:trace>
</inkml:ink>
</file>

<file path=ppt/ink/ink2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8.0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0 26866,'-15'88'818,"3"-6"-684,12-33-5772,0 1 5638,2 0 1398,1-2-1599,1-6 365,0-5-1979,-1-6-4885,-1-4 6700,0-3 0,-2-11 0,0-4 0</inkml:trace>
</inkml:ink>
</file>

<file path=ppt/ink/ink2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8.4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45 23045,'70'-25'1535,"-7"5"-1277,-27 23-68,-1 6-11,-3 3-22,-3 7-45,-3 2 0,-3 2 79,-3 2 89,-3 5 56,-4 5-11,-5 4 146,-5 3-68,-1 0-145,-4-2-34,-4-5 22,-3-5-78,-4-7-78,-1-3-56,-3-2-23,0-1-11,-3 1-67,0 1-247,-1 3-145,1 5-348,1 4-930,4 1-8094,4 1 8636,6-16 0,3-3 0,2-14 0</inkml:trace>
</inkml:ink>
</file>

<file path=ppt/ink/ink2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8.63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16 24300,'0'-8'2644,"1"1"-2285,-1 7 134,0 0-459,0 52-34,0-23-202,1 42-683,0-37-763,0-2-2004,1-1-6179,0-3 8361,1-6 1,-1-9 0,0-6-1</inkml:trace>
</inkml:ink>
</file>

<file path=ppt/ink/ink2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8.81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 22 24121,'-1'-3'3171,"0"1"-2230,1 2-941,30-4-135,-13 1-604,22-3-1043,-22 4-2442,-5 1 4224,-5 9 0,-4-6 0,-2 6 0</inkml:trace>
</inkml:ink>
</file>

<file path=ppt/ink/ink2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9.55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57 1 28524,'-18'58'147,"-1"15"-147,9-28 0,1 15 0,9-17 0,0 0 0,6-2 0,4-3 0,9-4 0,3-6 0,2-4 0,2-9 0,1-6 0,0-6 0,0-11 0,-1-9 0,-1-13 0,-3-11 0,-3-4 0,-4-4 0,-7 3 0,-3-8 0,-5 18-326,-6-5-660,-4 21-930,-5 5-4000,-1 7 5916,-3 5 0,10 3 0,-1 0 0</inkml:trace>
</inkml:ink>
</file>

<file path=ppt/ink/ink2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8:59.74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0 301 24647,'0'3'4024,"0"-1"-4024,0-2 0,43-17 0,-16 2 0,36-17 0,-27 8 0,-1-1 0,-2-3 0,0 0-1312,-2-3-2184,1-3 3496,-1-1 0,-13 15 0,-4 4 0</inkml:trace>
</inkml:ink>
</file>

<file path=ppt/ink/ink2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0.02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226 1 28671,'0'12'0,"-6"7"0,-3 12 0,-9 10 0,-3 8 0,-5 5 0,-2 3-461,0-2-1118,-1-5-1940,5-7 3519,4-9 0,9-16 0,6-8 0</inkml:trace>
</inkml:ink>
</file>

<file path=ppt/ink/ink2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0.22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 28671,'67'-6'0,"-6"4"0,-36 9 0,2 4 0,-3 2 0,-2-2-1121,-4-1-1714,-5-1-6996,-4 0 7543,-5 2 1,-3-5 0,-1 0-1</inkml:trace>
</inkml:ink>
</file>

<file path=ppt/ink/ink2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0.4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18 4 25679,'-2'-2'2992,"-1"1"-2992,3 1 0,0 0 0,5 22 0,-3-12-696,4 19-1803,-6-18-7332,-3 4 8944,-6 7 0,4-10 1,-3 1-1</inkml:trace>
</inkml:ink>
</file>

<file path=ppt/ink/ink2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0.6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0 183 28671,'72'-6'0,"-5"-5"0,-23-8 0,1-4 0,-4-1-1839,0-1-6558,-1-1 8397,-1 1 0,-17 11 0,-5 5 0</inkml:trace>
</inkml:ink>
</file>

<file path=ppt/ink/ink2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1.1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194 4 24379,'3'-2'3988,"-1"1"-3684,-2 1-304,0 0-1860,-14 48 1860,0-9 430,-14 43-430,3-22 0,0-3 0,3-5 0,1-11-1592,4-11-4245,2-9 5837,6-8 0,3-7 0,4-2 0</inkml:trace>
</inkml:ink>
</file>

<file path=ppt/ink/ink2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1.3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0 28671,'63'53'0,"-9"-7"0,-36-24 0,-2-3-427,-1-6-1791,0-6-4281,3-4 6499,2-8 0,-8 4 0,-2-3 0</inkml:trace>
</inkml:ink>
</file>

<file path=ppt/ink/ink2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1.53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42 1 28671,'-1'75'0,"-2"-2"0,0-18-5661,-1 3 5661,0-1 1059,0-4-1059,-1-8 850,0-9-3404,1-9-6433,-1-7 8987,3-9 0,1-4 0,1-5 0</inkml:trace>
</inkml:ink>
</file>

<file path=ppt/ink/ink2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1.7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70 28671,'62'-6'0,"-6"0"0,-23 2 0,-1-2 0,-3-1-920,-2-1-1713,0 0-7198,0-2 8790,4 3 0,-15 2 0,0 3 0</inkml:trace>
</inkml:ink>
</file>

<file path=ppt/ink/ink2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2.1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28121,'19'71'550,"-2"-2"-550,-11-14 0,-1-2 0,-1 14-1054,-2-16-4784,-1 12 5838,-2-14 0,1-22 0,0-3 0</inkml:trace>
</inkml:ink>
</file>

<file path=ppt/ink/ink2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2.3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15 0 28076,'-8'20'-2202,"2"-1"0,6-18 0,0 2 1</inkml:trace>
</inkml:ink>
</file>

<file path=ppt/ink/ink2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3.1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0 132 24748,'0'-5'3395,"0"1"-2867,0 4-528,0 0 0,58-37 0,-15 19 0,3-5 0,3 1 0,15 9 0,-3 6 0,-3 5 0,-6 2 0,-8 2 0,-9 3 0,-8 2 0,-8 2-741,-7 1-2620,-6 4 3361,-4 6 0,-2-9 0,0 0 0</inkml:trace>
</inkml:ink>
</file>

<file path=ppt/ink/ink2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3.3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243 1 27684,'-35'38'493,"0"0"1,-28 33-494,29-23 0,7-4-5661,6-6 5604,7-6 313,6-7-2946,4-7-7141,2-9 9428,2-3 0,0-6 0,0 0 0</inkml:trace>
</inkml:ink>
</file>

<file path=ppt/ink/ink2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3.52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 25241,'0'-3'3430,"0"1"-3430,0 2 0,15 39 0,-1-14 0,14 33 0,-5-26 0,4-2 0,1-6-1121,1-7-2129,1-6 3250,-2-6 0,-12-4 0,-4-1 0</inkml:trace>
</inkml:ink>
</file>

<file path=ppt/ink/ink2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3.70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 7 25914,'-4'-3'2644,"0"1"-2531,4 2-113,0 0 0,41 15-1267,-13-12-862,24 11-3776,-27-20 5905,-8-5 0,-9 2 0,0 1 0</inkml:trace>
</inkml:ink>
</file>

<file path=ppt/ink/ink2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3.8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 14 24524,'0'-7'4000,"0"1"-3853,0 6-147,-1 47 0,-1-13 0,-1 41 0,0-26 0,-1-2 0,0-1-1278,-2-2-3249,-2 0 4527,0 3 0,2-22 0,2-4 0</inkml:trace>
</inkml:ink>
</file>

<file path=ppt/ink/ink2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4.25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68 131 28311,'-37'57'360,"9"-5"-360,26-27 0,5 2 0,10 0 0,10-1 0,14-7 0,8-8 0,7-6 0,0-16 0,-3-6 0,-6-14 0,-10-5 0,-7-5 0,-12-2 0,-6-1 0,-7 4 0,-12 3 0,-6 7 0,-11 6 0,-6 9 0,-2 7 0,-3 6 0,1 11 0,5 5-1839,9 8-4682,12-1 6521,7-4 0,5-8 0,0-4 0</inkml:trace>
</inkml:ink>
</file>

<file path=ppt/ink/ink2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4.49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 1 28671,'-3'70'0,"1"-6"0,3-26 0,1-2-651,-1-1-1837,0-4-7327,-1-6 9815,2-6 0,-2-9 0,3-6 0</inkml:trace>
</inkml:ink>
</file>

<file path=ppt/ink/ink2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4.8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33 27482,'63'-20'706,"-7"7"-516,-25 21 57,-3 4-201,-4 7-46,-3 2 0,-5 4 0,-5 2 0,-4 2 0,-4 3 0,-3-1 0,-3 0 0,-5-4 0,-4-2 0,-5-4 0,0-3 0,-1-3 0,1-4 0,-1-1 0,1-1-629,0-1-1118,-1-1-2041,4 2 3788,3-2 0,5-2 0,3-2 0</inkml:trace>
</inkml:ink>
</file>

<file path=ppt/ink/ink2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5.08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25521,'4'-5'2981,"-1"2"-2812,-3 3-169,0 0 0,10 29 0,-4-6 0,7 26 0,-8-12 0,-2-2 0,-1-4-237,-1-3-1802,-1-4-3709,0-3 5748,0-3 0,0-7 0,0-4 0</inkml:trace>
</inkml:ink>
</file>

<file path=ppt/ink/ink2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5.2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54 28671,'58'-26'0,"-8"6"0,-24 16-225,-5 1-974,-4 2-1053,-5 1-4886,-2 2 7138,-4 6 0,-3-5 0,-1 4 0</inkml:trace>
</inkml:ink>
</file>

<file path=ppt/ink/ink2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5.6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17 28671,'48'-4'0,"-4"-1"0,-19 1 0,-1 2 0,-2 1 0,-4 1 0,-3 5 0,-4 3 0,-2 8 0,-4 3 0,-2 6 0,-2 4 0,-3 3 0,-3 3 0,-3 2 0,-3-2 0,1-1 0,2-3 0,3-5 0,2-4 0,2-6 0,1-3 0,4-4 0,5-4 0,7-2 0,5-5 0,6-8 0,3-6-192,1-11-1488,2-3-1559,-1-1 3239,-1 1 0,-13 14 0,-5 3 0</inkml:trace>
</inkml:ink>
</file>

<file path=ppt/ink/ink2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6.21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 5 27370,'-4'-3'1301,"1"1"-1301,2 2 0,0 0 0,1 1 0,-1-1 0,0 2 0,0-2 0,0 4 0,1 3 0,0 8 0,0 10 0,0 9 0,0 7 0,0 3 0,1 1 0,1 0 0,-1-4 0,1-4 0,-1-3-1502,-1-3-7529,0 0 9031,0 4 0,0-16 0,0-2 0</inkml:trace>
</inkml:ink>
</file>

<file path=ppt/ink/ink2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6.37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4 1 28671,'-2'5'-1278,"1"0"-3631,1-2 4909,1 5 0,-1-4 0,2 4 0</inkml:trace>
</inkml:ink>
</file>

<file path=ppt/ink/ink2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8.0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1 135 28446,'72'-37'225,"-5"6"-5886,-25 17 5661,3 2 0,-1 1 1409,-2 2-1409,-8 3 860,-5 1-860,-8 3 0,-3 0-931,-3 2 1118,-1-2-187,0 1 0,-6-1 0,-3 1 0</inkml:trace>
</inkml:ink>
</file>

<file path=ppt/ink/ink2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8.2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261 1 28244,'-68'55'427,"6"-5"-427,26-19-181,5-4-748,6-6-1111,9-6-4313,5-4 6353,4-5 0,4-2 0,2-3 0</inkml:trace>
</inkml:ink>
</file>

<file path=ppt/ink/ink2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8.41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0 27348,'53'55'717,"-8"-6"-717,-32-24-538,0-4-1075,0-5-3542,3-8 5155,5-4 0,-10-4 0,0 0 0</inkml:trace>
</inkml:ink>
</file>

<file path=ppt/ink/ink2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8.61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4 25667,'1'-2'3004,"0"1"-3004,-1 1 0,8 46 0,-4-16 0,8 37 0,-7-30 0,1-9 0,-3-4-1525,0-8-2173,-3-1 3698,0 0 0,0-6 0,0-1 0</inkml:trace>
</inkml:ink>
</file>

<file path=ppt/ink/ink2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8.8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1 27718,'-15'64'953,"3"-7"-953,12-31 0,7 0 0,2-2 0,8-1 0,3-4 0,4-4 0,2-7 0,3-5 0,4-8 0,3-9-584,0-13-1656,2-13-6433,1-7 8673,1-6 0,-17 22 0,-4 6 0</inkml:trace>
</inkml:ink>
</file>

<file path=ppt/ink/ink2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9.12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1 130 25858,'0'-4'2813,"0"1"-2813,53-20 0,-23 9-5661,42-18 5661,-40 17-1077,-7 2 1077,-6 4 1077,-7 2-1077,-3 2-1704,-6 2-3002,-1 2 5273,-2 3 0,0-2 0,0 3 0</inkml:trace>
</inkml:ink>
</file>

<file path=ppt/ink/ink2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9.30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209 1 28177,'-24'47'247,"-1"0"0,-13 27-247,4-9 0,10-24-315,5-6-940,3-8-1389,4-7 2644,3-7 0,4-6 0,2-3 0</inkml:trace>
</inkml:ink>
</file>

<file path=ppt/ink/ink2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9.54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13 23796,'0'-7'4370,"0"1"-3865,0 6-505,0 0 0,43 32 0,-24-13 0,34 26 0,-37-23 0,-1-2 0,-3-3 0,-2-5-326,-4-3-1198,-2-4-1681,-2-3 3205,0-1 0,-1-1 0,-1 0 0</inkml:trace>
</inkml:ink>
</file>

<file path=ppt/ink/ink2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9.78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92 25454,'0'-5'3217,"0"2"-3217,36-13 0,-12 7 0,28-12 0,-23 11 0,-6 2 0,-4 1 0,-6 1-505,-6 3-2218,-1 0-7108,-2 3 9162,1 0 1,-3 1-1,1-1 1</inkml:trace>
</inkml:ink>
</file>

<file path=ppt/ink/ink2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09.96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1 28671,'-59'76'0,"25"-32"0,5-4 0,4-1 0,-5 5 0,16-24-1592,4-6-2520,6-7 4112,2-2 0,2-4 0,0-1 0</inkml:trace>
</inkml:ink>
</file>

<file path=ppt/ink/ink2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10.15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28671,'26'35'0,"-5"-1"0,-12-8 0,0 6-5379,2-9 5379,3-3 0,-5-13 0,-1-7 0</inkml:trace>
</inkml:ink>
</file>

<file path=ppt/ink/ink2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10.3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7 22743,'0'-4'3988,"0"1"-3371,0 3-169,0 0-45,9 45-190,-6-17-191,6 35-22,-8-30-481,-1-6-640,0-4-1859,0-4 2980,0-3 0,0-7 0,0-3 0</inkml:trace>
</inkml:ink>
</file>

<file path=ppt/ink/ink2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10.52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83 25174,'6'-4'2891,"-2"0"-2466,-4 4-257,0 0-155,41-3-13,-20 1-214,34-5-615,-31 0-941,2-4-3195,-1-2 4965,2-2 0,-11 6 0,-4 1 0</inkml:trace>
</inkml:ink>
</file>

<file path=ppt/ink/ink2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10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 28671,'6'56'0,"-2"-5"0,-4-22 0,0 1 0,0-2-2085,0 1-7746,-1 3 7756,0 4 0,0-15 1,1-3-1</inkml:trace>
</inkml:ink>
</file>

<file path=ppt/ink/ink2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30T14:59:10.90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53 1 28671,'-15'15'0,"3"-6"0,9-13-125,0-2-2261,-2 1-4483,0 2 6869,0 2 0,2 1 0,2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4F36BF-74F8-37B7-5367-8366E6EF0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FB82CD7-523E-D2F3-0C3F-1E4C00C5C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E28C29-0E34-0325-77BA-C4D2A944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EE029C-7354-4636-4EAC-F599F65D0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48D478-C47D-0A8D-9CBE-EF46FA49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94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23311D-4A99-0873-6D36-F86668BB9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4A5D5B-EE22-010A-1262-9C26D77E1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D34355-C117-FAAA-6886-276052CD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9EEE3C-FA8A-F604-2C35-519961AA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5D60CA-4C6B-327B-D150-5B1DE16B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93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B9D851-61BB-C5D3-036C-0213E2AD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C5FB4A8-D19C-35DC-874C-14BCC6C3B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07DEF8-C49B-1252-2C9F-05B32B9C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DDDFFF1-2AAF-D0A8-4FCD-1FD2B0919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903F53-88A7-AEE4-4BC6-C6066B048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61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B46B65-676A-B599-B2E5-2E73F717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DC5915-4AB6-3A49-CFC8-C652E5BA0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AAA9219-3FC1-AA71-4D90-C27BA4D01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7E1C3E0-4A1D-FC9A-F409-5F0C5726C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3141C0D-0596-0F4D-BF5B-33A71583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0AE6A03-9662-E6C5-1401-C435ADDE8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4210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0C6DE8-E6B4-8144-DCFD-E285748A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D539BD-062D-E144-2B6C-5BC3DAA79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D961529-7AFD-09F6-30CF-A915C9A310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43368B6-9FF7-DD8E-E3C5-7DD91771A9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641550A-5784-E5E6-90F1-A0A85FDF3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884653A-8107-96C3-4F64-C0FCC9279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E385464-482C-6843-CFCF-F164FB1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5A90F6E-342D-E4CD-20F9-D0985B8B4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0466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A7644-50D4-44ED-EA92-49CFD996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F131E4-E97D-6C77-D31B-096EF7C2B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14B897B-DDA0-6035-E830-8FBA9BAE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2AA7F89-A78C-1117-CE4F-2C4B3294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49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54401B6-4442-4D8B-01D8-6DD6B2A8D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FE875DE-88D6-1640-51AD-DD044EDA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2EB262-E8E2-5800-1307-ED256D6E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79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F20EF8-454A-6DC0-B9F2-CADC02D5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847D3D-5055-4793-B5CE-FDA64E724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32ED0C3-BCA4-385E-29C5-990B480C4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C22A56-7AA6-EF59-572E-F2DBF121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E15E51F-C667-5E66-315B-5D1EDE01B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B58B0D-1A81-3A43-A0F7-2561E1BD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577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99C1C5-5EBF-13B3-3FC7-2AAA609B2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44C3662-344D-A166-5051-2F215D490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5D11DE0-8623-6C6B-AAD2-B83511C1D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08BF053-6024-C343-6C6C-DEBE78172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148EEDB-EFC4-66F3-08FC-91680DFCF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C86B22-955C-F1CC-C5B7-93D2B69E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340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D41748-0768-D25B-A145-CFC7FF6F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6A51668-3E09-1423-917C-4A1E655A09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037A8D-8513-0721-5552-B011F5460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9670CE-E34B-5CAC-39EB-4011578D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D005EF-4564-497A-96AD-3E7D57D1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13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8AFFF0E-8F43-64D4-F2D3-D5AC78DF7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3273339-A09A-F37C-BA43-5B05990C3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D7A224F-A742-F796-584B-1A1D3C8D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44EE01-CB55-B8FB-1FC7-F1CB74806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4C88AB-EA20-3C22-8700-2072B6247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311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그림 5" descr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" y="3271"/>
            <a:ext cx="12185665" cy="6854436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Box 4"/>
          <p:cNvSpPr txBox="1"/>
          <p:nvPr/>
        </p:nvSpPr>
        <p:spPr>
          <a:xfrm>
            <a:off x="10085854" y="6502160"/>
            <a:ext cx="2079863" cy="239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r">
              <a:defRPr sz="900">
                <a:solidFill>
                  <a:srgbClr val="404040"/>
                </a:solidFill>
              </a:defRPr>
            </a:pPr>
            <a:r>
              <a:t>ⓒSaebyeol Yu. Saebyeol’s PowerPoint</a:t>
            </a:r>
          </a:p>
        </p:txBody>
      </p:sp>
      <p:sp>
        <p:nvSpPr>
          <p:cNvPr id="8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83405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D534703-5CF6-8F25-950A-13D740E4E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A265F33-8DCA-4235-F8D7-0A7262CEC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1C7D1A-26A0-6892-C5A0-9077AF733E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9725B-5DFA-2C4B-A0D3-0B2912D4D470}" type="datetimeFigureOut">
              <a:rPr lang="it-IT" smtClean="0"/>
              <a:t>30/05/25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4149E4-700D-DF9A-162A-4D2D4085B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36C5C0-412C-D6CD-3384-210F857FE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2232E3-B0E8-1D40-B381-820359357E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13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9" Type="http://schemas.openxmlformats.org/officeDocument/2006/relationships/image" Target="../media/image23.png"/><Relationship Id="rId21" Type="http://schemas.openxmlformats.org/officeDocument/2006/relationships/image" Target="../media/image14.png"/><Relationship Id="rId34" Type="http://schemas.openxmlformats.org/officeDocument/2006/relationships/customXml" Target="../ink/ink15.xml"/><Relationship Id="rId42" Type="http://schemas.openxmlformats.org/officeDocument/2006/relationships/customXml" Target="../ink/ink19.xml"/><Relationship Id="rId47" Type="http://schemas.openxmlformats.org/officeDocument/2006/relationships/image" Target="../media/image27.png"/><Relationship Id="rId50" Type="http://schemas.openxmlformats.org/officeDocument/2006/relationships/customXml" Target="../ink/ink23.xml"/><Relationship Id="rId55" Type="http://schemas.openxmlformats.org/officeDocument/2006/relationships/image" Target="../media/image31.png"/><Relationship Id="rId63" Type="http://schemas.openxmlformats.org/officeDocument/2006/relationships/image" Target="../media/image35.png"/><Relationship Id="rId7" Type="http://schemas.openxmlformats.org/officeDocument/2006/relationships/image" Target="../media/image7.png"/><Relationship Id="rId2" Type="http://schemas.openxmlformats.org/officeDocument/2006/relationships/image" Target="../media/image4.jpeg"/><Relationship Id="rId16" Type="http://schemas.openxmlformats.org/officeDocument/2006/relationships/customXml" Target="../ink/ink6.xml"/><Relationship Id="rId29" Type="http://schemas.openxmlformats.org/officeDocument/2006/relationships/image" Target="../media/image18.png"/><Relationship Id="rId11" Type="http://schemas.openxmlformats.org/officeDocument/2006/relationships/image" Target="../media/image9.png"/><Relationship Id="rId24" Type="http://schemas.openxmlformats.org/officeDocument/2006/relationships/customXml" Target="../ink/ink10.xml"/><Relationship Id="rId32" Type="http://schemas.openxmlformats.org/officeDocument/2006/relationships/customXml" Target="../ink/ink14.xml"/><Relationship Id="rId37" Type="http://schemas.openxmlformats.org/officeDocument/2006/relationships/image" Target="../media/image22.png"/><Relationship Id="rId40" Type="http://schemas.openxmlformats.org/officeDocument/2006/relationships/customXml" Target="../ink/ink18.xml"/><Relationship Id="rId45" Type="http://schemas.openxmlformats.org/officeDocument/2006/relationships/image" Target="../media/image26.png"/><Relationship Id="rId53" Type="http://schemas.openxmlformats.org/officeDocument/2006/relationships/image" Target="../media/image30.png"/><Relationship Id="rId58" Type="http://schemas.openxmlformats.org/officeDocument/2006/relationships/customXml" Target="../ink/ink27.xml"/><Relationship Id="rId5" Type="http://schemas.openxmlformats.org/officeDocument/2006/relationships/image" Target="../media/image6.png"/><Relationship Id="rId61" Type="http://schemas.openxmlformats.org/officeDocument/2006/relationships/image" Target="../media/image34.png"/><Relationship Id="rId19" Type="http://schemas.openxmlformats.org/officeDocument/2006/relationships/image" Target="../media/image13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7.png"/><Relationship Id="rId30" Type="http://schemas.openxmlformats.org/officeDocument/2006/relationships/customXml" Target="../ink/ink13.xml"/><Relationship Id="rId35" Type="http://schemas.openxmlformats.org/officeDocument/2006/relationships/image" Target="../media/image21.png"/><Relationship Id="rId43" Type="http://schemas.openxmlformats.org/officeDocument/2006/relationships/image" Target="../media/image25.png"/><Relationship Id="rId48" Type="http://schemas.openxmlformats.org/officeDocument/2006/relationships/customXml" Target="../ink/ink22.xml"/><Relationship Id="rId56" Type="http://schemas.openxmlformats.org/officeDocument/2006/relationships/customXml" Target="../ink/ink26.xml"/><Relationship Id="rId8" Type="http://schemas.openxmlformats.org/officeDocument/2006/relationships/customXml" Target="../ink/ink2.xml"/><Relationship Id="rId51" Type="http://schemas.openxmlformats.org/officeDocument/2006/relationships/image" Target="../media/image29.png"/><Relationship Id="rId3" Type="http://schemas.openxmlformats.org/officeDocument/2006/relationships/image" Target="../media/image5.png"/><Relationship Id="rId12" Type="http://schemas.openxmlformats.org/officeDocument/2006/relationships/customXml" Target="../ink/ink4.xml"/><Relationship Id="rId17" Type="http://schemas.openxmlformats.org/officeDocument/2006/relationships/image" Target="../media/image12.png"/><Relationship Id="rId25" Type="http://schemas.openxmlformats.org/officeDocument/2006/relationships/image" Target="../media/image16.png"/><Relationship Id="rId33" Type="http://schemas.openxmlformats.org/officeDocument/2006/relationships/image" Target="../media/image20.png"/><Relationship Id="rId38" Type="http://schemas.openxmlformats.org/officeDocument/2006/relationships/customXml" Target="../ink/ink17.xml"/><Relationship Id="rId46" Type="http://schemas.openxmlformats.org/officeDocument/2006/relationships/customXml" Target="../ink/ink21.xml"/><Relationship Id="rId59" Type="http://schemas.openxmlformats.org/officeDocument/2006/relationships/image" Target="../media/image33.png"/><Relationship Id="rId20" Type="http://schemas.openxmlformats.org/officeDocument/2006/relationships/customXml" Target="../ink/ink8.xml"/><Relationship Id="rId41" Type="http://schemas.openxmlformats.org/officeDocument/2006/relationships/image" Target="../media/image24.png"/><Relationship Id="rId54" Type="http://schemas.openxmlformats.org/officeDocument/2006/relationships/customXml" Target="../ink/ink25.xml"/><Relationship Id="rId62" Type="http://schemas.openxmlformats.org/officeDocument/2006/relationships/customXml" Target="../ink/ink2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5" Type="http://schemas.openxmlformats.org/officeDocument/2006/relationships/image" Target="../media/image11.png"/><Relationship Id="rId23" Type="http://schemas.openxmlformats.org/officeDocument/2006/relationships/image" Target="../media/image15.png"/><Relationship Id="rId28" Type="http://schemas.openxmlformats.org/officeDocument/2006/relationships/customXml" Target="../ink/ink12.xml"/><Relationship Id="rId36" Type="http://schemas.openxmlformats.org/officeDocument/2006/relationships/customXml" Target="../ink/ink16.xml"/><Relationship Id="rId49" Type="http://schemas.openxmlformats.org/officeDocument/2006/relationships/image" Target="../media/image28.png"/><Relationship Id="rId57" Type="http://schemas.openxmlformats.org/officeDocument/2006/relationships/image" Target="../media/image32.png"/><Relationship Id="rId10" Type="http://schemas.openxmlformats.org/officeDocument/2006/relationships/customXml" Target="../ink/ink3.xml"/><Relationship Id="rId31" Type="http://schemas.openxmlformats.org/officeDocument/2006/relationships/image" Target="../media/image19.png"/><Relationship Id="rId44" Type="http://schemas.openxmlformats.org/officeDocument/2006/relationships/customXml" Target="../ink/ink20.xml"/><Relationship Id="rId52" Type="http://schemas.openxmlformats.org/officeDocument/2006/relationships/customXml" Target="../ink/ink24.xml"/><Relationship Id="rId60" Type="http://schemas.openxmlformats.org/officeDocument/2006/relationships/customXml" Target="../ink/ink28.xm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92.png"/><Relationship Id="rId299" Type="http://schemas.openxmlformats.org/officeDocument/2006/relationships/image" Target="../media/image183.png"/><Relationship Id="rId21" Type="http://schemas.openxmlformats.org/officeDocument/2006/relationships/image" Target="../media/image44.png"/><Relationship Id="rId63" Type="http://schemas.openxmlformats.org/officeDocument/2006/relationships/image" Target="../media/image65.png"/><Relationship Id="rId159" Type="http://schemas.openxmlformats.org/officeDocument/2006/relationships/image" Target="../media/image113.png"/><Relationship Id="rId324" Type="http://schemas.openxmlformats.org/officeDocument/2006/relationships/customXml" Target="../ink/ink189.xml"/><Relationship Id="rId366" Type="http://schemas.openxmlformats.org/officeDocument/2006/relationships/customXml" Target="../ink/ink210.xml"/><Relationship Id="rId170" Type="http://schemas.openxmlformats.org/officeDocument/2006/relationships/customXml" Target="../ink/ink112.xml"/><Relationship Id="rId226" Type="http://schemas.openxmlformats.org/officeDocument/2006/relationships/customXml" Target="../ink/ink140.xml"/><Relationship Id="rId268" Type="http://schemas.openxmlformats.org/officeDocument/2006/relationships/customXml" Target="../ink/ink161.xml"/><Relationship Id="rId32" Type="http://schemas.openxmlformats.org/officeDocument/2006/relationships/customXml" Target="../ink/ink43.xml"/><Relationship Id="rId74" Type="http://schemas.openxmlformats.org/officeDocument/2006/relationships/customXml" Target="../ink/ink64.xml"/><Relationship Id="rId128" Type="http://schemas.openxmlformats.org/officeDocument/2006/relationships/customXml" Target="../ink/ink91.xml"/><Relationship Id="rId335" Type="http://schemas.openxmlformats.org/officeDocument/2006/relationships/image" Target="../media/image201.png"/><Relationship Id="rId377" Type="http://schemas.openxmlformats.org/officeDocument/2006/relationships/image" Target="../media/image222.png"/><Relationship Id="rId5" Type="http://schemas.openxmlformats.org/officeDocument/2006/relationships/image" Target="../media/image36.png"/><Relationship Id="rId181" Type="http://schemas.openxmlformats.org/officeDocument/2006/relationships/image" Target="../media/image124.png"/><Relationship Id="rId237" Type="http://schemas.openxmlformats.org/officeDocument/2006/relationships/image" Target="../media/image152.png"/><Relationship Id="rId402" Type="http://schemas.openxmlformats.org/officeDocument/2006/relationships/customXml" Target="../ink/ink228.xml"/><Relationship Id="rId279" Type="http://schemas.openxmlformats.org/officeDocument/2006/relationships/image" Target="../media/image173.png"/><Relationship Id="rId43" Type="http://schemas.openxmlformats.org/officeDocument/2006/relationships/image" Target="../media/image55.png"/><Relationship Id="rId139" Type="http://schemas.openxmlformats.org/officeDocument/2006/relationships/image" Target="../media/image103.png"/><Relationship Id="rId290" Type="http://schemas.openxmlformats.org/officeDocument/2006/relationships/customXml" Target="../ink/ink172.xml"/><Relationship Id="rId304" Type="http://schemas.openxmlformats.org/officeDocument/2006/relationships/customXml" Target="../ink/ink179.xml"/><Relationship Id="rId346" Type="http://schemas.openxmlformats.org/officeDocument/2006/relationships/customXml" Target="../ink/ink200.xml"/><Relationship Id="rId388" Type="http://schemas.openxmlformats.org/officeDocument/2006/relationships/customXml" Target="../ink/ink221.xml"/><Relationship Id="rId85" Type="http://schemas.openxmlformats.org/officeDocument/2006/relationships/image" Target="../media/image76.png"/><Relationship Id="rId150" Type="http://schemas.openxmlformats.org/officeDocument/2006/relationships/customXml" Target="../ink/ink102.xml"/><Relationship Id="rId192" Type="http://schemas.openxmlformats.org/officeDocument/2006/relationships/customXml" Target="../ink/ink123.xml"/><Relationship Id="rId206" Type="http://schemas.openxmlformats.org/officeDocument/2006/relationships/customXml" Target="../ink/ink130.xml"/><Relationship Id="rId413" Type="http://schemas.openxmlformats.org/officeDocument/2006/relationships/image" Target="../media/image240.png"/><Relationship Id="rId248" Type="http://schemas.openxmlformats.org/officeDocument/2006/relationships/customXml" Target="../ink/ink151.xml"/><Relationship Id="rId12" Type="http://schemas.openxmlformats.org/officeDocument/2006/relationships/customXml" Target="../ink/ink33.xml"/><Relationship Id="rId108" Type="http://schemas.openxmlformats.org/officeDocument/2006/relationships/customXml" Target="../ink/ink81.xml"/><Relationship Id="rId315" Type="http://schemas.openxmlformats.org/officeDocument/2006/relationships/image" Target="../media/image191.png"/><Relationship Id="rId357" Type="http://schemas.openxmlformats.org/officeDocument/2006/relationships/image" Target="../media/image212.png"/><Relationship Id="rId54" Type="http://schemas.openxmlformats.org/officeDocument/2006/relationships/customXml" Target="../ink/ink54.xml"/><Relationship Id="rId96" Type="http://schemas.openxmlformats.org/officeDocument/2006/relationships/customXml" Target="../ink/ink75.xml"/><Relationship Id="rId161" Type="http://schemas.openxmlformats.org/officeDocument/2006/relationships/image" Target="../media/image114.png"/><Relationship Id="rId217" Type="http://schemas.openxmlformats.org/officeDocument/2006/relationships/image" Target="../media/image142.png"/><Relationship Id="rId399" Type="http://schemas.openxmlformats.org/officeDocument/2006/relationships/image" Target="../media/image233.png"/><Relationship Id="rId259" Type="http://schemas.openxmlformats.org/officeDocument/2006/relationships/image" Target="../media/image163.png"/><Relationship Id="rId23" Type="http://schemas.openxmlformats.org/officeDocument/2006/relationships/image" Target="../media/image45.png"/><Relationship Id="rId119" Type="http://schemas.openxmlformats.org/officeDocument/2006/relationships/image" Target="../media/image93.png"/><Relationship Id="rId270" Type="http://schemas.openxmlformats.org/officeDocument/2006/relationships/customXml" Target="../ink/ink162.xml"/><Relationship Id="rId326" Type="http://schemas.openxmlformats.org/officeDocument/2006/relationships/customXml" Target="../ink/ink190.xml"/><Relationship Id="rId65" Type="http://schemas.openxmlformats.org/officeDocument/2006/relationships/image" Target="../media/image66.png"/><Relationship Id="rId130" Type="http://schemas.openxmlformats.org/officeDocument/2006/relationships/customXml" Target="../ink/ink92.xml"/><Relationship Id="rId368" Type="http://schemas.openxmlformats.org/officeDocument/2006/relationships/customXml" Target="../ink/ink211.xml"/><Relationship Id="rId172" Type="http://schemas.openxmlformats.org/officeDocument/2006/relationships/customXml" Target="../ink/ink113.xml"/><Relationship Id="rId228" Type="http://schemas.openxmlformats.org/officeDocument/2006/relationships/customXml" Target="../ink/ink141.xml"/><Relationship Id="rId281" Type="http://schemas.openxmlformats.org/officeDocument/2006/relationships/image" Target="../media/image174.png"/><Relationship Id="rId337" Type="http://schemas.openxmlformats.org/officeDocument/2006/relationships/image" Target="../media/image202.png"/><Relationship Id="rId34" Type="http://schemas.openxmlformats.org/officeDocument/2006/relationships/customXml" Target="../ink/ink44.xml"/><Relationship Id="rId76" Type="http://schemas.openxmlformats.org/officeDocument/2006/relationships/customXml" Target="../ink/ink65.xml"/><Relationship Id="rId141" Type="http://schemas.openxmlformats.org/officeDocument/2006/relationships/image" Target="../media/image104.png"/><Relationship Id="rId379" Type="http://schemas.openxmlformats.org/officeDocument/2006/relationships/image" Target="../media/image223.png"/><Relationship Id="rId7" Type="http://schemas.openxmlformats.org/officeDocument/2006/relationships/image" Target="../media/image37.png"/><Relationship Id="rId183" Type="http://schemas.openxmlformats.org/officeDocument/2006/relationships/image" Target="../media/image125.png"/><Relationship Id="rId239" Type="http://schemas.openxmlformats.org/officeDocument/2006/relationships/image" Target="../media/image153.png"/><Relationship Id="rId390" Type="http://schemas.openxmlformats.org/officeDocument/2006/relationships/customXml" Target="../ink/ink222.xml"/><Relationship Id="rId404" Type="http://schemas.openxmlformats.org/officeDocument/2006/relationships/customXml" Target="../ink/ink229.xml"/><Relationship Id="rId250" Type="http://schemas.openxmlformats.org/officeDocument/2006/relationships/customXml" Target="../ink/ink152.xml"/><Relationship Id="rId292" Type="http://schemas.openxmlformats.org/officeDocument/2006/relationships/customXml" Target="../ink/ink173.xml"/><Relationship Id="rId306" Type="http://schemas.openxmlformats.org/officeDocument/2006/relationships/customXml" Target="../ink/ink180.xml"/><Relationship Id="rId45" Type="http://schemas.openxmlformats.org/officeDocument/2006/relationships/image" Target="../media/image56.png"/><Relationship Id="rId87" Type="http://schemas.openxmlformats.org/officeDocument/2006/relationships/image" Target="../media/image77.png"/><Relationship Id="rId110" Type="http://schemas.openxmlformats.org/officeDocument/2006/relationships/customXml" Target="../ink/ink82.xml"/><Relationship Id="rId348" Type="http://schemas.openxmlformats.org/officeDocument/2006/relationships/customXml" Target="../ink/ink201.xml"/><Relationship Id="rId152" Type="http://schemas.openxmlformats.org/officeDocument/2006/relationships/customXml" Target="../ink/ink103.xml"/><Relationship Id="rId194" Type="http://schemas.openxmlformats.org/officeDocument/2006/relationships/customXml" Target="../ink/ink124.xml"/><Relationship Id="rId208" Type="http://schemas.openxmlformats.org/officeDocument/2006/relationships/customXml" Target="../ink/ink131.xml"/><Relationship Id="rId415" Type="http://schemas.openxmlformats.org/officeDocument/2006/relationships/image" Target="../media/image241.png"/><Relationship Id="rId261" Type="http://schemas.openxmlformats.org/officeDocument/2006/relationships/image" Target="../media/image164.png"/><Relationship Id="rId14" Type="http://schemas.openxmlformats.org/officeDocument/2006/relationships/customXml" Target="../ink/ink34.xml"/><Relationship Id="rId56" Type="http://schemas.openxmlformats.org/officeDocument/2006/relationships/customXml" Target="../ink/ink55.xml"/><Relationship Id="rId317" Type="http://schemas.openxmlformats.org/officeDocument/2006/relationships/image" Target="../media/image192.png"/><Relationship Id="rId359" Type="http://schemas.openxmlformats.org/officeDocument/2006/relationships/image" Target="../media/image213.png"/><Relationship Id="rId98" Type="http://schemas.openxmlformats.org/officeDocument/2006/relationships/customXml" Target="../ink/ink76.xml"/><Relationship Id="rId121" Type="http://schemas.openxmlformats.org/officeDocument/2006/relationships/image" Target="../media/image94.png"/><Relationship Id="rId163" Type="http://schemas.openxmlformats.org/officeDocument/2006/relationships/image" Target="../media/image115.png"/><Relationship Id="rId219" Type="http://schemas.openxmlformats.org/officeDocument/2006/relationships/image" Target="../media/image143.png"/><Relationship Id="rId370" Type="http://schemas.openxmlformats.org/officeDocument/2006/relationships/customXml" Target="../ink/ink212.xml"/><Relationship Id="rId230" Type="http://schemas.openxmlformats.org/officeDocument/2006/relationships/customXml" Target="../ink/ink142.xml"/><Relationship Id="rId25" Type="http://schemas.openxmlformats.org/officeDocument/2006/relationships/image" Target="../media/image46.png"/><Relationship Id="rId67" Type="http://schemas.openxmlformats.org/officeDocument/2006/relationships/image" Target="../media/image67.png"/><Relationship Id="rId272" Type="http://schemas.openxmlformats.org/officeDocument/2006/relationships/customXml" Target="../ink/ink163.xml"/><Relationship Id="rId328" Type="http://schemas.openxmlformats.org/officeDocument/2006/relationships/customXml" Target="../ink/ink191.xml"/><Relationship Id="rId132" Type="http://schemas.openxmlformats.org/officeDocument/2006/relationships/customXml" Target="../ink/ink93.xml"/><Relationship Id="rId174" Type="http://schemas.openxmlformats.org/officeDocument/2006/relationships/customXml" Target="../ink/ink114.xml"/><Relationship Id="rId381" Type="http://schemas.openxmlformats.org/officeDocument/2006/relationships/image" Target="../media/image224.png"/><Relationship Id="rId241" Type="http://schemas.openxmlformats.org/officeDocument/2006/relationships/image" Target="../media/image154.png"/><Relationship Id="rId36" Type="http://schemas.openxmlformats.org/officeDocument/2006/relationships/customXml" Target="../ink/ink45.xml"/><Relationship Id="rId283" Type="http://schemas.openxmlformats.org/officeDocument/2006/relationships/image" Target="../media/image175.png"/><Relationship Id="rId339" Type="http://schemas.openxmlformats.org/officeDocument/2006/relationships/image" Target="../media/image203.png"/><Relationship Id="rId78" Type="http://schemas.openxmlformats.org/officeDocument/2006/relationships/customXml" Target="../ink/ink66.xml"/><Relationship Id="rId101" Type="http://schemas.openxmlformats.org/officeDocument/2006/relationships/image" Target="../media/image84.png"/><Relationship Id="rId143" Type="http://schemas.openxmlformats.org/officeDocument/2006/relationships/image" Target="../media/image105.png"/><Relationship Id="rId185" Type="http://schemas.openxmlformats.org/officeDocument/2006/relationships/image" Target="../media/image126.png"/><Relationship Id="rId350" Type="http://schemas.openxmlformats.org/officeDocument/2006/relationships/customXml" Target="../ink/ink202.xml"/><Relationship Id="rId406" Type="http://schemas.openxmlformats.org/officeDocument/2006/relationships/customXml" Target="../ink/ink230.xml"/><Relationship Id="rId9" Type="http://schemas.openxmlformats.org/officeDocument/2006/relationships/image" Target="../media/image38.png"/><Relationship Id="rId210" Type="http://schemas.openxmlformats.org/officeDocument/2006/relationships/customXml" Target="../ink/ink132.xml"/><Relationship Id="rId392" Type="http://schemas.openxmlformats.org/officeDocument/2006/relationships/customXml" Target="../ink/ink223.xml"/><Relationship Id="rId252" Type="http://schemas.openxmlformats.org/officeDocument/2006/relationships/customXml" Target="../ink/ink153.xml"/><Relationship Id="rId294" Type="http://schemas.openxmlformats.org/officeDocument/2006/relationships/customXml" Target="../ink/ink174.xml"/><Relationship Id="rId308" Type="http://schemas.openxmlformats.org/officeDocument/2006/relationships/customXml" Target="../ink/ink181.xml"/><Relationship Id="rId47" Type="http://schemas.openxmlformats.org/officeDocument/2006/relationships/image" Target="../media/image57.png"/><Relationship Id="rId89" Type="http://schemas.openxmlformats.org/officeDocument/2006/relationships/image" Target="../media/image78.png"/><Relationship Id="rId112" Type="http://schemas.openxmlformats.org/officeDocument/2006/relationships/customXml" Target="../ink/ink83.xml"/><Relationship Id="rId154" Type="http://schemas.openxmlformats.org/officeDocument/2006/relationships/customXml" Target="../ink/ink104.xml"/><Relationship Id="rId361" Type="http://schemas.openxmlformats.org/officeDocument/2006/relationships/image" Target="../media/image214.png"/><Relationship Id="rId196" Type="http://schemas.openxmlformats.org/officeDocument/2006/relationships/customXml" Target="../ink/ink125.xml"/><Relationship Id="rId417" Type="http://schemas.openxmlformats.org/officeDocument/2006/relationships/image" Target="../media/image242.png"/><Relationship Id="rId16" Type="http://schemas.openxmlformats.org/officeDocument/2006/relationships/customXml" Target="../ink/ink35.xml"/><Relationship Id="rId221" Type="http://schemas.openxmlformats.org/officeDocument/2006/relationships/image" Target="../media/image144.png"/><Relationship Id="rId263" Type="http://schemas.openxmlformats.org/officeDocument/2006/relationships/image" Target="../media/image165.png"/><Relationship Id="rId319" Type="http://schemas.openxmlformats.org/officeDocument/2006/relationships/image" Target="../media/image193.png"/><Relationship Id="rId58" Type="http://schemas.openxmlformats.org/officeDocument/2006/relationships/customXml" Target="../ink/ink56.xml"/><Relationship Id="rId123" Type="http://schemas.openxmlformats.org/officeDocument/2006/relationships/image" Target="../media/image95.png"/><Relationship Id="rId330" Type="http://schemas.openxmlformats.org/officeDocument/2006/relationships/customXml" Target="../ink/ink192.xml"/><Relationship Id="rId165" Type="http://schemas.openxmlformats.org/officeDocument/2006/relationships/image" Target="../media/image116.png"/><Relationship Id="rId372" Type="http://schemas.openxmlformats.org/officeDocument/2006/relationships/customXml" Target="../ink/ink213.xml"/><Relationship Id="rId232" Type="http://schemas.openxmlformats.org/officeDocument/2006/relationships/customXml" Target="../ink/ink143.xml"/><Relationship Id="rId274" Type="http://schemas.openxmlformats.org/officeDocument/2006/relationships/customXml" Target="../ink/ink164.xml"/><Relationship Id="rId27" Type="http://schemas.openxmlformats.org/officeDocument/2006/relationships/image" Target="../media/image47.png"/><Relationship Id="rId69" Type="http://schemas.openxmlformats.org/officeDocument/2006/relationships/image" Target="../media/image68.png"/><Relationship Id="rId134" Type="http://schemas.openxmlformats.org/officeDocument/2006/relationships/customXml" Target="../ink/ink94.xml"/><Relationship Id="rId80" Type="http://schemas.openxmlformats.org/officeDocument/2006/relationships/customXml" Target="../ink/ink67.xml"/><Relationship Id="rId176" Type="http://schemas.openxmlformats.org/officeDocument/2006/relationships/customXml" Target="../ink/ink115.xml"/><Relationship Id="rId341" Type="http://schemas.openxmlformats.org/officeDocument/2006/relationships/image" Target="../media/image204.png"/><Relationship Id="rId383" Type="http://schemas.openxmlformats.org/officeDocument/2006/relationships/image" Target="../media/image225.png"/><Relationship Id="rId201" Type="http://schemas.openxmlformats.org/officeDocument/2006/relationships/image" Target="../media/image134.png"/><Relationship Id="rId243" Type="http://schemas.openxmlformats.org/officeDocument/2006/relationships/image" Target="../media/image155.png"/><Relationship Id="rId285" Type="http://schemas.openxmlformats.org/officeDocument/2006/relationships/image" Target="../media/image176.png"/><Relationship Id="rId17" Type="http://schemas.openxmlformats.org/officeDocument/2006/relationships/image" Target="../media/image42.png"/><Relationship Id="rId38" Type="http://schemas.openxmlformats.org/officeDocument/2006/relationships/customXml" Target="../ink/ink46.xml"/><Relationship Id="rId59" Type="http://schemas.openxmlformats.org/officeDocument/2006/relationships/image" Target="../media/image63.png"/><Relationship Id="rId103" Type="http://schemas.openxmlformats.org/officeDocument/2006/relationships/image" Target="../media/image85.png"/><Relationship Id="rId124" Type="http://schemas.openxmlformats.org/officeDocument/2006/relationships/customXml" Target="../ink/ink89.xml"/><Relationship Id="rId310" Type="http://schemas.openxmlformats.org/officeDocument/2006/relationships/customXml" Target="../ink/ink182.xml"/><Relationship Id="rId70" Type="http://schemas.openxmlformats.org/officeDocument/2006/relationships/customXml" Target="../ink/ink62.xml"/><Relationship Id="rId91" Type="http://schemas.openxmlformats.org/officeDocument/2006/relationships/image" Target="../media/image79.png"/><Relationship Id="rId145" Type="http://schemas.openxmlformats.org/officeDocument/2006/relationships/image" Target="../media/image106.png"/><Relationship Id="rId166" Type="http://schemas.openxmlformats.org/officeDocument/2006/relationships/customXml" Target="../ink/ink110.xml"/><Relationship Id="rId187" Type="http://schemas.openxmlformats.org/officeDocument/2006/relationships/image" Target="../media/image127.png"/><Relationship Id="rId331" Type="http://schemas.openxmlformats.org/officeDocument/2006/relationships/image" Target="../media/image199.png"/><Relationship Id="rId352" Type="http://schemas.openxmlformats.org/officeDocument/2006/relationships/customXml" Target="../ink/ink203.xml"/><Relationship Id="rId373" Type="http://schemas.openxmlformats.org/officeDocument/2006/relationships/image" Target="../media/image220.png"/><Relationship Id="rId394" Type="http://schemas.openxmlformats.org/officeDocument/2006/relationships/customXml" Target="../ink/ink224.xml"/><Relationship Id="rId408" Type="http://schemas.openxmlformats.org/officeDocument/2006/relationships/customXml" Target="../ink/ink231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33.xml"/><Relationship Id="rId233" Type="http://schemas.openxmlformats.org/officeDocument/2006/relationships/image" Target="../media/image150.png"/><Relationship Id="rId254" Type="http://schemas.openxmlformats.org/officeDocument/2006/relationships/customXml" Target="../ink/ink154.xml"/><Relationship Id="rId28" Type="http://schemas.openxmlformats.org/officeDocument/2006/relationships/customXml" Target="../ink/ink41.xml"/><Relationship Id="rId49" Type="http://schemas.openxmlformats.org/officeDocument/2006/relationships/image" Target="../media/image58.png"/><Relationship Id="rId114" Type="http://schemas.openxmlformats.org/officeDocument/2006/relationships/customXml" Target="../ink/ink84.xml"/><Relationship Id="rId275" Type="http://schemas.openxmlformats.org/officeDocument/2006/relationships/image" Target="../media/image171.png"/><Relationship Id="rId296" Type="http://schemas.openxmlformats.org/officeDocument/2006/relationships/customXml" Target="../ink/ink175.xml"/><Relationship Id="rId300" Type="http://schemas.openxmlformats.org/officeDocument/2006/relationships/customXml" Target="../ink/ink177.xml"/><Relationship Id="rId60" Type="http://schemas.openxmlformats.org/officeDocument/2006/relationships/customXml" Target="../ink/ink57.xml"/><Relationship Id="rId81" Type="http://schemas.openxmlformats.org/officeDocument/2006/relationships/image" Target="../media/image74.png"/><Relationship Id="rId135" Type="http://schemas.openxmlformats.org/officeDocument/2006/relationships/image" Target="../media/image101.png"/><Relationship Id="rId156" Type="http://schemas.openxmlformats.org/officeDocument/2006/relationships/customXml" Target="../ink/ink105.xml"/><Relationship Id="rId177" Type="http://schemas.openxmlformats.org/officeDocument/2006/relationships/image" Target="../media/image122.png"/><Relationship Id="rId198" Type="http://schemas.openxmlformats.org/officeDocument/2006/relationships/customXml" Target="../ink/ink126.xml"/><Relationship Id="rId321" Type="http://schemas.openxmlformats.org/officeDocument/2006/relationships/image" Target="../media/image194.png"/><Relationship Id="rId342" Type="http://schemas.openxmlformats.org/officeDocument/2006/relationships/customXml" Target="../ink/ink198.xml"/><Relationship Id="rId363" Type="http://schemas.openxmlformats.org/officeDocument/2006/relationships/image" Target="../media/image215.png"/><Relationship Id="rId384" Type="http://schemas.openxmlformats.org/officeDocument/2006/relationships/customXml" Target="../ink/ink219.xml"/><Relationship Id="rId419" Type="http://schemas.openxmlformats.org/officeDocument/2006/relationships/image" Target="../media/image243.png"/><Relationship Id="rId202" Type="http://schemas.openxmlformats.org/officeDocument/2006/relationships/customXml" Target="../ink/ink128.xml"/><Relationship Id="rId223" Type="http://schemas.openxmlformats.org/officeDocument/2006/relationships/image" Target="../media/image145.png"/><Relationship Id="rId244" Type="http://schemas.openxmlformats.org/officeDocument/2006/relationships/customXml" Target="../ink/ink149.xml"/><Relationship Id="rId18" Type="http://schemas.openxmlformats.org/officeDocument/2006/relationships/customXml" Target="../ink/ink36.xml"/><Relationship Id="rId39" Type="http://schemas.openxmlformats.org/officeDocument/2006/relationships/image" Target="../media/image53.png"/><Relationship Id="rId265" Type="http://schemas.openxmlformats.org/officeDocument/2006/relationships/image" Target="../media/image166.png"/><Relationship Id="rId286" Type="http://schemas.openxmlformats.org/officeDocument/2006/relationships/customXml" Target="../ink/ink170.xml"/><Relationship Id="rId50" Type="http://schemas.openxmlformats.org/officeDocument/2006/relationships/customXml" Target="../ink/ink52.xml"/><Relationship Id="rId104" Type="http://schemas.openxmlformats.org/officeDocument/2006/relationships/customXml" Target="../ink/ink79.xml"/><Relationship Id="rId125" Type="http://schemas.openxmlformats.org/officeDocument/2006/relationships/image" Target="../media/image96.png"/><Relationship Id="rId146" Type="http://schemas.openxmlformats.org/officeDocument/2006/relationships/customXml" Target="../ink/ink100.xml"/><Relationship Id="rId167" Type="http://schemas.openxmlformats.org/officeDocument/2006/relationships/image" Target="../media/image117.png"/><Relationship Id="rId188" Type="http://schemas.openxmlformats.org/officeDocument/2006/relationships/customXml" Target="../ink/ink121.xml"/><Relationship Id="rId311" Type="http://schemas.openxmlformats.org/officeDocument/2006/relationships/image" Target="../media/image189.png"/><Relationship Id="rId332" Type="http://schemas.openxmlformats.org/officeDocument/2006/relationships/customXml" Target="../ink/ink193.xml"/><Relationship Id="rId353" Type="http://schemas.openxmlformats.org/officeDocument/2006/relationships/image" Target="../media/image210.png"/><Relationship Id="rId374" Type="http://schemas.openxmlformats.org/officeDocument/2006/relationships/customXml" Target="../ink/ink214.xml"/><Relationship Id="rId395" Type="http://schemas.openxmlformats.org/officeDocument/2006/relationships/image" Target="../media/image231.png"/><Relationship Id="rId409" Type="http://schemas.openxmlformats.org/officeDocument/2006/relationships/image" Target="../media/image238.png"/><Relationship Id="rId71" Type="http://schemas.openxmlformats.org/officeDocument/2006/relationships/image" Target="../media/image69.png"/><Relationship Id="rId92" Type="http://schemas.openxmlformats.org/officeDocument/2006/relationships/customXml" Target="../ink/ink73.xml"/><Relationship Id="rId213" Type="http://schemas.openxmlformats.org/officeDocument/2006/relationships/image" Target="../media/image140.png"/><Relationship Id="rId234" Type="http://schemas.openxmlformats.org/officeDocument/2006/relationships/customXml" Target="../ink/ink144.xml"/><Relationship Id="rId420" Type="http://schemas.openxmlformats.org/officeDocument/2006/relationships/customXml" Target="../ink/ink237.xml"/><Relationship Id="rId2" Type="http://schemas.openxmlformats.org/officeDocument/2006/relationships/image" Target="../media/image4.jpeg"/><Relationship Id="rId29" Type="http://schemas.openxmlformats.org/officeDocument/2006/relationships/image" Target="../media/image48.png"/><Relationship Id="rId255" Type="http://schemas.openxmlformats.org/officeDocument/2006/relationships/image" Target="../media/image161.png"/><Relationship Id="rId276" Type="http://schemas.openxmlformats.org/officeDocument/2006/relationships/customXml" Target="../ink/ink165.xml"/><Relationship Id="rId297" Type="http://schemas.openxmlformats.org/officeDocument/2006/relationships/image" Target="../media/image182.png"/><Relationship Id="rId40" Type="http://schemas.openxmlformats.org/officeDocument/2006/relationships/customXml" Target="../ink/ink47.xml"/><Relationship Id="rId115" Type="http://schemas.openxmlformats.org/officeDocument/2006/relationships/image" Target="../media/image91.png"/><Relationship Id="rId136" Type="http://schemas.openxmlformats.org/officeDocument/2006/relationships/customXml" Target="../ink/ink95.xml"/><Relationship Id="rId157" Type="http://schemas.openxmlformats.org/officeDocument/2006/relationships/image" Target="../media/image112.png"/><Relationship Id="rId178" Type="http://schemas.openxmlformats.org/officeDocument/2006/relationships/customXml" Target="../ink/ink116.xml"/><Relationship Id="rId301" Type="http://schemas.openxmlformats.org/officeDocument/2006/relationships/image" Target="../media/image184.png"/><Relationship Id="rId322" Type="http://schemas.openxmlformats.org/officeDocument/2006/relationships/customXml" Target="../ink/ink188.xml"/><Relationship Id="rId343" Type="http://schemas.openxmlformats.org/officeDocument/2006/relationships/image" Target="../media/image205.png"/><Relationship Id="rId364" Type="http://schemas.openxmlformats.org/officeDocument/2006/relationships/customXml" Target="../ink/ink209.xml"/><Relationship Id="rId61" Type="http://schemas.openxmlformats.org/officeDocument/2006/relationships/image" Target="../media/image64.png"/><Relationship Id="rId82" Type="http://schemas.openxmlformats.org/officeDocument/2006/relationships/customXml" Target="../ink/ink68.xml"/><Relationship Id="rId199" Type="http://schemas.openxmlformats.org/officeDocument/2006/relationships/image" Target="../media/image133.png"/><Relationship Id="rId203" Type="http://schemas.openxmlformats.org/officeDocument/2006/relationships/image" Target="../media/image135.png"/><Relationship Id="rId385" Type="http://schemas.openxmlformats.org/officeDocument/2006/relationships/image" Target="../media/image226.png"/><Relationship Id="rId19" Type="http://schemas.openxmlformats.org/officeDocument/2006/relationships/image" Target="../media/image43.png"/><Relationship Id="rId224" Type="http://schemas.openxmlformats.org/officeDocument/2006/relationships/customXml" Target="../ink/ink139.xml"/><Relationship Id="rId245" Type="http://schemas.openxmlformats.org/officeDocument/2006/relationships/image" Target="../media/image156.png"/><Relationship Id="rId266" Type="http://schemas.openxmlformats.org/officeDocument/2006/relationships/customXml" Target="../ink/ink160.xml"/><Relationship Id="rId287" Type="http://schemas.openxmlformats.org/officeDocument/2006/relationships/image" Target="../media/image177.png"/><Relationship Id="rId410" Type="http://schemas.openxmlformats.org/officeDocument/2006/relationships/customXml" Target="../ink/ink232.xml"/><Relationship Id="rId30" Type="http://schemas.openxmlformats.org/officeDocument/2006/relationships/customXml" Target="../ink/ink42.xml"/><Relationship Id="rId105" Type="http://schemas.openxmlformats.org/officeDocument/2006/relationships/image" Target="../media/image86.png"/><Relationship Id="rId126" Type="http://schemas.openxmlformats.org/officeDocument/2006/relationships/customXml" Target="../ink/ink90.xml"/><Relationship Id="rId147" Type="http://schemas.openxmlformats.org/officeDocument/2006/relationships/image" Target="../media/image107.png"/><Relationship Id="rId168" Type="http://schemas.openxmlformats.org/officeDocument/2006/relationships/customXml" Target="../ink/ink111.xml"/><Relationship Id="rId312" Type="http://schemas.openxmlformats.org/officeDocument/2006/relationships/customXml" Target="../ink/ink183.xml"/><Relationship Id="rId333" Type="http://schemas.openxmlformats.org/officeDocument/2006/relationships/image" Target="../media/image200.png"/><Relationship Id="rId354" Type="http://schemas.openxmlformats.org/officeDocument/2006/relationships/customXml" Target="../ink/ink204.xml"/><Relationship Id="rId51" Type="http://schemas.openxmlformats.org/officeDocument/2006/relationships/image" Target="../media/image59.png"/><Relationship Id="rId72" Type="http://schemas.openxmlformats.org/officeDocument/2006/relationships/customXml" Target="../ink/ink63.xml"/><Relationship Id="rId93" Type="http://schemas.openxmlformats.org/officeDocument/2006/relationships/image" Target="../media/image80.png"/><Relationship Id="rId189" Type="http://schemas.openxmlformats.org/officeDocument/2006/relationships/image" Target="../media/image128.png"/><Relationship Id="rId375" Type="http://schemas.openxmlformats.org/officeDocument/2006/relationships/image" Target="../media/image221.png"/><Relationship Id="rId396" Type="http://schemas.openxmlformats.org/officeDocument/2006/relationships/customXml" Target="../ink/ink225.xml"/><Relationship Id="rId3" Type="http://schemas.openxmlformats.org/officeDocument/2006/relationships/image" Target="../media/image5.png"/><Relationship Id="rId214" Type="http://schemas.openxmlformats.org/officeDocument/2006/relationships/customXml" Target="../ink/ink134.xml"/><Relationship Id="rId235" Type="http://schemas.openxmlformats.org/officeDocument/2006/relationships/image" Target="../media/image151.png"/><Relationship Id="rId256" Type="http://schemas.openxmlformats.org/officeDocument/2006/relationships/customXml" Target="../ink/ink155.xml"/><Relationship Id="rId277" Type="http://schemas.openxmlformats.org/officeDocument/2006/relationships/image" Target="../media/image172.png"/><Relationship Id="rId298" Type="http://schemas.openxmlformats.org/officeDocument/2006/relationships/customXml" Target="../ink/ink176.xml"/><Relationship Id="rId400" Type="http://schemas.openxmlformats.org/officeDocument/2006/relationships/customXml" Target="../ink/ink227.xml"/><Relationship Id="rId421" Type="http://schemas.openxmlformats.org/officeDocument/2006/relationships/image" Target="../media/image244.png"/><Relationship Id="rId116" Type="http://schemas.openxmlformats.org/officeDocument/2006/relationships/customXml" Target="../ink/ink85.xml"/><Relationship Id="rId137" Type="http://schemas.openxmlformats.org/officeDocument/2006/relationships/image" Target="../media/image102.png"/><Relationship Id="rId158" Type="http://schemas.openxmlformats.org/officeDocument/2006/relationships/customXml" Target="../ink/ink106.xml"/><Relationship Id="rId302" Type="http://schemas.openxmlformats.org/officeDocument/2006/relationships/customXml" Target="../ink/ink178.xml"/><Relationship Id="rId323" Type="http://schemas.openxmlformats.org/officeDocument/2006/relationships/image" Target="../media/image195.png"/><Relationship Id="rId344" Type="http://schemas.openxmlformats.org/officeDocument/2006/relationships/customXml" Target="../ink/ink199.xml"/><Relationship Id="rId20" Type="http://schemas.openxmlformats.org/officeDocument/2006/relationships/customXml" Target="../ink/ink37.xml"/><Relationship Id="rId41" Type="http://schemas.openxmlformats.org/officeDocument/2006/relationships/image" Target="../media/image54.png"/><Relationship Id="rId62" Type="http://schemas.openxmlformats.org/officeDocument/2006/relationships/customXml" Target="../ink/ink58.xml"/><Relationship Id="rId83" Type="http://schemas.openxmlformats.org/officeDocument/2006/relationships/image" Target="../media/image75.png"/><Relationship Id="rId179" Type="http://schemas.openxmlformats.org/officeDocument/2006/relationships/image" Target="../media/image123.png"/><Relationship Id="rId365" Type="http://schemas.openxmlformats.org/officeDocument/2006/relationships/image" Target="../media/image216.png"/><Relationship Id="rId386" Type="http://schemas.openxmlformats.org/officeDocument/2006/relationships/customXml" Target="../ink/ink220.xml"/><Relationship Id="rId190" Type="http://schemas.openxmlformats.org/officeDocument/2006/relationships/customXml" Target="../ink/ink122.xml"/><Relationship Id="rId204" Type="http://schemas.openxmlformats.org/officeDocument/2006/relationships/customXml" Target="../ink/ink129.xml"/><Relationship Id="rId225" Type="http://schemas.openxmlformats.org/officeDocument/2006/relationships/image" Target="../media/image146.png"/><Relationship Id="rId246" Type="http://schemas.openxmlformats.org/officeDocument/2006/relationships/customXml" Target="../ink/ink150.xml"/><Relationship Id="rId267" Type="http://schemas.openxmlformats.org/officeDocument/2006/relationships/image" Target="../media/image167.png"/><Relationship Id="rId288" Type="http://schemas.openxmlformats.org/officeDocument/2006/relationships/customXml" Target="../ink/ink171.xml"/><Relationship Id="rId411" Type="http://schemas.openxmlformats.org/officeDocument/2006/relationships/image" Target="../media/image239.png"/><Relationship Id="rId106" Type="http://schemas.openxmlformats.org/officeDocument/2006/relationships/customXml" Target="../ink/ink80.xml"/><Relationship Id="rId127" Type="http://schemas.openxmlformats.org/officeDocument/2006/relationships/image" Target="../media/image97.png"/><Relationship Id="rId313" Type="http://schemas.openxmlformats.org/officeDocument/2006/relationships/image" Target="../media/image190.png"/><Relationship Id="rId10" Type="http://schemas.openxmlformats.org/officeDocument/2006/relationships/customXml" Target="../ink/ink32.xml"/><Relationship Id="rId31" Type="http://schemas.openxmlformats.org/officeDocument/2006/relationships/image" Target="../media/image49.png"/><Relationship Id="rId52" Type="http://schemas.openxmlformats.org/officeDocument/2006/relationships/customXml" Target="../ink/ink53.xml"/><Relationship Id="rId73" Type="http://schemas.openxmlformats.org/officeDocument/2006/relationships/image" Target="../media/image70.png"/><Relationship Id="rId94" Type="http://schemas.openxmlformats.org/officeDocument/2006/relationships/customXml" Target="../ink/ink74.xml"/><Relationship Id="rId148" Type="http://schemas.openxmlformats.org/officeDocument/2006/relationships/customXml" Target="../ink/ink101.xml"/><Relationship Id="rId169" Type="http://schemas.openxmlformats.org/officeDocument/2006/relationships/image" Target="../media/image118.png"/><Relationship Id="rId334" Type="http://schemas.openxmlformats.org/officeDocument/2006/relationships/customXml" Target="../ink/ink194.xml"/><Relationship Id="rId355" Type="http://schemas.openxmlformats.org/officeDocument/2006/relationships/image" Target="../media/image211.png"/><Relationship Id="rId376" Type="http://schemas.openxmlformats.org/officeDocument/2006/relationships/customXml" Target="../ink/ink215.xml"/><Relationship Id="rId397" Type="http://schemas.openxmlformats.org/officeDocument/2006/relationships/image" Target="../media/image232.png"/><Relationship Id="rId4" Type="http://schemas.openxmlformats.org/officeDocument/2006/relationships/image" Target="../media/image3.png"/><Relationship Id="rId180" Type="http://schemas.openxmlformats.org/officeDocument/2006/relationships/customXml" Target="../ink/ink117.xml"/><Relationship Id="rId215" Type="http://schemas.openxmlformats.org/officeDocument/2006/relationships/image" Target="../media/image141.png"/><Relationship Id="rId236" Type="http://schemas.openxmlformats.org/officeDocument/2006/relationships/customXml" Target="../ink/ink145.xml"/><Relationship Id="rId257" Type="http://schemas.openxmlformats.org/officeDocument/2006/relationships/image" Target="../media/image162.png"/><Relationship Id="rId278" Type="http://schemas.openxmlformats.org/officeDocument/2006/relationships/customXml" Target="../ink/ink166.xml"/><Relationship Id="rId401" Type="http://schemas.openxmlformats.org/officeDocument/2006/relationships/image" Target="../media/image234.png"/><Relationship Id="rId422" Type="http://schemas.openxmlformats.org/officeDocument/2006/relationships/customXml" Target="../ink/ink238.xml"/><Relationship Id="rId303" Type="http://schemas.openxmlformats.org/officeDocument/2006/relationships/image" Target="../media/image185.png"/><Relationship Id="rId42" Type="http://schemas.openxmlformats.org/officeDocument/2006/relationships/customXml" Target="../ink/ink48.xml"/><Relationship Id="rId84" Type="http://schemas.openxmlformats.org/officeDocument/2006/relationships/customXml" Target="../ink/ink69.xml"/><Relationship Id="rId138" Type="http://schemas.openxmlformats.org/officeDocument/2006/relationships/customXml" Target="../ink/ink96.xml"/><Relationship Id="rId345" Type="http://schemas.openxmlformats.org/officeDocument/2006/relationships/image" Target="../media/image206.png"/><Relationship Id="rId387" Type="http://schemas.openxmlformats.org/officeDocument/2006/relationships/image" Target="../media/image227.png"/><Relationship Id="rId191" Type="http://schemas.openxmlformats.org/officeDocument/2006/relationships/image" Target="../media/image129.png"/><Relationship Id="rId205" Type="http://schemas.openxmlformats.org/officeDocument/2006/relationships/image" Target="../media/image136.png"/><Relationship Id="rId247" Type="http://schemas.openxmlformats.org/officeDocument/2006/relationships/image" Target="../media/image157.png"/><Relationship Id="rId412" Type="http://schemas.openxmlformats.org/officeDocument/2006/relationships/customXml" Target="../ink/ink233.xml"/><Relationship Id="rId107" Type="http://schemas.openxmlformats.org/officeDocument/2006/relationships/image" Target="../media/image87.png"/><Relationship Id="rId289" Type="http://schemas.openxmlformats.org/officeDocument/2006/relationships/image" Target="../media/image178.png"/><Relationship Id="rId11" Type="http://schemas.openxmlformats.org/officeDocument/2006/relationships/image" Target="../media/image39.png"/><Relationship Id="rId53" Type="http://schemas.openxmlformats.org/officeDocument/2006/relationships/image" Target="../media/image60.png"/><Relationship Id="rId149" Type="http://schemas.openxmlformats.org/officeDocument/2006/relationships/image" Target="../media/image108.png"/><Relationship Id="rId314" Type="http://schemas.openxmlformats.org/officeDocument/2006/relationships/customXml" Target="../ink/ink184.xml"/><Relationship Id="rId356" Type="http://schemas.openxmlformats.org/officeDocument/2006/relationships/customXml" Target="../ink/ink205.xml"/><Relationship Id="rId398" Type="http://schemas.openxmlformats.org/officeDocument/2006/relationships/customXml" Target="../ink/ink226.xml"/><Relationship Id="rId95" Type="http://schemas.openxmlformats.org/officeDocument/2006/relationships/image" Target="../media/image81.png"/><Relationship Id="rId160" Type="http://schemas.openxmlformats.org/officeDocument/2006/relationships/customXml" Target="../ink/ink107.xml"/><Relationship Id="rId216" Type="http://schemas.openxmlformats.org/officeDocument/2006/relationships/customXml" Target="../ink/ink135.xml"/><Relationship Id="rId423" Type="http://schemas.openxmlformats.org/officeDocument/2006/relationships/image" Target="../media/image245.png"/><Relationship Id="rId258" Type="http://schemas.openxmlformats.org/officeDocument/2006/relationships/customXml" Target="../ink/ink156.xml"/><Relationship Id="rId22" Type="http://schemas.openxmlformats.org/officeDocument/2006/relationships/customXml" Target="../ink/ink38.xml"/><Relationship Id="rId64" Type="http://schemas.openxmlformats.org/officeDocument/2006/relationships/customXml" Target="../ink/ink59.xml"/><Relationship Id="rId118" Type="http://schemas.openxmlformats.org/officeDocument/2006/relationships/customXml" Target="../ink/ink86.xml"/><Relationship Id="rId325" Type="http://schemas.openxmlformats.org/officeDocument/2006/relationships/image" Target="../media/image196.png"/><Relationship Id="rId367" Type="http://schemas.openxmlformats.org/officeDocument/2006/relationships/image" Target="../media/image217.png"/><Relationship Id="rId171" Type="http://schemas.openxmlformats.org/officeDocument/2006/relationships/image" Target="../media/image119.png"/><Relationship Id="rId227" Type="http://schemas.openxmlformats.org/officeDocument/2006/relationships/image" Target="../media/image147.png"/><Relationship Id="rId269" Type="http://schemas.openxmlformats.org/officeDocument/2006/relationships/image" Target="../media/image168.png"/><Relationship Id="rId33" Type="http://schemas.openxmlformats.org/officeDocument/2006/relationships/image" Target="../media/image50.png"/><Relationship Id="rId129" Type="http://schemas.openxmlformats.org/officeDocument/2006/relationships/image" Target="../media/image98.png"/><Relationship Id="rId280" Type="http://schemas.openxmlformats.org/officeDocument/2006/relationships/customXml" Target="../ink/ink167.xml"/><Relationship Id="rId336" Type="http://schemas.openxmlformats.org/officeDocument/2006/relationships/customXml" Target="../ink/ink195.xml"/><Relationship Id="rId75" Type="http://schemas.openxmlformats.org/officeDocument/2006/relationships/image" Target="../media/image71.png"/><Relationship Id="rId140" Type="http://schemas.openxmlformats.org/officeDocument/2006/relationships/customXml" Target="../ink/ink97.xml"/><Relationship Id="rId182" Type="http://schemas.openxmlformats.org/officeDocument/2006/relationships/customXml" Target="../ink/ink118.xml"/><Relationship Id="rId378" Type="http://schemas.openxmlformats.org/officeDocument/2006/relationships/customXml" Target="../ink/ink216.xml"/><Relationship Id="rId403" Type="http://schemas.openxmlformats.org/officeDocument/2006/relationships/image" Target="../media/image235.png"/><Relationship Id="rId6" Type="http://schemas.openxmlformats.org/officeDocument/2006/relationships/customXml" Target="../ink/ink30.xml"/><Relationship Id="rId238" Type="http://schemas.openxmlformats.org/officeDocument/2006/relationships/customXml" Target="../ink/ink146.xml"/><Relationship Id="rId291" Type="http://schemas.openxmlformats.org/officeDocument/2006/relationships/image" Target="../media/image179.png"/><Relationship Id="rId305" Type="http://schemas.openxmlformats.org/officeDocument/2006/relationships/image" Target="../media/image186.png"/><Relationship Id="rId347" Type="http://schemas.openxmlformats.org/officeDocument/2006/relationships/image" Target="../media/image207.png"/><Relationship Id="rId44" Type="http://schemas.openxmlformats.org/officeDocument/2006/relationships/customXml" Target="../ink/ink49.xml"/><Relationship Id="rId86" Type="http://schemas.openxmlformats.org/officeDocument/2006/relationships/customXml" Target="../ink/ink70.xml"/><Relationship Id="rId151" Type="http://schemas.openxmlformats.org/officeDocument/2006/relationships/image" Target="../media/image109.png"/><Relationship Id="rId389" Type="http://schemas.openxmlformats.org/officeDocument/2006/relationships/image" Target="../media/image228.png"/><Relationship Id="rId193" Type="http://schemas.openxmlformats.org/officeDocument/2006/relationships/image" Target="../media/image130.png"/><Relationship Id="rId207" Type="http://schemas.openxmlformats.org/officeDocument/2006/relationships/image" Target="../media/image137.png"/><Relationship Id="rId249" Type="http://schemas.openxmlformats.org/officeDocument/2006/relationships/image" Target="../media/image158.png"/><Relationship Id="rId414" Type="http://schemas.openxmlformats.org/officeDocument/2006/relationships/customXml" Target="../ink/ink234.xml"/><Relationship Id="rId13" Type="http://schemas.openxmlformats.org/officeDocument/2006/relationships/image" Target="../media/image40.png"/><Relationship Id="rId109" Type="http://schemas.openxmlformats.org/officeDocument/2006/relationships/image" Target="../media/image88.png"/><Relationship Id="rId260" Type="http://schemas.openxmlformats.org/officeDocument/2006/relationships/customXml" Target="../ink/ink157.xml"/><Relationship Id="rId316" Type="http://schemas.openxmlformats.org/officeDocument/2006/relationships/customXml" Target="../ink/ink185.xml"/><Relationship Id="rId55" Type="http://schemas.openxmlformats.org/officeDocument/2006/relationships/image" Target="../media/image61.png"/><Relationship Id="rId97" Type="http://schemas.openxmlformats.org/officeDocument/2006/relationships/image" Target="../media/image82.png"/><Relationship Id="rId120" Type="http://schemas.openxmlformats.org/officeDocument/2006/relationships/customXml" Target="../ink/ink87.xml"/><Relationship Id="rId358" Type="http://schemas.openxmlformats.org/officeDocument/2006/relationships/customXml" Target="../ink/ink206.xml"/><Relationship Id="rId162" Type="http://schemas.openxmlformats.org/officeDocument/2006/relationships/customXml" Target="../ink/ink108.xml"/><Relationship Id="rId218" Type="http://schemas.openxmlformats.org/officeDocument/2006/relationships/customXml" Target="../ink/ink136.xml"/><Relationship Id="rId271" Type="http://schemas.openxmlformats.org/officeDocument/2006/relationships/image" Target="../media/image169.png"/><Relationship Id="rId24" Type="http://schemas.openxmlformats.org/officeDocument/2006/relationships/customXml" Target="../ink/ink39.xml"/><Relationship Id="rId66" Type="http://schemas.openxmlformats.org/officeDocument/2006/relationships/customXml" Target="../ink/ink60.xml"/><Relationship Id="rId131" Type="http://schemas.openxmlformats.org/officeDocument/2006/relationships/image" Target="../media/image99.png"/><Relationship Id="rId327" Type="http://schemas.openxmlformats.org/officeDocument/2006/relationships/image" Target="../media/image197.png"/><Relationship Id="rId369" Type="http://schemas.openxmlformats.org/officeDocument/2006/relationships/image" Target="../media/image218.png"/><Relationship Id="rId173" Type="http://schemas.openxmlformats.org/officeDocument/2006/relationships/image" Target="../media/image120.png"/><Relationship Id="rId229" Type="http://schemas.openxmlformats.org/officeDocument/2006/relationships/image" Target="../media/image148.png"/><Relationship Id="rId380" Type="http://schemas.openxmlformats.org/officeDocument/2006/relationships/customXml" Target="../ink/ink217.xml"/><Relationship Id="rId240" Type="http://schemas.openxmlformats.org/officeDocument/2006/relationships/customXml" Target="../ink/ink147.xml"/><Relationship Id="rId35" Type="http://schemas.openxmlformats.org/officeDocument/2006/relationships/image" Target="../media/image51.png"/><Relationship Id="rId77" Type="http://schemas.openxmlformats.org/officeDocument/2006/relationships/image" Target="../media/image72.png"/><Relationship Id="rId100" Type="http://schemas.openxmlformats.org/officeDocument/2006/relationships/customXml" Target="../ink/ink77.xml"/><Relationship Id="rId282" Type="http://schemas.openxmlformats.org/officeDocument/2006/relationships/customXml" Target="../ink/ink168.xml"/><Relationship Id="rId338" Type="http://schemas.openxmlformats.org/officeDocument/2006/relationships/customXml" Target="../ink/ink196.xml"/><Relationship Id="rId8" Type="http://schemas.openxmlformats.org/officeDocument/2006/relationships/customXml" Target="../ink/ink31.xml"/><Relationship Id="rId142" Type="http://schemas.openxmlformats.org/officeDocument/2006/relationships/customXml" Target="../ink/ink98.xml"/><Relationship Id="rId184" Type="http://schemas.openxmlformats.org/officeDocument/2006/relationships/customXml" Target="../ink/ink119.xml"/><Relationship Id="rId391" Type="http://schemas.openxmlformats.org/officeDocument/2006/relationships/image" Target="../media/image229.png"/><Relationship Id="rId405" Type="http://schemas.openxmlformats.org/officeDocument/2006/relationships/image" Target="../media/image236.png"/><Relationship Id="rId251" Type="http://schemas.openxmlformats.org/officeDocument/2006/relationships/image" Target="../media/image159.png"/><Relationship Id="rId46" Type="http://schemas.openxmlformats.org/officeDocument/2006/relationships/customXml" Target="../ink/ink50.xml"/><Relationship Id="rId293" Type="http://schemas.openxmlformats.org/officeDocument/2006/relationships/image" Target="../media/image180.png"/><Relationship Id="rId307" Type="http://schemas.openxmlformats.org/officeDocument/2006/relationships/image" Target="../media/image187.png"/><Relationship Id="rId349" Type="http://schemas.openxmlformats.org/officeDocument/2006/relationships/image" Target="../media/image208.png"/><Relationship Id="rId88" Type="http://schemas.openxmlformats.org/officeDocument/2006/relationships/customXml" Target="../ink/ink71.xml"/><Relationship Id="rId111" Type="http://schemas.openxmlformats.org/officeDocument/2006/relationships/image" Target="../media/image89.png"/><Relationship Id="rId153" Type="http://schemas.openxmlformats.org/officeDocument/2006/relationships/image" Target="../media/image110.png"/><Relationship Id="rId195" Type="http://schemas.openxmlformats.org/officeDocument/2006/relationships/image" Target="../media/image131.png"/><Relationship Id="rId209" Type="http://schemas.openxmlformats.org/officeDocument/2006/relationships/image" Target="../media/image138.png"/><Relationship Id="rId360" Type="http://schemas.openxmlformats.org/officeDocument/2006/relationships/customXml" Target="../ink/ink207.xml"/><Relationship Id="rId416" Type="http://schemas.openxmlformats.org/officeDocument/2006/relationships/customXml" Target="../ink/ink235.xml"/><Relationship Id="rId220" Type="http://schemas.openxmlformats.org/officeDocument/2006/relationships/customXml" Target="../ink/ink137.xml"/><Relationship Id="rId15" Type="http://schemas.openxmlformats.org/officeDocument/2006/relationships/image" Target="../media/image41.png"/><Relationship Id="rId57" Type="http://schemas.openxmlformats.org/officeDocument/2006/relationships/image" Target="../media/image62.png"/><Relationship Id="rId262" Type="http://schemas.openxmlformats.org/officeDocument/2006/relationships/customXml" Target="../ink/ink158.xml"/><Relationship Id="rId318" Type="http://schemas.openxmlformats.org/officeDocument/2006/relationships/customXml" Target="../ink/ink186.xml"/><Relationship Id="rId99" Type="http://schemas.openxmlformats.org/officeDocument/2006/relationships/image" Target="../media/image83.png"/><Relationship Id="rId122" Type="http://schemas.openxmlformats.org/officeDocument/2006/relationships/customXml" Target="../ink/ink88.xml"/><Relationship Id="rId164" Type="http://schemas.openxmlformats.org/officeDocument/2006/relationships/customXml" Target="../ink/ink109.xml"/><Relationship Id="rId371" Type="http://schemas.openxmlformats.org/officeDocument/2006/relationships/image" Target="../media/image219.png"/><Relationship Id="rId26" Type="http://schemas.openxmlformats.org/officeDocument/2006/relationships/customXml" Target="../ink/ink40.xml"/><Relationship Id="rId231" Type="http://schemas.openxmlformats.org/officeDocument/2006/relationships/image" Target="../media/image149.png"/><Relationship Id="rId273" Type="http://schemas.openxmlformats.org/officeDocument/2006/relationships/image" Target="../media/image170.png"/><Relationship Id="rId329" Type="http://schemas.openxmlformats.org/officeDocument/2006/relationships/image" Target="../media/image198.png"/><Relationship Id="rId68" Type="http://schemas.openxmlformats.org/officeDocument/2006/relationships/customXml" Target="../ink/ink61.xml"/><Relationship Id="rId133" Type="http://schemas.openxmlformats.org/officeDocument/2006/relationships/image" Target="../media/image100.png"/><Relationship Id="rId175" Type="http://schemas.openxmlformats.org/officeDocument/2006/relationships/image" Target="../media/image121.png"/><Relationship Id="rId340" Type="http://schemas.openxmlformats.org/officeDocument/2006/relationships/customXml" Target="../ink/ink197.xml"/><Relationship Id="rId200" Type="http://schemas.openxmlformats.org/officeDocument/2006/relationships/customXml" Target="../ink/ink127.xml"/><Relationship Id="rId382" Type="http://schemas.openxmlformats.org/officeDocument/2006/relationships/customXml" Target="../ink/ink218.xml"/><Relationship Id="rId242" Type="http://schemas.openxmlformats.org/officeDocument/2006/relationships/customXml" Target="../ink/ink148.xml"/><Relationship Id="rId284" Type="http://schemas.openxmlformats.org/officeDocument/2006/relationships/customXml" Target="../ink/ink169.xml"/><Relationship Id="rId37" Type="http://schemas.openxmlformats.org/officeDocument/2006/relationships/image" Target="../media/image52.png"/><Relationship Id="rId79" Type="http://schemas.openxmlformats.org/officeDocument/2006/relationships/image" Target="../media/image73.png"/><Relationship Id="rId102" Type="http://schemas.openxmlformats.org/officeDocument/2006/relationships/customXml" Target="../ink/ink78.xml"/><Relationship Id="rId144" Type="http://schemas.openxmlformats.org/officeDocument/2006/relationships/customXml" Target="../ink/ink99.xml"/><Relationship Id="rId90" Type="http://schemas.openxmlformats.org/officeDocument/2006/relationships/customXml" Target="../ink/ink72.xml"/><Relationship Id="rId186" Type="http://schemas.openxmlformats.org/officeDocument/2006/relationships/customXml" Target="../ink/ink120.xml"/><Relationship Id="rId351" Type="http://schemas.openxmlformats.org/officeDocument/2006/relationships/image" Target="../media/image209.png"/><Relationship Id="rId393" Type="http://schemas.openxmlformats.org/officeDocument/2006/relationships/image" Target="../media/image230.png"/><Relationship Id="rId407" Type="http://schemas.openxmlformats.org/officeDocument/2006/relationships/image" Target="../media/image237.png"/><Relationship Id="rId211" Type="http://schemas.openxmlformats.org/officeDocument/2006/relationships/image" Target="../media/image139.png"/><Relationship Id="rId253" Type="http://schemas.openxmlformats.org/officeDocument/2006/relationships/image" Target="../media/image160.png"/><Relationship Id="rId295" Type="http://schemas.openxmlformats.org/officeDocument/2006/relationships/image" Target="../media/image181.png"/><Relationship Id="rId309" Type="http://schemas.openxmlformats.org/officeDocument/2006/relationships/image" Target="../media/image188.png"/><Relationship Id="rId48" Type="http://schemas.openxmlformats.org/officeDocument/2006/relationships/customXml" Target="../ink/ink51.xml"/><Relationship Id="rId113" Type="http://schemas.openxmlformats.org/officeDocument/2006/relationships/image" Target="../media/image90.png"/><Relationship Id="rId320" Type="http://schemas.openxmlformats.org/officeDocument/2006/relationships/customXml" Target="../ink/ink187.xml"/><Relationship Id="rId155" Type="http://schemas.openxmlformats.org/officeDocument/2006/relationships/image" Target="../media/image111.png"/><Relationship Id="rId197" Type="http://schemas.openxmlformats.org/officeDocument/2006/relationships/image" Target="../media/image132.png"/><Relationship Id="rId362" Type="http://schemas.openxmlformats.org/officeDocument/2006/relationships/customXml" Target="../ink/ink208.xml"/><Relationship Id="rId418" Type="http://schemas.openxmlformats.org/officeDocument/2006/relationships/customXml" Target="../ink/ink236.xml"/><Relationship Id="rId222" Type="http://schemas.openxmlformats.org/officeDocument/2006/relationships/customXml" Target="../ink/ink138.xml"/><Relationship Id="rId264" Type="http://schemas.openxmlformats.org/officeDocument/2006/relationships/customXml" Target="../ink/ink15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49.xml"/><Relationship Id="rId117" Type="http://schemas.openxmlformats.org/officeDocument/2006/relationships/customXml" Target="../ink/ink295.xml"/><Relationship Id="rId21" Type="http://schemas.openxmlformats.org/officeDocument/2006/relationships/image" Target="../media/image255.png"/><Relationship Id="rId42" Type="http://schemas.openxmlformats.org/officeDocument/2006/relationships/customXml" Target="../ink/ink257.xml"/><Relationship Id="rId47" Type="http://schemas.openxmlformats.org/officeDocument/2006/relationships/image" Target="../media/image268.png"/><Relationship Id="rId63" Type="http://schemas.openxmlformats.org/officeDocument/2006/relationships/image" Target="../media/image276.png"/><Relationship Id="rId68" Type="http://schemas.openxmlformats.org/officeDocument/2006/relationships/customXml" Target="../ink/ink270.xml"/><Relationship Id="rId84" Type="http://schemas.openxmlformats.org/officeDocument/2006/relationships/customXml" Target="../ink/ink278.xml"/><Relationship Id="rId89" Type="http://schemas.openxmlformats.org/officeDocument/2006/relationships/image" Target="../media/image289.png"/><Relationship Id="rId112" Type="http://schemas.openxmlformats.org/officeDocument/2006/relationships/image" Target="../media/image300.png"/><Relationship Id="rId16" Type="http://schemas.openxmlformats.org/officeDocument/2006/relationships/customXml" Target="../ink/ink244.xml"/><Relationship Id="rId107" Type="http://schemas.openxmlformats.org/officeDocument/2006/relationships/customXml" Target="../ink/ink290.xml"/><Relationship Id="rId11" Type="http://schemas.openxmlformats.org/officeDocument/2006/relationships/image" Target="../media/image250.png"/><Relationship Id="rId32" Type="http://schemas.openxmlformats.org/officeDocument/2006/relationships/customXml" Target="../ink/ink252.xml"/><Relationship Id="rId37" Type="http://schemas.openxmlformats.org/officeDocument/2006/relationships/image" Target="../media/image263.png"/><Relationship Id="rId53" Type="http://schemas.openxmlformats.org/officeDocument/2006/relationships/image" Target="../media/image271.png"/><Relationship Id="rId58" Type="http://schemas.openxmlformats.org/officeDocument/2006/relationships/customXml" Target="../ink/ink265.xml"/><Relationship Id="rId74" Type="http://schemas.openxmlformats.org/officeDocument/2006/relationships/customXml" Target="../ink/ink273.xml"/><Relationship Id="rId79" Type="http://schemas.openxmlformats.org/officeDocument/2006/relationships/image" Target="../media/image284.png"/><Relationship Id="rId102" Type="http://schemas.openxmlformats.org/officeDocument/2006/relationships/customXml" Target="../ink/ink287.xml"/><Relationship Id="rId123" Type="http://schemas.openxmlformats.org/officeDocument/2006/relationships/customXml" Target="../ink/ink298.xml"/><Relationship Id="rId5" Type="http://schemas.openxmlformats.org/officeDocument/2006/relationships/image" Target="../media/image247.png"/><Relationship Id="rId90" Type="http://schemas.openxmlformats.org/officeDocument/2006/relationships/customXml" Target="../ink/ink281.xml"/><Relationship Id="rId95" Type="http://schemas.openxmlformats.org/officeDocument/2006/relationships/image" Target="../media/image292.png"/><Relationship Id="rId22" Type="http://schemas.openxmlformats.org/officeDocument/2006/relationships/customXml" Target="../ink/ink247.xml"/><Relationship Id="rId27" Type="http://schemas.openxmlformats.org/officeDocument/2006/relationships/image" Target="../media/image258.png"/><Relationship Id="rId43" Type="http://schemas.openxmlformats.org/officeDocument/2006/relationships/image" Target="../media/image266.png"/><Relationship Id="rId48" Type="http://schemas.openxmlformats.org/officeDocument/2006/relationships/customXml" Target="../ink/ink260.xml"/><Relationship Id="rId64" Type="http://schemas.openxmlformats.org/officeDocument/2006/relationships/customXml" Target="../ink/ink268.xml"/><Relationship Id="rId69" Type="http://schemas.openxmlformats.org/officeDocument/2006/relationships/image" Target="../media/image279.png"/><Relationship Id="rId113" Type="http://schemas.openxmlformats.org/officeDocument/2006/relationships/customXml" Target="../ink/ink293.xml"/><Relationship Id="rId118" Type="http://schemas.openxmlformats.org/officeDocument/2006/relationships/image" Target="../media/image303.png"/><Relationship Id="rId80" Type="http://schemas.openxmlformats.org/officeDocument/2006/relationships/customXml" Target="../ink/ink276.xml"/><Relationship Id="rId85" Type="http://schemas.openxmlformats.org/officeDocument/2006/relationships/image" Target="../media/image287.png"/><Relationship Id="rId12" Type="http://schemas.openxmlformats.org/officeDocument/2006/relationships/customXml" Target="../ink/ink242.xml"/><Relationship Id="rId17" Type="http://schemas.openxmlformats.org/officeDocument/2006/relationships/image" Target="../media/image253.png"/><Relationship Id="rId33" Type="http://schemas.openxmlformats.org/officeDocument/2006/relationships/image" Target="../media/image261.png"/><Relationship Id="rId38" Type="http://schemas.openxmlformats.org/officeDocument/2006/relationships/customXml" Target="../ink/ink255.xml"/><Relationship Id="rId59" Type="http://schemas.openxmlformats.org/officeDocument/2006/relationships/image" Target="../media/image274.png"/><Relationship Id="rId103" Type="http://schemas.openxmlformats.org/officeDocument/2006/relationships/customXml" Target="../ink/ink288.xml"/><Relationship Id="rId108" Type="http://schemas.openxmlformats.org/officeDocument/2006/relationships/image" Target="../media/image298.png"/><Relationship Id="rId124" Type="http://schemas.openxmlformats.org/officeDocument/2006/relationships/image" Target="../media/image306.png"/><Relationship Id="rId54" Type="http://schemas.openxmlformats.org/officeDocument/2006/relationships/customXml" Target="../ink/ink263.xml"/><Relationship Id="rId70" Type="http://schemas.openxmlformats.org/officeDocument/2006/relationships/customXml" Target="../ink/ink271.xml"/><Relationship Id="rId75" Type="http://schemas.openxmlformats.org/officeDocument/2006/relationships/image" Target="../media/image282.png"/><Relationship Id="rId91" Type="http://schemas.openxmlformats.org/officeDocument/2006/relationships/image" Target="../media/image290.png"/><Relationship Id="rId96" Type="http://schemas.openxmlformats.org/officeDocument/2006/relationships/customXml" Target="../ink/ink28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39.xml"/><Relationship Id="rId23" Type="http://schemas.openxmlformats.org/officeDocument/2006/relationships/image" Target="../media/image256.png"/><Relationship Id="rId28" Type="http://schemas.openxmlformats.org/officeDocument/2006/relationships/customXml" Target="../ink/ink250.xml"/><Relationship Id="rId49" Type="http://schemas.openxmlformats.org/officeDocument/2006/relationships/image" Target="../media/image269.png"/><Relationship Id="rId114" Type="http://schemas.openxmlformats.org/officeDocument/2006/relationships/image" Target="../media/image301.png"/><Relationship Id="rId119" Type="http://schemas.openxmlformats.org/officeDocument/2006/relationships/customXml" Target="../ink/ink296.xml"/><Relationship Id="rId44" Type="http://schemas.openxmlformats.org/officeDocument/2006/relationships/customXml" Target="../ink/ink258.xml"/><Relationship Id="rId60" Type="http://schemas.openxmlformats.org/officeDocument/2006/relationships/customXml" Target="../ink/ink266.xml"/><Relationship Id="rId65" Type="http://schemas.openxmlformats.org/officeDocument/2006/relationships/image" Target="../media/image277.png"/><Relationship Id="rId81" Type="http://schemas.openxmlformats.org/officeDocument/2006/relationships/image" Target="../media/image285.png"/><Relationship Id="rId86" Type="http://schemas.openxmlformats.org/officeDocument/2006/relationships/customXml" Target="../ink/ink279.xml"/><Relationship Id="rId4" Type="http://schemas.openxmlformats.org/officeDocument/2006/relationships/image" Target="../media/image5.png"/><Relationship Id="rId9" Type="http://schemas.openxmlformats.org/officeDocument/2006/relationships/image" Target="../media/image249.png"/><Relationship Id="rId13" Type="http://schemas.openxmlformats.org/officeDocument/2006/relationships/image" Target="../media/image251.png"/><Relationship Id="rId18" Type="http://schemas.openxmlformats.org/officeDocument/2006/relationships/customXml" Target="../ink/ink245.xml"/><Relationship Id="rId39" Type="http://schemas.openxmlformats.org/officeDocument/2006/relationships/image" Target="../media/image264.png"/><Relationship Id="rId109" Type="http://schemas.openxmlformats.org/officeDocument/2006/relationships/customXml" Target="../ink/ink291.xml"/><Relationship Id="rId34" Type="http://schemas.openxmlformats.org/officeDocument/2006/relationships/customXml" Target="../ink/ink253.xml"/><Relationship Id="rId50" Type="http://schemas.openxmlformats.org/officeDocument/2006/relationships/customXml" Target="../ink/ink261.xml"/><Relationship Id="rId55" Type="http://schemas.openxmlformats.org/officeDocument/2006/relationships/image" Target="../media/image272.png"/><Relationship Id="rId76" Type="http://schemas.openxmlformats.org/officeDocument/2006/relationships/customXml" Target="../ink/ink274.xml"/><Relationship Id="rId97" Type="http://schemas.openxmlformats.org/officeDocument/2006/relationships/image" Target="../media/image293.png"/><Relationship Id="rId104" Type="http://schemas.openxmlformats.org/officeDocument/2006/relationships/image" Target="../media/image296.png"/><Relationship Id="rId120" Type="http://schemas.openxmlformats.org/officeDocument/2006/relationships/image" Target="../media/image304.png"/><Relationship Id="rId7" Type="http://schemas.openxmlformats.org/officeDocument/2006/relationships/image" Target="../media/image248.png"/><Relationship Id="rId71" Type="http://schemas.openxmlformats.org/officeDocument/2006/relationships/image" Target="../media/image280.png"/><Relationship Id="rId92" Type="http://schemas.openxmlformats.org/officeDocument/2006/relationships/customXml" Target="../ink/ink282.xml"/><Relationship Id="rId2" Type="http://schemas.openxmlformats.org/officeDocument/2006/relationships/image" Target="../media/image4.jpeg"/><Relationship Id="rId29" Type="http://schemas.openxmlformats.org/officeDocument/2006/relationships/image" Target="../media/image259.png"/><Relationship Id="rId24" Type="http://schemas.openxmlformats.org/officeDocument/2006/relationships/customXml" Target="../ink/ink248.xml"/><Relationship Id="rId40" Type="http://schemas.openxmlformats.org/officeDocument/2006/relationships/customXml" Target="../ink/ink256.xml"/><Relationship Id="rId45" Type="http://schemas.openxmlformats.org/officeDocument/2006/relationships/image" Target="../media/image267.png"/><Relationship Id="rId66" Type="http://schemas.openxmlformats.org/officeDocument/2006/relationships/customXml" Target="../ink/ink269.xml"/><Relationship Id="rId87" Type="http://schemas.openxmlformats.org/officeDocument/2006/relationships/image" Target="../media/image288.png"/><Relationship Id="rId110" Type="http://schemas.openxmlformats.org/officeDocument/2006/relationships/image" Target="../media/image299.png"/><Relationship Id="rId115" Type="http://schemas.openxmlformats.org/officeDocument/2006/relationships/customXml" Target="../ink/ink294.xml"/><Relationship Id="rId61" Type="http://schemas.openxmlformats.org/officeDocument/2006/relationships/image" Target="../media/image275.png"/><Relationship Id="rId82" Type="http://schemas.openxmlformats.org/officeDocument/2006/relationships/customXml" Target="../ink/ink277.xml"/><Relationship Id="rId19" Type="http://schemas.openxmlformats.org/officeDocument/2006/relationships/image" Target="../media/image254.png"/><Relationship Id="rId14" Type="http://schemas.openxmlformats.org/officeDocument/2006/relationships/customXml" Target="../ink/ink243.xml"/><Relationship Id="rId30" Type="http://schemas.openxmlformats.org/officeDocument/2006/relationships/customXml" Target="../ink/ink251.xml"/><Relationship Id="rId35" Type="http://schemas.openxmlformats.org/officeDocument/2006/relationships/image" Target="../media/image262.png"/><Relationship Id="rId56" Type="http://schemas.openxmlformats.org/officeDocument/2006/relationships/customXml" Target="../ink/ink264.xml"/><Relationship Id="rId77" Type="http://schemas.openxmlformats.org/officeDocument/2006/relationships/image" Target="../media/image283.png"/><Relationship Id="rId100" Type="http://schemas.openxmlformats.org/officeDocument/2006/relationships/customXml" Target="../ink/ink286.xml"/><Relationship Id="rId105" Type="http://schemas.openxmlformats.org/officeDocument/2006/relationships/customXml" Target="../ink/ink289.xml"/><Relationship Id="rId8" Type="http://schemas.openxmlformats.org/officeDocument/2006/relationships/customXml" Target="../ink/ink240.xml"/><Relationship Id="rId51" Type="http://schemas.openxmlformats.org/officeDocument/2006/relationships/image" Target="../media/image270.png"/><Relationship Id="rId72" Type="http://schemas.openxmlformats.org/officeDocument/2006/relationships/customXml" Target="../ink/ink272.xml"/><Relationship Id="rId93" Type="http://schemas.openxmlformats.org/officeDocument/2006/relationships/image" Target="../media/image291.png"/><Relationship Id="rId98" Type="http://schemas.openxmlformats.org/officeDocument/2006/relationships/customXml" Target="../ink/ink285.xml"/><Relationship Id="rId121" Type="http://schemas.openxmlformats.org/officeDocument/2006/relationships/customXml" Target="../ink/ink297.xml"/><Relationship Id="rId3" Type="http://schemas.openxmlformats.org/officeDocument/2006/relationships/image" Target="../media/image3.png"/><Relationship Id="rId25" Type="http://schemas.openxmlformats.org/officeDocument/2006/relationships/image" Target="../media/image257.png"/><Relationship Id="rId46" Type="http://schemas.openxmlformats.org/officeDocument/2006/relationships/customXml" Target="../ink/ink259.xml"/><Relationship Id="rId67" Type="http://schemas.openxmlformats.org/officeDocument/2006/relationships/image" Target="../media/image278.png"/><Relationship Id="rId116" Type="http://schemas.openxmlformats.org/officeDocument/2006/relationships/image" Target="../media/image302.png"/><Relationship Id="rId20" Type="http://schemas.openxmlformats.org/officeDocument/2006/relationships/customXml" Target="../ink/ink246.xml"/><Relationship Id="rId41" Type="http://schemas.openxmlformats.org/officeDocument/2006/relationships/image" Target="../media/image265.png"/><Relationship Id="rId62" Type="http://schemas.openxmlformats.org/officeDocument/2006/relationships/customXml" Target="../ink/ink267.xml"/><Relationship Id="rId83" Type="http://schemas.openxmlformats.org/officeDocument/2006/relationships/image" Target="../media/image286.png"/><Relationship Id="rId88" Type="http://schemas.openxmlformats.org/officeDocument/2006/relationships/customXml" Target="../ink/ink280.xml"/><Relationship Id="rId111" Type="http://schemas.openxmlformats.org/officeDocument/2006/relationships/customXml" Target="../ink/ink292.xml"/><Relationship Id="rId15" Type="http://schemas.openxmlformats.org/officeDocument/2006/relationships/image" Target="../media/image252.png"/><Relationship Id="rId36" Type="http://schemas.openxmlformats.org/officeDocument/2006/relationships/customXml" Target="../ink/ink254.xml"/><Relationship Id="rId57" Type="http://schemas.openxmlformats.org/officeDocument/2006/relationships/image" Target="../media/image273.png"/><Relationship Id="rId106" Type="http://schemas.openxmlformats.org/officeDocument/2006/relationships/image" Target="../media/image297.png"/><Relationship Id="rId10" Type="http://schemas.openxmlformats.org/officeDocument/2006/relationships/customXml" Target="../ink/ink241.xml"/><Relationship Id="rId31" Type="http://schemas.openxmlformats.org/officeDocument/2006/relationships/image" Target="../media/image260.png"/><Relationship Id="rId52" Type="http://schemas.openxmlformats.org/officeDocument/2006/relationships/customXml" Target="../ink/ink262.xml"/><Relationship Id="rId73" Type="http://schemas.openxmlformats.org/officeDocument/2006/relationships/image" Target="../media/image281.png"/><Relationship Id="rId78" Type="http://schemas.openxmlformats.org/officeDocument/2006/relationships/customXml" Target="../ink/ink275.xml"/><Relationship Id="rId94" Type="http://schemas.openxmlformats.org/officeDocument/2006/relationships/customXml" Target="../ink/ink283.xml"/><Relationship Id="rId99" Type="http://schemas.openxmlformats.org/officeDocument/2006/relationships/image" Target="../media/image294.png"/><Relationship Id="rId101" Type="http://schemas.openxmlformats.org/officeDocument/2006/relationships/image" Target="../media/image295.png"/><Relationship Id="rId122" Type="http://schemas.openxmlformats.org/officeDocument/2006/relationships/image" Target="../media/image30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9.xml"/><Relationship Id="rId3" Type="http://schemas.openxmlformats.org/officeDocument/2006/relationships/image" Target="../media/image3.png"/><Relationship Id="rId7" Type="http://schemas.openxmlformats.org/officeDocument/2006/relationships/image" Target="../media/image30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8.png"/><Relationship Id="rId5" Type="http://schemas.openxmlformats.org/officeDocument/2006/relationships/image" Target="../media/image307.png"/><Relationship Id="rId4" Type="http://schemas.openxmlformats.org/officeDocument/2006/relationships/image" Target="../media/image5.png"/><Relationship Id="rId9" Type="http://schemas.openxmlformats.org/officeDocument/2006/relationships/image" Target="../media/image310.png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356.xml"/><Relationship Id="rId21" Type="http://schemas.openxmlformats.org/officeDocument/2006/relationships/customXml" Target="../ink/ink308.xml"/><Relationship Id="rId42" Type="http://schemas.openxmlformats.org/officeDocument/2006/relationships/image" Target="../media/image329.png"/><Relationship Id="rId63" Type="http://schemas.openxmlformats.org/officeDocument/2006/relationships/customXml" Target="../ink/ink329.xml"/><Relationship Id="rId84" Type="http://schemas.openxmlformats.org/officeDocument/2006/relationships/image" Target="../media/image350.png"/><Relationship Id="rId138" Type="http://schemas.openxmlformats.org/officeDocument/2006/relationships/image" Target="../media/image377.png"/><Relationship Id="rId16" Type="http://schemas.openxmlformats.org/officeDocument/2006/relationships/image" Target="../media/image316.png"/><Relationship Id="rId107" Type="http://schemas.openxmlformats.org/officeDocument/2006/relationships/customXml" Target="../ink/ink351.xml"/><Relationship Id="rId11" Type="http://schemas.openxmlformats.org/officeDocument/2006/relationships/customXml" Target="../ink/ink303.xml"/><Relationship Id="rId32" Type="http://schemas.openxmlformats.org/officeDocument/2006/relationships/image" Target="../media/image324.png"/><Relationship Id="rId37" Type="http://schemas.openxmlformats.org/officeDocument/2006/relationships/customXml" Target="../ink/ink316.xml"/><Relationship Id="rId53" Type="http://schemas.openxmlformats.org/officeDocument/2006/relationships/customXml" Target="../ink/ink324.xml"/><Relationship Id="rId58" Type="http://schemas.openxmlformats.org/officeDocument/2006/relationships/image" Target="../media/image337.png"/><Relationship Id="rId74" Type="http://schemas.openxmlformats.org/officeDocument/2006/relationships/image" Target="../media/image345.png"/><Relationship Id="rId79" Type="http://schemas.openxmlformats.org/officeDocument/2006/relationships/customXml" Target="../ink/ink337.xml"/><Relationship Id="rId102" Type="http://schemas.openxmlformats.org/officeDocument/2006/relationships/image" Target="../media/image359.png"/><Relationship Id="rId123" Type="http://schemas.openxmlformats.org/officeDocument/2006/relationships/customXml" Target="../ink/ink359.xml"/><Relationship Id="rId128" Type="http://schemas.openxmlformats.org/officeDocument/2006/relationships/image" Target="../media/image372.png"/><Relationship Id="rId5" Type="http://schemas.openxmlformats.org/officeDocument/2006/relationships/customXml" Target="../ink/ink300.xml"/><Relationship Id="rId90" Type="http://schemas.openxmlformats.org/officeDocument/2006/relationships/image" Target="../media/image353.png"/><Relationship Id="rId95" Type="http://schemas.openxmlformats.org/officeDocument/2006/relationships/customXml" Target="../ink/ink345.xml"/><Relationship Id="rId22" Type="http://schemas.openxmlformats.org/officeDocument/2006/relationships/image" Target="../media/image319.png"/><Relationship Id="rId27" Type="http://schemas.openxmlformats.org/officeDocument/2006/relationships/customXml" Target="../ink/ink311.xml"/><Relationship Id="rId43" Type="http://schemas.openxmlformats.org/officeDocument/2006/relationships/customXml" Target="../ink/ink319.xml"/><Relationship Id="rId48" Type="http://schemas.openxmlformats.org/officeDocument/2006/relationships/image" Target="../media/image332.png"/><Relationship Id="rId64" Type="http://schemas.openxmlformats.org/officeDocument/2006/relationships/image" Target="../media/image340.png"/><Relationship Id="rId69" Type="http://schemas.openxmlformats.org/officeDocument/2006/relationships/customXml" Target="../ink/ink332.xml"/><Relationship Id="rId113" Type="http://schemas.openxmlformats.org/officeDocument/2006/relationships/customXml" Target="../ink/ink354.xml"/><Relationship Id="rId118" Type="http://schemas.openxmlformats.org/officeDocument/2006/relationships/image" Target="../media/image367.png"/><Relationship Id="rId134" Type="http://schemas.openxmlformats.org/officeDocument/2006/relationships/image" Target="../media/image375.png"/><Relationship Id="rId80" Type="http://schemas.openxmlformats.org/officeDocument/2006/relationships/image" Target="../media/image348.png"/><Relationship Id="rId85" Type="http://schemas.openxmlformats.org/officeDocument/2006/relationships/customXml" Target="../ink/ink340.xml"/><Relationship Id="rId12" Type="http://schemas.openxmlformats.org/officeDocument/2006/relationships/image" Target="../media/image314.png"/><Relationship Id="rId17" Type="http://schemas.openxmlformats.org/officeDocument/2006/relationships/customXml" Target="../ink/ink306.xml"/><Relationship Id="rId33" Type="http://schemas.openxmlformats.org/officeDocument/2006/relationships/customXml" Target="../ink/ink314.xml"/><Relationship Id="rId38" Type="http://schemas.openxmlformats.org/officeDocument/2006/relationships/image" Target="../media/image327.png"/><Relationship Id="rId59" Type="http://schemas.openxmlformats.org/officeDocument/2006/relationships/customXml" Target="../ink/ink327.xml"/><Relationship Id="rId103" Type="http://schemas.openxmlformats.org/officeDocument/2006/relationships/customXml" Target="../ink/ink349.xml"/><Relationship Id="rId108" Type="http://schemas.openxmlformats.org/officeDocument/2006/relationships/image" Target="../media/image362.png"/><Relationship Id="rId124" Type="http://schemas.openxmlformats.org/officeDocument/2006/relationships/image" Target="../media/image370.png"/><Relationship Id="rId129" Type="http://schemas.openxmlformats.org/officeDocument/2006/relationships/customXml" Target="../ink/ink362.xml"/><Relationship Id="rId54" Type="http://schemas.openxmlformats.org/officeDocument/2006/relationships/image" Target="../media/image335.png"/><Relationship Id="rId70" Type="http://schemas.openxmlformats.org/officeDocument/2006/relationships/image" Target="../media/image343.png"/><Relationship Id="rId75" Type="http://schemas.openxmlformats.org/officeDocument/2006/relationships/customXml" Target="../ink/ink335.xml"/><Relationship Id="rId91" Type="http://schemas.openxmlformats.org/officeDocument/2006/relationships/customXml" Target="../ink/ink343.xml"/><Relationship Id="rId96" Type="http://schemas.openxmlformats.org/officeDocument/2006/relationships/image" Target="../media/image3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1.png"/><Relationship Id="rId23" Type="http://schemas.openxmlformats.org/officeDocument/2006/relationships/customXml" Target="../ink/ink309.xml"/><Relationship Id="rId28" Type="http://schemas.openxmlformats.org/officeDocument/2006/relationships/image" Target="../media/image322.png"/><Relationship Id="rId49" Type="http://schemas.openxmlformats.org/officeDocument/2006/relationships/customXml" Target="../ink/ink322.xml"/><Relationship Id="rId114" Type="http://schemas.openxmlformats.org/officeDocument/2006/relationships/image" Target="../media/image365.png"/><Relationship Id="rId119" Type="http://schemas.openxmlformats.org/officeDocument/2006/relationships/customXml" Target="../ink/ink357.xml"/><Relationship Id="rId44" Type="http://schemas.openxmlformats.org/officeDocument/2006/relationships/image" Target="../media/image330.png"/><Relationship Id="rId60" Type="http://schemas.openxmlformats.org/officeDocument/2006/relationships/image" Target="../media/image338.png"/><Relationship Id="rId65" Type="http://schemas.openxmlformats.org/officeDocument/2006/relationships/customXml" Target="../ink/ink330.xml"/><Relationship Id="rId81" Type="http://schemas.openxmlformats.org/officeDocument/2006/relationships/customXml" Target="../ink/ink338.xml"/><Relationship Id="rId86" Type="http://schemas.openxmlformats.org/officeDocument/2006/relationships/image" Target="../media/image351.png"/><Relationship Id="rId130" Type="http://schemas.openxmlformats.org/officeDocument/2006/relationships/image" Target="../media/image373.png"/><Relationship Id="rId135" Type="http://schemas.openxmlformats.org/officeDocument/2006/relationships/customXml" Target="../ink/ink365.xml"/><Relationship Id="rId13" Type="http://schemas.openxmlformats.org/officeDocument/2006/relationships/customXml" Target="../ink/ink304.xml"/><Relationship Id="rId18" Type="http://schemas.openxmlformats.org/officeDocument/2006/relationships/image" Target="../media/image317.png"/><Relationship Id="rId39" Type="http://schemas.openxmlformats.org/officeDocument/2006/relationships/customXml" Target="../ink/ink317.xml"/><Relationship Id="rId109" Type="http://schemas.openxmlformats.org/officeDocument/2006/relationships/customXml" Target="../ink/ink352.xml"/><Relationship Id="rId34" Type="http://schemas.openxmlformats.org/officeDocument/2006/relationships/image" Target="../media/image325.png"/><Relationship Id="rId50" Type="http://schemas.openxmlformats.org/officeDocument/2006/relationships/image" Target="../media/image333.png"/><Relationship Id="rId55" Type="http://schemas.openxmlformats.org/officeDocument/2006/relationships/customXml" Target="../ink/ink325.xml"/><Relationship Id="rId76" Type="http://schemas.openxmlformats.org/officeDocument/2006/relationships/image" Target="../media/image346.png"/><Relationship Id="rId97" Type="http://schemas.openxmlformats.org/officeDocument/2006/relationships/customXml" Target="../ink/ink346.xml"/><Relationship Id="rId104" Type="http://schemas.openxmlformats.org/officeDocument/2006/relationships/image" Target="../media/image360.png"/><Relationship Id="rId120" Type="http://schemas.openxmlformats.org/officeDocument/2006/relationships/image" Target="../media/image368.png"/><Relationship Id="rId125" Type="http://schemas.openxmlformats.org/officeDocument/2006/relationships/customXml" Target="../ink/ink360.xml"/><Relationship Id="rId7" Type="http://schemas.openxmlformats.org/officeDocument/2006/relationships/customXml" Target="../ink/ink301.xml"/><Relationship Id="rId71" Type="http://schemas.openxmlformats.org/officeDocument/2006/relationships/customXml" Target="../ink/ink333.xml"/><Relationship Id="rId92" Type="http://schemas.openxmlformats.org/officeDocument/2006/relationships/image" Target="../media/image354.png"/><Relationship Id="rId2" Type="http://schemas.openxmlformats.org/officeDocument/2006/relationships/image" Target="../media/image4.jpeg"/><Relationship Id="rId29" Type="http://schemas.openxmlformats.org/officeDocument/2006/relationships/customXml" Target="../ink/ink312.xml"/><Relationship Id="rId24" Type="http://schemas.openxmlformats.org/officeDocument/2006/relationships/image" Target="../media/image320.png"/><Relationship Id="rId40" Type="http://schemas.openxmlformats.org/officeDocument/2006/relationships/image" Target="../media/image328.png"/><Relationship Id="rId45" Type="http://schemas.openxmlformats.org/officeDocument/2006/relationships/customXml" Target="../ink/ink320.xml"/><Relationship Id="rId66" Type="http://schemas.openxmlformats.org/officeDocument/2006/relationships/image" Target="../media/image341.png"/><Relationship Id="rId87" Type="http://schemas.openxmlformats.org/officeDocument/2006/relationships/customXml" Target="../ink/ink341.xml"/><Relationship Id="rId110" Type="http://schemas.openxmlformats.org/officeDocument/2006/relationships/image" Target="../media/image363.png"/><Relationship Id="rId115" Type="http://schemas.openxmlformats.org/officeDocument/2006/relationships/customXml" Target="../ink/ink355.xml"/><Relationship Id="rId131" Type="http://schemas.openxmlformats.org/officeDocument/2006/relationships/customXml" Target="../ink/ink363.xml"/><Relationship Id="rId136" Type="http://schemas.openxmlformats.org/officeDocument/2006/relationships/image" Target="../media/image376.png"/><Relationship Id="rId61" Type="http://schemas.openxmlformats.org/officeDocument/2006/relationships/customXml" Target="../ink/ink328.xml"/><Relationship Id="rId82" Type="http://schemas.openxmlformats.org/officeDocument/2006/relationships/image" Target="../media/image349.png"/><Relationship Id="rId19" Type="http://schemas.openxmlformats.org/officeDocument/2006/relationships/customXml" Target="../ink/ink307.xml"/><Relationship Id="rId14" Type="http://schemas.openxmlformats.org/officeDocument/2006/relationships/image" Target="../media/image315.png"/><Relationship Id="rId30" Type="http://schemas.openxmlformats.org/officeDocument/2006/relationships/image" Target="../media/image323.png"/><Relationship Id="rId35" Type="http://schemas.openxmlformats.org/officeDocument/2006/relationships/customXml" Target="../ink/ink315.xml"/><Relationship Id="rId56" Type="http://schemas.openxmlformats.org/officeDocument/2006/relationships/image" Target="../media/image336.png"/><Relationship Id="rId77" Type="http://schemas.openxmlformats.org/officeDocument/2006/relationships/customXml" Target="../ink/ink336.xml"/><Relationship Id="rId100" Type="http://schemas.openxmlformats.org/officeDocument/2006/relationships/image" Target="../media/image358.png"/><Relationship Id="rId105" Type="http://schemas.openxmlformats.org/officeDocument/2006/relationships/customXml" Target="../ink/ink350.xml"/><Relationship Id="rId126" Type="http://schemas.openxmlformats.org/officeDocument/2006/relationships/image" Target="../media/image371.png"/><Relationship Id="rId8" Type="http://schemas.openxmlformats.org/officeDocument/2006/relationships/image" Target="../media/image312.png"/><Relationship Id="rId51" Type="http://schemas.openxmlformats.org/officeDocument/2006/relationships/customXml" Target="../ink/ink323.xml"/><Relationship Id="rId72" Type="http://schemas.openxmlformats.org/officeDocument/2006/relationships/image" Target="../media/image344.png"/><Relationship Id="rId93" Type="http://schemas.openxmlformats.org/officeDocument/2006/relationships/customXml" Target="../ink/ink344.xml"/><Relationship Id="rId98" Type="http://schemas.openxmlformats.org/officeDocument/2006/relationships/image" Target="../media/image357.png"/><Relationship Id="rId121" Type="http://schemas.openxmlformats.org/officeDocument/2006/relationships/customXml" Target="../ink/ink358.xml"/><Relationship Id="rId3" Type="http://schemas.openxmlformats.org/officeDocument/2006/relationships/image" Target="../media/image5.png"/><Relationship Id="rId25" Type="http://schemas.openxmlformats.org/officeDocument/2006/relationships/customXml" Target="../ink/ink310.xml"/><Relationship Id="rId46" Type="http://schemas.openxmlformats.org/officeDocument/2006/relationships/image" Target="../media/image331.png"/><Relationship Id="rId67" Type="http://schemas.openxmlformats.org/officeDocument/2006/relationships/customXml" Target="../ink/ink331.xml"/><Relationship Id="rId116" Type="http://schemas.openxmlformats.org/officeDocument/2006/relationships/image" Target="../media/image366.png"/><Relationship Id="rId137" Type="http://schemas.openxmlformats.org/officeDocument/2006/relationships/customXml" Target="../ink/ink366.xml"/><Relationship Id="rId20" Type="http://schemas.openxmlformats.org/officeDocument/2006/relationships/image" Target="../media/image318.png"/><Relationship Id="rId41" Type="http://schemas.openxmlformats.org/officeDocument/2006/relationships/customXml" Target="../ink/ink318.xml"/><Relationship Id="rId62" Type="http://schemas.openxmlformats.org/officeDocument/2006/relationships/image" Target="../media/image339.png"/><Relationship Id="rId83" Type="http://schemas.openxmlformats.org/officeDocument/2006/relationships/customXml" Target="../ink/ink339.xml"/><Relationship Id="rId88" Type="http://schemas.openxmlformats.org/officeDocument/2006/relationships/image" Target="../media/image352.png"/><Relationship Id="rId111" Type="http://schemas.openxmlformats.org/officeDocument/2006/relationships/customXml" Target="../ink/ink353.xml"/><Relationship Id="rId132" Type="http://schemas.openxmlformats.org/officeDocument/2006/relationships/image" Target="../media/image374.png"/><Relationship Id="rId15" Type="http://schemas.openxmlformats.org/officeDocument/2006/relationships/customXml" Target="../ink/ink305.xml"/><Relationship Id="rId36" Type="http://schemas.openxmlformats.org/officeDocument/2006/relationships/image" Target="../media/image326.png"/><Relationship Id="rId57" Type="http://schemas.openxmlformats.org/officeDocument/2006/relationships/customXml" Target="../ink/ink326.xml"/><Relationship Id="rId106" Type="http://schemas.openxmlformats.org/officeDocument/2006/relationships/image" Target="../media/image361.png"/><Relationship Id="rId127" Type="http://schemas.openxmlformats.org/officeDocument/2006/relationships/customXml" Target="../ink/ink361.xml"/><Relationship Id="rId10" Type="http://schemas.openxmlformats.org/officeDocument/2006/relationships/image" Target="../media/image313.png"/><Relationship Id="rId31" Type="http://schemas.openxmlformats.org/officeDocument/2006/relationships/customXml" Target="../ink/ink313.xml"/><Relationship Id="rId52" Type="http://schemas.openxmlformats.org/officeDocument/2006/relationships/image" Target="../media/image334.png"/><Relationship Id="rId73" Type="http://schemas.openxmlformats.org/officeDocument/2006/relationships/customXml" Target="../ink/ink334.xml"/><Relationship Id="rId78" Type="http://schemas.openxmlformats.org/officeDocument/2006/relationships/image" Target="../media/image347.png"/><Relationship Id="rId94" Type="http://schemas.openxmlformats.org/officeDocument/2006/relationships/image" Target="../media/image355.png"/><Relationship Id="rId99" Type="http://schemas.openxmlformats.org/officeDocument/2006/relationships/customXml" Target="../ink/ink347.xml"/><Relationship Id="rId101" Type="http://schemas.openxmlformats.org/officeDocument/2006/relationships/customXml" Target="../ink/ink348.xml"/><Relationship Id="rId122" Type="http://schemas.openxmlformats.org/officeDocument/2006/relationships/image" Target="../media/image369.png"/><Relationship Id="rId4" Type="http://schemas.openxmlformats.org/officeDocument/2006/relationships/image" Target="../media/image3.png"/><Relationship Id="rId9" Type="http://schemas.openxmlformats.org/officeDocument/2006/relationships/customXml" Target="../ink/ink302.xml"/><Relationship Id="rId26" Type="http://schemas.openxmlformats.org/officeDocument/2006/relationships/image" Target="../media/image321.png"/><Relationship Id="rId47" Type="http://schemas.openxmlformats.org/officeDocument/2006/relationships/customXml" Target="../ink/ink321.xml"/><Relationship Id="rId68" Type="http://schemas.openxmlformats.org/officeDocument/2006/relationships/image" Target="../media/image342.png"/><Relationship Id="rId89" Type="http://schemas.openxmlformats.org/officeDocument/2006/relationships/customXml" Target="../ink/ink342.xml"/><Relationship Id="rId112" Type="http://schemas.openxmlformats.org/officeDocument/2006/relationships/image" Target="../media/image364.png"/><Relationship Id="rId133" Type="http://schemas.openxmlformats.org/officeDocument/2006/relationships/customXml" Target="../ink/ink364.xm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23.xml"/><Relationship Id="rId21" Type="http://schemas.openxmlformats.org/officeDocument/2006/relationships/customXml" Target="../ink/ink375.xml"/><Relationship Id="rId42" Type="http://schemas.openxmlformats.org/officeDocument/2006/relationships/image" Target="../media/image396.png"/><Relationship Id="rId63" Type="http://schemas.openxmlformats.org/officeDocument/2006/relationships/customXml" Target="../ink/ink396.xml"/><Relationship Id="rId84" Type="http://schemas.openxmlformats.org/officeDocument/2006/relationships/image" Target="../media/image417.png"/><Relationship Id="rId16" Type="http://schemas.openxmlformats.org/officeDocument/2006/relationships/image" Target="../media/image383.png"/><Relationship Id="rId107" Type="http://schemas.openxmlformats.org/officeDocument/2006/relationships/customXml" Target="../ink/ink418.xml"/><Relationship Id="rId11" Type="http://schemas.openxmlformats.org/officeDocument/2006/relationships/customXml" Target="../ink/ink370.xml"/><Relationship Id="rId32" Type="http://schemas.openxmlformats.org/officeDocument/2006/relationships/image" Target="../media/image391.png"/><Relationship Id="rId37" Type="http://schemas.openxmlformats.org/officeDocument/2006/relationships/customXml" Target="../ink/ink383.xml"/><Relationship Id="rId53" Type="http://schemas.openxmlformats.org/officeDocument/2006/relationships/customXml" Target="../ink/ink391.xml"/><Relationship Id="rId58" Type="http://schemas.openxmlformats.org/officeDocument/2006/relationships/image" Target="../media/image404.png"/><Relationship Id="rId74" Type="http://schemas.openxmlformats.org/officeDocument/2006/relationships/image" Target="../media/image412.png"/><Relationship Id="rId79" Type="http://schemas.openxmlformats.org/officeDocument/2006/relationships/customXml" Target="../ink/ink404.xml"/><Relationship Id="rId102" Type="http://schemas.openxmlformats.org/officeDocument/2006/relationships/image" Target="../media/image426.png"/><Relationship Id="rId123" Type="http://schemas.openxmlformats.org/officeDocument/2006/relationships/customXml" Target="../ink/ink426.xml"/><Relationship Id="rId128" Type="http://schemas.openxmlformats.org/officeDocument/2006/relationships/image" Target="../media/image439.png"/><Relationship Id="rId5" Type="http://schemas.openxmlformats.org/officeDocument/2006/relationships/customXml" Target="../ink/ink367.xml"/><Relationship Id="rId90" Type="http://schemas.openxmlformats.org/officeDocument/2006/relationships/image" Target="../media/image420.png"/><Relationship Id="rId95" Type="http://schemas.openxmlformats.org/officeDocument/2006/relationships/customXml" Target="../ink/ink412.xml"/><Relationship Id="rId22" Type="http://schemas.openxmlformats.org/officeDocument/2006/relationships/image" Target="../media/image386.png"/><Relationship Id="rId27" Type="http://schemas.openxmlformats.org/officeDocument/2006/relationships/customXml" Target="../ink/ink378.xml"/><Relationship Id="rId43" Type="http://schemas.openxmlformats.org/officeDocument/2006/relationships/customXml" Target="../ink/ink386.xml"/><Relationship Id="rId48" Type="http://schemas.openxmlformats.org/officeDocument/2006/relationships/image" Target="../media/image399.png"/><Relationship Id="rId64" Type="http://schemas.openxmlformats.org/officeDocument/2006/relationships/image" Target="../media/image407.png"/><Relationship Id="rId69" Type="http://schemas.openxmlformats.org/officeDocument/2006/relationships/customXml" Target="../ink/ink399.xml"/><Relationship Id="rId113" Type="http://schemas.openxmlformats.org/officeDocument/2006/relationships/customXml" Target="../ink/ink421.xml"/><Relationship Id="rId118" Type="http://schemas.openxmlformats.org/officeDocument/2006/relationships/image" Target="../media/image434.png"/><Relationship Id="rId134" Type="http://schemas.openxmlformats.org/officeDocument/2006/relationships/image" Target="../media/image442.png"/><Relationship Id="rId80" Type="http://schemas.openxmlformats.org/officeDocument/2006/relationships/image" Target="../media/image415.png"/><Relationship Id="rId85" Type="http://schemas.openxmlformats.org/officeDocument/2006/relationships/customXml" Target="../ink/ink407.xml"/><Relationship Id="rId12" Type="http://schemas.openxmlformats.org/officeDocument/2006/relationships/image" Target="../media/image381.png"/><Relationship Id="rId17" Type="http://schemas.openxmlformats.org/officeDocument/2006/relationships/customXml" Target="../ink/ink373.xml"/><Relationship Id="rId33" Type="http://schemas.openxmlformats.org/officeDocument/2006/relationships/customXml" Target="../ink/ink381.xml"/><Relationship Id="rId38" Type="http://schemas.openxmlformats.org/officeDocument/2006/relationships/image" Target="../media/image394.png"/><Relationship Id="rId59" Type="http://schemas.openxmlformats.org/officeDocument/2006/relationships/customXml" Target="../ink/ink394.xml"/><Relationship Id="rId103" Type="http://schemas.openxmlformats.org/officeDocument/2006/relationships/customXml" Target="../ink/ink416.xml"/><Relationship Id="rId108" Type="http://schemas.openxmlformats.org/officeDocument/2006/relationships/image" Target="../media/image429.png"/><Relationship Id="rId124" Type="http://schemas.openxmlformats.org/officeDocument/2006/relationships/image" Target="../media/image437.png"/><Relationship Id="rId129" Type="http://schemas.openxmlformats.org/officeDocument/2006/relationships/customXml" Target="../ink/ink429.xml"/><Relationship Id="rId54" Type="http://schemas.openxmlformats.org/officeDocument/2006/relationships/image" Target="../media/image402.png"/><Relationship Id="rId70" Type="http://schemas.openxmlformats.org/officeDocument/2006/relationships/image" Target="../media/image410.png"/><Relationship Id="rId75" Type="http://schemas.openxmlformats.org/officeDocument/2006/relationships/customXml" Target="../ink/ink402.xml"/><Relationship Id="rId91" Type="http://schemas.openxmlformats.org/officeDocument/2006/relationships/customXml" Target="../ink/ink410.xml"/><Relationship Id="rId96" Type="http://schemas.openxmlformats.org/officeDocument/2006/relationships/image" Target="../media/image4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8.png"/><Relationship Id="rId23" Type="http://schemas.openxmlformats.org/officeDocument/2006/relationships/customXml" Target="../ink/ink376.xml"/><Relationship Id="rId28" Type="http://schemas.openxmlformats.org/officeDocument/2006/relationships/image" Target="../media/image389.png"/><Relationship Id="rId49" Type="http://schemas.openxmlformats.org/officeDocument/2006/relationships/customXml" Target="../ink/ink389.xml"/><Relationship Id="rId114" Type="http://schemas.openxmlformats.org/officeDocument/2006/relationships/image" Target="../media/image432.png"/><Relationship Id="rId119" Type="http://schemas.openxmlformats.org/officeDocument/2006/relationships/customXml" Target="../ink/ink424.xml"/><Relationship Id="rId44" Type="http://schemas.openxmlformats.org/officeDocument/2006/relationships/image" Target="../media/image397.png"/><Relationship Id="rId60" Type="http://schemas.openxmlformats.org/officeDocument/2006/relationships/image" Target="../media/image405.png"/><Relationship Id="rId65" Type="http://schemas.openxmlformats.org/officeDocument/2006/relationships/customXml" Target="../ink/ink397.xml"/><Relationship Id="rId81" Type="http://schemas.openxmlformats.org/officeDocument/2006/relationships/customXml" Target="../ink/ink405.xml"/><Relationship Id="rId86" Type="http://schemas.openxmlformats.org/officeDocument/2006/relationships/image" Target="../media/image418.png"/><Relationship Id="rId130" Type="http://schemas.openxmlformats.org/officeDocument/2006/relationships/image" Target="../media/image440.png"/><Relationship Id="rId135" Type="http://schemas.openxmlformats.org/officeDocument/2006/relationships/customXml" Target="../ink/ink432.xml"/><Relationship Id="rId13" Type="http://schemas.openxmlformats.org/officeDocument/2006/relationships/customXml" Target="../ink/ink371.xml"/><Relationship Id="rId18" Type="http://schemas.openxmlformats.org/officeDocument/2006/relationships/image" Target="../media/image384.png"/><Relationship Id="rId39" Type="http://schemas.openxmlformats.org/officeDocument/2006/relationships/customXml" Target="../ink/ink384.xml"/><Relationship Id="rId109" Type="http://schemas.openxmlformats.org/officeDocument/2006/relationships/customXml" Target="../ink/ink419.xml"/><Relationship Id="rId34" Type="http://schemas.openxmlformats.org/officeDocument/2006/relationships/image" Target="../media/image392.png"/><Relationship Id="rId50" Type="http://schemas.openxmlformats.org/officeDocument/2006/relationships/image" Target="../media/image400.png"/><Relationship Id="rId55" Type="http://schemas.openxmlformats.org/officeDocument/2006/relationships/customXml" Target="../ink/ink392.xml"/><Relationship Id="rId76" Type="http://schemas.openxmlformats.org/officeDocument/2006/relationships/image" Target="../media/image413.png"/><Relationship Id="rId97" Type="http://schemas.openxmlformats.org/officeDocument/2006/relationships/customXml" Target="../ink/ink413.xml"/><Relationship Id="rId104" Type="http://schemas.openxmlformats.org/officeDocument/2006/relationships/image" Target="../media/image427.png"/><Relationship Id="rId120" Type="http://schemas.openxmlformats.org/officeDocument/2006/relationships/image" Target="../media/image435.png"/><Relationship Id="rId125" Type="http://schemas.openxmlformats.org/officeDocument/2006/relationships/customXml" Target="../ink/ink427.xml"/><Relationship Id="rId7" Type="http://schemas.openxmlformats.org/officeDocument/2006/relationships/customXml" Target="../ink/ink368.xml"/><Relationship Id="rId71" Type="http://schemas.openxmlformats.org/officeDocument/2006/relationships/customXml" Target="../ink/ink400.xml"/><Relationship Id="rId92" Type="http://schemas.openxmlformats.org/officeDocument/2006/relationships/image" Target="../media/image421.png"/><Relationship Id="rId2" Type="http://schemas.openxmlformats.org/officeDocument/2006/relationships/image" Target="../media/image4.jpeg"/><Relationship Id="rId29" Type="http://schemas.openxmlformats.org/officeDocument/2006/relationships/customXml" Target="../ink/ink379.xml"/><Relationship Id="rId24" Type="http://schemas.openxmlformats.org/officeDocument/2006/relationships/image" Target="../media/image387.png"/><Relationship Id="rId40" Type="http://schemas.openxmlformats.org/officeDocument/2006/relationships/image" Target="../media/image395.png"/><Relationship Id="rId45" Type="http://schemas.openxmlformats.org/officeDocument/2006/relationships/customXml" Target="../ink/ink387.xml"/><Relationship Id="rId66" Type="http://schemas.openxmlformats.org/officeDocument/2006/relationships/image" Target="../media/image408.png"/><Relationship Id="rId87" Type="http://schemas.openxmlformats.org/officeDocument/2006/relationships/customXml" Target="../ink/ink408.xml"/><Relationship Id="rId110" Type="http://schemas.openxmlformats.org/officeDocument/2006/relationships/image" Target="../media/image430.png"/><Relationship Id="rId115" Type="http://schemas.openxmlformats.org/officeDocument/2006/relationships/customXml" Target="../ink/ink422.xml"/><Relationship Id="rId131" Type="http://schemas.openxmlformats.org/officeDocument/2006/relationships/customXml" Target="../ink/ink430.xml"/><Relationship Id="rId136" Type="http://schemas.openxmlformats.org/officeDocument/2006/relationships/image" Target="../media/image443.png"/><Relationship Id="rId61" Type="http://schemas.openxmlformats.org/officeDocument/2006/relationships/customXml" Target="../ink/ink395.xml"/><Relationship Id="rId82" Type="http://schemas.openxmlformats.org/officeDocument/2006/relationships/image" Target="../media/image416.png"/><Relationship Id="rId19" Type="http://schemas.openxmlformats.org/officeDocument/2006/relationships/customXml" Target="../ink/ink374.xml"/><Relationship Id="rId14" Type="http://schemas.openxmlformats.org/officeDocument/2006/relationships/image" Target="../media/image382.png"/><Relationship Id="rId30" Type="http://schemas.openxmlformats.org/officeDocument/2006/relationships/image" Target="../media/image390.png"/><Relationship Id="rId35" Type="http://schemas.openxmlformats.org/officeDocument/2006/relationships/customXml" Target="../ink/ink382.xml"/><Relationship Id="rId56" Type="http://schemas.openxmlformats.org/officeDocument/2006/relationships/image" Target="../media/image403.png"/><Relationship Id="rId77" Type="http://schemas.openxmlformats.org/officeDocument/2006/relationships/customXml" Target="../ink/ink403.xml"/><Relationship Id="rId100" Type="http://schemas.openxmlformats.org/officeDocument/2006/relationships/image" Target="../media/image425.png"/><Relationship Id="rId105" Type="http://schemas.openxmlformats.org/officeDocument/2006/relationships/customXml" Target="../ink/ink417.xml"/><Relationship Id="rId126" Type="http://schemas.openxmlformats.org/officeDocument/2006/relationships/image" Target="../media/image438.png"/><Relationship Id="rId8" Type="http://schemas.openxmlformats.org/officeDocument/2006/relationships/image" Target="../media/image379.png"/><Relationship Id="rId51" Type="http://schemas.openxmlformats.org/officeDocument/2006/relationships/customXml" Target="../ink/ink390.xml"/><Relationship Id="rId72" Type="http://schemas.openxmlformats.org/officeDocument/2006/relationships/image" Target="../media/image411.png"/><Relationship Id="rId93" Type="http://schemas.openxmlformats.org/officeDocument/2006/relationships/customXml" Target="../ink/ink411.xml"/><Relationship Id="rId98" Type="http://schemas.openxmlformats.org/officeDocument/2006/relationships/image" Target="../media/image424.png"/><Relationship Id="rId121" Type="http://schemas.openxmlformats.org/officeDocument/2006/relationships/customXml" Target="../ink/ink425.xml"/><Relationship Id="rId3" Type="http://schemas.openxmlformats.org/officeDocument/2006/relationships/image" Target="../media/image5.png"/><Relationship Id="rId25" Type="http://schemas.openxmlformats.org/officeDocument/2006/relationships/customXml" Target="../ink/ink377.xml"/><Relationship Id="rId46" Type="http://schemas.openxmlformats.org/officeDocument/2006/relationships/image" Target="../media/image398.png"/><Relationship Id="rId67" Type="http://schemas.openxmlformats.org/officeDocument/2006/relationships/customXml" Target="../ink/ink398.xml"/><Relationship Id="rId116" Type="http://schemas.openxmlformats.org/officeDocument/2006/relationships/image" Target="../media/image433.png"/><Relationship Id="rId20" Type="http://schemas.openxmlformats.org/officeDocument/2006/relationships/image" Target="../media/image385.png"/><Relationship Id="rId41" Type="http://schemas.openxmlformats.org/officeDocument/2006/relationships/customXml" Target="../ink/ink385.xml"/><Relationship Id="rId62" Type="http://schemas.openxmlformats.org/officeDocument/2006/relationships/image" Target="../media/image406.png"/><Relationship Id="rId83" Type="http://schemas.openxmlformats.org/officeDocument/2006/relationships/customXml" Target="../ink/ink406.xml"/><Relationship Id="rId88" Type="http://schemas.openxmlformats.org/officeDocument/2006/relationships/image" Target="../media/image419.png"/><Relationship Id="rId111" Type="http://schemas.openxmlformats.org/officeDocument/2006/relationships/customXml" Target="../ink/ink420.xml"/><Relationship Id="rId132" Type="http://schemas.openxmlformats.org/officeDocument/2006/relationships/image" Target="../media/image441.png"/><Relationship Id="rId15" Type="http://schemas.openxmlformats.org/officeDocument/2006/relationships/customXml" Target="../ink/ink372.xml"/><Relationship Id="rId36" Type="http://schemas.openxmlformats.org/officeDocument/2006/relationships/image" Target="../media/image393.png"/><Relationship Id="rId57" Type="http://schemas.openxmlformats.org/officeDocument/2006/relationships/customXml" Target="../ink/ink393.xml"/><Relationship Id="rId106" Type="http://schemas.openxmlformats.org/officeDocument/2006/relationships/image" Target="../media/image428.png"/><Relationship Id="rId127" Type="http://schemas.openxmlformats.org/officeDocument/2006/relationships/customXml" Target="../ink/ink428.xml"/><Relationship Id="rId10" Type="http://schemas.openxmlformats.org/officeDocument/2006/relationships/image" Target="../media/image380.png"/><Relationship Id="rId31" Type="http://schemas.openxmlformats.org/officeDocument/2006/relationships/customXml" Target="../ink/ink380.xml"/><Relationship Id="rId52" Type="http://schemas.openxmlformats.org/officeDocument/2006/relationships/image" Target="../media/image401.png"/><Relationship Id="rId73" Type="http://schemas.openxmlformats.org/officeDocument/2006/relationships/customXml" Target="../ink/ink401.xml"/><Relationship Id="rId78" Type="http://schemas.openxmlformats.org/officeDocument/2006/relationships/image" Target="../media/image414.png"/><Relationship Id="rId94" Type="http://schemas.openxmlformats.org/officeDocument/2006/relationships/image" Target="../media/image422.png"/><Relationship Id="rId99" Type="http://schemas.openxmlformats.org/officeDocument/2006/relationships/customXml" Target="../ink/ink414.xml"/><Relationship Id="rId101" Type="http://schemas.openxmlformats.org/officeDocument/2006/relationships/customXml" Target="../ink/ink415.xml"/><Relationship Id="rId122" Type="http://schemas.openxmlformats.org/officeDocument/2006/relationships/image" Target="../media/image436.png"/><Relationship Id="rId4" Type="http://schemas.openxmlformats.org/officeDocument/2006/relationships/image" Target="../media/image3.png"/><Relationship Id="rId9" Type="http://schemas.openxmlformats.org/officeDocument/2006/relationships/customXml" Target="../ink/ink369.xml"/><Relationship Id="rId26" Type="http://schemas.openxmlformats.org/officeDocument/2006/relationships/image" Target="../media/image388.png"/><Relationship Id="rId47" Type="http://schemas.openxmlformats.org/officeDocument/2006/relationships/customXml" Target="../ink/ink388.xml"/><Relationship Id="rId68" Type="http://schemas.openxmlformats.org/officeDocument/2006/relationships/image" Target="../media/image409.png"/><Relationship Id="rId89" Type="http://schemas.openxmlformats.org/officeDocument/2006/relationships/customXml" Target="../ink/ink409.xml"/><Relationship Id="rId112" Type="http://schemas.openxmlformats.org/officeDocument/2006/relationships/image" Target="../media/image431.png"/><Relationship Id="rId133" Type="http://schemas.openxmlformats.org/officeDocument/2006/relationships/customXml" Target="../ink/ink431.xml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489.xml"/><Relationship Id="rId21" Type="http://schemas.openxmlformats.org/officeDocument/2006/relationships/customXml" Target="../ink/ink441.xml"/><Relationship Id="rId42" Type="http://schemas.openxmlformats.org/officeDocument/2006/relationships/image" Target="../media/image462.png"/><Relationship Id="rId63" Type="http://schemas.openxmlformats.org/officeDocument/2006/relationships/customXml" Target="../ink/ink462.xml"/><Relationship Id="rId84" Type="http://schemas.openxmlformats.org/officeDocument/2006/relationships/image" Target="../media/image483.png"/><Relationship Id="rId138" Type="http://schemas.openxmlformats.org/officeDocument/2006/relationships/image" Target="../media/image510.png"/><Relationship Id="rId159" Type="http://schemas.openxmlformats.org/officeDocument/2006/relationships/customXml" Target="../ink/ink510.xml"/><Relationship Id="rId170" Type="http://schemas.openxmlformats.org/officeDocument/2006/relationships/image" Target="../media/image526.png"/><Relationship Id="rId107" Type="http://schemas.openxmlformats.org/officeDocument/2006/relationships/customXml" Target="../ink/ink484.xml"/><Relationship Id="rId11" Type="http://schemas.openxmlformats.org/officeDocument/2006/relationships/customXml" Target="../ink/ink436.xml"/><Relationship Id="rId32" Type="http://schemas.openxmlformats.org/officeDocument/2006/relationships/image" Target="../media/image457.png"/><Relationship Id="rId53" Type="http://schemas.openxmlformats.org/officeDocument/2006/relationships/customXml" Target="../ink/ink457.xml"/><Relationship Id="rId74" Type="http://schemas.openxmlformats.org/officeDocument/2006/relationships/image" Target="../media/image478.png"/><Relationship Id="rId128" Type="http://schemas.openxmlformats.org/officeDocument/2006/relationships/image" Target="../media/image505.png"/><Relationship Id="rId149" Type="http://schemas.openxmlformats.org/officeDocument/2006/relationships/customXml" Target="../ink/ink505.xml"/><Relationship Id="rId5" Type="http://schemas.openxmlformats.org/officeDocument/2006/relationships/customXml" Target="../ink/ink433.xml"/><Relationship Id="rId95" Type="http://schemas.openxmlformats.org/officeDocument/2006/relationships/customXml" Target="../ink/ink478.xml"/><Relationship Id="rId160" Type="http://schemas.openxmlformats.org/officeDocument/2006/relationships/image" Target="../media/image521.png"/><Relationship Id="rId181" Type="http://schemas.openxmlformats.org/officeDocument/2006/relationships/customXml" Target="../ink/ink521.xml"/><Relationship Id="rId22" Type="http://schemas.openxmlformats.org/officeDocument/2006/relationships/image" Target="../media/image452.png"/><Relationship Id="rId43" Type="http://schemas.openxmlformats.org/officeDocument/2006/relationships/customXml" Target="../ink/ink452.xml"/><Relationship Id="rId64" Type="http://schemas.openxmlformats.org/officeDocument/2006/relationships/image" Target="../media/image473.png"/><Relationship Id="rId118" Type="http://schemas.openxmlformats.org/officeDocument/2006/relationships/image" Target="../media/image500.png"/><Relationship Id="rId139" Type="http://schemas.openxmlformats.org/officeDocument/2006/relationships/customXml" Target="../ink/ink500.xml"/><Relationship Id="rId85" Type="http://schemas.openxmlformats.org/officeDocument/2006/relationships/customXml" Target="../ink/ink473.xml"/><Relationship Id="rId150" Type="http://schemas.openxmlformats.org/officeDocument/2006/relationships/image" Target="../media/image516.png"/><Relationship Id="rId171" Type="http://schemas.openxmlformats.org/officeDocument/2006/relationships/customXml" Target="../ink/ink516.xml"/><Relationship Id="rId12" Type="http://schemas.openxmlformats.org/officeDocument/2006/relationships/image" Target="../media/image447.png"/><Relationship Id="rId33" Type="http://schemas.openxmlformats.org/officeDocument/2006/relationships/customXml" Target="../ink/ink447.xml"/><Relationship Id="rId108" Type="http://schemas.openxmlformats.org/officeDocument/2006/relationships/image" Target="../media/image495.png"/><Relationship Id="rId129" Type="http://schemas.openxmlformats.org/officeDocument/2006/relationships/customXml" Target="../ink/ink495.xml"/><Relationship Id="rId54" Type="http://schemas.openxmlformats.org/officeDocument/2006/relationships/image" Target="../media/image468.png"/><Relationship Id="rId75" Type="http://schemas.openxmlformats.org/officeDocument/2006/relationships/customXml" Target="../ink/ink468.xml"/><Relationship Id="rId96" Type="http://schemas.openxmlformats.org/officeDocument/2006/relationships/image" Target="../media/image489.png"/><Relationship Id="rId140" Type="http://schemas.openxmlformats.org/officeDocument/2006/relationships/image" Target="../media/image511.png"/><Relationship Id="rId161" Type="http://schemas.openxmlformats.org/officeDocument/2006/relationships/customXml" Target="../ink/ink511.xml"/><Relationship Id="rId182" Type="http://schemas.openxmlformats.org/officeDocument/2006/relationships/image" Target="../media/image532.png"/><Relationship Id="rId6" Type="http://schemas.openxmlformats.org/officeDocument/2006/relationships/image" Target="../media/image444.png"/><Relationship Id="rId23" Type="http://schemas.openxmlformats.org/officeDocument/2006/relationships/customXml" Target="../ink/ink442.xml"/><Relationship Id="rId119" Type="http://schemas.openxmlformats.org/officeDocument/2006/relationships/customXml" Target="../ink/ink490.xml"/><Relationship Id="rId44" Type="http://schemas.openxmlformats.org/officeDocument/2006/relationships/image" Target="../media/image463.png"/><Relationship Id="rId65" Type="http://schemas.openxmlformats.org/officeDocument/2006/relationships/customXml" Target="../ink/ink463.xml"/><Relationship Id="rId86" Type="http://schemas.openxmlformats.org/officeDocument/2006/relationships/image" Target="../media/image484.png"/><Relationship Id="rId130" Type="http://schemas.openxmlformats.org/officeDocument/2006/relationships/image" Target="../media/image506.png"/><Relationship Id="rId151" Type="http://schemas.openxmlformats.org/officeDocument/2006/relationships/customXml" Target="../ink/ink506.xml"/><Relationship Id="rId172" Type="http://schemas.openxmlformats.org/officeDocument/2006/relationships/image" Target="../media/image527.png"/><Relationship Id="rId13" Type="http://schemas.openxmlformats.org/officeDocument/2006/relationships/customXml" Target="../ink/ink437.xml"/><Relationship Id="rId18" Type="http://schemas.openxmlformats.org/officeDocument/2006/relationships/image" Target="../media/image450.png"/><Relationship Id="rId39" Type="http://schemas.openxmlformats.org/officeDocument/2006/relationships/customXml" Target="../ink/ink450.xml"/><Relationship Id="rId109" Type="http://schemas.openxmlformats.org/officeDocument/2006/relationships/customXml" Target="../ink/ink485.xml"/><Relationship Id="rId34" Type="http://schemas.openxmlformats.org/officeDocument/2006/relationships/image" Target="../media/image458.png"/><Relationship Id="rId50" Type="http://schemas.openxmlformats.org/officeDocument/2006/relationships/image" Target="../media/image466.png"/><Relationship Id="rId55" Type="http://schemas.openxmlformats.org/officeDocument/2006/relationships/customXml" Target="../ink/ink458.xml"/><Relationship Id="rId76" Type="http://schemas.openxmlformats.org/officeDocument/2006/relationships/image" Target="../media/image479.png"/><Relationship Id="rId97" Type="http://schemas.openxmlformats.org/officeDocument/2006/relationships/customXml" Target="../ink/ink479.xml"/><Relationship Id="rId104" Type="http://schemas.openxmlformats.org/officeDocument/2006/relationships/image" Target="../media/image493.png"/><Relationship Id="rId120" Type="http://schemas.openxmlformats.org/officeDocument/2006/relationships/image" Target="../media/image501.png"/><Relationship Id="rId125" Type="http://schemas.openxmlformats.org/officeDocument/2006/relationships/customXml" Target="../ink/ink493.xml"/><Relationship Id="rId141" Type="http://schemas.openxmlformats.org/officeDocument/2006/relationships/customXml" Target="../ink/ink501.xml"/><Relationship Id="rId146" Type="http://schemas.openxmlformats.org/officeDocument/2006/relationships/image" Target="../media/image514.png"/><Relationship Id="rId167" Type="http://schemas.openxmlformats.org/officeDocument/2006/relationships/customXml" Target="../ink/ink514.xml"/><Relationship Id="rId188" Type="http://schemas.openxmlformats.org/officeDocument/2006/relationships/image" Target="../media/image535.png"/><Relationship Id="rId7" Type="http://schemas.openxmlformats.org/officeDocument/2006/relationships/customXml" Target="../ink/ink434.xml"/><Relationship Id="rId71" Type="http://schemas.openxmlformats.org/officeDocument/2006/relationships/customXml" Target="../ink/ink466.xml"/><Relationship Id="rId92" Type="http://schemas.openxmlformats.org/officeDocument/2006/relationships/image" Target="../media/image487.png"/><Relationship Id="rId162" Type="http://schemas.openxmlformats.org/officeDocument/2006/relationships/image" Target="../media/image522.png"/><Relationship Id="rId183" Type="http://schemas.openxmlformats.org/officeDocument/2006/relationships/customXml" Target="../ink/ink522.xml"/><Relationship Id="rId2" Type="http://schemas.openxmlformats.org/officeDocument/2006/relationships/image" Target="../media/image4.jpeg"/><Relationship Id="rId29" Type="http://schemas.openxmlformats.org/officeDocument/2006/relationships/customXml" Target="../ink/ink445.xml"/><Relationship Id="rId24" Type="http://schemas.openxmlformats.org/officeDocument/2006/relationships/image" Target="../media/image453.png"/><Relationship Id="rId40" Type="http://schemas.openxmlformats.org/officeDocument/2006/relationships/image" Target="../media/image461.png"/><Relationship Id="rId45" Type="http://schemas.openxmlformats.org/officeDocument/2006/relationships/customXml" Target="../ink/ink453.xml"/><Relationship Id="rId66" Type="http://schemas.openxmlformats.org/officeDocument/2006/relationships/image" Target="../media/image474.png"/><Relationship Id="rId87" Type="http://schemas.openxmlformats.org/officeDocument/2006/relationships/customXml" Target="../ink/ink474.xml"/><Relationship Id="rId110" Type="http://schemas.openxmlformats.org/officeDocument/2006/relationships/image" Target="../media/image496.png"/><Relationship Id="rId115" Type="http://schemas.openxmlformats.org/officeDocument/2006/relationships/customXml" Target="../ink/ink488.xml"/><Relationship Id="rId131" Type="http://schemas.openxmlformats.org/officeDocument/2006/relationships/customXml" Target="../ink/ink496.xml"/><Relationship Id="rId136" Type="http://schemas.openxmlformats.org/officeDocument/2006/relationships/image" Target="../media/image509.png"/><Relationship Id="rId157" Type="http://schemas.openxmlformats.org/officeDocument/2006/relationships/customXml" Target="../ink/ink509.xml"/><Relationship Id="rId178" Type="http://schemas.openxmlformats.org/officeDocument/2006/relationships/image" Target="../media/image530.png"/><Relationship Id="rId61" Type="http://schemas.openxmlformats.org/officeDocument/2006/relationships/customXml" Target="../ink/ink461.xml"/><Relationship Id="rId82" Type="http://schemas.openxmlformats.org/officeDocument/2006/relationships/image" Target="../media/image482.png"/><Relationship Id="rId152" Type="http://schemas.openxmlformats.org/officeDocument/2006/relationships/image" Target="../media/image517.png"/><Relationship Id="rId173" Type="http://schemas.openxmlformats.org/officeDocument/2006/relationships/customXml" Target="../ink/ink517.xml"/><Relationship Id="rId19" Type="http://schemas.openxmlformats.org/officeDocument/2006/relationships/customXml" Target="../ink/ink440.xml"/><Relationship Id="rId14" Type="http://schemas.openxmlformats.org/officeDocument/2006/relationships/image" Target="../media/image448.png"/><Relationship Id="rId30" Type="http://schemas.openxmlformats.org/officeDocument/2006/relationships/image" Target="../media/image456.png"/><Relationship Id="rId35" Type="http://schemas.openxmlformats.org/officeDocument/2006/relationships/customXml" Target="../ink/ink448.xml"/><Relationship Id="rId56" Type="http://schemas.openxmlformats.org/officeDocument/2006/relationships/image" Target="../media/image469.png"/><Relationship Id="rId77" Type="http://schemas.openxmlformats.org/officeDocument/2006/relationships/customXml" Target="../ink/ink469.xml"/><Relationship Id="rId100" Type="http://schemas.openxmlformats.org/officeDocument/2006/relationships/image" Target="../media/image491.png"/><Relationship Id="rId105" Type="http://schemas.openxmlformats.org/officeDocument/2006/relationships/customXml" Target="../ink/ink483.xml"/><Relationship Id="rId126" Type="http://schemas.openxmlformats.org/officeDocument/2006/relationships/image" Target="../media/image504.png"/><Relationship Id="rId147" Type="http://schemas.openxmlformats.org/officeDocument/2006/relationships/customXml" Target="../ink/ink504.xml"/><Relationship Id="rId168" Type="http://schemas.openxmlformats.org/officeDocument/2006/relationships/image" Target="../media/image525.png"/><Relationship Id="rId8" Type="http://schemas.openxmlformats.org/officeDocument/2006/relationships/image" Target="../media/image445.png"/><Relationship Id="rId51" Type="http://schemas.openxmlformats.org/officeDocument/2006/relationships/customXml" Target="../ink/ink456.xml"/><Relationship Id="rId72" Type="http://schemas.openxmlformats.org/officeDocument/2006/relationships/image" Target="../media/image477.png"/><Relationship Id="rId93" Type="http://schemas.openxmlformats.org/officeDocument/2006/relationships/customXml" Target="../ink/ink477.xml"/><Relationship Id="rId98" Type="http://schemas.openxmlformats.org/officeDocument/2006/relationships/image" Target="../media/image490.png"/><Relationship Id="rId121" Type="http://schemas.openxmlformats.org/officeDocument/2006/relationships/customXml" Target="../ink/ink491.xml"/><Relationship Id="rId142" Type="http://schemas.openxmlformats.org/officeDocument/2006/relationships/image" Target="../media/image512.png"/><Relationship Id="rId163" Type="http://schemas.openxmlformats.org/officeDocument/2006/relationships/customXml" Target="../ink/ink512.xml"/><Relationship Id="rId184" Type="http://schemas.openxmlformats.org/officeDocument/2006/relationships/image" Target="../media/image533.png"/><Relationship Id="rId189" Type="http://schemas.openxmlformats.org/officeDocument/2006/relationships/customXml" Target="../ink/ink525.xml"/><Relationship Id="rId3" Type="http://schemas.openxmlformats.org/officeDocument/2006/relationships/image" Target="../media/image5.png"/><Relationship Id="rId25" Type="http://schemas.openxmlformats.org/officeDocument/2006/relationships/customXml" Target="../ink/ink443.xml"/><Relationship Id="rId46" Type="http://schemas.openxmlformats.org/officeDocument/2006/relationships/image" Target="../media/image464.png"/><Relationship Id="rId67" Type="http://schemas.openxmlformats.org/officeDocument/2006/relationships/customXml" Target="../ink/ink464.xml"/><Relationship Id="rId116" Type="http://schemas.openxmlformats.org/officeDocument/2006/relationships/image" Target="../media/image499.png"/><Relationship Id="rId137" Type="http://schemas.openxmlformats.org/officeDocument/2006/relationships/customXml" Target="../ink/ink499.xml"/><Relationship Id="rId158" Type="http://schemas.openxmlformats.org/officeDocument/2006/relationships/image" Target="../media/image520.png"/><Relationship Id="rId20" Type="http://schemas.openxmlformats.org/officeDocument/2006/relationships/image" Target="../media/image451.png"/><Relationship Id="rId41" Type="http://schemas.openxmlformats.org/officeDocument/2006/relationships/customXml" Target="../ink/ink451.xml"/><Relationship Id="rId62" Type="http://schemas.openxmlformats.org/officeDocument/2006/relationships/image" Target="../media/image472.png"/><Relationship Id="rId83" Type="http://schemas.openxmlformats.org/officeDocument/2006/relationships/customXml" Target="../ink/ink472.xml"/><Relationship Id="rId88" Type="http://schemas.openxmlformats.org/officeDocument/2006/relationships/image" Target="../media/image485.png"/><Relationship Id="rId111" Type="http://schemas.openxmlformats.org/officeDocument/2006/relationships/customXml" Target="../ink/ink486.xml"/><Relationship Id="rId132" Type="http://schemas.openxmlformats.org/officeDocument/2006/relationships/image" Target="../media/image507.png"/><Relationship Id="rId153" Type="http://schemas.openxmlformats.org/officeDocument/2006/relationships/customXml" Target="../ink/ink507.xml"/><Relationship Id="rId174" Type="http://schemas.openxmlformats.org/officeDocument/2006/relationships/image" Target="../media/image528.png"/><Relationship Id="rId179" Type="http://schemas.openxmlformats.org/officeDocument/2006/relationships/customXml" Target="../ink/ink520.xml"/><Relationship Id="rId190" Type="http://schemas.openxmlformats.org/officeDocument/2006/relationships/image" Target="../media/image536.png"/><Relationship Id="rId15" Type="http://schemas.openxmlformats.org/officeDocument/2006/relationships/customXml" Target="../ink/ink438.xml"/><Relationship Id="rId36" Type="http://schemas.openxmlformats.org/officeDocument/2006/relationships/image" Target="../media/image459.png"/><Relationship Id="rId57" Type="http://schemas.openxmlformats.org/officeDocument/2006/relationships/customXml" Target="../ink/ink459.xml"/><Relationship Id="rId106" Type="http://schemas.openxmlformats.org/officeDocument/2006/relationships/image" Target="../media/image494.png"/><Relationship Id="rId127" Type="http://schemas.openxmlformats.org/officeDocument/2006/relationships/customXml" Target="../ink/ink494.xml"/><Relationship Id="rId10" Type="http://schemas.openxmlformats.org/officeDocument/2006/relationships/image" Target="../media/image446.png"/><Relationship Id="rId31" Type="http://schemas.openxmlformats.org/officeDocument/2006/relationships/customXml" Target="../ink/ink446.xml"/><Relationship Id="rId52" Type="http://schemas.openxmlformats.org/officeDocument/2006/relationships/image" Target="../media/image467.png"/><Relationship Id="rId73" Type="http://schemas.openxmlformats.org/officeDocument/2006/relationships/customXml" Target="../ink/ink467.xml"/><Relationship Id="rId78" Type="http://schemas.openxmlformats.org/officeDocument/2006/relationships/image" Target="../media/image480.png"/><Relationship Id="rId94" Type="http://schemas.openxmlformats.org/officeDocument/2006/relationships/image" Target="../media/image488.png"/><Relationship Id="rId99" Type="http://schemas.openxmlformats.org/officeDocument/2006/relationships/customXml" Target="../ink/ink480.xml"/><Relationship Id="rId101" Type="http://schemas.openxmlformats.org/officeDocument/2006/relationships/customXml" Target="../ink/ink481.xml"/><Relationship Id="rId122" Type="http://schemas.openxmlformats.org/officeDocument/2006/relationships/image" Target="../media/image502.png"/><Relationship Id="rId143" Type="http://schemas.openxmlformats.org/officeDocument/2006/relationships/customXml" Target="../ink/ink502.xml"/><Relationship Id="rId148" Type="http://schemas.openxmlformats.org/officeDocument/2006/relationships/image" Target="../media/image515.png"/><Relationship Id="rId164" Type="http://schemas.openxmlformats.org/officeDocument/2006/relationships/image" Target="../media/image523.png"/><Relationship Id="rId169" Type="http://schemas.openxmlformats.org/officeDocument/2006/relationships/customXml" Target="../ink/ink515.xml"/><Relationship Id="rId185" Type="http://schemas.openxmlformats.org/officeDocument/2006/relationships/customXml" Target="../ink/ink523.xml"/><Relationship Id="rId4" Type="http://schemas.openxmlformats.org/officeDocument/2006/relationships/image" Target="../media/image3.png"/><Relationship Id="rId9" Type="http://schemas.openxmlformats.org/officeDocument/2006/relationships/customXml" Target="../ink/ink435.xml"/><Relationship Id="rId180" Type="http://schemas.openxmlformats.org/officeDocument/2006/relationships/image" Target="../media/image531.png"/><Relationship Id="rId26" Type="http://schemas.openxmlformats.org/officeDocument/2006/relationships/image" Target="../media/image454.png"/><Relationship Id="rId47" Type="http://schemas.openxmlformats.org/officeDocument/2006/relationships/customXml" Target="../ink/ink454.xml"/><Relationship Id="rId68" Type="http://schemas.openxmlformats.org/officeDocument/2006/relationships/image" Target="../media/image475.png"/><Relationship Id="rId89" Type="http://schemas.openxmlformats.org/officeDocument/2006/relationships/customXml" Target="../ink/ink475.xml"/><Relationship Id="rId112" Type="http://schemas.openxmlformats.org/officeDocument/2006/relationships/image" Target="../media/image497.png"/><Relationship Id="rId133" Type="http://schemas.openxmlformats.org/officeDocument/2006/relationships/customXml" Target="../ink/ink497.xml"/><Relationship Id="rId154" Type="http://schemas.openxmlformats.org/officeDocument/2006/relationships/image" Target="../media/image518.png"/><Relationship Id="rId175" Type="http://schemas.openxmlformats.org/officeDocument/2006/relationships/customXml" Target="../ink/ink518.xml"/><Relationship Id="rId16" Type="http://schemas.openxmlformats.org/officeDocument/2006/relationships/image" Target="../media/image449.png"/><Relationship Id="rId37" Type="http://schemas.openxmlformats.org/officeDocument/2006/relationships/customXml" Target="../ink/ink449.xml"/><Relationship Id="rId58" Type="http://schemas.openxmlformats.org/officeDocument/2006/relationships/image" Target="../media/image470.png"/><Relationship Id="rId79" Type="http://schemas.openxmlformats.org/officeDocument/2006/relationships/customXml" Target="../ink/ink470.xml"/><Relationship Id="rId102" Type="http://schemas.openxmlformats.org/officeDocument/2006/relationships/image" Target="../media/image492.png"/><Relationship Id="rId123" Type="http://schemas.openxmlformats.org/officeDocument/2006/relationships/customXml" Target="../ink/ink492.xml"/><Relationship Id="rId144" Type="http://schemas.openxmlformats.org/officeDocument/2006/relationships/image" Target="../media/image513.png"/><Relationship Id="rId90" Type="http://schemas.openxmlformats.org/officeDocument/2006/relationships/image" Target="../media/image486.png"/><Relationship Id="rId165" Type="http://schemas.openxmlformats.org/officeDocument/2006/relationships/customXml" Target="../ink/ink513.xml"/><Relationship Id="rId186" Type="http://schemas.openxmlformats.org/officeDocument/2006/relationships/image" Target="../media/image534.png"/><Relationship Id="rId27" Type="http://schemas.openxmlformats.org/officeDocument/2006/relationships/customXml" Target="../ink/ink444.xml"/><Relationship Id="rId48" Type="http://schemas.openxmlformats.org/officeDocument/2006/relationships/image" Target="../media/image465.png"/><Relationship Id="rId69" Type="http://schemas.openxmlformats.org/officeDocument/2006/relationships/customXml" Target="../ink/ink465.xml"/><Relationship Id="rId113" Type="http://schemas.openxmlformats.org/officeDocument/2006/relationships/customXml" Target="../ink/ink487.xml"/><Relationship Id="rId134" Type="http://schemas.openxmlformats.org/officeDocument/2006/relationships/image" Target="../media/image508.png"/><Relationship Id="rId80" Type="http://schemas.openxmlformats.org/officeDocument/2006/relationships/image" Target="../media/image481.png"/><Relationship Id="rId155" Type="http://schemas.openxmlformats.org/officeDocument/2006/relationships/customXml" Target="../ink/ink508.xml"/><Relationship Id="rId176" Type="http://schemas.openxmlformats.org/officeDocument/2006/relationships/image" Target="../media/image529.png"/><Relationship Id="rId17" Type="http://schemas.openxmlformats.org/officeDocument/2006/relationships/customXml" Target="../ink/ink439.xml"/><Relationship Id="rId38" Type="http://schemas.openxmlformats.org/officeDocument/2006/relationships/image" Target="../media/image460.png"/><Relationship Id="rId59" Type="http://schemas.openxmlformats.org/officeDocument/2006/relationships/customXml" Target="../ink/ink460.xml"/><Relationship Id="rId103" Type="http://schemas.openxmlformats.org/officeDocument/2006/relationships/customXml" Target="../ink/ink482.xml"/><Relationship Id="rId124" Type="http://schemas.openxmlformats.org/officeDocument/2006/relationships/image" Target="../media/image503.png"/><Relationship Id="rId70" Type="http://schemas.openxmlformats.org/officeDocument/2006/relationships/image" Target="../media/image476.png"/><Relationship Id="rId91" Type="http://schemas.openxmlformats.org/officeDocument/2006/relationships/customXml" Target="../ink/ink476.xml"/><Relationship Id="rId145" Type="http://schemas.openxmlformats.org/officeDocument/2006/relationships/customXml" Target="../ink/ink503.xml"/><Relationship Id="rId166" Type="http://schemas.openxmlformats.org/officeDocument/2006/relationships/image" Target="../media/image524.png"/><Relationship Id="rId187" Type="http://schemas.openxmlformats.org/officeDocument/2006/relationships/customXml" Target="../ink/ink524.xml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455.png"/><Relationship Id="rId49" Type="http://schemas.openxmlformats.org/officeDocument/2006/relationships/customXml" Target="../ink/ink455.xml"/><Relationship Id="rId114" Type="http://schemas.openxmlformats.org/officeDocument/2006/relationships/image" Target="../media/image498.png"/><Relationship Id="rId60" Type="http://schemas.openxmlformats.org/officeDocument/2006/relationships/image" Target="../media/image471.png"/><Relationship Id="rId81" Type="http://schemas.openxmlformats.org/officeDocument/2006/relationships/customXml" Target="../ink/ink471.xml"/><Relationship Id="rId135" Type="http://schemas.openxmlformats.org/officeDocument/2006/relationships/customXml" Target="../ink/ink498.xml"/><Relationship Id="rId156" Type="http://schemas.openxmlformats.org/officeDocument/2006/relationships/image" Target="../media/image519.png"/><Relationship Id="rId177" Type="http://schemas.openxmlformats.org/officeDocument/2006/relationships/customXml" Target="../ink/ink519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29.xml"/><Relationship Id="rId18" Type="http://schemas.openxmlformats.org/officeDocument/2006/relationships/image" Target="../media/image544.png"/><Relationship Id="rId26" Type="http://schemas.openxmlformats.org/officeDocument/2006/relationships/image" Target="../media/image548.png"/><Relationship Id="rId39" Type="http://schemas.openxmlformats.org/officeDocument/2006/relationships/customXml" Target="../ink/ink542.xml"/><Relationship Id="rId21" Type="http://schemas.openxmlformats.org/officeDocument/2006/relationships/customXml" Target="../ink/ink533.xml"/><Relationship Id="rId34" Type="http://schemas.openxmlformats.org/officeDocument/2006/relationships/image" Target="../media/image552.png"/><Relationship Id="rId42" Type="http://schemas.openxmlformats.org/officeDocument/2006/relationships/image" Target="../media/image556.png"/><Relationship Id="rId47" Type="http://schemas.openxmlformats.org/officeDocument/2006/relationships/customXml" Target="../ink/ink546.xml"/><Relationship Id="rId7" Type="http://schemas.openxmlformats.org/officeDocument/2006/relationships/customXml" Target="../ink/ink526.xml"/><Relationship Id="rId2" Type="http://schemas.openxmlformats.org/officeDocument/2006/relationships/image" Target="../media/image4.jpeg"/><Relationship Id="rId16" Type="http://schemas.openxmlformats.org/officeDocument/2006/relationships/image" Target="../media/image543.png"/><Relationship Id="rId29" Type="http://schemas.openxmlformats.org/officeDocument/2006/relationships/customXml" Target="../ink/ink5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8.png"/><Relationship Id="rId11" Type="http://schemas.openxmlformats.org/officeDocument/2006/relationships/customXml" Target="../ink/ink528.xml"/><Relationship Id="rId24" Type="http://schemas.openxmlformats.org/officeDocument/2006/relationships/image" Target="../media/image547.png"/><Relationship Id="rId32" Type="http://schemas.openxmlformats.org/officeDocument/2006/relationships/image" Target="../media/image551.png"/><Relationship Id="rId37" Type="http://schemas.openxmlformats.org/officeDocument/2006/relationships/customXml" Target="../ink/ink541.xml"/><Relationship Id="rId40" Type="http://schemas.openxmlformats.org/officeDocument/2006/relationships/image" Target="../media/image555.png"/><Relationship Id="rId45" Type="http://schemas.openxmlformats.org/officeDocument/2006/relationships/customXml" Target="../ink/ink545.xml"/><Relationship Id="rId5" Type="http://schemas.openxmlformats.org/officeDocument/2006/relationships/image" Target="../media/image537.png"/><Relationship Id="rId15" Type="http://schemas.openxmlformats.org/officeDocument/2006/relationships/customXml" Target="../ink/ink530.xml"/><Relationship Id="rId23" Type="http://schemas.openxmlformats.org/officeDocument/2006/relationships/customXml" Target="../ink/ink534.xml"/><Relationship Id="rId28" Type="http://schemas.openxmlformats.org/officeDocument/2006/relationships/image" Target="../media/image549.png"/><Relationship Id="rId36" Type="http://schemas.openxmlformats.org/officeDocument/2006/relationships/image" Target="../media/image553.png"/><Relationship Id="rId10" Type="http://schemas.openxmlformats.org/officeDocument/2006/relationships/image" Target="../media/image540.png"/><Relationship Id="rId19" Type="http://schemas.openxmlformats.org/officeDocument/2006/relationships/customXml" Target="../ink/ink532.xml"/><Relationship Id="rId31" Type="http://schemas.openxmlformats.org/officeDocument/2006/relationships/customXml" Target="../ink/ink538.xml"/><Relationship Id="rId44" Type="http://schemas.openxmlformats.org/officeDocument/2006/relationships/image" Target="../media/image557.png"/><Relationship Id="rId4" Type="http://schemas.openxmlformats.org/officeDocument/2006/relationships/image" Target="../media/image5.png"/><Relationship Id="rId9" Type="http://schemas.openxmlformats.org/officeDocument/2006/relationships/customXml" Target="../ink/ink527.xml"/><Relationship Id="rId14" Type="http://schemas.openxmlformats.org/officeDocument/2006/relationships/image" Target="../media/image542.png"/><Relationship Id="rId22" Type="http://schemas.openxmlformats.org/officeDocument/2006/relationships/image" Target="../media/image546.png"/><Relationship Id="rId27" Type="http://schemas.openxmlformats.org/officeDocument/2006/relationships/customXml" Target="../ink/ink536.xml"/><Relationship Id="rId30" Type="http://schemas.openxmlformats.org/officeDocument/2006/relationships/image" Target="../media/image550.png"/><Relationship Id="rId35" Type="http://schemas.openxmlformats.org/officeDocument/2006/relationships/customXml" Target="../ink/ink540.xml"/><Relationship Id="rId43" Type="http://schemas.openxmlformats.org/officeDocument/2006/relationships/customXml" Target="../ink/ink544.xml"/><Relationship Id="rId48" Type="http://schemas.openxmlformats.org/officeDocument/2006/relationships/image" Target="../media/image559.png"/><Relationship Id="rId8" Type="http://schemas.openxmlformats.org/officeDocument/2006/relationships/image" Target="../media/image539.png"/><Relationship Id="rId3" Type="http://schemas.openxmlformats.org/officeDocument/2006/relationships/image" Target="../media/image3.png"/><Relationship Id="rId12" Type="http://schemas.openxmlformats.org/officeDocument/2006/relationships/image" Target="../media/image541.png"/><Relationship Id="rId17" Type="http://schemas.openxmlformats.org/officeDocument/2006/relationships/customXml" Target="../ink/ink531.xml"/><Relationship Id="rId25" Type="http://schemas.openxmlformats.org/officeDocument/2006/relationships/customXml" Target="../ink/ink535.xml"/><Relationship Id="rId33" Type="http://schemas.openxmlformats.org/officeDocument/2006/relationships/customXml" Target="../ink/ink539.xml"/><Relationship Id="rId38" Type="http://schemas.openxmlformats.org/officeDocument/2006/relationships/image" Target="../media/image554.png"/><Relationship Id="rId46" Type="http://schemas.openxmlformats.org/officeDocument/2006/relationships/image" Target="../media/image558.png"/><Relationship Id="rId20" Type="http://schemas.openxmlformats.org/officeDocument/2006/relationships/image" Target="../media/image545.png"/><Relationship Id="rId41" Type="http://schemas.openxmlformats.org/officeDocument/2006/relationships/customXml" Target="../ink/ink5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1.png"/><Relationship Id="rId5" Type="http://schemas.openxmlformats.org/officeDocument/2006/relationships/image" Target="../media/image56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4.png"/><Relationship Id="rId3" Type="http://schemas.openxmlformats.org/officeDocument/2006/relationships/image" Target="../media/image3.png"/><Relationship Id="rId7" Type="http://schemas.openxmlformats.org/officeDocument/2006/relationships/customXml" Target="../ink/ink54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3.png"/><Relationship Id="rId5" Type="http://schemas.openxmlformats.org/officeDocument/2006/relationships/image" Target="../media/image56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6.png"/><Relationship Id="rId5" Type="http://schemas.openxmlformats.org/officeDocument/2006/relationships/image" Target="../media/image56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6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8.png"/><Relationship Id="rId5" Type="http://schemas.openxmlformats.org/officeDocument/2006/relationships/image" Target="../media/image56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3.png"/><Relationship Id="rId3" Type="http://schemas.openxmlformats.org/officeDocument/2006/relationships/image" Target="../media/image3.png"/><Relationship Id="rId7" Type="http://schemas.openxmlformats.org/officeDocument/2006/relationships/image" Target="../media/image57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1.png"/><Relationship Id="rId5" Type="http://schemas.openxmlformats.org/officeDocument/2006/relationships/image" Target="../media/image570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0.png"/><Relationship Id="rId671" Type="http://schemas.openxmlformats.org/officeDocument/2006/relationships/image" Target="../media/image906.png"/><Relationship Id="rId769" Type="http://schemas.openxmlformats.org/officeDocument/2006/relationships/image" Target="../media/image955.png"/><Relationship Id="rId21" Type="http://schemas.openxmlformats.org/officeDocument/2006/relationships/image" Target="../media/image582.png"/><Relationship Id="rId324" Type="http://schemas.openxmlformats.org/officeDocument/2006/relationships/customXml" Target="../ink/ink707.xml"/><Relationship Id="rId531" Type="http://schemas.openxmlformats.org/officeDocument/2006/relationships/image" Target="../media/image836.png"/><Relationship Id="rId629" Type="http://schemas.openxmlformats.org/officeDocument/2006/relationships/image" Target="../media/image885.png"/><Relationship Id="rId170" Type="http://schemas.openxmlformats.org/officeDocument/2006/relationships/customXml" Target="../ink/ink630.xml"/><Relationship Id="rId268" Type="http://schemas.openxmlformats.org/officeDocument/2006/relationships/customXml" Target="../ink/ink679.xml"/><Relationship Id="rId475" Type="http://schemas.openxmlformats.org/officeDocument/2006/relationships/image" Target="../media/image808.png"/><Relationship Id="rId682" Type="http://schemas.openxmlformats.org/officeDocument/2006/relationships/customXml" Target="../ink/ink886.xml"/><Relationship Id="rId32" Type="http://schemas.openxmlformats.org/officeDocument/2006/relationships/customXml" Target="../ink/ink561.xml"/><Relationship Id="rId128" Type="http://schemas.openxmlformats.org/officeDocument/2006/relationships/customXml" Target="../ink/ink609.xml"/><Relationship Id="rId335" Type="http://schemas.openxmlformats.org/officeDocument/2006/relationships/image" Target="../media/image738.png"/><Relationship Id="rId542" Type="http://schemas.openxmlformats.org/officeDocument/2006/relationships/customXml" Target="../ink/ink816.xml"/><Relationship Id="rId181" Type="http://schemas.openxmlformats.org/officeDocument/2006/relationships/image" Target="../media/image662.png"/><Relationship Id="rId402" Type="http://schemas.openxmlformats.org/officeDocument/2006/relationships/customXml" Target="../ink/ink746.xml"/><Relationship Id="rId279" Type="http://schemas.openxmlformats.org/officeDocument/2006/relationships/image" Target="../media/image710.png"/><Relationship Id="rId486" Type="http://schemas.openxmlformats.org/officeDocument/2006/relationships/customXml" Target="../ink/ink788.xml"/><Relationship Id="rId693" Type="http://schemas.openxmlformats.org/officeDocument/2006/relationships/image" Target="../media/image917.png"/><Relationship Id="rId707" Type="http://schemas.openxmlformats.org/officeDocument/2006/relationships/image" Target="../media/image924.png"/><Relationship Id="rId43" Type="http://schemas.openxmlformats.org/officeDocument/2006/relationships/image" Target="../media/image593.png"/><Relationship Id="rId139" Type="http://schemas.openxmlformats.org/officeDocument/2006/relationships/image" Target="../media/image641.png"/><Relationship Id="rId346" Type="http://schemas.openxmlformats.org/officeDocument/2006/relationships/customXml" Target="../ink/ink718.xml"/><Relationship Id="rId553" Type="http://schemas.openxmlformats.org/officeDocument/2006/relationships/image" Target="../media/image847.png"/><Relationship Id="rId760" Type="http://schemas.openxmlformats.org/officeDocument/2006/relationships/customXml" Target="../ink/ink925.xml"/><Relationship Id="rId192" Type="http://schemas.openxmlformats.org/officeDocument/2006/relationships/customXml" Target="../ink/ink641.xml"/><Relationship Id="rId206" Type="http://schemas.openxmlformats.org/officeDocument/2006/relationships/customXml" Target="../ink/ink648.xml"/><Relationship Id="rId413" Type="http://schemas.openxmlformats.org/officeDocument/2006/relationships/image" Target="../media/image777.png"/><Relationship Id="rId497" Type="http://schemas.openxmlformats.org/officeDocument/2006/relationships/image" Target="../media/image819.png"/><Relationship Id="rId620" Type="http://schemas.openxmlformats.org/officeDocument/2006/relationships/customXml" Target="../ink/ink855.xml"/><Relationship Id="rId718" Type="http://schemas.openxmlformats.org/officeDocument/2006/relationships/customXml" Target="../ink/ink904.xml"/><Relationship Id="rId357" Type="http://schemas.openxmlformats.org/officeDocument/2006/relationships/image" Target="../media/image749.png"/><Relationship Id="rId54" Type="http://schemas.openxmlformats.org/officeDocument/2006/relationships/customXml" Target="../ink/ink572.xml"/><Relationship Id="rId217" Type="http://schemas.openxmlformats.org/officeDocument/2006/relationships/image" Target="../media/image680.png"/><Relationship Id="rId564" Type="http://schemas.openxmlformats.org/officeDocument/2006/relationships/customXml" Target="../ink/ink827.xml"/><Relationship Id="rId771" Type="http://schemas.openxmlformats.org/officeDocument/2006/relationships/image" Target="../media/image956.png"/><Relationship Id="rId424" Type="http://schemas.openxmlformats.org/officeDocument/2006/relationships/customXml" Target="../ink/ink757.xml"/><Relationship Id="rId631" Type="http://schemas.openxmlformats.org/officeDocument/2006/relationships/image" Target="../media/image886.png"/><Relationship Id="rId729" Type="http://schemas.openxmlformats.org/officeDocument/2006/relationships/image" Target="../media/image935.png"/><Relationship Id="rId270" Type="http://schemas.openxmlformats.org/officeDocument/2006/relationships/customXml" Target="../ink/ink680.xml"/><Relationship Id="rId65" Type="http://schemas.openxmlformats.org/officeDocument/2006/relationships/image" Target="../media/image604.png"/><Relationship Id="rId130" Type="http://schemas.openxmlformats.org/officeDocument/2006/relationships/customXml" Target="../ink/ink610.xml"/><Relationship Id="rId368" Type="http://schemas.openxmlformats.org/officeDocument/2006/relationships/customXml" Target="../ink/ink729.xml"/><Relationship Id="rId575" Type="http://schemas.openxmlformats.org/officeDocument/2006/relationships/image" Target="../media/image858.png"/><Relationship Id="rId782" Type="http://schemas.openxmlformats.org/officeDocument/2006/relationships/customXml" Target="../ink/ink936.xml"/><Relationship Id="rId228" Type="http://schemas.openxmlformats.org/officeDocument/2006/relationships/customXml" Target="../ink/ink659.xml"/><Relationship Id="rId435" Type="http://schemas.openxmlformats.org/officeDocument/2006/relationships/image" Target="../media/image788.png"/><Relationship Id="rId642" Type="http://schemas.openxmlformats.org/officeDocument/2006/relationships/customXml" Target="../ink/ink866.xml"/><Relationship Id="rId281" Type="http://schemas.openxmlformats.org/officeDocument/2006/relationships/image" Target="../media/image711.png"/><Relationship Id="rId502" Type="http://schemas.openxmlformats.org/officeDocument/2006/relationships/customXml" Target="../ink/ink796.xml"/><Relationship Id="rId76" Type="http://schemas.openxmlformats.org/officeDocument/2006/relationships/customXml" Target="../ink/ink583.xml"/><Relationship Id="rId141" Type="http://schemas.openxmlformats.org/officeDocument/2006/relationships/image" Target="../media/image642.png"/><Relationship Id="rId379" Type="http://schemas.openxmlformats.org/officeDocument/2006/relationships/image" Target="../media/image760.png"/><Relationship Id="rId586" Type="http://schemas.openxmlformats.org/officeDocument/2006/relationships/customXml" Target="../ink/ink838.xml"/><Relationship Id="rId7" Type="http://schemas.openxmlformats.org/officeDocument/2006/relationships/image" Target="../media/image575.png"/><Relationship Id="rId239" Type="http://schemas.openxmlformats.org/officeDocument/2006/relationships/image" Target="../media/image691.png"/><Relationship Id="rId446" Type="http://schemas.openxmlformats.org/officeDocument/2006/relationships/customXml" Target="../ink/ink768.xml"/><Relationship Id="rId653" Type="http://schemas.openxmlformats.org/officeDocument/2006/relationships/image" Target="../media/image897.png"/><Relationship Id="rId292" Type="http://schemas.openxmlformats.org/officeDocument/2006/relationships/customXml" Target="../ink/ink691.xml"/><Relationship Id="rId306" Type="http://schemas.openxmlformats.org/officeDocument/2006/relationships/customXml" Target="../ink/ink698.xml"/><Relationship Id="rId87" Type="http://schemas.openxmlformats.org/officeDocument/2006/relationships/image" Target="../media/image615.png"/><Relationship Id="rId513" Type="http://schemas.openxmlformats.org/officeDocument/2006/relationships/image" Target="../media/image827.png"/><Relationship Id="rId597" Type="http://schemas.openxmlformats.org/officeDocument/2006/relationships/image" Target="../media/image869.png"/><Relationship Id="rId720" Type="http://schemas.openxmlformats.org/officeDocument/2006/relationships/customXml" Target="../ink/ink905.xml"/><Relationship Id="rId152" Type="http://schemas.openxmlformats.org/officeDocument/2006/relationships/customXml" Target="../ink/ink621.xml"/><Relationship Id="rId457" Type="http://schemas.openxmlformats.org/officeDocument/2006/relationships/image" Target="../media/image799.png"/><Relationship Id="rId664" Type="http://schemas.openxmlformats.org/officeDocument/2006/relationships/customXml" Target="../ink/ink877.xml"/><Relationship Id="rId14" Type="http://schemas.openxmlformats.org/officeDocument/2006/relationships/customXml" Target="../ink/ink552.xml"/><Relationship Id="rId317" Type="http://schemas.openxmlformats.org/officeDocument/2006/relationships/image" Target="../media/image729.png"/><Relationship Id="rId524" Type="http://schemas.openxmlformats.org/officeDocument/2006/relationships/customXml" Target="../ink/ink807.xml"/><Relationship Id="rId731" Type="http://schemas.openxmlformats.org/officeDocument/2006/relationships/image" Target="../media/image936.png"/><Relationship Id="rId98" Type="http://schemas.openxmlformats.org/officeDocument/2006/relationships/customXml" Target="../ink/ink594.xml"/><Relationship Id="rId163" Type="http://schemas.openxmlformats.org/officeDocument/2006/relationships/image" Target="../media/image653.png"/><Relationship Id="rId370" Type="http://schemas.openxmlformats.org/officeDocument/2006/relationships/customXml" Target="../ink/ink730.xml"/><Relationship Id="rId230" Type="http://schemas.openxmlformats.org/officeDocument/2006/relationships/customXml" Target="../ink/ink660.xml"/><Relationship Id="rId468" Type="http://schemas.openxmlformats.org/officeDocument/2006/relationships/customXml" Target="../ink/ink779.xml"/><Relationship Id="rId675" Type="http://schemas.openxmlformats.org/officeDocument/2006/relationships/image" Target="../media/image908.png"/><Relationship Id="rId25" Type="http://schemas.openxmlformats.org/officeDocument/2006/relationships/image" Target="../media/image584.png"/><Relationship Id="rId328" Type="http://schemas.openxmlformats.org/officeDocument/2006/relationships/customXml" Target="../ink/ink709.xml"/><Relationship Id="rId535" Type="http://schemas.openxmlformats.org/officeDocument/2006/relationships/image" Target="../media/image838.png"/><Relationship Id="rId742" Type="http://schemas.openxmlformats.org/officeDocument/2006/relationships/customXml" Target="../ink/ink916.xml"/><Relationship Id="rId174" Type="http://schemas.openxmlformats.org/officeDocument/2006/relationships/customXml" Target="../ink/ink632.xml"/><Relationship Id="rId381" Type="http://schemas.openxmlformats.org/officeDocument/2006/relationships/image" Target="../media/image761.png"/><Relationship Id="rId602" Type="http://schemas.openxmlformats.org/officeDocument/2006/relationships/customXml" Target="../ink/ink846.xml"/><Relationship Id="rId241" Type="http://schemas.openxmlformats.org/officeDocument/2006/relationships/image" Target="../media/image692.png"/><Relationship Id="rId479" Type="http://schemas.openxmlformats.org/officeDocument/2006/relationships/image" Target="../media/image810.png"/><Relationship Id="rId686" Type="http://schemas.openxmlformats.org/officeDocument/2006/relationships/customXml" Target="../ink/ink888.xml"/><Relationship Id="rId36" Type="http://schemas.openxmlformats.org/officeDocument/2006/relationships/customXml" Target="../ink/ink563.xml"/><Relationship Id="rId339" Type="http://schemas.openxmlformats.org/officeDocument/2006/relationships/image" Target="../media/image740.png"/><Relationship Id="rId546" Type="http://schemas.openxmlformats.org/officeDocument/2006/relationships/customXml" Target="../ink/ink818.xml"/><Relationship Id="rId753" Type="http://schemas.openxmlformats.org/officeDocument/2006/relationships/image" Target="../media/image947.png"/><Relationship Id="rId101" Type="http://schemas.openxmlformats.org/officeDocument/2006/relationships/image" Target="../media/image622.png"/><Relationship Id="rId185" Type="http://schemas.openxmlformats.org/officeDocument/2006/relationships/image" Target="../media/image664.png"/><Relationship Id="rId406" Type="http://schemas.openxmlformats.org/officeDocument/2006/relationships/customXml" Target="../ink/ink748.xml"/><Relationship Id="rId392" Type="http://schemas.openxmlformats.org/officeDocument/2006/relationships/customXml" Target="../ink/ink741.xml"/><Relationship Id="rId613" Type="http://schemas.openxmlformats.org/officeDocument/2006/relationships/image" Target="../media/image877.png"/><Relationship Id="rId697" Type="http://schemas.openxmlformats.org/officeDocument/2006/relationships/image" Target="../media/image919.png"/><Relationship Id="rId252" Type="http://schemas.openxmlformats.org/officeDocument/2006/relationships/customXml" Target="../ink/ink671.xml"/><Relationship Id="rId47" Type="http://schemas.openxmlformats.org/officeDocument/2006/relationships/image" Target="../media/image595.png"/><Relationship Id="rId112" Type="http://schemas.openxmlformats.org/officeDocument/2006/relationships/customXml" Target="../ink/ink601.xml"/><Relationship Id="rId557" Type="http://schemas.openxmlformats.org/officeDocument/2006/relationships/image" Target="../media/image849.png"/><Relationship Id="rId764" Type="http://schemas.openxmlformats.org/officeDocument/2006/relationships/customXml" Target="../ink/ink927.xml"/><Relationship Id="rId196" Type="http://schemas.openxmlformats.org/officeDocument/2006/relationships/customXml" Target="../ink/ink643.xml"/><Relationship Id="rId417" Type="http://schemas.openxmlformats.org/officeDocument/2006/relationships/image" Target="../media/image779.png"/><Relationship Id="rId624" Type="http://schemas.openxmlformats.org/officeDocument/2006/relationships/customXml" Target="../ink/ink857.xml"/><Relationship Id="rId263" Type="http://schemas.openxmlformats.org/officeDocument/2006/relationships/image" Target="../media/image702.png"/><Relationship Id="rId470" Type="http://schemas.openxmlformats.org/officeDocument/2006/relationships/customXml" Target="../ink/ink780.xml"/><Relationship Id="rId58" Type="http://schemas.openxmlformats.org/officeDocument/2006/relationships/customXml" Target="../ink/ink574.xml"/><Relationship Id="rId123" Type="http://schemas.openxmlformats.org/officeDocument/2006/relationships/image" Target="../media/image633.png"/><Relationship Id="rId330" Type="http://schemas.openxmlformats.org/officeDocument/2006/relationships/customXml" Target="../ink/ink710.xml"/><Relationship Id="rId568" Type="http://schemas.openxmlformats.org/officeDocument/2006/relationships/customXml" Target="../ink/ink829.xml"/><Relationship Id="rId775" Type="http://schemas.openxmlformats.org/officeDocument/2006/relationships/image" Target="../media/image958.png"/><Relationship Id="rId428" Type="http://schemas.openxmlformats.org/officeDocument/2006/relationships/customXml" Target="../ink/ink759.xml"/><Relationship Id="rId635" Type="http://schemas.openxmlformats.org/officeDocument/2006/relationships/image" Target="../media/image888.png"/><Relationship Id="rId274" Type="http://schemas.openxmlformats.org/officeDocument/2006/relationships/customXml" Target="../ink/ink682.xml"/><Relationship Id="rId481" Type="http://schemas.openxmlformats.org/officeDocument/2006/relationships/image" Target="../media/image811.png"/><Relationship Id="rId702" Type="http://schemas.openxmlformats.org/officeDocument/2006/relationships/customXml" Target="../ink/ink896.xml"/><Relationship Id="rId69" Type="http://schemas.openxmlformats.org/officeDocument/2006/relationships/image" Target="../media/image606.png"/><Relationship Id="rId134" Type="http://schemas.openxmlformats.org/officeDocument/2006/relationships/customXml" Target="../ink/ink612.xml"/><Relationship Id="rId579" Type="http://schemas.openxmlformats.org/officeDocument/2006/relationships/image" Target="../media/image860.png"/><Relationship Id="rId786" Type="http://schemas.openxmlformats.org/officeDocument/2006/relationships/customXml" Target="../ink/ink938.xml"/><Relationship Id="rId341" Type="http://schemas.openxmlformats.org/officeDocument/2006/relationships/image" Target="../media/image741.png"/><Relationship Id="rId439" Type="http://schemas.openxmlformats.org/officeDocument/2006/relationships/image" Target="../media/image790.png"/><Relationship Id="rId646" Type="http://schemas.openxmlformats.org/officeDocument/2006/relationships/customXml" Target="../ink/ink868.xml"/><Relationship Id="rId201" Type="http://schemas.openxmlformats.org/officeDocument/2006/relationships/image" Target="../media/image672.png"/><Relationship Id="rId285" Type="http://schemas.openxmlformats.org/officeDocument/2006/relationships/image" Target="../media/image713.png"/><Relationship Id="rId506" Type="http://schemas.openxmlformats.org/officeDocument/2006/relationships/customXml" Target="../ink/ink798.xml"/><Relationship Id="rId492" Type="http://schemas.openxmlformats.org/officeDocument/2006/relationships/customXml" Target="../ink/ink791.xml"/><Relationship Id="rId713" Type="http://schemas.openxmlformats.org/officeDocument/2006/relationships/image" Target="../media/image927.png"/><Relationship Id="rId145" Type="http://schemas.openxmlformats.org/officeDocument/2006/relationships/image" Target="../media/image644.png"/><Relationship Id="rId352" Type="http://schemas.openxmlformats.org/officeDocument/2006/relationships/customXml" Target="../ink/ink721.xml"/><Relationship Id="rId212" Type="http://schemas.openxmlformats.org/officeDocument/2006/relationships/customXml" Target="../ink/ink651.xml"/><Relationship Id="rId657" Type="http://schemas.openxmlformats.org/officeDocument/2006/relationships/image" Target="../media/image899.png"/><Relationship Id="rId296" Type="http://schemas.openxmlformats.org/officeDocument/2006/relationships/customXml" Target="../ink/ink693.xml"/><Relationship Id="rId517" Type="http://schemas.openxmlformats.org/officeDocument/2006/relationships/image" Target="../media/image829.png"/><Relationship Id="rId724" Type="http://schemas.openxmlformats.org/officeDocument/2006/relationships/customXml" Target="../ink/ink907.xml"/><Relationship Id="rId60" Type="http://schemas.openxmlformats.org/officeDocument/2006/relationships/customXml" Target="../ink/ink575.xml"/><Relationship Id="rId156" Type="http://schemas.openxmlformats.org/officeDocument/2006/relationships/customXml" Target="../ink/ink623.xml"/><Relationship Id="rId363" Type="http://schemas.openxmlformats.org/officeDocument/2006/relationships/image" Target="../media/image752.png"/><Relationship Id="rId570" Type="http://schemas.openxmlformats.org/officeDocument/2006/relationships/customXml" Target="../ink/ink830.xml"/><Relationship Id="rId223" Type="http://schemas.openxmlformats.org/officeDocument/2006/relationships/image" Target="../media/image683.png"/><Relationship Id="rId430" Type="http://schemas.openxmlformats.org/officeDocument/2006/relationships/customXml" Target="../ink/ink760.xml"/><Relationship Id="rId668" Type="http://schemas.openxmlformats.org/officeDocument/2006/relationships/customXml" Target="../ink/ink879.xml"/><Relationship Id="rId18" Type="http://schemas.openxmlformats.org/officeDocument/2006/relationships/customXml" Target="../ink/ink554.xml"/><Relationship Id="rId528" Type="http://schemas.openxmlformats.org/officeDocument/2006/relationships/customXml" Target="../ink/ink809.xml"/><Relationship Id="rId735" Type="http://schemas.openxmlformats.org/officeDocument/2006/relationships/image" Target="../media/image938.png"/><Relationship Id="rId167" Type="http://schemas.openxmlformats.org/officeDocument/2006/relationships/image" Target="../media/image655.png"/><Relationship Id="rId374" Type="http://schemas.openxmlformats.org/officeDocument/2006/relationships/customXml" Target="../ink/ink732.xml"/><Relationship Id="rId581" Type="http://schemas.openxmlformats.org/officeDocument/2006/relationships/image" Target="../media/image861.png"/><Relationship Id="rId71" Type="http://schemas.openxmlformats.org/officeDocument/2006/relationships/image" Target="../media/image607.png"/><Relationship Id="rId234" Type="http://schemas.openxmlformats.org/officeDocument/2006/relationships/customXml" Target="../ink/ink662.xml"/><Relationship Id="rId679" Type="http://schemas.openxmlformats.org/officeDocument/2006/relationships/image" Target="../media/image910.png"/><Relationship Id="rId2" Type="http://schemas.openxmlformats.org/officeDocument/2006/relationships/image" Target="../media/image4.jpeg"/><Relationship Id="rId29" Type="http://schemas.openxmlformats.org/officeDocument/2006/relationships/image" Target="../media/image586.png"/><Relationship Id="rId441" Type="http://schemas.openxmlformats.org/officeDocument/2006/relationships/image" Target="../media/image791.png"/><Relationship Id="rId539" Type="http://schemas.openxmlformats.org/officeDocument/2006/relationships/image" Target="../media/image840.png"/><Relationship Id="rId746" Type="http://schemas.openxmlformats.org/officeDocument/2006/relationships/customXml" Target="../ink/ink918.xml"/><Relationship Id="rId178" Type="http://schemas.openxmlformats.org/officeDocument/2006/relationships/customXml" Target="../ink/ink634.xml"/><Relationship Id="rId301" Type="http://schemas.openxmlformats.org/officeDocument/2006/relationships/image" Target="../media/image721.png"/><Relationship Id="rId82" Type="http://schemas.openxmlformats.org/officeDocument/2006/relationships/customXml" Target="../ink/ink586.xml"/><Relationship Id="rId385" Type="http://schemas.openxmlformats.org/officeDocument/2006/relationships/image" Target="../media/image763.png"/><Relationship Id="rId592" Type="http://schemas.openxmlformats.org/officeDocument/2006/relationships/customXml" Target="../ink/ink841.xml"/><Relationship Id="rId606" Type="http://schemas.openxmlformats.org/officeDocument/2006/relationships/customXml" Target="../ink/ink848.xml"/><Relationship Id="rId245" Type="http://schemas.openxmlformats.org/officeDocument/2006/relationships/image" Target="../media/image694.png"/><Relationship Id="rId452" Type="http://schemas.openxmlformats.org/officeDocument/2006/relationships/customXml" Target="../ink/ink771.xml"/><Relationship Id="rId105" Type="http://schemas.openxmlformats.org/officeDocument/2006/relationships/image" Target="../media/image624.png"/><Relationship Id="rId312" Type="http://schemas.openxmlformats.org/officeDocument/2006/relationships/customXml" Target="../ink/ink701.xml"/><Relationship Id="rId757" Type="http://schemas.openxmlformats.org/officeDocument/2006/relationships/image" Target="../media/image949.png"/><Relationship Id="rId93" Type="http://schemas.openxmlformats.org/officeDocument/2006/relationships/image" Target="../media/image618.png"/><Relationship Id="rId189" Type="http://schemas.openxmlformats.org/officeDocument/2006/relationships/image" Target="../media/image666.png"/><Relationship Id="rId396" Type="http://schemas.openxmlformats.org/officeDocument/2006/relationships/customXml" Target="../ink/ink743.xml"/><Relationship Id="rId617" Type="http://schemas.openxmlformats.org/officeDocument/2006/relationships/image" Target="../media/image879.png"/><Relationship Id="rId256" Type="http://schemas.openxmlformats.org/officeDocument/2006/relationships/customXml" Target="../ink/ink673.xml"/><Relationship Id="rId463" Type="http://schemas.openxmlformats.org/officeDocument/2006/relationships/image" Target="../media/image802.png"/><Relationship Id="rId670" Type="http://schemas.openxmlformats.org/officeDocument/2006/relationships/customXml" Target="../ink/ink880.xml"/><Relationship Id="rId116" Type="http://schemas.openxmlformats.org/officeDocument/2006/relationships/customXml" Target="../ink/ink603.xml"/><Relationship Id="rId323" Type="http://schemas.openxmlformats.org/officeDocument/2006/relationships/image" Target="../media/image732.png"/><Relationship Id="rId530" Type="http://schemas.openxmlformats.org/officeDocument/2006/relationships/customXml" Target="../ink/ink810.xml"/><Relationship Id="rId768" Type="http://schemas.openxmlformats.org/officeDocument/2006/relationships/customXml" Target="../ink/ink929.xml"/><Relationship Id="rId20" Type="http://schemas.openxmlformats.org/officeDocument/2006/relationships/customXml" Target="../ink/ink555.xml"/><Relationship Id="rId628" Type="http://schemas.openxmlformats.org/officeDocument/2006/relationships/customXml" Target="../ink/ink859.xml"/><Relationship Id="rId267" Type="http://schemas.openxmlformats.org/officeDocument/2006/relationships/image" Target="../media/image704.png"/><Relationship Id="rId474" Type="http://schemas.openxmlformats.org/officeDocument/2006/relationships/customXml" Target="../ink/ink782.xml"/><Relationship Id="rId127" Type="http://schemas.openxmlformats.org/officeDocument/2006/relationships/image" Target="../media/image635.png"/><Relationship Id="rId681" Type="http://schemas.openxmlformats.org/officeDocument/2006/relationships/image" Target="../media/image911.png"/><Relationship Id="rId779" Type="http://schemas.openxmlformats.org/officeDocument/2006/relationships/image" Target="../media/image960.png"/><Relationship Id="rId31" Type="http://schemas.openxmlformats.org/officeDocument/2006/relationships/image" Target="../media/image587.png"/><Relationship Id="rId334" Type="http://schemas.openxmlformats.org/officeDocument/2006/relationships/customXml" Target="../ink/ink712.xml"/><Relationship Id="rId541" Type="http://schemas.openxmlformats.org/officeDocument/2006/relationships/image" Target="../media/image841.png"/><Relationship Id="rId639" Type="http://schemas.openxmlformats.org/officeDocument/2006/relationships/image" Target="../media/image890.png"/><Relationship Id="rId180" Type="http://schemas.openxmlformats.org/officeDocument/2006/relationships/customXml" Target="../ink/ink635.xml"/><Relationship Id="rId278" Type="http://schemas.openxmlformats.org/officeDocument/2006/relationships/customXml" Target="../ink/ink684.xml"/><Relationship Id="rId401" Type="http://schemas.openxmlformats.org/officeDocument/2006/relationships/image" Target="../media/image771.png"/><Relationship Id="rId485" Type="http://schemas.openxmlformats.org/officeDocument/2006/relationships/image" Target="../media/image813.png"/><Relationship Id="rId692" Type="http://schemas.openxmlformats.org/officeDocument/2006/relationships/customXml" Target="../ink/ink891.xml"/><Relationship Id="rId706" Type="http://schemas.openxmlformats.org/officeDocument/2006/relationships/customXml" Target="../ink/ink898.xml"/><Relationship Id="rId42" Type="http://schemas.openxmlformats.org/officeDocument/2006/relationships/customXml" Target="../ink/ink566.xml"/><Relationship Id="rId138" Type="http://schemas.openxmlformats.org/officeDocument/2006/relationships/customXml" Target="../ink/ink614.xml"/><Relationship Id="rId345" Type="http://schemas.openxmlformats.org/officeDocument/2006/relationships/image" Target="../media/image743.png"/><Relationship Id="rId552" Type="http://schemas.openxmlformats.org/officeDocument/2006/relationships/customXml" Target="../ink/ink821.xml"/><Relationship Id="rId191" Type="http://schemas.openxmlformats.org/officeDocument/2006/relationships/image" Target="../media/image667.png"/><Relationship Id="rId205" Type="http://schemas.openxmlformats.org/officeDocument/2006/relationships/image" Target="../media/image674.png"/><Relationship Id="rId412" Type="http://schemas.openxmlformats.org/officeDocument/2006/relationships/customXml" Target="../ink/ink751.xml"/><Relationship Id="rId289" Type="http://schemas.openxmlformats.org/officeDocument/2006/relationships/image" Target="../media/image715.png"/><Relationship Id="rId496" Type="http://schemas.openxmlformats.org/officeDocument/2006/relationships/customXml" Target="../ink/ink793.xml"/><Relationship Id="rId717" Type="http://schemas.openxmlformats.org/officeDocument/2006/relationships/image" Target="../media/image929.png"/><Relationship Id="rId53" Type="http://schemas.openxmlformats.org/officeDocument/2006/relationships/image" Target="../media/image598.png"/><Relationship Id="rId149" Type="http://schemas.openxmlformats.org/officeDocument/2006/relationships/image" Target="../media/image646.png"/><Relationship Id="rId356" Type="http://schemas.openxmlformats.org/officeDocument/2006/relationships/customXml" Target="../ink/ink723.xml"/><Relationship Id="rId563" Type="http://schemas.openxmlformats.org/officeDocument/2006/relationships/image" Target="../media/image852.png"/><Relationship Id="rId770" Type="http://schemas.openxmlformats.org/officeDocument/2006/relationships/customXml" Target="../ink/ink930.xml"/><Relationship Id="rId216" Type="http://schemas.openxmlformats.org/officeDocument/2006/relationships/customXml" Target="../ink/ink653.xml"/><Relationship Id="rId423" Type="http://schemas.openxmlformats.org/officeDocument/2006/relationships/image" Target="../media/image782.png"/><Relationship Id="rId258" Type="http://schemas.openxmlformats.org/officeDocument/2006/relationships/customXml" Target="../ink/ink674.xml"/><Relationship Id="rId465" Type="http://schemas.openxmlformats.org/officeDocument/2006/relationships/image" Target="../media/image803.png"/><Relationship Id="rId630" Type="http://schemas.openxmlformats.org/officeDocument/2006/relationships/customXml" Target="../ink/ink860.xml"/><Relationship Id="rId672" Type="http://schemas.openxmlformats.org/officeDocument/2006/relationships/customXml" Target="../ink/ink881.xml"/><Relationship Id="rId728" Type="http://schemas.openxmlformats.org/officeDocument/2006/relationships/customXml" Target="../ink/ink909.xml"/><Relationship Id="rId22" Type="http://schemas.openxmlformats.org/officeDocument/2006/relationships/customXml" Target="../ink/ink556.xml"/><Relationship Id="rId64" Type="http://schemas.openxmlformats.org/officeDocument/2006/relationships/customXml" Target="../ink/ink577.xml"/><Relationship Id="rId118" Type="http://schemas.openxmlformats.org/officeDocument/2006/relationships/customXml" Target="../ink/ink604.xml"/><Relationship Id="rId325" Type="http://schemas.openxmlformats.org/officeDocument/2006/relationships/image" Target="../media/image733.png"/><Relationship Id="rId367" Type="http://schemas.openxmlformats.org/officeDocument/2006/relationships/image" Target="../media/image754.png"/><Relationship Id="rId532" Type="http://schemas.openxmlformats.org/officeDocument/2006/relationships/customXml" Target="../ink/ink811.xml"/><Relationship Id="rId574" Type="http://schemas.openxmlformats.org/officeDocument/2006/relationships/customXml" Target="../ink/ink832.xml"/><Relationship Id="rId171" Type="http://schemas.openxmlformats.org/officeDocument/2006/relationships/image" Target="../media/image657.png"/><Relationship Id="rId227" Type="http://schemas.openxmlformats.org/officeDocument/2006/relationships/image" Target="../media/image685.png"/><Relationship Id="rId781" Type="http://schemas.openxmlformats.org/officeDocument/2006/relationships/image" Target="../media/image961.png"/><Relationship Id="rId269" Type="http://schemas.openxmlformats.org/officeDocument/2006/relationships/image" Target="../media/image705.png"/><Relationship Id="rId434" Type="http://schemas.openxmlformats.org/officeDocument/2006/relationships/customXml" Target="../ink/ink762.xml"/><Relationship Id="rId476" Type="http://schemas.openxmlformats.org/officeDocument/2006/relationships/customXml" Target="../ink/ink783.xml"/><Relationship Id="rId641" Type="http://schemas.openxmlformats.org/officeDocument/2006/relationships/image" Target="../media/image891.png"/><Relationship Id="rId683" Type="http://schemas.openxmlformats.org/officeDocument/2006/relationships/image" Target="../media/image912.png"/><Relationship Id="rId739" Type="http://schemas.openxmlformats.org/officeDocument/2006/relationships/image" Target="../media/image940.png"/><Relationship Id="rId33" Type="http://schemas.openxmlformats.org/officeDocument/2006/relationships/image" Target="../media/image588.png"/><Relationship Id="rId129" Type="http://schemas.openxmlformats.org/officeDocument/2006/relationships/image" Target="../media/image636.png"/><Relationship Id="rId280" Type="http://schemas.openxmlformats.org/officeDocument/2006/relationships/customXml" Target="../ink/ink685.xml"/><Relationship Id="rId336" Type="http://schemas.openxmlformats.org/officeDocument/2006/relationships/customXml" Target="../ink/ink713.xml"/><Relationship Id="rId501" Type="http://schemas.openxmlformats.org/officeDocument/2006/relationships/image" Target="../media/image821.png"/><Relationship Id="rId543" Type="http://schemas.openxmlformats.org/officeDocument/2006/relationships/image" Target="../media/image842.png"/><Relationship Id="rId75" Type="http://schemas.openxmlformats.org/officeDocument/2006/relationships/image" Target="../media/image609.png"/><Relationship Id="rId140" Type="http://schemas.openxmlformats.org/officeDocument/2006/relationships/customXml" Target="../ink/ink615.xml"/><Relationship Id="rId182" Type="http://schemas.openxmlformats.org/officeDocument/2006/relationships/customXml" Target="../ink/ink636.xml"/><Relationship Id="rId378" Type="http://schemas.openxmlformats.org/officeDocument/2006/relationships/customXml" Target="../ink/ink734.xml"/><Relationship Id="rId403" Type="http://schemas.openxmlformats.org/officeDocument/2006/relationships/image" Target="../media/image772.png"/><Relationship Id="rId585" Type="http://schemas.openxmlformats.org/officeDocument/2006/relationships/image" Target="../media/image863.png"/><Relationship Id="rId750" Type="http://schemas.openxmlformats.org/officeDocument/2006/relationships/customXml" Target="../ink/ink920.xml"/><Relationship Id="rId6" Type="http://schemas.openxmlformats.org/officeDocument/2006/relationships/customXml" Target="../ink/ink548.xml"/><Relationship Id="rId238" Type="http://schemas.openxmlformats.org/officeDocument/2006/relationships/customXml" Target="../ink/ink664.xml"/><Relationship Id="rId445" Type="http://schemas.openxmlformats.org/officeDocument/2006/relationships/image" Target="../media/image793.png"/><Relationship Id="rId487" Type="http://schemas.openxmlformats.org/officeDocument/2006/relationships/image" Target="../media/image814.png"/><Relationship Id="rId610" Type="http://schemas.openxmlformats.org/officeDocument/2006/relationships/customXml" Target="../ink/ink850.xml"/><Relationship Id="rId652" Type="http://schemas.openxmlformats.org/officeDocument/2006/relationships/customXml" Target="../ink/ink871.xml"/><Relationship Id="rId694" Type="http://schemas.openxmlformats.org/officeDocument/2006/relationships/customXml" Target="../ink/ink892.xml"/><Relationship Id="rId708" Type="http://schemas.openxmlformats.org/officeDocument/2006/relationships/customXml" Target="../ink/ink899.xml"/><Relationship Id="rId291" Type="http://schemas.openxmlformats.org/officeDocument/2006/relationships/image" Target="../media/image716.png"/><Relationship Id="rId305" Type="http://schemas.openxmlformats.org/officeDocument/2006/relationships/image" Target="../media/image723.png"/><Relationship Id="rId347" Type="http://schemas.openxmlformats.org/officeDocument/2006/relationships/image" Target="../media/image744.png"/><Relationship Id="rId512" Type="http://schemas.openxmlformats.org/officeDocument/2006/relationships/customXml" Target="../ink/ink801.xml"/><Relationship Id="rId44" Type="http://schemas.openxmlformats.org/officeDocument/2006/relationships/customXml" Target="../ink/ink567.xml"/><Relationship Id="rId86" Type="http://schemas.openxmlformats.org/officeDocument/2006/relationships/customXml" Target="../ink/ink588.xml"/><Relationship Id="rId151" Type="http://schemas.openxmlformats.org/officeDocument/2006/relationships/image" Target="../media/image647.png"/><Relationship Id="rId389" Type="http://schemas.openxmlformats.org/officeDocument/2006/relationships/image" Target="../media/image765.png"/><Relationship Id="rId554" Type="http://schemas.openxmlformats.org/officeDocument/2006/relationships/customXml" Target="../ink/ink822.xml"/><Relationship Id="rId596" Type="http://schemas.openxmlformats.org/officeDocument/2006/relationships/customXml" Target="../ink/ink843.xml"/><Relationship Id="rId761" Type="http://schemas.openxmlformats.org/officeDocument/2006/relationships/image" Target="../media/image951.png"/><Relationship Id="rId193" Type="http://schemas.openxmlformats.org/officeDocument/2006/relationships/image" Target="../media/image668.png"/><Relationship Id="rId207" Type="http://schemas.openxmlformats.org/officeDocument/2006/relationships/image" Target="../media/image675.png"/><Relationship Id="rId249" Type="http://schemas.openxmlformats.org/officeDocument/2006/relationships/image" Target="../media/image295.png"/><Relationship Id="rId414" Type="http://schemas.openxmlformats.org/officeDocument/2006/relationships/customXml" Target="../ink/ink752.xml"/><Relationship Id="rId456" Type="http://schemas.openxmlformats.org/officeDocument/2006/relationships/customXml" Target="../ink/ink773.xml"/><Relationship Id="rId498" Type="http://schemas.openxmlformats.org/officeDocument/2006/relationships/customXml" Target="../ink/ink794.xml"/><Relationship Id="rId621" Type="http://schemas.openxmlformats.org/officeDocument/2006/relationships/image" Target="../media/image881.png"/><Relationship Id="rId663" Type="http://schemas.openxmlformats.org/officeDocument/2006/relationships/image" Target="../media/image902.png"/><Relationship Id="rId13" Type="http://schemas.openxmlformats.org/officeDocument/2006/relationships/image" Target="../media/image578.png"/><Relationship Id="rId109" Type="http://schemas.openxmlformats.org/officeDocument/2006/relationships/image" Target="../media/image626.png"/><Relationship Id="rId260" Type="http://schemas.openxmlformats.org/officeDocument/2006/relationships/customXml" Target="../ink/ink675.xml"/><Relationship Id="rId316" Type="http://schemas.openxmlformats.org/officeDocument/2006/relationships/customXml" Target="../ink/ink703.xml"/><Relationship Id="rId523" Type="http://schemas.openxmlformats.org/officeDocument/2006/relationships/image" Target="../media/image832.png"/><Relationship Id="rId719" Type="http://schemas.openxmlformats.org/officeDocument/2006/relationships/image" Target="../media/image930.png"/><Relationship Id="rId55" Type="http://schemas.openxmlformats.org/officeDocument/2006/relationships/image" Target="../media/image599.png"/><Relationship Id="rId97" Type="http://schemas.openxmlformats.org/officeDocument/2006/relationships/image" Target="../media/image620.png"/><Relationship Id="rId120" Type="http://schemas.openxmlformats.org/officeDocument/2006/relationships/customXml" Target="../ink/ink605.xml"/><Relationship Id="rId358" Type="http://schemas.openxmlformats.org/officeDocument/2006/relationships/customXml" Target="../ink/ink724.xml"/><Relationship Id="rId565" Type="http://schemas.openxmlformats.org/officeDocument/2006/relationships/image" Target="../media/image853.png"/><Relationship Id="rId730" Type="http://schemas.openxmlformats.org/officeDocument/2006/relationships/customXml" Target="../ink/ink910.xml"/><Relationship Id="rId772" Type="http://schemas.openxmlformats.org/officeDocument/2006/relationships/customXml" Target="../ink/ink931.xml"/><Relationship Id="rId162" Type="http://schemas.openxmlformats.org/officeDocument/2006/relationships/customXml" Target="../ink/ink626.xml"/><Relationship Id="rId218" Type="http://schemas.openxmlformats.org/officeDocument/2006/relationships/customXml" Target="../ink/ink654.xml"/><Relationship Id="rId425" Type="http://schemas.openxmlformats.org/officeDocument/2006/relationships/image" Target="../media/image783.png"/><Relationship Id="rId467" Type="http://schemas.openxmlformats.org/officeDocument/2006/relationships/image" Target="../media/image804.png"/><Relationship Id="rId632" Type="http://schemas.openxmlformats.org/officeDocument/2006/relationships/customXml" Target="../ink/ink861.xml"/><Relationship Id="rId271" Type="http://schemas.openxmlformats.org/officeDocument/2006/relationships/image" Target="../media/image706.png"/><Relationship Id="rId674" Type="http://schemas.openxmlformats.org/officeDocument/2006/relationships/customXml" Target="../ink/ink882.xml"/><Relationship Id="rId24" Type="http://schemas.openxmlformats.org/officeDocument/2006/relationships/customXml" Target="../ink/ink557.xml"/><Relationship Id="rId66" Type="http://schemas.openxmlformats.org/officeDocument/2006/relationships/customXml" Target="../ink/ink578.xml"/><Relationship Id="rId131" Type="http://schemas.openxmlformats.org/officeDocument/2006/relationships/image" Target="../media/image637.png"/><Relationship Id="rId327" Type="http://schemas.openxmlformats.org/officeDocument/2006/relationships/image" Target="../media/image734.png"/><Relationship Id="rId369" Type="http://schemas.openxmlformats.org/officeDocument/2006/relationships/image" Target="../media/image755.png"/><Relationship Id="rId534" Type="http://schemas.openxmlformats.org/officeDocument/2006/relationships/customXml" Target="../ink/ink812.xml"/><Relationship Id="rId576" Type="http://schemas.openxmlformats.org/officeDocument/2006/relationships/customXml" Target="../ink/ink833.xml"/><Relationship Id="rId741" Type="http://schemas.openxmlformats.org/officeDocument/2006/relationships/image" Target="../media/image941.png"/><Relationship Id="rId783" Type="http://schemas.openxmlformats.org/officeDocument/2006/relationships/image" Target="../media/image962.png"/><Relationship Id="rId173" Type="http://schemas.openxmlformats.org/officeDocument/2006/relationships/image" Target="../media/image658.png"/><Relationship Id="rId229" Type="http://schemas.openxmlformats.org/officeDocument/2006/relationships/image" Target="../media/image686.png"/><Relationship Id="rId380" Type="http://schemas.openxmlformats.org/officeDocument/2006/relationships/customXml" Target="../ink/ink735.xml"/><Relationship Id="rId436" Type="http://schemas.openxmlformats.org/officeDocument/2006/relationships/customXml" Target="../ink/ink763.xml"/><Relationship Id="rId601" Type="http://schemas.openxmlformats.org/officeDocument/2006/relationships/image" Target="../media/image871.png"/><Relationship Id="rId643" Type="http://schemas.openxmlformats.org/officeDocument/2006/relationships/image" Target="../media/image892.png"/><Relationship Id="rId240" Type="http://schemas.openxmlformats.org/officeDocument/2006/relationships/customXml" Target="../ink/ink665.xml"/><Relationship Id="rId478" Type="http://schemas.openxmlformats.org/officeDocument/2006/relationships/customXml" Target="../ink/ink784.xml"/><Relationship Id="rId685" Type="http://schemas.openxmlformats.org/officeDocument/2006/relationships/image" Target="../media/image913.png"/><Relationship Id="rId35" Type="http://schemas.openxmlformats.org/officeDocument/2006/relationships/image" Target="../media/image589.png"/><Relationship Id="rId77" Type="http://schemas.openxmlformats.org/officeDocument/2006/relationships/image" Target="../media/image610.png"/><Relationship Id="rId100" Type="http://schemas.openxmlformats.org/officeDocument/2006/relationships/customXml" Target="../ink/ink595.xml"/><Relationship Id="rId282" Type="http://schemas.openxmlformats.org/officeDocument/2006/relationships/customXml" Target="../ink/ink686.xml"/><Relationship Id="rId338" Type="http://schemas.openxmlformats.org/officeDocument/2006/relationships/customXml" Target="../ink/ink714.xml"/><Relationship Id="rId503" Type="http://schemas.openxmlformats.org/officeDocument/2006/relationships/image" Target="../media/image822.png"/><Relationship Id="rId545" Type="http://schemas.openxmlformats.org/officeDocument/2006/relationships/image" Target="../media/image843.png"/><Relationship Id="rId587" Type="http://schemas.openxmlformats.org/officeDocument/2006/relationships/image" Target="../media/image864.png"/><Relationship Id="rId710" Type="http://schemas.openxmlformats.org/officeDocument/2006/relationships/customXml" Target="../ink/ink900.xml"/><Relationship Id="rId752" Type="http://schemas.openxmlformats.org/officeDocument/2006/relationships/customXml" Target="../ink/ink921.xml"/><Relationship Id="rId8" Type="http://schemas.openxmlformats.org/officeDocument/2006/relationships/customXml" Target="../ink/ink549.xml"/><Relationship Id="rId142" Type="http://schemas.openxmlformats.org/officeDocument/2006/relationships/customXml" Target="../ink/ink616.xml"/><Relationship Id="rId184" Type="http://schemas.openxmlformats.org/officeDocument/2006/relationships/customXml" Target="../ink/ink637.xml"/><Relationship Id="rId391" Type="http://schemas.openxmlformats.org/officeDocument/2006/relationships/image" Target="../media/image766.png"/><Relationship Id="rId405" Type="http://schemas.openxmlformats.org/officeDocument/2006/relationships/image" Target="../media/image773.png"/><Relationship Id="rId447" Type="http://schemas.openxmlformats.org/officeDocument/2006/relationships/image" Target="../media/image794.png"/><Relationship Id="rId612" Type="http://schemas.openxmlformats.org/officeDocument/2006/relationships/customXml" Target="../ink/ink851.xml"/><Relationship Id="rId251" Type="http://schemas.openxmlformats.org/officeDocument/2006/relationships/image" Target="../media/image696.png"/><Relationship Id="rId489" Type="http://schemas.openxmlformats.org/officeDocument/2006/relationships/image" Target="../media/image815.png"/><Relationship Id="rId654" Type="http://schemas.openxmlformats.org/officeDocument/2006/relationships/customXml" Target="../ink/ink872.xml"/><Relationship Id="rId696" Type="http://schemas.openxmlformats.org/officeDocument/2006/relationships/customXml" Target="../ink/ink893.xml"/><Relationship Id="rId46" Type="http://schemas.openxmlformats.org/officeDocument/2006/relationships/customXml" Target="../ink/ink568.xml"/><Relationship Id="rId293" Type="http://schemas.openxmlformats.org/officeDocument/2006/relationships/image" Target="../media/image717.png"/><Relationship Id="rId307" Type="http://schemas.openxmlformats.org/officeDocument/2006/relationships/image" Target="../media/image724.png"/><Relationship Id="rId349" Type="http://schemas.openxmlformats.org/officeDocument/2006/relationships/image" Target="../media/image745.png"/><Relationship Id="rId514" Type="http://schemas.openxmlformats.org/officeDocument/2006/relationships/customXml" Target="../ink/ink802.xml"/><Relationship Id="rId556" Type="http://schemas.openxmlformats.org/officeDocument/2006/relationships/customXml" Target="../ink/ink823.xml"/><Relationship Id="rId721" Type="http://schemas.openxmlformats.org/officeDocument/2006/relationships/image" Target="../media/image931.png"/><Relationship Id="rId763" Type="http://schemas.openxmlformats.org/officeDocument/2006/relationships/image" Target="../media/image952.png"/><Relationship Id="rId88" Type="http://schemas.openxmlformats.org/officeDocument/2006/relationships/customXml" Target="../ink/ink589.xml"/><Relationship Id="rId111" Type="http://schemas.openxmlformats.org/officeDocument/2006/relationships/image" Target="../media/image627.png"/><Relationship Id="rId153" Type="http://schemas.openxmlformats.org/officeDocument/2006/relationships/image" Target="../media/image648.png"/><Relationship Id="rId195" Type="http://schemas.openxmlformats.org/officeDocument/2006/relationships/image" Target="../media/image669.png"/><Relationship Id="rId209" Type="http://schemas.openxmlformats.org/officeDocument/2006/relationships/image" Target="../media/image676.png"/><Relationship Id="rId360" Type="http://schemas.openxmlformats.org/officeDocument/2006/relationships/customXml" Target="../ink/ink725.xml"/><Relationship Id="rId416" Type="http://schemas.openxmlformats.org/officeDocument/2006/relationships/customXml" Target="../ink/ink753.xml"/><Relationship Id="rId598" Type="http://schemas.openxmlformats.org/officeDocument/2006/relationships/customXml" Target="../ink/ink844.xml"/><Relationship Id="rId220" Type="http://schemas.openxmlformats.org/officeDocument/2006/relationships/customXml" Target="../ink/ink655.xml"/><Relationship Id="rId458" Type="http://schemas.openxmlformats.org/officeDocument/2006/relationships/customXml" Target="../ink/ink774.xml"/><Relationship Id="rId623" Type="http://schemas.openxmlformats.org/officeDocument/2006/relationships/image" Target="../media/image882.png"/><Relationship Id="rId665" Type="http://schemas.openxmlformats.org/officeDocument/2006/relationships/image" Target="../media/image903.png"/><Relationship Id="rId15" Type="http://schemas.openxmlformats.org/officeDocument/2006/relationships/image" Target="../media/image579.png"/><Relationship Id="rId57" Type="http://schemas.openxmlformats.org/officeDocument/2006/relationships/image" Target="../media/image600.png"/><Relationship Id="rId262" Type="http://schemas.openxmlformats.org/officeDocument/2006/relationships/customXml" Target="../ink/ink676.xml"/><Relationship Id="rId318" Type="http://schemas.openxmlformats.org/officeDocument/2006/relationships/customXml" Target="../ink/ink704.xml"/><Relationship Id="rId525" Type="http://schemas.openxmlformats.org/officeDocument/2006/relationships/image" Target="../media/image833.png"/><Relationship Id="rId567" Type="http://schemas.openxmlformats.org/officeDocument/2006/relationships/image" Target="../media/image854.png"/><Relationship Id="rId732" Type="http://schemas.openxmlformats.org/officeDocument/2006/relationships/customXml" Target="../ink/ink911.xml"/><Relationship Id="rId99" Type="http://schemas.openxmlformats.org/officeDocument/2006/relationships/image" Target="../media/image621.png"/><Relationship Id="rId122" Type="http://schemas.openxmlformats.org/officeDocument/2006/relationships/customXml" Target="../ink/ink606.xml"/><Relationship Id="rId164" Type="http://schemas.openxmlformats.org/officeDocument/2006/relationships/customXml" Target="../ink/ink627.xml"/><Relationship Id="rId371" Type="http://schemas.openxmlformats.org/officeDocument/2006/relationships/image" Target="../media/image756.png"/><Relationship Id="rId774" Type="http://schemas.openxmlformats.org/officeDocument/2006/relationships/customXml" Target="../ink/ink932.xml"/><Relationship Id="rId427" Type="http://schemas.openxmlformats.org/officeDocument/2006/relationships/image" Target="../media/image784.png"/><Relationship Id="rId469" Type="http://schemas.openxmlformats.org/officeDocument/2006/relationships/image" Target="../media/image805.png"/><Relationship Id="rId634" Type="http://schemas.openxmlformats.org/officeDocument/2006/relationships/customXml" Target="../ink/ink862.xml"/><Relationship Id="rId676" Type="http://schemas.openxmlformats.org/officeDocument/2006/relationships/customXml" Target="../ink/ink883.xml"/><Relationship Id="rId26" Type="http://schemas.openxmlformats.org/officeDocument/2006/relationships/customXml" Target="../ink/ink558.xml"/><Relationship Id="rId231" Type="http://schemas.openxmlformats.org/officeDocument/2006/relationships/image" Target="../media/image687.png"/><Relationship Id="rId273" Type="http://schemas.openxmlformats.org/officeDocument/2006/relationships/image" Target="../media/image707.png"/><Relationship Id="rId329" Type="http://schemas.openxmlformats.org/officeDocument/2006/relationships/image" Target="../media/image735.png"/><Relationship Id="rId480" Type="http://schemas.openxmlformats.org/officeDocument/2006/relationships/customXml" Target="../ink/ink785.xml"/><Relationship Id="rId536" Type="http://schemas.openxmlformats.org/officeDocument/2006/relationships/customXml" Target="../ink/ink813.xml"/><Relationship Id="rId701" Type="http://schemas.openxmlformats.org/officeDocument/2006/relationships/image" Target="../media/image921.png"/><Relationship Id="rId68" Type="http://schemas.openxmlformats.org/officeDocument/2006/relationships/customXml" Target="../ink/ink579.xml"/><Relationship Id="rId133" Type="http://schemas.openxmlformats.org/officeDocument/2006/relationships/image" Target="../media/image638.png"/><Relationship Id="rId175" Type="http://schemas.openxmlformats.org/officeDocument/2006/relationships/image" Target="../media/image659.png"/><Relationship Id="rId340" Type="http://schemas.openxmlformats.org/officeDocument/2006/relationships/customXml" Target="../ink/ink715.xml"/><Relationship Id="rId578" Type="http://schemas.openxmlformats.org/officeDocument/2006/relationships/customXml" Target="../ink/ink834.xml"/><Relationship Id="rId743" Type="http://schemas.openxmlformats.org/officeDocument/2006/relationships/image" Target="../media/image942.png"/><Relationship Id="rId785" Type="http://schemas.openxmlformats.org/officeDocument/2006/relationships/image" Target="../media/image963.png"/><Relationship Id="rId200" Type="http://schemas.openxmlformats.org/officeDocument/2006/relationships/customXml" Target="../ink/ink645.xml"/><Relationship Id="rId382" Type="http://schemas.openxmlformats.org/officeDocument/2006/relationships/customXml" Target="../ink/ink736.xml"/><Relationship Id="rId438" Type="http://schemas.openxmlformats.org/officeDocument/2006/relationships/customXml" Target="../ink/ink764.xml"/><Relationship Id="rId603" Type="http://schemas.openxmlformats.org/officeDocument/2006/relationships/image" Target="../media/image872.png"/><Relationship Id="rId645" Type="http://schemas.openxmlformats.org/officeDocument/2006/relationships/image" Target="../media/image893.png"/><Relationship Id="rId687" Type="http://schemas.openxmlformats.org/officeDocument/2006/relationships/image" Target="../media/image914.png"/><Relationship Id="rId242" Type="http://schemas.openxmlformats.org/officeDocument/2006/relationships/customXml" Target="../ink/ink666.xml"/><Relationship Id="rId284" Type="http://schemas.openxmlformats.org/officeDocument/2006/relationships/customXml" Target="../ink/ink687.xml"/><Relationship Id="rId491" Type="http://schemas.openxmlformats.org/officeDocument/2006/relationships/image" Target="../media/image816.png"/><Relationship Id="rId505" Type="http://schemas.openxmlformats.org/officeDocument/2006/relationships/image" Target="../media/image823.png"/><Relationship Id="rId712" Type="http://schemas.openxmlformats.org/officeDocument/2006/relationships/customXml" Target="../ink/ink901.xml"/><Relationship Id="rId37" Type="http://schemas.openxmlformats.org/officeDocument/2006/relationships/image" Target="../media/image590.png"/><Relationship Id="rId79" Type="http://schemas.openxmlformats.org/officeDocument/2006/relationships/image" Target="../media/image611.png"/><Relationship Id="rId102" Type="http://schemas.openxmlformats.org/officeDocument/2006/relationships/customXml" Target="../ink/ink596.xml"/><Relationship Id="rId144" Type="http://schemas.openxmlformats.org/officeDocument/2006/relationships/customXml" Target="../ink/ink617.xml"/><Relationship Id="rId547" Type="http://schemas.openxmlformats.org/officeDocument/2006/relationships/image" Target="../media/image844.png"/><Relationship Id="rId589" Type="http://schemas.openxmlformats.org/officeDocument/2006/relationships/image" Target="../media/image865.png"/><Relationship Id="rId754" Type="http://schemas.openxmlformats.org/officeDocument/2006/relationships/customXml" Target="../ink/ink922.xml"/><Relationship Id="rId90" Type="http://schemas.openxmlformats.org/officeDocument/2006/relationships/customXml" Target="../ink/ink590.xml"/><Relationship Id="rId186" Type="http://schemas.openxmlformats.org/officeDocument/2006/relationships/customXml" Target="../ink/ink638.xml"/><Relationship Id="rId351" Type="http://schemas.openxmlformats.org/officeDocument/2006/relationships/image" Target="../media/image746.png"/><Relationship Id="rId393" Type="http://schemas.openxmlformats.org/officeDocument/2006/relationships/image" Target="../media/image767.png"/><Relationship Id="rId407" Type="http://schemas.openxmlformats.org/officeDocument/2006/relationships/image" Target="../media/image774.png"/><Relationship Id="rId449" Type="http://schemas.openxmlformats.org/officeDocument/2006/relationships/image" Target="../media/image795.png"/><Relationship Id="rId614" Type="http://schemas.openxmlformats.org/officeDocument/2006/relationships/customXml" Target="../ink/ink852.xml"/><Relationship Id="rId656" Type="http://schemas.openxmlformats.org/officeDocument/2006/relationships/customXml" Target="../ink/ink873.xml"/><Relationship Id="rId211" Type="http://schemas.openxmlformats.org/officeDocument/2006/relationships/image" Target="../media/image677.png"/><Relationship Id="rId253" Type="http://schemas.openxmlformats.org/officeDocument/2006/relationships/image" Target="../media/image697.png"/><Relationship Id="rId295" Type="http://schemas.openxmlformats.org/officeDocument/2006/relationships/image" Target="../media/image718.png"/><Relationship Id="rId309" Type="http://schemas.openxmlformats.org/officeDocument/2006/relationships/image" Target="../media/image725.png"/><Relationship Id="rId460" Type="http://schemas.openxmlformats.org/officeDocument/2006/relationships/customXml" Target="../ink/ink775.xml"/><Relationship Id="rId516" Type="http://schemas.openxmlformats.org/officeDocument/2006/relationships/customXml" Target="../ink/ink803.xml"/><Relationship Id="rId698" Type="http://schemas.openxmlformats.org/officeDocument/2006/relationships/customXml" Target="../ink/ink894.xml"/><Relationship Id="rId48" Type="http://schemas.openxmlformats.org/officeDocument/2006/relationships/customXml" Target="../ink/ink569.xml"/><Relationship Id="rId113" Type="http://schemas.openxmlformats.org/officeDocument/2006/relationships/image" Target="../media/image628.png"/><Relationship Id="rId320" Type="http://schemas.openxmlformats.org/officeDocument/2006/relationships/customXml" Target="../ink/ink705.xml"/><Relationship Id="rId558" Type="http://schemas.openxmlformats.org/officeDocument/2006/relationships/customXml" Target="../ink/ink824.xml"/><Relationship Id="rId723" Type="http://schemas.openxmlformats.org/officeDocument/2006/relationships/image" Target="../media/image932.png"/><Relationship Id="rId765" Type="http://schemas.openxmlformats.org/officeDocument/2006/relationships/image" Target="../media/image953.png"/><Relationship Id="rId155" Type="http://schemas.openxmlformats.org/officeDocument/2006/relationships/image" Target="../media/image649.png"/><Relationship Id="rId197" Type="http://schemas.openxmlformats.org/officeDocument/2006/relationships/image" Target="../media/image670.png"/><Relationship Id="rId362" Type="http://schemas.openxmlformats.org/officeDocument/2006/relationships/customXml" Target="../ink/ink726.xml"/><Relationship Id="rId418" Type="http://schemas.openxmlformats.org/officeDocument/2006/relationships/customXml" Target="../ink/ink754.xml"/><Relationship Id="rId625" Type="http://schemas.openxmlformats.org/officeDocument/2006/relationships/image" Target="../media/image883.png"/><Relationship Id="rId222" Type="http://schemas.openxmlformats.org/officeDocument/2006/relationships/customXml" Target="../ink/ink656.xml"/><Relationship Id="rId264" Type="http://schemas.openxmlformats.org/officeDocument/2006/relationships/customXml" Target="../ink/ink677.xml"/><Relationship Id="rId471" Type="http://schemas.openxmlformats.org/officeDocument/2006/relationships/image" Target="../media/image806.png"/><Relationship Id="rId667" Type="http://schemas.openxmlformats.org/officeDocument/2006/relationships/image" Target="../media/image904.png"/><Relationship Id="rId17" Type="http://schemas.openxmlformats.org/officeDocument/2006/relationships/image" Target="../media/image580.png"/><Relationship Id="rId59" Type="http://schemas.openxmlformats.org/officeDocument/2006/relationships/image" Target="../media/image601.png"/><Relationship Id="rId124" Type="http://schemas.openxmlformats.org/officeDocument/2006/relationships/customXml" Target="../ink/ink607.xml"/><Relationship Id="rId527" Type="http://schemas.openxmlformats.org/officeDocument/2006/relationships/image" Target="../media/image834.png"/><Relationship Id="rId569" Type="http://schemas.openxmlformats.org/officeDocument/2006/relationships/image" Target="../media/image855.png"/><Relationship Id="rId734" Type="http://schemas.openxmlformats.org/officeDocument/2006/relationships/customXml" Target="../ink/ink912.xml"/><Relationship Id="rId776" Type="http://schemas.openxmlformats.org/officeDocument/2006/relationships/customXml" Target="../ink/ink933.xml"/><Relationship Id="rId70" Type="http://schemas.openxmlformats.org/officeDocument/2006/relationships/customXml" Target="../ink/ink580.xml"/><Relationship Id="rId166" Type="http://schemas.openxmlformats.org/officeDocument/2006/relationships/customXml" Target="../ink/ink628.xml"/><Relationship Id="rId331" Type="http://schemas.openxmlformats.org/officeDocument/2006/relationships/image" Target="../media/image736.png"/><Relationship Id="rId373" Type="http://schemas.openxmlformats.org/officeDocument/2006/relationships/image" Target="../media/image757.png"/><Relationship Id="rId429" Type="http://schemas.openxmlformats.org/officeDocument/2006/relationships/image" Target="../media/image785.png"/><Relationship Id="rId580" Type="http://schemas.openxmlformats.org/officeDocument/2006/relationships/customXml" Target="../ink/ink835.xml"/><Relationship Id="rId636" Type="http://schemas.openxmlformats.org/officeDocument/2006/relationships/customXml" Target="../ink/ink863.xml"/><Relationship Id="rId1" Type="http://schemas.openxmlformats.org/officeDocument/2006/relationships/slideLayout" Target="../slideLayouts/slideLayout7.xml"/><Relationship Id="rId233" Type="http://schemas.openxmlformats.org/officeDocument/2006/relationships/image" Target="../media/image688.png"/><Relationship Id="rId440" Type="http://schemas.openxmlformats.org/officeDocument/2006/relationships/customXml" Target="../ink/ink765.xml"/><Relationship Id="rId678" Type="http://schemas.openxmlformats.org/officeDocument/2006/relationships/customXml" Target="../ink/ink884.xml"/><Relationship Id="rId28" Type="http://schemas.openxmlformats.org/officeDocument/2006/relationships/customXml" Target="../ink/ink559.xml"/><Relationship Id="rId275" Type="http://schemas.openxmlformats.org/officeDocument/2006/relationships/image" Target="../media/image708.png"/><Relationship Id="rId300" Type="http://schemas.openxmlformats.org/officeDocument/2006/relationships/customXml" Target="../ink/ink695.xml"/><Relationship Id="rId482" Type="http://schemas.openxmlformats.org/officeDocument/2006/relationships/customXml" Target="../ink/ink786.xml"/><Relationship Id="rId538" Type="http://schemas.openxmlformats.org/officeDocument/2006/relationships/customXml" Target="../ink/ink814.xml"/><Relationship Id="rId703" Type="http://schemas.openxmlformats.org/officeDocument/2006/relationships/image" Target="../media/image922.png"/><Relationship Id="rId745" Type="http://schemas.openxmlformats.org/officeDocument/2006/relationships/image" Target="../media/image943.png"/><Relationship Id="rId81" Type="http://schemas.openxmlformats.org/officeDocument/2006/relationships/image" Target="../media/image612.png"/><Relationship Id="rId135" Type="http://schemas.openxmlformats.org/officeDocument/2006/relationships/image" Target="../media/image639.png"/><Relationship Id="rId177" Type="http://schemas.openxmlformats.org/officeDocument/2006/relationships/image" Target="../media/image660.png"/><Relationship Id="rId342" Type="http://schemas.openxmlformats.org/officeDocument/2006/relationships/customXml" Target="../ink/ink716.xml"/><Relationship Id="rId384" Type="http://schemas.openxmlformats.org/officeDocument/2006/relationships/customXml" Target="../ink/ink737.xml"/><Relationship Id="rId591" Type="http://schemas.openxmlformats.org/officeDocument/2006/relationships/image" Target="../media/image866.png"/><Relationship Id="rId605" Type="http://schemas.openxmlformats.org/officeDocument/2006/relationships/image" Target="../media/image873.png"/><Relationship Id="rId787" Type="http://schemas.openxmlformats.org/officeDocument/2006/relationships/image" Target="../media/image964.png"/><Relationship Id="rId202" Type="http://schemas.openxmlformats.org/officeDocument/2006/relationships/customXml" Target="../ink/ink646.xml"/><Relationship Id="rId244" Type="http://schemas.openxmlformats.org/officeDocument/2006/relationships/customXml" Target="../ink/ink667.xml"/><Relationship Id="rId647" Type="http://schemas.openxmlformats.org/officeDocument/2006/relationships/image" Target="../media/image894.png"/><Relationship Id="rId689" Type="http://schemas.openxmlformats.org/officeDocument/2006/relationships/image" Target="../media/image915.png"/><Relationship Id="rId39" Type="http://schemas.openxmlformats.org/officeDocument/2006/relationships/image" Target="../media/image591.png"/><Relationship Id="rId286" Type="http://schemas.openxmlformats.org/officeDocument/2006/relationships/customXml" Target="../ink/ink688.xml"/><Relationship Id="rId451" Type="http://schemas.openxmlformats.org/officeDocument/2006/relationships/image" Target="../media/image796.png"/><Relationship Id="rId493" Type="http://schemas.openxmlformats.org/officeDocument/2006/relationships/image" Target="../media/image817.png"/><Relationship Id="rId507" Type="http://schemas.openxmlformats.org/officeDocument/2006/relationships/image" Target="../media/image824.png"/><Relationship Id="rId549" Type="http://schemas.openxmlformats.org/officeDocument/2006/relationships/image" Target="../media/image845.png"/><Relationship Id="rId714" Type="http://schemas.openxmlformats.org/officeDocument/2006/relationships/customXml" Target="../ink/ink902.xml"/><Relationship Id="rId756" Type="http://schemas.openxmlformats.org/officeDocument/2006/relationships/customXml" Target="../ink/ink923.xml"/><Relationship Id="rId50" Type="http://schemas.openxmlformats.org/officeDocument/2006/relationships/customXml" Target="../ink/ink570.xml"/><Relationship Id="rId104" Type="http://schemas.openxmlformats.org/officeDocument/2006/relationships/customXml" Target="../ink/ink597.xml"/><Relationship Id="rId146" Type="http://schemas.openxmlformats.org/officeDocument/2006/relationships/customXml" Target="../ink/ink618.xml"/><Relationship Id="rId188" Type="http://schemas.openxmlformats.org/officeDocument/2006/relationships/customXml" Target="../ink/ink639.xml"/><Relationship Id="rId311" Type="http://schemas.openxmlformats.org/officeDocument/2006/relationships/image" Target="../media/image726.png"/><Relationship Id="rId353" Type="http://schemas.openxmlformats.org/officeDocument/2006/relationships/image" Target="../media/image747.png"/><Relationship Id="rId395" Type="http://schemas.openxmlformats.org/officeDocument/2006/relationships/image" Target="../media/image768.png"/><Relationship Id="rId409" Type="http://schemas.openxmlformats.org/officeDocument/2006/relationships/image" Target="../media/image775.png"/><Relationship Id="rId560" Type="http://schemas.openxmlformats.org/officeDocument/2006/relationships/customXml" Target="../ink/ink825.xml"/><Relationship Id="rId92" Type="http://schemas.openxmlformats.org/officeDocument/2006/relationships/customXml" Target="../ink/ink591.xml"/><Relationship Id="rId213" Type="http://schemas.openxmlformats.org/officeDocument/2006/relationships/image" Target="../media/image678.png"/><Relationship Id="rId420" Type="http://schemas.openxmlformats.org/officeDocument/2006/relationships/customXml" Target="../ink/ink755.xml"/><Relationship Id="rId616" Type="http://schemas.openxmlformats.org/officeDocument/2006/relationships/customXml" Target="../ink/ink853.xml"/><Relationship Id="rId658" Type="http://schemas.openxmlformats.org/officeDocument/2006/relationships/customXml" Target="../ink/ink874.xml"/><Relationship Id="rId255" Type="http://schemas.openxmlformats.org/officeDocument/2006/relationships/image" Target="../media/image698.png"/><Relationship Id="rId297" Type="http://schemas.openxmlformats.org/officeDocument/2006/relationships/image" Target="../media/image719.png"/><Relationship Id="rId462" Type="http://schemas.openxmlformats.org/officeDocument/2006/relationships/customXml" Target="../ink/ink776.xml"/><Relationship Id="rId518" Type="http://schemas.openxmlformats.org/officeDocument/2006/relationships/customXml" Target="../ink/ink804.xml"/><Relationship Id="rId725" Type="http://schemas.openxmlformats.org/officeDocument/2006/relationships/image" Target="../media/image933.png"/><Relationship Id="rId115" Type="http://schemas.openxmlformats.org/officeDocument/2006/relationships/image" Target="../media/image629.png"/><Relationship Id="rId157" Type="http://schemas.openxmlformats.org/officeDocument/2006/relationships/image" Target="../media/image650.png"/><Relationship Id="rId322" Type="http://schemas.openxmlformats.org/officeDocument/2006/relationships/customXml" Target="../ink/ink706.xml"/><Relationship Id="rId364" Type="http://schemas.openxmlformats.org/officeDocument/2006/relationships/customXml" Target="../ink/ink727.xml"/><Relationship Id="rId767" Type="http://schemas.openxmlformats.org/officeDocument/2006/relationships/image" Target="../media/image954.png"/><Relationship Id="rId61" Type="http://schemas.openxmlformats.org/officeDocument/2006/relationships/image" Target="../media/image602.png"/><Relationship Id="rId199" Type="http://schemas.openxmlformats.org/officeDocument/2006/relationships/image" Target="../media/image671.png"/><Relationship Id="rId571" Type="http://schemas.openxmlformats.org/officeDocument/2006/relationships/image" Target="../media/image856.png"/><Relationship Id="rId627" Type="http://schemas.openxmlformats.org/officeDocument/2006/relationships/image" Target="../media/image884.png"/><Relationship Id="rId669" Type="http://schemas.openxmlformats.org/officeDocument/2006/relationships/image" Target="../media/image905.png"/><Relationship Id="rId19" Type="http://schemas.openxmlformats.org/officeDocument/2006/relationships/image" Target="../media/image581.png"/><Relationship Id="rId224" Type="http://schemas.openxmlformats.org/officeDocument/2006/relationships/customXml" Target="../ink/ink657.xml"/><Relationship Id="rId266" Type="http://schemas.openxmlformats.org/officeDocument/2006/relationships/customXml" Target="../ink/ink678.xml"/><Relationship Id="rId431" Type="http://schemas.openxmlformats.org/officeDocument/2006/relationships/image" Target="../media/image786.png"/><Relationship Id="rId473" Type="http://schemas.openxmlformats.org/officeDocument/2006/relationships/image" Target="../media/image807.png"/><Relationship Id="rId529" Type="http://schemas.openxmlformats.org/officeDocument/2006/relationships/image" Target="../media/image835.png"/><Relationship Id="rId680" Type="http://schemas.openxmlformats.org/officeDocument/2006/relationships/customXml" Target="../ink/ink885.xml"/><Relationship Id="rId736" Type="http://schemas.openxmlformats.org/officeDocument/2006/relationships/customXml" Target="../ink/ink913.xml"/><Relationship Id="rId30" Type="http://schemas.openxmlformats.org/officeDocument/2006/relationships/customXml" Target="../ink/ink560.xml"/><Relationship Id="rId126" Type="http://schemas.openxmlformats.org/officeDocument/2006/relationships/customXml" Target="../ink/ink608.xml"/><Relationship Id="rId168" Type="http://schemas.openxmlformats.org/officeDocument/2006/relationships/customXml" Target="../ink/ink629.xml"/><Relationship Id="rId333" Type="http://schemas.openxmlformats.org/officeDocument/2006/relationships/image" Target="../media/image737.png"/><Relationship Id="rId540" Type="http://schemas.openxmlformats.org/officeDocument/2006/relationships/customXml" Target="../ink/ink815.xml"/><Relationship Id="rId778" Type="http://schemas.openxmlformats.org/officeDocument/2006/relationships/customXml" Target="../ink/ink934.xml"/><Relationship Id="rId72" Type="http://schemas.openxmlformats.org/officeDocument/2006/relationships/customXml" Target="../ink/ink581.xml"/><Relationship Id="rId375" Type="http://schemas.openxmlformats.org/officeDocument/2006/relationships/image" Target="../media/image758.png"/><Relationship Id="rId582" Type="http://schemas.openxmlformats.org/officeDocument/2006/relationships/customXml" Target="../ink/ink836.xml"/><Relationship Id="rId638" Type="http://schemas.openxmlformats.org/officeDocument/2006/relationships/customXml" Target="../ink/ink864.xml"/><Relationship Id="rId3" Type="http://schemas.openxmlformats.org/officeDocument/2006/relationships/image" Target="../media/image3.png"/><Relationship Id="rId235" Type="http://schemas.openxmlformats.org/officeDocument/2006/relationships/image" Target="../media/image689.png"/><Relationship Id="rId277" Type="http://schemas.openxmlformats.org/officeDocument/2006/relationships/image" Target="../media/image709.png"/><Relationship Id="rId400" Type="http://schemas.openxmlformats.org/officeDocument/2006/relationships/customXml" Target="../ink/ink745.xml"/><Relationship Id="rId442" Type="http://schemas.openxmlformats.org/officeDocument/2006/relationships/customXml" Target="../ink/ink766.xml"/><Relationship Id="rId484" Type="http://schemas.openxmlformats.org/officeDocument/2006/relationships/customXml" Target="../ink/ink787.xml"/><Relationship Id="rId705" Type="http://schemas.openxmlformats.org/officeDocument/2006/relationships/image" Target="../media/image923.png"/><Relationship Id="rId137" Type="http://schemas.openxmlformats.org/officeDocument/2006/relationships/image" Target="../media/image640.png"/><Relationship Id="rId302" Type="http://schemas.openxmlformats.org/officeDocument/2006/relationships/customXml" Target="../ink/ink696.xml"/><Relationship Id="rId344" Type="http://schemas.openxmlformats.org/officeDocument/2006/relationships/customXml" Target="../ink/ink717.xml"/><Relationship Id="rId691" Type="http://schemas.openxmlformats.org/officeDocument/2006/relationships/image" Target="../media/image916.png"/><Relationship Id="rId747" Type="http://schemas.openxmlformats.org/officeDocument/2006/relationships/image" Target="../media/image944.png"/><Relationship Id="rId789" Type="http://schemas.openxmlformats.org/officeDocument/2006/relationships/image" Target="../media/image965.png"/><Relationship Id="rId41" Type="http://schemas.openxmlformats.org/officeDocument/2006/relationships/image" Target="../media/image592.png"/><Relationship Id="rId83" Type="http://schemas.openxmlformats.org/officeDocument/2006/relationships/image" Target="../media/image613.png"/><Relationship Id="rId179" Type="http://schemas.openxmlformats.org/officeDocument/2006/relationships/image" Target="../media/image661.png"/><Relationship Id="rId386" Type="http://schemas.openxmlformats.org/officeDocument/2006/relationships/customXml" Target="../ink/ink738.xml"/><Relationship Id="rId551" Type="http://schemas.openxmlformats.org/officeDocument/2006/relationships/image" Target="../media/image846.png"/><Relationship Id="rId593" Type="http://schemas.openxmlformats.org/officeDocument/2006/relationships/image" Target="../media/image867.png"/><Relationship Id="rId607" Type="http://schemas.openxmlformats.org/officeDocument/2006/relationships/image" Target="../media/image874.png"/><Relationship Id="rId649" Type="http://schemas.openxmlformats.org/officeDocument/2006/relationships/image" Target="../media/image895.png"/><Relationship Id="rId190" Type="http://schemas.openxmlformats.org/officeDocument/2006/relationships/customXml" Target="../ink/ink640.xml"/><Relationship Id="rId204" Type="http://schemas.openxmlformats.org/officeDocument/2006/relationships/customXml" Target="../ink/ink647.xml"/><Relationship Id="rId246" Type="http://schemas.openxmlformats.org/officeDocument/2006/relationships/customXml" Target="../ink/ink668.xml"/><Relationship Id="rId288" Type="http://schemas.openxmlformats.org/officeDocument/2006/relationships/customXml" Target="../ink/ink689.xml"/><Relationship Id="rId411" Type="http://schemas.openxmlformats.org/officeDocument/2006/relationships/image" Target="../media/image776.png"/><Relationship Id="rId453" Type="http://schemas.openxmlformats.org/officeDocument/2006/relationships/image" Target="../media/image797.png"/><Relationship Id="rId509" Type="http://schemas.openxmlformats.org/officeDocument/2006/relationships/image" Target="../media/image825.png"/><Relationship Id="rId660" Type="http://schemas.openxmlformats.org/officeDocument/2006/relationships/customXml" Target="../ink/ink875.xml"/><Relationship Id="rId106" Type="http://schemas.openxmlformats.org/officeDocument/2006/relationships/customXml" Target="../ink/ink598.xml"/><Relationship Id="rId313" Type="http://schemas.openxmlformats.org/officeDocument/2006/relationships/image" Target="../media/image727.png"/><Relationship Id="rId495" Type="http://schemas.openxmlformats.org/officeDocument/2006/relationships/image" Target="../media/image818.png"/><Relationship Id="rId716" Type="http://schemas.openxmlformats.org/officeDocument/2006/relationships/customXml" Target="../ink/ink903.xml"/><Relationship Id="rId758" Type="http://schemas.openxmlformats.org/officeDocument/2006/relationships/customXml" Target="../ink/ink924.xml"/><Relationship Id="rId10" Type="http://schemas.openxmlformats.org/officeDocument/2006/relationships/customXml" Target="../ink/ink550.xml"/><Relationship Id="rId52" Type="http://schemas.openxmlformats.org/officeDocument/2006/relationships/customXml" Target="../ink/ink571.xml"/><Relationship Id="rId94" Type="http://schemas.openxmlformats.org/officeDocument/2006/relationships/customXml" Target="../ink/ink592.xml"/><Relationship Id="rId148" Type="http://schemas.openxmlformats.org/officeDocument/2006/relationships/customXml" Target="../ink/ink619.xml"/><Relationship Id="rId355" Type="http://schemas.openxmlformats.org/officeDocument/2006/relationships/image" Target="../media/image748.png"/><Relationship Id="rId397" Type="http://schemas.openxmlformats.org/officeDocument/2006/relationships/image" Target="../media/image769.png"/><Relationship Id="rId520" Type="http://schemas.openxmlformats.org/officeDocument/2006/relationships/customXml" Target="../ink/ink805.xml"/><Relationship Id="rId562" Type="http://schemas.openxmlformats.org/officeDocument/2006/relationships/customXml" Target="../ink/ink826.xml"/><Relationship Id="rId618" Type="http://schemas.openxmlformats.org/officeDocument/2006/relationships/customXml" Target="../ink/ink854.xml"/><Relationship Id="rId215" Type="http://schemas.openxmlformats.org/officeDocument/2006/relationships/image" Target="../media/image679.png"/><Relationship Id="rId257" Type="http://schemas.openxmlformats.org/officeDocument/2006/relationships/image" Target="../media/image699.png"/><Relationship Id="rId422" Type="http://schemas.openxmlformats.org/officeDocument/2006/relationships/customXml" Target="../ink/ink756.xml"/><Relationship Id="rId464" Type="http://schemas.openxmlformats.org/officeDocument/2006/relationships/customXml" Target="../ink/ink777.xml"/><Relationship Id="rId299" Type="http://schemas.openxmlformats.org/officeDocument/2006/relationships/image" Target="../media/image720.png"/><Relationship Id="rId727" Type="http://schemas.openxmlformats.org/officeDocument/2006/relationships/image" Target="../media/image934.png"/><Relationship Id="rId63" Type="http://schemas.openxmlformats.org/officeDocument/2006/relationships/image" Target="../media/image603.png"/><Relationship Id="rId159" Type="http://schemas.openxmlformats.org/officeDocument/2006/relationships/image" Target="../media/image651.png"/><Relationship Id="rId366" Type="http://schemas.openxmlformats.org/officeDocument/2006/relationships/customXml" Target="../ink/ink728.xml"/><Relationship Id="rId573" Type="http://schemas.openxmlformats.org/officeDocument/2006/relationships/image" Target="../media/image857.png"/><Relationship Id="rId780" Type="http://schemas.openxmlformats.org/officeDocument/2006/relationships/customXml" Target="../ink/ink935.xml"/><Relationship Id="rId226" Type="http://schemas.openxmlformats.org/officeDocument/2006/relationships/customXml" Target="../ink/ink658.xml"/><Relationship Id="rId433" Type="http://schemas.openxmlformats.org/officeDocument/2006/relationships/image" Target="../media/image787.png"/><Relationship Id="rId640" Type="http://schemas.openxmlformats.org/officeDocument/2006/relationships/customXml" Target="../ink/ink865.xml"/><Relationship Id="rId738" Type="http://schemas.openxmlformats.org/officeDocument/2006/relationships/customXml" Target="../ink/ink914.xml"/><Relationship Id="rId74" Type="http://schemas.openxmlformats.org/officeDocument/2006/relationships/customXml" Target="../ink/ink582.xml"/><Relationship Id="rId377" Type="http://schemas.openxmlformats.org/officeDocument/2006/relationships/image" Target="../media/image759.png"/><Relationship Id="rId500" Type="http://schemas.openxmlformats.org/officeDocument/2006/relationships/customXml" Target="../ink/ink795.xml"/><Relationship Id="rId584" Type="http://schemas.openxmlformats.org/officeDocument/2006/relationships/customXml" Target="../ink/ink837.xml"/><Relationship Id="rId5" Type="http://schemas.openxmlformats.org/officeDocument/2006/relationships/image" Target="../media/image574.png"/><Relationship Id="rId237" Type="http://schemas.openxmlformats.org/officeDocument/2006/relationships/image" Target="../media/image690.png"/><Relationship Id="rId791" Type="http://schemas.openxmlformats.org/officeDocument/2006/relationships/image" Target="../media/image966.png"/><Relationship Id="rId444" Type="http://schemas.openxmlformats.org/officeDocument/2006/relationships/customXml" Target="../ink/ink767.xml"/><Relationship Id="rId651" Type="http://schemas.openxmlformats.org/officeDocument/2006/relationships/image" Target="../media/image896.png"/><Relationship Id="rId749" Type="http://schemas.openxmlformats.org/officeDocument/2006/relationships/image" Target="../media/image945.png"/><Relationship Id="rId290" Type="http://schemas.openxmlformats.org/officeDocument/2006/relationships/customXml" Target="../ink/ink690.xml"/><Relationship Id="rId304" Type="http://schemas.openxmlformats.org/officeDocument/2006/relationships/customXml" Target="../ink/ink697.xml"/><Relationship Id="rId388" Type="http://schemas.openxmlformats.org/officeDocument/2006/relationships/customXml" Target="../ink/ink739.xml"/><Relationship Id="rId511" Type="http://schemas.openxmlformats.org/officeDocument/2006/relationships/image" Target="../media/image826.png"/><Relationship Id="rId609" Type="http://schemas.openxmlformats.org/officeDocument/2006/relationships/image" Target="../media/image875.png"/><Relationship Id="rId85" Type="http://schemas.openxmlformats.org/officeDocument/2006/relationships/image" Target="../media/image614.png"/><Relationship Id="rId150" Type="http://schemas.openxmlformats.org/officeDocument/2006/relationships/customXml" Target="../ink/ink620.xml"/><Relationship Id="rId595" Type="http://schemas.openxmlformats.org/officeDocument/2006/relationships/image" Target="../media/image868.png"/><Relationship Id="rId248" Type="http://schemas.openxmlformats.org/officeDocument/2006/relationships/customXml" Target="../ink/ink669.xml"/><Relationship Id="rId455" Type="http://schemas.openxmlformats.org/officeDocument/2006/relationships/image" Target="../media/image798.png"/><Relationship Id="rId662" Type="http://schemas.openxmlformats.org/officeDocument/2006/relationships/customXml" Target="../ink/ink876.xml"/><Relationship Id="rId12" Type="http://schemas.openxmlformats.org/officeDocument/2006/relationships/customXml" Target="../ink/ink551.xml"/><Relationship Id="rId108" Type="http://schemas.openxmlformats.org/officeDocument/2006/relationships/customXml" Target="../ink/ink599.xml"/><Relationship Id="rId315" Type="http://schemas.openxmlformats.org/officeDocument/2006/relationships/image" Target="../media/image728.png"/><Relationship Id="rId522" Type="http://schemas.openxmlformats.org/officeDocument/2006/relationships/customXml" Target="../ink/ink806.xml"/><Relationship Id="rId96" Type="http://schemas.openxmlformats.org/officeDocument/2006/relationships/customXml" Target="../ink/ink593.xml"/><Relationship Id="rId161" Type="http://schemas.openxmlformats.org/officeDocument/2006/relationships/image" Target="../media/image652.png"/><Relationship Id="rId399" Type="http://schemas.openxmlformats.org/officeDocument/2006/relationships/image" Target="../media/image770.png"/><Relationship Id="rId259" Type="http://schemas.openxmlformats.org/officeDocument/2006/relationships/image" Target="../media/image700.png"/><Relationship Id="rId466" Type="http://schemas.openxmlformats.org/officeDocument/2006/relationships/customXml" Target="../ink/ink778.xml"/><Relationship Id="rId673" Type="http://schemas.openxmlformats.org/officeDocument/2006/relationships/image" Target="../media/image907.png"/><Relationship Id="rId23" Type="http://schemas.openxmlformats.org/officeDocument/2006/relationships/image" Target="../media/image583.png"/><Relationship Id="rId119" Type="http://schemas.openxmlformats.org/officeDocument/2006/relationships/image" Target="../media/image631.png"/><Relationship Id="rId326" Type="http://schemas.openxmlformats.org/officeDocument/2006/relationships/customXml" Target="../ink/ink708.xml"/><Relationship Id="rId533" Type="http://schemas.openxmlformats.org/officeDocument/2006/relationships/image" Target="../media/image837.png"/><Relationship Id="rId740" Type="http://schemas.openxmlformats.org/officeDocument/2006/relationships/customXml" Target="../ink/ink915.xml"/><Relationship Id="rId172" Type="http://schemas.openxmlformats.org/officeDocument/2006/relationships/customXml" Target="../ink/ink631.xml"/><Relationship Id="rId477" Type="http://schemas.openxmlformats.org/officeDocument/2006/relationships/image" Target="../media/image809.png"/><Relationship Id="rId600" Type="http://schemas.openxmlformats.org/officeDocument/2006/relationships/customXml" Target="../ink/ink845.xml"/><Relationship Id="rId684" Type="http://schemas.openxmlformats.org/officeDocument/2006/relationships/customXml" Target="../ink/ink887.xml"/><Relationship Id="rId337" Type="http://schemas.openxmlformats.org/officeDocument/2006/relationships/image" Target="../media/image739.png"/><Relationship Id="rId34" Type="http://schemas.openxmlformats.org/officeDocument/2006/relationships/customXml" Target="../ink/ink562.xml"/><Relationship Id="rId544" Type="http://schemas.openxmlformats.org/officeDocument/2006/relationships/customXml" Target="../ink/ink817.xml"/><Relationship Id="rId751" Type="http://schemas.openxmlformats.org/officeDocument/2006/relationships/image" Target="../media/image946.png"/><Relationship Id="rId183" Type="http://schemas.openxmlformats.org/officeDocument/2006/relationships/image" Target="../media/image663.png"/><Relationship Id="rId390" Type="http://schemas.openxmlformats.org/officeDocument/2006/relationships/customXml" Target="../ink/ink740.xml"/><Relationship Id="rId404" Type="http://schemas.openxmlformats.org/officeDocument/2006/relationships/customXml" Target="../ink/ink747.xml"/><Relationship Id="rId611" Type="http://schemas.openxmlformats.org/officeDocument/2006/relationships/image" Target="../media/image876.png"/><Relationship Id="rId250" Type="http://schemas.openxmlformats.org/officeDocument/2006/relationships/customXml" Target="../ink/ink670.xml"/><Relationship Id="rId488" Type="http://schemas.openxmlformats.org/officeDocument/2006/relationships/customXml" Target="../ink/ink789.xml"/><Relationship Id="rId695" Type="http://schemas.openxmlformats.org/officeDocument/2006/relationships/image" Target="../media/image918.png"/><Relationship Id="rId709" Type="http://schemas.openxmlformats.org/officeDocument/2006/relationships/image" Target="../media/image925.png"/><Relationship Id="rId45" Type="http://schemas.openxmlformats.org/officeDocument/2006/relationships/image" Target="../media/image594.png"/><Relationship Id="rId110" Type="http://schemas.openxmlformats.org/officeDocument/2006/relationships/customXml" Target="../ink/ink600.xml"/><Relationship Id="rId348" Type="http://schemas.openxmlformats.org/officeDocument/2006/relationships/customXml" Target="../ink/ink719.xml"/><Relationship Id="rId555" Type="http://schemas.openxmlformats.org/officeDocument/2006/relationships/image" Target="../media/image848.png"/><Relationship Id="rId762" Type="http://schemas.openxmlformats.org/officeDocument/2006/relationships/customXml" Target="../ink/ink926.xml"/><Relationship Id="rId194" Type="http://schemas.openxmlformats.org/officeDocument/2006/relationships/customXml" Target="../ink/ink642.xml"/><Relationship Id="rId208" Type="http://schemas.openxmlformats.org/officeDocument/2006/relationships/customXml" Target="../ink/ink649.xml"/><Relationship Id="rId415" Type="http://schemas.openxmlformats.org/officeDocument/2006/relationships/image" Target="../media/image778.png"/><Relationship Id="rId622" Type="http://schemas.openxmlformats.org/officeDocument/2006/relationships/customXml" Target="../ink/ink856.xml"/><Relationship Id="rId261" Type="http://schemas.openxmlformats.org/officeDocument/2006/relationships/image" Target="../media/image701.png"/><Relationship Id="rId499" Type="http://schemas.openxmlformats.org/officeDocument/2006/relationships/image" Target="../media/image820.png"/><Relationship Id="rId56" Type="http://schemas.openxmlformats.org/officeDocument/2006/relationships/customXml" Target="../ink/ink573.xml"/><Relationship Id="rId359" Type="http://schemas.openxmlformats.org/officeDocument/2006/relationships/image" Target="../media/image750.png"/><Relationship Id="rId566" Type="http://schemas.openxmlformats.org/officeDocument/2006/relationships/customXml" Target="../ink/ink828.xml"/><Relationship Id="rId773" Type="http://schemas.openxmlformats.org/officeDocument/2006/relationships/image" Target="../media/image957.png"/><Relationship Id="rId121" Type="http://schemas.openxmlformats.org/officeDocument/2006/relationships/image" Target="../media/image632.png"/><Relationship Id="rId219" Type="http://schemas.openxmlformats.org/officeDocument/2006/relationships/image" Target="../media/image681.png"/><Relationship Id="rId426" Type="http://schemas.openxmlformats.org/officeDocument/2006/relationships/customXml" Target="../ink/ink758.xml"/><Relationship Id="rId633" Type="http://schemas.openxmlformats.org/officeDocument/2006/relationships/image" Target="../media/image887.png"/><Relationship Id="rId67" Type="http://schemas.openxmlformats.org/officeDocument/2006/relationships/image" Target="../media/image605.png"/><Relationship Id="rId272" Type="http://schemas.openxmlformats.org/officeDocument/2006/relationships/customXml" Target="../ink/ink681.xml"/><Relationship Id="rId577" Type="http://schemas.openxmlformats.org/officeDocument/2006/relationships/image" Target="../media/image859.png"/><Relationship Id="rId700" Type="http://schemas.openxmlformats.org/officeDocument/2006/relationships/customXml" Target="../ink/ink895.xml"/><Relationship Id="rId132" Type="http://schemas.openxmlformats.org/officeDocument/2006/relationships/customXml" Target="../ink/ink611.xml"/><Relationship Id="rId784" Type="http://schemas.openxmlformats.org/officeDocument/2006/relationships/customXml" Target="../ink/ink937.xml"/><Relationship Id="rId437" Type="http://schemas.openxmlformats.org/officeDocument/2006/relationships/image" Target="../media/image789.png"/><Relationship Id="rId644" Type="http://schemas.openxmlformats.org/officeDocument/2006/relationships/customXml" Target="../ink/ink867.xml"/><Relationship Id="rId283" Type="http://schemas.openxmlformats.org/officeDocument/2006/relationships/image" Target="../media/image712.png"/><Relationship Id="rId490" Type="http://schemas.openxmlformats.org/officeDocument/2006/relationships/customXml" Target="../ink/ink790.xml"/><Relationship Id="rId504" Type="http://schemas.openxmlformats.org/officeDocument/2006/relationships/customXml" Target="../ink/ink797.xml"/><Relationship Id="rId711" Type="http://schemas.openxmlformats.org/officeDocument/2006/relationships/image" Target="../media/image926.png"/><Relationship Id="rId78" Type="http://schemas.openxmlformats.org/officeDocument/2006/relationships/customXml" Target="../ink/ink584.xml"/><Relationship Id="rId143" Type="http://schemas.openxmlformats.org/officeDocument/2006/relationships/image" Target="../media/image643.png"/><Relationship Id="rId350" Type="http://schemas.openxmlformats.org/officeDocument/2006/relationships/customXml" Target="../ink/ink720.xml"/><Relationship Id="rId588" Type="http://schemas.openxmlformats.org/officeDocument/2006/relationships/customXml" Target="../ink/ink839.xml"/><Relationship Id="rId9" Type="http://schemas.openxmlformats.org/officeDocument/2006/relationships/image" Target="../media/image576.png"/><Relationship Id="rId210" Type="http://schemas.openxmlformats.org/officeDocument/2006/relationships/customXml" Target="../ink/ink650.xml"/><Relationship Id="rId448" Type="http://schemas.openxmlformats.org/officeDocument/2006/relationships/customXml" Target="../ink/ink769.xml"/><Relationship Id="rId655" Type="http://schemas.openxmlformats.org/officeDocument/2006/relationships/image" Target="../media/image898.png"/><Relationship Id="rId294" Type="http://schemas.openxmlformats.org/officeDocument/2006/relationships/customXml" Target="../ink/ink692.xml"/><Relationship Id="rId308" Type="http://schemas.openxmlformats.org/officeDocument/2006/relationships/customXml" Target="../ink/ink699.xml"/><Relationship Id="rId515" Type="http://schemas.openxmlformats.org/officeDocument/2006/relationships/image" Target="../media/image828.png"/><Relationship Id="rId722" Type="http://schemas.openxmlformats.org/officeDocument/2006/relationships/customXml" Target="../ink/ink906.xml"/><Relationship Id="rId89" Type="http://schemas.openxmlformats.org/officeDocument/2006/relationships/image" Target="../media/image616.png"/><Relationship Id="rId154" Type="http://schemas.openxmlformats.org/officeDocument/2006/relationships/customXml" Target="../ink/ink622.xml"/><Relationship Id="rId361" Type="http://schemas.openxmlformats.org/officeDocument/2006/relationships/image" Target="../media/image751.png"/><Relationship Id="rId599" Type="http://schemas.openxmlformats.org/officeDocument/2006/relationships/image" Target="../media/image870.png"/><Relationship Id="rId459" Type="http://schemas.openxmlformats.org/officeDocument/2006/relationships/image" Target="../media/image800.png"/><Relationship Id="rId666" Type="http://schemas.openxmlformats.org/officeDocument/2006/relationships/customXml" Target="../ink/ink878.xml"/><Relationship Id="rId16" Type="http://schemas.openxmlformats.org/officeDocument/2006/relationships/customXml" Target="../ink/ink553.xml"/><Relationship Id="rId221" Type="http://schemas.openxmlformats.org/officeDocument/2006/relationships/image" Target="../media/image682.png"/><Relationship Id="rId319" Type="http://schemas.openxmlformats.org/officeDocument/2006/relationships/image" Target="../media/image730.png"/><Relationship Id="rId526" Type="http://schemas.openxmlformats.org/officeDocument/2006/relationships/customXml" Target="../ink/ink808.xml"/><Relationship Id="rId733" Type="http://schemas.openxmlformats.org/officeDocument/2006/relationships/image" Target="../media/image937.png"/><Relationship Id="rId165" Type="http://schemas.openxmlformats.org/officeDocument/2006/relationships/image" Target="../media/image654.png"/><Relationship Id="rId372" Type="http://schemas.openxmlformats.org/officeDocument/2006/relationships/customXml" Target="../ink/ink731.xml"/><Relationship Id="rId677" Type="http://schemas.openxmlformats.org/officeDocument/2006/relationships/image" Target="../media/image909.png"/><Relationship Id="rId232" Type="http://schemas.openxmlformats.org/officeDocument/2006/relationships/customXml" Target="../ink/ink661.xml"/><Relationship Id="rId27" Type="http://schemas.openxmlformats.org/officeDocument/2006/relationships/image" Target="../media/image585.png"/><Relationship Id="rId537" Type="http://schemas.openxmlformats.org/officeDocument/2006/relationships/image" Target="../media/image839.png"/><Relationship Id="rId744" Type="http://schemas.openxmlformats.org/officeDocument/2006/relationships/customXml" Target="../ink/ink917.xml"/><Relationship Id="rId80" Type="http://schemas.openxmlformats.org/officeDocument/2006/relationships/customXml" Target="../ink/ink585.xml"/><Relationship Id="rId176" Type="http://schemas.openxmlformats.org/officeDocument/2006/relationships/customXml" Target="../ink/ink633.xml"/><Relationship Id="rId383" Type="http://schemas.openxmlformats.org/officeDocument/2006/relationships/image" Target="../media/image762.png"/><Relationship Id="rId590" Type="http://schemas.openxmlformats.org/officeDocument/2006/relationships/customXml" Target="../ink/ink840.xml"/><Relationship Id="rId604" Type="http://schemas.openxmlformats.org/officeDocument/2006/relationships/customXml" Target="../ink/ink847.xml"/><Relationship Id="rId243" Type="http://schemas.openxmlformats.org/officeDocument/2006/relationships/image" Target="../media/image693.png"/><Relationship Id="rId450" Type="http://schemas.openxmlformats.org/officeDocument/2006/relationships/customXml" Target="../ink/ink770.xml"/><Relationship Id="rId688" Type="http://schemas.openxmlformats.org/officeDocument/2006/relationships/customXml" Target="../ink/ink889.xml"/><Relationship Id="rId38" Type="http://schemas.openxmlformats.org/officeDocument/2006/relationships/customXml" Target="../ink/ink564.xml"/><Relationship Id="rId103" Type="http://schemas.openxmlformats.org/officeDocument/2006/relationships/image" Target="../media/image623.png"/><Relationship Id="rId310" Type="http://schemas.openxmlformats.org/officeDocument/2006/relationships/customXml" Target="../ink/ink700.xml"/><Relationship Id="rId548" Type="http://schemas.openxmlformats.org/officeDocument/2006/relationships/customXml" Target="../ink/ink819.xml"/><Relationship Id="rId755" Type="http://schemas.openxmlformats.org/officeDocument/2006/relationships/image" Target="../media/image948.png"/><Relationship Id="rId91" Type="http://schemas.openxmlformats.org/officeDocument/2006/relationships/image" Target="../media/image617.png"/><Relationship Id="rId187" Type="http://schemas.openxmlformats.org/officeDocument/2006/relationships/image" Target="../media/image665.png"/><Relationship Id="rId394" Type="http://schemas.openxmlformats.org/officeDocument/2006/relationships/customXml" Target="../ink/ink742.xml"/><Relationship Id="rId408" Type="http://schemas.openxmlformats.org/officeDocument/2006/relationships/customXml" Target="../ink/ink749.xml"/><Relationship Id="rId615" Type="http://schemas.openxmlformats.org/officeDocument/2006/relationships/image" Target="../media/image878.png"/><Relationship Id="rId254" Type="http://schemas.openxmlformats.org/officeDocument/2006/relationships/customXml" Target="../ink/ink672.xml"/><Relationship Id="rId699" Type="http://schemas.openxmlformats.org/officeDocument/2006/relationships/image" Target="../media/image920.png"/><Relationship Id="rId49" Type="http://schemas.openxmlformats.org/officeDocument/2006/relationships/image" Target="../media/image596.png"/><Relationship Id="rId114" Type="http://schemas.openxmlformats.org/officeDocument/2006/relationships/customXml" Target="../ink/ink602.xml"/><Relationship Id="rId461" Type="http://schemas.openxmlformats.org/officeDocument/2006/relationships/image" Target="../media/image801.png"/><Relationship Id="rId559" Type="http://schemas.openxmlformats.org/officeDocument/2006/relationships/image" Target="../media/image850.png"/><Relationship Id="rId766" Type="http://schemas.openxmlformats.org/officeDocument/2006/relationships/customXml" Target="../ink/ink928.xml"/><Relationship Id="rId198" Type="http://schemas.openxmlformats.org/officeDocument/2006/relationships/customXml" Target="../ink/ink644.xml"/><Relationship Id="rId321" Type="http://schemas.openxmlformats.org/officeDocument/2006/relationships/image" Target="../media/image731.png"/><Relationship Id="rId419" Type="http://schemas.openxmlformats.org/officeDocument/2006/relationships/image" Target="../media/image780.png"/><Relationship Id="rId626" Type="http://schemas.openxmlformats.org/officeDocument/2006/relationships/customXml" Target="../ink/ink858.xml"/><Relationship Id="rId265" Type="http://schemas.openxmlformats.org/officeDocument/2006/relationships/image" Target="../media/image703.png"/><Relationship Id="rId472" Type="http://schemas.openxmlformats.org/officeDocument/2006/relationships/customXml" Target="../ink/ink781.xml"/><Relationship Id="rId125" Type="http://schemas.openxmlformats.org/officeDocument/2006/relationships/image" Target="../media/image634.png"/><Relationship Id="rId332" Type="http://schemas.openxmlformats.org/officeDocument/2006/relationships/customXml" Target="../ink/ink711.xml"/><Relationship Id="rId777" Type="http://schemas.openxmlformats.org/officeDocument/2006/relationships/image" Target="../media/image959.png"/><Relationship Id="rId637" Type="http://schemas.openxmlformats.org/officeDocument/2006/relationships/image" Target="../media/image889.png"/><Relationship Id="rId276" Type="http://schemas.openxmlformats.org/officeDocument/2006/relationships/customXml" Target="../ink/ink683.xml"/><Relationship Id="rId483" Type="http://schemas.openxmlformats.org/officeDocument/2006/relationships/image" Target="../media/image812.png"/><Relationship Id="rId690" Type="http://schemas.openxmlformats.org/officeDocument/2006/relationships/customXml" Target="../ink/ink890.xml"/><Relationship Id="rId704" Type="http://schemas.openxmlformats.org/officeDocument/2006/relationships/customXml" Target="../ink/ink897.xml"/><Relationship Id="rId40" Type="http://schemas.openxmlformats.org/officeDocument/2006/relationships/customXml" Target="../ink/ink565.xml"/><Relationship Id="rId136" Type="http://schemas.openxmlformats.org/officeDocument/2006/relationships/customXml" Target="../ink/ink613.xml"/><Relationship Id="rId343" Type="http://schemas.openxmlformats.org/officeDocument/2006/relationships/image" Target="../media/image742.png"/><Relationship Id="rId550" Type="http://schemas.openxmlformats.org/officeDocument/2006/relationships/customXml" Target="../ink/ink820.xml"/><Relationship Id="rId788" Type="http://schemas.openxmlformats.org/officeDocument/2006/relationships/customXml" Target="../ink/ink939.xml"/><Relationship Id="rId203" Type="http://schemas.openxmlformats.org/officeDocument/2006/relationships/image" Target="../media/image673.png"/><Relationship Id="rId648" Type="http://schemas.openxmlformats.org/officeDocument/2006/relationships/customXml" Target="../ink/ink869.xml"/><Relationship Id="rId287" Type="http://schemas.openxmlformats.org/officeDocument/2006/relationships/image" Target="../media/image714.png"/><Relationship Id="rId410" Type="http://schemas.openxmlformats.org/officeDocument/2006/relationships/customXml" Target="../ink/ink750.xml"/><Relationship Id="rId494" Type="http://schemas.openxmlformats.org/officeDocument/2006/relationships/customXml" Target="../ink/ink792.xml"/><Relationship Id="rId508" Type="http://schemas.openxmlformats.org/officeDocument/2006/relationships/customXml" Target="../ink/ink799.xml"/><Relationship Id="rId715" Type="http://schemas.openxmlformats.org/officeDocument/2006/relationships/image" Target="../media/image928.png"/><Relationship Id="rId147" Type="http://schemas.openxmlformats.org/officeDocument/2006/relationships/image" Target="../media/image645.png"/><Relationship Id="rId354" Type="http://schemas.openxmlformats.org/officeDocument/2006/relationships/customXml" Target="../ink/ink722.xml"/><Relationship Id="rId51" Type="http://schemas.openxmlformats.org/officeDocument/2006/relationships/image" Target="../media/image597.png"/><Relationship Id="rId561" Type="http://schemas.openxmlformats.org/officeDocument/2006/relationships/image" Target="../media/image851.png"/><Relationship Id="rId659" Type="http://schemas.openxmlformats.org/officeDocument/2006/relationships/image" Target="../media/image900.png"/><Relationship Id="rId214" Type="http://schemas.openxmlformats.org/officeDocument/2006/relationships/customXml" Target="../ink/ink652.xml"/><Relationship Id="rId298" Type="http://schemas.openxmlformats.org/officeDocument/2006/relationships/customXml" Target="../ink/ink694.xml"/><Relationship Id="rId421" Type="http://schemas.openxmlformats.org/officeDocument/2006/relationships/image" Target="../media/image781.png"/><Relationship Id="rId519" Type="http://schemas.openxmlformats.org/officeDocument/2006/relationships/image" Target="../media/image830.png"/><Relationship Id="rId158" Type="http://schemas.openxmlformats.org/officeDocument/2006/relationships/customXml" Target="../ink/ink624.xml"/><Relationship Id="rId726" Type="http://schemas.openxmlformats.org/officeDocument/2006/relationships/customXml" Target="../ink/ink908.xml"/><Relationship Id="rId62" Type="http://schemas.openxmlformats.org/officeDocument/2006/relationships/customXml" Target="../ink/ink576.xml"/><Relationship Id="rId365" Type="http://schemas.openxmlformats.org/officeDocument/2006/relationships/image" Target="../media/image753.png"/><Relationship Id="rId572" Type="http://schemas.openxmlformats.org/officeDocument/2006/relationships/customXml" Target="../ink/ink831.xml"/><Relationship Id="rId225" Type="http://schemas.openxmlformats.org/officeDocument/2006/relationships/image" Target="../media/image684.png"/><Relationship Id="rId432" Type="http://schemas.openxmlformats.org/officeDocument/2006/relationships/customXml" Target="../ink/ink761.xml"/><Relationship Id="rId737" Type="http://schemas.openxmlformats.org/officeDocument/2006/relationships/image" Target="../media/image939.png"/><Relationship Id="rId73" Type="http://schemas.openxmlformats.org/officeDocument/2006/relationships/image" Target="../media/image608.png"/><Relationship Id="rId169" Type="http://schemas.openxmlformats.org/officeDocument/2006/relationships/image" Target="../media/image656.png"/><Relationship Id="rId376" Type="http://schemas.openxmlformats.org/officeDocument/2006/relationships/customXml" Target="../ink/ink733.xml"/><Relationship Id="rId583" Type="http://schemas.openxmlformats.org/officeDocument/2006/relationships/image" Target="../media/image862.png"/><Relationship Id="rId790" Type="http://schemas.openxmlformats.org/officeDocument/2006/relationships/customXml" Target="../ink/ink940.xml"/><Relationship Id="rId4" Type="http://schemas.openxmlformats.org/officeDocument/2006/relationships/image" Target="../media/image5.png"/><Relationship Id="rId236" Type="http://schemas.openxmlformats.org/officeDocument/2006/relationships/customXml" Target="../ink/ink663.xml"/><Relationship Id="rId443" Type="http://schemas.openxmlformats.org/officeDocument/2006/relationships/image" Target="../media/image792.png"/><Relationship Id="rId650" Type="http://schemas.openxmlformats.org/officeDocument/2006/relationships/customXml" Target="../ink/ink870.xml"/><Relationship Id="rId303" Type="http://schemas.openxmlformats.org/officeDocument/2006/relationships/image" Target="../media/image722.png"/><Relationship Id="rId748" Type="http://schemas.openxmlformats.org/officeDocument/2006/relationships/customXml" Target="../ink/ink919.xml"/><Relationship Id="rId84" Type="http://schemas.openxmlformats.org/officeDocument/2006/relationships/customXml" Target="../ink/ink587.xml"/><Relationship Id="rId387" Type="http://schemas.openxmlformats.org/officeDocument/2006/relationships/image" Target="../media/image764.png"/><Relationship Id="rId510" Type="http://schemas.openxmlformats.org/officeDocument/2006/relationships/customXml" Target="../ink/ink800.xml"/><Relationship Id="rId594" Type="http://schemas.openxmlformats.org/officeDocument/2006/relationships/customXml" Target="../ink/ink842.xml"/><Relationship Id="rId608" Type="http://schemas.openxmlformats.org/officeDocument/2006/relationships/customXml" Target="../ink/ink849.xml"/><Relationship Id="rId247" Type="http://schemas.openxmlformats.org/officeDocument/2006/relationships/image" Target="../media/image695.png"/><Relationship Id="rId107" Type="http://schemas.openxmlformats.org/officeDocument/2006/relationships/image" Target="../media/image625.png"/><Relationship Id="rId454" Type="http://schemas.openxmlformats.org/officeDocument/2006/relationships/customXml" Target="../ink/ink772.xml"/><Relationship Id="rId661" Type="http://schemas.openxmlformats.org/officeDocument/2006/relationships/image" Target="../media/image901.png"/><Relationship Id="rId759" Type="http://schemas.openxmlformats.org/officeDocument/2006/relationships/image" Target="../media/image950.png"/><Relationship Id="rId11" Type="http://schemas.openxmlformats.org/officeDocument/2006/relationships/image" Target="../media/image577.png"/><Relationship Id="rId314" Type="http://schemas.openxmlformats.org/officeDocument/2006/relationships/customXml" Target="../ink/ink702.xml"/><Relationship Id="rId398" Type="http://schemas.openxmlformats.org/officeDocument/2006/relationships/customXml" Target="../ink/ink744.xml"/><Relationship Id="rId521" Type="http://schemas.openxmlformats.org/officeDocument/2006/relationships/image" Target="../media/image831.png"/><Relationship Id="rId619" Type="http://schemas.openxmlformats.org/officeDocument/2006/relationships/image" Target="../media/image880.png"/><Relationship Id="rId95" Type="http://schemas.openxmlformats.org/officeDocument/2006/relationships/image" Target="../media/image619.png"/><Relationship Id="rId160" Type="http://schemas.openxmlformats.org/officeDocument/2006/relationships/customXml" Target="../ink/ink625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23.png"/><Relationship Id="rId21" Type="http://schemas.openxmlformats.org/officeDocument/2006/relationships/image" Target="../media/image975.png"/><Relationship Id="rId42" Type="http://schemas.openxmlformats.org/officeDocument/2006/relationships/customXml" Target="../ink/ink959.xml"/><Relationship Id="rId63" Type="http://schemas.openxmlformats.org/officeDocument/2006/relationships/image" Target="../media/image996.png"/><Relationship Id="rId84" Type="http://schemas.openxmlformats.org/officeDocument/2006/relationships/customXml" Target="../ink/ink980.xml"/><Relationship Id="rId138" Type="http://schemas.openxmlformats.org/officeDocument/2006/relationships/customXml" Target="../ink/ink1007.xml"/><Relationship Id="rId159" Type="http://schemas.openxmlformats.org/officeDocument/2006/relationships/image" Target="../media/image1044.png"/><Relationship Id="rId170" Type="http://schemas.openxmlformats.org/officeDocument/2006/relationships/customXml" Target="../ink/ink1023.xml"/><Relationship Id="rId191" Type="http://schemas.openxmlformats.org/officeDocument/2006/relationships/image" Target="../media/image1060.png"/><Relationship Id="rId205" Type="http://schemas.openxmlformats.org/officeDocument/2006/relationships/image" Target="../media/image1067.png"/><Relationship Id="rId226" Type="http://schemas.openxmlformats.org/officeDocument/2006/relationships/image" Target="../media/image1076.png"/><Relationship Id="rId107" Type="http://schemas.openxmlformats.org/officeDocument/2006/relationships/image" Target="../media/image1018.png"/><Relationship Id="rId11" Type="http://schemas.openxmlformats.org/officeDocument/2006/relationships/image" Target="../media/image970.png"/><Relationship Id="rId32" Type="http://schemas.openxmlformats.org/officeDocument/2006/relationships/customXml" Target="../ink/ink954.xml"/><Relationship Id="rId53" Type="http://schemas.openxmlformats.org/officeDocument/2006/relationships/image" Target="../media/image991.png"/><Relationship Id="rId74" Type="http://schemas.openxmlformats.org/officeDocument/2006/relationships/customXml" Target="../ink/ink975.xml"/><Relationship Id="rId128" Type="http://schemas.openxmlformats.org/officeDocument/2006/relationships/customXml" Target="../ink/ink1002.xml"/><Relationship Id="rId149" Type="http://schemas.openxmlformats.org/officeDocument/2006/relationships/image" Target="../media/image1039.png"/><Relationship Id="rId5" Type="http://schemas.openxmlformats.org/officeDocument/2006/relationships/image" Target="../media/image967.png"/><Relationship Id="rId95" Type="http://schemas.openxmlformats.org/officeDocument/2006/relationships/image" Target="../media/image1012.png"/><Relationship Id="rId160" Type="http://schemas.openxmlformats.org/officeDocument/2006/relationships/customXml" Target="../ink/ink1018.xml"/><Relationship Id="rId181" Type="http://schemas.openxmlformats.org/officeDocument/2006/relationships/image" Target="../media/image1055.png"/><Relationship Id="rId216" Type="http://schemas.openxmlformats.org/officeDocument/2006/relationships/customXml" Target="../ink/ink1046.xml"/><Relationship Id="rId237" Type="http://schemas.openxmlformats.org/officeDocument/2006/relationships/customXml" Target="../ink/ink1057.xml"/><Relationship Id="rId22" Type="http://schemas.openxmlformats.org/officeDocument/2006/relationships/customXml" Target="../ink/ink949.xml"/><Relationship Id="rId43" Type="http://schemas.openxmlformats.org/officeDocument/2006/relationships/image" Target="../media/image986.png"/><Relationship Id="rId64" Type="http://schemas.openxmlformats.org/officeDocument/2006/relationships/customXml" Target="../ink/ink970.xml"/><Relationship Id="rId118" Type="http://schemas.openxmlformats.org/officeDocument/2006/relationships/customXml" Target="../ink/ink997.xml"/><Relationship Id="rId139" Type="http://schemas.openxmlformats.org/officeDocument/2006/relationships/image" Target="../media/image1034.png"/><Relationship Id="rId85" Type="http://schemas.openxmlformats.org/officeDocument/2006/relationships/image" Target="../media/image1007.png"/><Relationship Id="rId150" Type="http://schemas.openxmlformats.org/officeDocument/2006/relationships/customXml" Target="../ink/ink1013.xml"/><Relationship Id="rId171" Type="http://schemas.openxmlformats.org/officeDocument/2006/relationships/image" Target="../media/image1050.png"/><Relationship Id="rId192" Type="http://schemas.openxmlformats.org/officeDocument/2006/relationships/customXml" Target="../ink/ink1034.xml"/><Relationship Id="rId206" Type="http://schemas.openxmlformats.org/officeDocument/2006/relationships/customXml" Target="../ink/ink1041.xml"/><Relationship Id="rId227" Type="http://schemas.openxmlformats.org/officeDocument/2006/relationships/customXml" Target="../ink/ink1052.xml"/><Relationship Id="rId12" Type="http://schemas.openxmlformats.org/officeDocument/2006/relationships/customXml" Target="../ink/ink944.xml"/><Relationship Id="rId33" Type="http://schemas.openxmlformats.org/officeDocument/2006/relationships/image" Target="../media/image981.png"/><Relationship Id="rId108" Type="http://schemas.openxmlformats.org/officeDocument/2006/relationships/customXml" Target="../ink/ink992.xml"/><Relationship Id="rId129" Type="http://schemas.openxmlformats.org/officeDocument/2006/relationships/image" Target="../media/image1029.png"/><Relationship Id="rId54" Type="http://schemas.openxmlformats.org/officeDocument/2006/relationships/customXml" Target="../ink/ink965.xml"/><Relationship Id="rId75" Type="http://schemas.openxmlformats.org/officeDocument/2006/relationships/image" Target="../media/image1002.png"/><Relationship Id="rId96" Type="http://schemas.openxmlformats.org/officeDocument/2006/relationships/customXml" Target="../ink/ink986.xml"/><Relationship Id="rId140" Type="http://schemas.openxmlformats.org/officeDocument/2006/relationships/customXml" Target="../ink/ink1008.xml"/><Relationship Id="rId161" Type="http://schemas.openxmlformats.org/officeDocument/2006/relationships/image" Target="../media/image1045.png"/><Relationship Id="rId182" Type="http://schemas.openxmlformats.org/officeDocument/2006/relationships/customXml" Target="../ink/ink1029.xml"/><Relationship Id="rId217" Type="http://schemas.openxmlformats.org/officeDocument/2006/relationships/image" Target="../media/image1073.png"/><Relationship Id="rId6" Type="http://schemas.openxmlformats.org/officeDocument/2006/relationships/customXml" Target="../ink/ink941.xml"/><Relationship Id="rId238" Type="http://schemas.openxmlformats.org/officeDocument/2006/relationships/image" Target="../media/image1082.png"/><Relationship Id="rId23" Type="http://schemas.openxmlformats.org/officeDocument/2006/relationships/image" Target="../media/image976.png"/><Relationship Id="rId119" Type="http://schemas.openxmlformats.org/officeDocument/2006/relationships/image" Target="../media/image1024.png"/><Relationship Id="rId44" Type="http://schemas.openxmlformats.org/officeDocument/2006/relationships/customXml" Target="../ink/ink960.xml"/><Relationship Id="rId65" Type="http://schemas.openxmlformats.org/officeDocument/2006/relationships/image" Target="../media/image997.png"/><Relationship Id="rId86" Type="http://schemas.openxmlformats.org/officeDocument/2006/relationships/customXml" Target="../ink/ink981.xml"/><Relationship Id="rId130" Type="http://schemas.openxmlformats.org/officeDocument/2006/relationships/customXml" Target="../ink/ink1003.xml"/><Relationship Id="rId151" Type="http://schemas.openxmlformats.org/officeDocument/2006/relationships/image" Target="../media/image1040.png"/><Relationship Id="rId172" Type="http://schemas.openxmlformats.org/officeDocument/2006/relationships/customXml" Target="../ink/ink1024.xml"/><Relationship Id="rId193" Type="http://schemas.openxmlformats.org/officeDocument/2006/relationships/image" Target="../media/image1061.png"/><Relationship Id="rId207" Type="http://schemas.openxmlformats.org/officeDocument/2006/relationships/image" Target="../media/image1068.png"/><Relationship Id="rId228" Type="http://schemas.openxmlformats.org/officeDocument/2006/relationships/image" Target="../media/image1077.png"/><Relationship Id="rId13" Type="http://schemas.openxmlformats.org/officeDocument/2006/relationships/image" Target="../media/image971.png"/><Relationship Id="rId109" Type="http://schemas.openxmlformats.org/officeDocument/2006/relationships/image" Target="../media/image1019.png"/><Relationship Id="rId34" Type="http://schemas.openxmlformats.org/officeDocument/2006/relationships/customXml" Target="../ink/ink955.xml"/><Relationship Id="rId55" Type="http://schemas.openxmlformats.org/officeDocument/2006/relationships/image" Target="../media/image992.png"/><Relationship Id="rId76" Type="http://schemas.openxmlformats.org/officeDocument/2006/relationships/customXml" Target="../ink/ink976.xml"/><Relationship Id="rId97" Type="http://schemas.openxmlformats.org/officeDocument/2006/relationships/image" Target="../media/image1013.png"/><Relationship Id="rId120" Type="http://schemas.openxmlformats.org/officeDocument/2006/relationships/customXml" Target="../ink/ink998.xml"/><Relationship Id="rId141" Type="http://schemas.openxmlformats.org/officeDocument/2006/relationships/image" Target="../media/image1035.png"/><Relationship Id="rId7" Type="http://schemas.openxmlformats.org/officeDocument/2006/relationships/image" Target="../media/image968.png"/><Relationship Id="rId162" Type="http://schemas.openxmlformats.org/officeDocument/2006/relationships/customXml" Target="../ink/ink1019.xml"/><Relationship Id="rId183" Type="http://schemas.openxmlformats.org/officeDocument/2006/relationships/image" Target="../media/image1056.png"/><Relationship Id="rId218" Type="http://schemas.openxmlformats.org/officeDocument/2006/relationships/customXml" Target="../ink/ink1047.xml"/><Relationship Id="rId239" Type="http://schemas.openxmlformats.org/officeDocument/2006/relationships/customXml" Target="../ink/ink1058.xml"/><Relationship Id="rId24" Type="http://schemas.openxmlformats.org/officeDocument/2006/relationships/customXml" Target="../ink/ink950.xml"/><Relationship Id="rId45" Type="http://schemas.openxmlformats.org/officeDocument/2006/relationships/image" Target="../media/image987.png"/><Relationship Id="rId66" Type="http://schemas.openxmlformats.org/officeDocument/2006/relationships/customXml" Target="../ink/ink971.xml"/><Relationship Id="rId87" Type="http://schemas.openxmlformats.org/officeDocument/2006/relationships/image" Target="../media/image1008.png"/><Relationship Id="rId110" Type="http://schemas.openxmlformats.org/officeDocument/2006/relationships/customXml" Target="../ink/ink993.xml"/><Relationship Id="rId131" Type="http://schemas.openxmlformats.org/officeDocument/2006/relationships/image" Target="../media/image1030.png"/><Relationship Id="rId152" Type="http://schemas.openxmlformats.org/officeDocument/2006/relationships/customXml" Target="../ink/ink1014.xml"/><Relationship Id="rId173" Type="http://schemas.openxmlformats.org/officeDocument/2006/relationships/image" Target="../media/image1051.png"/><Relationship Id="rId194" Type="http://schemas.openxmlformats.org/officeDocument/2006/relationships/customXml" Target="../ink/ink1035.xml"/><Relationship Id="rId208" Type="http://schemas.openxmlformats.org/officeDocument/2006/relationships/customXml" Target="../ink/ink1042.xml"/><Relationship Id="rId229" Type="http://schemas.openxmlformats.org/officeDocument/2006/relationships/customXml" Target="../ink/ink1053.xml"/><Relationship Id="rId240" Type="http://schemas.openxmlformats.org/officeDocument/2006/relationships/image" Target="../media/image1083.png"/><Relationship Id="rId14" Type="http://schemas.openxmlformats.org/officeDocument/2006/relationships/customXml" Target="../ink/ink945.xml"/><Relationship Id="rId35" Type="http://schemas.openxmlformats.org/officeDocument/2006/relationships/image" Target="../media/image982.png"/><Relationship Id="rId56" Type="http://schemas.openxmlformats.org/officeDocument/2006/relationships/customXml" Target="../ink/ink966.xml"/><Relationship Id="rId77" Type="http://schemas.openxmlformats.org/officeDocument/2006/relationships/image" Target="../media/image1003.png"/><Relationship Id="rId100" Type="http://schemas.openxmlformats.org/officeDocument/2006/relationships/customXml" Target="../ink/ink988.xml"/><Relationship Id="rId8" Type="http://schemas.openxmlformats.org/officeDocument/2006/relationships/customXml" Target="../ink/ink942.xml"/><Relationship Id="rId98" Type="http://schemas.openxmlformats.org/officeDocument/2006/relationships/customXml" Target="../ink/ink987.xml"/><Relationship Id="rId121" Type="http://schemas.openxmlformats.org/officeDocument/2006/relationships/image" Target="../media/image1025.png"/><Relationship Id="rId142" Type="http://schemas.openxmlformats.org/officeDocument/2006/relationships/customXml" Target="../ink/ink1009.xml"/><Relationship Id="rId163" Type="http://schemas.openxmlformats.org/officeDocument/2006/relationships/image" Target="../media/image1046.png"/><Relationship Id="rId184" Type="http://schemas.openxmlformats.org/officeDocument/2006/relationships/customXml" Target="../ink/ink1030.xml"/><Relationship Id="rId219" Type="http://schemas.openxmlformats.org/officeDocument/2006/relationships/image" Target="../media/image1074.png"/><Relationship Id="rId230" Type="http://schemas.openxmlformats.org/officeDocument/2006/relationships/image" Target="../media/image1078.png"/><Relationship Id="rId25" Type="http://schemas.openxmlformats.org/officeDocument/2006/relationships/image" Target="../media/image977.png"/><Relationship Id="rId46" Type="http://schemas.openxmlformats.org/officeDocument/2006/relationships/customXml" Target="../ink/ink961.xml"/><Relationship Id="rId67" Type="http://schemas.openxmlformats.org/officeDocument/2006/relationships/image" Target="../media/image998.png"/><Relationship Id="rId88" Type="http://schemas.openxmlformats.org/officeDocument/2006/relationships/customXml" Target="../ink/ink982.xml"/><Relationship Id="rId111" Type="http://schemas.openxmlformats.org/officeDocument/2006/relationships/image" Target="../media/image1020.png"/><Relationship Id="rId132" Type="http://schemas.openxmlformats.org/officeDocument/2006/relationships/customXml" Target="../ink/ink1004.xml"/><Relationship Id="rId153" Type="http://schemas.openxmlformats.org/officeDocument/2006/relationships/image" Target="../media/image1041.png"/><Relationship Id="rId174" Type="http://schemas.openxmlformats.org/officeDocument/2006/relationships/customXml" Target="../ink/ink1025.xml"/><Relationship Id="rId195" Type="http://schemas.openxmlformats.org/officeDocument/2006/relationships/image" Target="../media/image1062.png"/><Relationship Id="rId209" Type="http://schemas.openxmlformats.org/officeDocument/2006/relationships/image" Target="../media/image1069.png"/><Relationship Id="rId220" Type="http://schemas.openxmlformats.org/officeDocument/2006/relationships/customXml" Target="../ink/ink1048.xml"/><Relationship Id="rId241" Type="http://schemas.openxmlformats.org/officeDocument/2006/relationships/customXml" Target="../ink/ink1059.xml"/><Relationship Id="rId15" Type="http://schemas.openxmlformats.org/officeDocument/2006/relationships/image" Target="../media/image972.png"/><Relationship Id="rId36" Type="http://schemas.openxmlformats.org/officeDocument/2006/relationships/customXml" Target="../ink/ink956.xml"/><Relationship Id="rId57" Type="http://schemas.openxmlformats.org/officeDocument/2006/relationships/image" Target="../media/image993.png"/><Relationship Id="rId10" Type="http://schemas.openxmlformats.org/officeDocument/2006/relationships/customXml" Target="../ink/ink943.xml"/><Relationship Id="rId31" Type="http://schemas.openxmlformats.org/officeDocument/2006/relationships/image" Target="../media/image980.png"/><Relationship Id="rId52" Type="http://schemas.openxmlformats.org/officeDocument/2006/relationships/customXml" Target="../ink/ink964.xml"/><Relationship Id="rId73" Type="http://schemas.openxmlformats.org/officeDocument/2006/relationships/image" Target="../media/image1001.png"/><Relationship Id="rId78" Type="http://schemas.openxmlformats.org/officeDocument/2006/relationships/customXml" Target="../ink/ink977.xml"/><Relationship Id="rId94" Type="http://schemas.openxmlformats.org/officeDocument/2006/relationships/customXml" Target="../ink/ink985.xml"/><Relationship Id="rId99" Type="http://schemas.openxmlformats.org/officeDocument/2006/relationships/image" Target="../media/image1014.png"/><Relationship Id="rId101" Type="http://schemas.openxmlformats.org/officeDocument/2006/relationships/image" Target="../media/image1015.png"/><Relationship Id="rId122" Type="http://schemas.openxmlformats.org/officeDocument/2006/relationships/customXml" Target="../ink/ink999.xml"/><Relationship Id="rId143" Type="http://schemas.openxmlformats.org/officeDocument/2006/relationships/image" Target="../media/image1036.png"/><Relationship Id="rId148" Type="http://schemas.openxmlformats.org/officeDocument/2006/relationships/customXml" Target="../ink/ink1012.xml"/><Relationship Id="rId164" Type="http://schemas.openxmlformats.org/officeDocument/2006/relationships/customXml" Target="../ink/ink1020.xml"/><Relationship Id="rId169" Type="http://schemas.openxmlformats.org/officeDocument/2006/relationships/image" Target="../media/image1049.png"/><Relationship Id="rId185" Type="http://schemas.openxmlformats.org/officeDocument/2006/relationships/image" Target="../media/image1057.png"/><Relationship Id="rId4" Type="http://schemas.openxmlformats.org/officeDocument/2006/relationships/image" Target="../media/image5.png"/><Relationship Id="rId9" Type="http://schemas.openxmlformats.org/officeDocument/2006/relationships/image" Target="../media/image969.png"/><Relationship Id="rId180" Type="http://schemas.openxmlformats.org/officeDocument/2006/relationships/customXml" Target="../ink/ink1028.xml"/><Relationship Id="rId210" Type="http://schemas.openxmlformats.org/officeDocument/2006/relationships/customXml" Target="../ink/ink1043.xml"/><Relationship Id="rId215" Type="http://schemas.openxmlformats.org/officeDocument/2006/relationships/image" Target="../media/image1072.png"/><Relationship Id="rId236" Type="http://schemas.openxmlformats.org/officeDocument/2006/relationships/image" Target="../media/image1081.png"/><Relationship Id="rId26" Type="http://schemas.openxmlformats.org/officeDocument/2006/relationships/customXml" Target="../ink/ink951.xml"/><Relationship Id="rId231" Type="http://schemas.openxmlformats.org/officeDocument/2006/relationships/customXml" Target="../ink/ink1054.xml"/><Relationship Id="rId47" Type="http://schemas.openxmlformats.org/officeDocument/2006/relationships/image" Target="../media/image988.png"/><Relationship Id="rId68" Type="http://schemas.openxmlformats.org/officeDocument/2006/relationships/customXml" Target="../ink/ink972.xml"/><Relationship Id="rId89" Type="http://schemas.openxmlformats.org/officeDocument/2006/relationships/image" Target="../media/image1009.png"/><Relationship Id="rId112" Type="http://schemas.openxmlformats.org/officeDocument/2006/relationships/customXml" Target="../ink/ink994.xml"/><Relationship Id="rId133" Type="http://schemas.openxmlformats.org/officeDocument/2006/relationships/image" Target="../media/image1031.png"/><Relationship Id="rId154" Type="http://schemas.openxmlformats.org/officeDocument/2006/relationships/customXml" Target="../ink/ink1015.xml"/><Relationship Id="rId175" Type="http://schemas.openxmlformats.org/officeDocument/2006/relationships/image" Target="../media/image1052.png"/><Relationship Id="rId196" Type="http://schemas.openxmlformats.org/officeDocument/2006/relationships/customXml" Target="../ink/ink1036.xml"/><Relationship Id="rId200" Type="http://schemas.openxmlformats.org/officeDocument/2006/relationships/customXml" Target="../ink/ink1038.xml"/><Relationship Id="rId16" Type="http://schemas.openxmlformats.org/officeDocument/2006/relationships/customXml" Target="../ink/ink946.xml"/><Relationship Id="rId221" Type="http://schemas.openxmlformats.org/officeDocument/2006/relationships/image" Target="../media/image295.png"/><Relationship Id="rId242" Type="http://schemas.openxmlformats.org/officeDocument/2006/relationships/image" Target="../media/image1084.png"/><Relationship Id="rId37" Type="http://schemas.openxmlformats.org/officeDocument/2006/relationships/image" Target="../media/image983.png"/><Relationship Id="rId58" Type="http://schemas.openxmlformats.org/officeDocument/2006/relationships/customXml" Target="../ink/ink967.xml"/><Relationship Id="rId79" Type="http://schemas.openxmlformats.org/officeDocument/2006/relationships/image" Target="../media/image1004.png"/><Relationship Id="rId102" Type="http://schemas.openxmlformats.org/officeDocument/2006/relationships/customXml" Target="../ink/ink989.xml"/><Relationship Id="rId123" Type="http://schemas.openxmlformats.org/officeDocument/2006/relationships/image" Target="../media/image1026.png"/><Relationship Id="rId144" Type="http://schemas.openxmlformats.org/officeDocument/2006/relationships/customXml" Target="../ink/ink1010.xml"/><Relationship Id="rId90" Type="http://schemas.openxmlformats.org/officeDocument/2006/relationships/customXml" Target="../ink/ink983.xml"/><Relationship Id="rId165" Type="http://schemas.openxmlformats.org/officeDocument/2006/relationships/image" Target="../media/image1047.png"/><Relationship Id="rId186" Type="http://schemas.openxmlformats.org/officeDocument/2006/relationships/customXml" Target="../ink/ink1031.xml"/><Relationship Id="rId211" Type="http://schemas.openxmlformats.org/officeDocument/2006/relationships/image" Target="../media/image1070.png"/><Relationship Id="rId232" Type="http://schemas.openxmlformats.org/officeDocument/2006/relationships/image" Target="../media/image1079.png"/><Relationship Id="rId27" Type="http://schemas.openxmlformats.org/officeDocument/2006/relationships/image" Target="../media/image978.png"/><Relationship Id="rId48" Type="http://schemas.openxmlformats.org/officeDocument/2006/relationships/customXml" Target="../ink/ink962.xml"/><Relationship Id="rId69" Type="http://schemas.openxmlformats.org/officeDocument/2006/relationships/image" Target="../media/image999.png"/><Relationship Id="rId113" Type="http://schemas.openxmlformats.org/officeDocument/2006/relationships/image" Target="../media/image1021.png"/><Relationship Id="rId134" Type="http://schemas.openxmlformats.org/officeDocument/2006/relationships/customXml" Target="../ink/ink1005.xml"/><Relationship Id="rId80" Type="http://schemas.openxmlformats.org/officeDocument/2006/relationships/customXml" Target="../ink/ink978.xml"/><Relationship Id="rId155" Type="http://schemas.openxmlformats.org/officeDocument/2006/relationships/image" Target="../media/image1042.png"/><Relationship Id="rId176" Type="http://schemas.openxmlformats.org/officeDocument/2006/relationships/customXml" Target="../ink/ink1026.xml"/><Relationship Id="rId197" Type="http://schemas.openxmlformats.org/officeDocument/2006/relationships/image" Target="../media/image1063.png"/><Relationship Id="rId201" Type="http://schemas.openxmlformats.org/officeDocument/2006/relationships/image" Target="../media/image1065.png"/><Relationship Id="rId222" Type="http://schemas.openxmlformats.org/officeDocument/2006/relationships/customXml" Target="../ink/ink1049.xml"/><Relationship Id="rId243" Type="http://schemas.openxmlformats.org/officeDocument/2006/relationships/customXml" Target="../ink/ink1060.xml"/><Relationship Id="rId17" Type="http://schemas.openxmlformats.org/officeDocument/2006/relationships/image" Target="../media/image973.png"/><Relationship Id="rId38" Type="http://schemas.openxmlformats.org/officeDocument/2006/relationships/customXml" Target="../ink/ink957.xml"/><Relationship Id="rId59" Type="http://schemas.openxmlformats.org/officeDocument/2006/relationships/image" Target="../media/image994.png"/><Relationship Id="rId103" Type="http://schemas.openxmlformats.org/officeDocument/2006/relationships/image" Target="../media/image1016.png"/><Relationship Id="rId124" Type="http://schemas.openxmlformats.org/officeDocument/2006/relationships/customXml" Target="../ink/ink1000.xml"/><Relationship Id="rId70" Type="http://schemas.openxmlformats.org/officeDocument/2006/relationships/customXml" Target="../ink/ink973.xml"/><Relationship Id="rId91" Type="http://schemas.openxmlformats.org/officeDocument/2006/relationships/image" Target="../media/image1010.png"/><Relationship Id="rId145" Type="http://schemas.openxmlformats.org/officeDocument/2006/relationships/image" Target="../media/image1037.png"/><Relationship Id="rId166" Type="http://schemas.openxmlformats.org/officeDocument/2006/relationships/customXml" Target="../ink/ink1021.xml"/><Relationship Id="rId187" Type="http://schemas.openxmlformats.org/officeDocument/2006/relationships/image" Target="../media/image1058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044.xml"/><Relationship Id="rId233" Type="http://schemas.openxmlformats.org/officeDocument/2006/relationships/customXml" Target="../ink/ink1055.xml"/><Relationship Id="rId28" Type="http://schemas.openxmlformats.org/officeDocument/2006/relationships/customXml" Target="../ink/ink952.xml"/><Relationship Id="rId49" Type="http://schemas.openxmlformats.org/officeDocument/2006/relationships/image" Target="../media/image989.png"/><Relationship Id="rId114" Type="http://schemas.openxmlformats.org/officeDocument/2006/relationships/customXml" Target="../ink/ink995.xml"/><Relationship Id="rId60" Type="http://schemas.openxmlformats.org/officeDocument/2006/relationships/customXml" Target="../ink/ink968.xml"/><Relationship Id="rId81" Type="http://schemas.openxmlformats.org/officeDocument/2006/relationships/image" Target="../media/image1005.png"/><Relationship Id="rId135" Type="http://schemas.openxmlformats.org/officeDocument/2006/relationships/image" Target="../media/image1032.png"/><Relationship Id="rId156" Type="http://schemas.openxmlformats.org/officeDocument/2006/relationships/customXml" Target="../ink/ink1016.xml"/><Relationship Id="rId177" Type="http://schemas.openxmlformats.org/officeDocument/2006/relationships/image" Target="../media/image1053.png"/><Relationship Id="rId198" Type="http://schemas.openxmlformats.org/officeDocument/2006/relationships/customXml" Target="../ink/ink1037.xml"/><Relationship Id="rId202" Type="http://schemas.openxmlformats.org/officeDocument/2006/relationships/customXml" Target="../ink/ink1039.xml"/><Relationship Id="rId223" Type="http://schemas.openxmlformats.org/officeDocument/2006/relationships/customXml" Target="../ink/ink1050.xml"/><Relationship Id="rId244" Type="http://schemas.openxmlformats.org/officeDocument/2006/relationships/image" Target="../media/image1085.png"/><Relationship Id="rId18" Type="http://schemas.openxmlformats.org/officeDocument/2006/relationships/customXml" Target="../ink/ink947.xml"/><Relationship Id="rId39" Type="http://schemas.openxmlformats.org/officeDocument/2006/relationships/image" Target="../media/image984.png"/><Relationship Id="rId50" Type="http://schemas.openxmlformats.org/officeDocument/2006/relationships/customXml" Target="../ink/ink963.xml"/><Relationship Id="rId104" Type="http://schemas.openxmlformats.org/officeDocument/2006/relationships/customXml" Target="../ink/ink990.xml"/><Relationship Id="rId125" Type="http://schemas.openxmlformats.org/officeDocument/2006/relationships/image" Target="../media/image1027.png"/><Relationship Id="rId146" Type="http://schemas.openxmlformats.org/officeDocument/2006/relationships/customXml" Target="../ink/ink1011.xml"/><Relationship Id="rId167" Type="http://schemas.openxmlformats.org/officeDocument/2006/relationships/image" Target="../media/image1048.png"/><Relationship Id="rId188" Type="http://schemas.openxmlformats.org/officeDocument/2006/relationships/customXml" Target="../ink/ink1032.xml"/><Relationship Id="rId71" Type="http://schemas.openxmlformats.org/officeDocument/2006/relationships/image" Target="../media/image1000.png"/><Relationship Id="rId92" Type="http://schemas.openxmlformats.org/officeDocument/2006/relationships/customXml" Target="../ink/ink984.xml"/><Relationship Id="rId213" Type="http://schemas.openxmlformats.org/officeDocument/2006/relationships/image" Target="../media/image1071.png"/><Relationship Id="rId234" Type="http://schemas.openxmlformats.org/officeDocument/2006/relationships/image" Target="../media/image1080.png"/><Relationship Id="rId2" Type="http://schemas.openxmlformats.org/officeDocument/2006/relationships/image" Target="../media/image4.jpeg"/><Relationship Id="rId29" Type="http://schemas.openxmlformats.org/officeDocument/2006/relationships/image" Target="../media/image979.png"/><Relationship Id="rId40" Type="http://schemas.openxmlformats.org/officeDocument/2006/relationships/customXml" Target="../ink/ink958.xml"/><Relationship Id="rId115" Type="http://schemas.openxmlformats.org/officeDocument/2006/relationships/image" Target="../media/image1022.png"/><Relationship Id="rId136" Type="http://schemas.openxmlformats.org/officeDocument/2006/relationships/customXml" Target="../ink/ink1006.xml"/><Relationship Id="rId157" Type="http://schemas.openxmlformats.org/officeDocument/2006/relationships/image" Target="../media/image1043.png"/><Relationship Id="rId178" Type="http://schemas.openxmlformats.org/officeDocument/2006/relationships/customXml" Target="../ink/ink1027.xml"/><Relationship Id="rId61" Type="http://schemas.openxmlformats.org/officeDocument/2006/relationships/image" Target="../media/image995.png"/><Relationship Id="rId82" Type="http://schemas.openxmlformats.org/officeDocument/2006/relationships/customXml" Target="../ink/ink979.xml"/><Relationship Id="rId199" Type="http://schemas.openxmlformats.org/officeDocument/2006/relationships/image" Target="../media/image1064.png"/><Relationship Id="rId203" Type="http://schemas.openxmlformats.org/officeDocument/2006/relationships/image" Target="../media/image1066.png"/><Relationship Id="rId19" Type="http://schemas.openxmlformats.org/officeDocument/2006/relationships/image" Target="../media/image974.png"/><Relationship Id="rId224" Type="http://schemas.openxmlformats.org/officeDocument/2006/relationships/image" Target="../media/image1075.png"/><Relationship Id="rId245" Type="http://schemas.openxmlformats.org/officeDocument/2006/relationships/customXml" Target="../ink/ink1061.xml"/><Relationship Id="rId30" Type="http://schemas.openxmlformats.org/officeDocument/2006/relationships/customXml" Target="../ink/ink953.xml"/><Relationship Id="rId105" Type="http://schemas.openxmlformats.org/officeDocument/2006/relationships/image" Target="../media/image1017.png"/><Relationship Id="rId126" Type="http://schemas.openxmlformats.org/officeDocument/2006/relationships/customXml" Target="../ink/ink1001.xml"/><Relationship Id="rId147" Type="http://schemas.openxmlformats.org/officeDocument/2006/relationships/image" Target="../media/image1038.png"/><Relationship Id="rId168" Type="http://schemas.openxmlformats.org/officeDocument/2006/relationships/customXml" Target="../ink/ink1022.xml"/><Relationship Id="rId51" Type="http://schemas.openxmlformats.org/officeDocument/2006/relationships/image" Target="../media/image990.png"/><Relationship Id="rId72" Type="http://schemas.openxmlformats.org/officeDocument/2006/relationships/customXml" Target="../ink/ink974.xml"/><Relationship Id="rId93" Type="http://schemas.openxmlformats.org/officeDocument/2006/relationships/image" Target="../media/image1011.png"/><Relationship Id="rId189" Type="http://schemas.openxmlformats.org/officeDocument/2006/relationships/image" Target="../media/image1059.png"/><Relationship Id="rId3" Type="http://schemas.openxmlformats.org/officeDocument/2006/relationships/image" Target="../media/image3.png"/><Relationship Id="rId214" Type="http://schemas.openxmlformats.org/officeDocument/2006/relationships/customXml" Target="../ink/ink1045.xml"/><Relationship Id="rId235" Type="http://schemas.openxmlformats.org/officeDocument/2006/relationships/customXml" Target="../ink/ink1056.xml"/><Relationship Id="rId116" Type="http://schemas.openxmlformats.org/officeDocument/2006/relationships/customXml" Target="../ink/ink996.xml"/><Relationship Id="rId137" Type="http://schemas.openxmlformats.org/officeDocument/2006/relationships/image" Target="../media/image1033.png"/><Relationship Id="rId158" Type="http://schemas.openxmlformats.org/officeDocument/2006/relationships/customXml" Target="../ink/ink1017.xml"/><Relationship Id="rId20" Type="http://schemas.openxmlformats.org/officeDocument/2006/relationships/customXml" Target="../ink/ink948.xml"/><Relationship Id="rId41" Type="http://schemas.openxmlformats.org/officeDocument/2006/relationships/image" Target="../media/image985.png"/><Relationship Id="rId62" Type="http://schemas.openxmlformats.org/officeDocument/2006/relationships/customXml" Target="../ink/ink969.xml"/><Relationship Id="rId83" Type="http://schemas.openxmlformats.org/officeDocument/2006/relationships/image" Target="../media/image1006.png"/><Relationship Id="rId179" Type="http://schemas.openxmlformats.org/officeDocument/2006/relationships/image" Target="../media/image1054.png"/><Relationship Id="rId190" Type="http://schemas.openxmlformats.org/officeDocument/2006/relationships/customXml" Target="../ink/ink1033.xml"/><Relationship Id="rId204" Type="http://schemas.openxmlformats.org/officeDocument/2006/relationships/customXml" Target="../ink/ink1040.xml"/><Relationship Id="rId225" Type="http://schemas.openxmlformats.org/officeDocument/2006/relationships/customXml" Target="../ink/ink1051.xml"/><Relationship Id="rId246" Type="http://schemas.openxmlformats.org/officeDocument/2006/relationships/image" Target="../media/image1086.png"/><Relationship Id="rId106" Type="http://schemas.openxmlformats.org/officeDocument/2006/relationships/customXml" Target="../ink/ink991.xml"/><Relationship Id="rId127" Type="http://schemas.openxmlformats.org/officeDocument/2006/relationships/image" Target="../media/image1028.png"/></Relationships>
</file>

<file path=ppt/slides/_rels/slide1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41.png"/><Relationship Id="rId299" Type="http://schemas.openxmlformats.org/officeDocument/2006/relationships/image" Target="../media/image1231.png"/><Relationship Id="rId21" Type="http://schemas.openxmlformats.org/officeDocument/2006/relationships/image" Target="../media/image1095.png"/><Relationship Id="rId63" Type="http://schemas.openxmlformats.org/officeDocument/2006/relationships/image" Target="../media/image1116.png"/><Relationship Id="rId159" Type="http://schemas.openxmlformats.org/officeDocument/2006/relationships/image" Target="../media/image1162.png"/><Relationship Id="rId324" Type="http://schemas.openxmlformats.org/officeDocument/2006/relationships/customXml" Target="../ink/ink1223.xml"/><Relationship Id="rId170" Type="http://schemas.openxmlformats.org/officeDocument/2006/relationships/customXml" Target="../ink/ink1145.xml"/><Relationship Id="rId226" Type="http://schemas.openxmlformats.org/officeDocument/2006/relationships/customXml" Target="../ink/ink1173.xml"/><Relationship Id="rId268" Type="http://schemas.openxmlformats.org/officeDocument/2006/relationships/customXml" Target="../ink/ink1195.xml"/><Relationship Id="rId32" Type="http://schemas.openxmlformats.org/officeDocument/2006/relationships/customXml" Target="../ink/ink1075.xml"/><Relationship Id="rId74" Type="http://schemas.openxmlformats.org/officeDocument/2006/relationships/customXml" Target="../ink/ink1096.xml"/><Relationship Id="rId128" Type="http://schemas.openxmlformats.org/officeDocument/2006/relationships/customXml" Target="../ink/ink1124.xml"/><Relationship Id="rId335" Type="http://schemas.openxmlformats.org/officeDocument/2006/relationships/image" Target="../media/image1249.png"/><Relationship Id="rId5" Type="http://schemas.openxmlformats.org/officeDocument/2006/relationships/image" Target="../media/image1087.png"/><Relationship Id="rId181" Type="http://schemas.openxmlformats.org/officeDocument/2006/relationships/image" Target="../media/image1173.png"/><Relationship Id="rId237" Type="http://schemas.openxmlformats.org/officeDocument/2006/relationships/image" Target="../media/image1201.png"/><Relationship Id="rId279" Type="http://schemas.openxmlformats.org/officeDocument/2006/relationships/image" Target="../media/image1221.png"/><Relationship Id="rId43" Type="http://schemas.openxmlformats.org/officeDocument/2006/relationships/image" Target="../media/image1106.png"/><Relationship Id="rId139" Type="http://schemas.openxmlformats.org/officeDocument/2006/relationships/image" Target="../media/image1152.png"/><Relationship Id="rId290" Type="http://schemas.openxmlformats.org/officeDocument/2006/relationships/customXml" Target="../ink/ink1206.xml"/><Relationship Id="rId304" Type="http://schemas.openxmlformats.org/officeDocument/2006/relationships/customXml" Target="../ink/ink1213.xml"/><Relationship Id="rId85" Type="http://schemas.openxmlformats.org/officeDocument/2006/relationships/image" Target="../media/image1127.png"/><Relationship Id="rId150" Type="http://schemas.openxmlformats.org/officeDocument/2006/relationships/customXml" Target="../ink/ink1135.xml"/><Relationship Id="rId192" Type="http://schemas.openxmlformats.org/officeDocument/2006/relationships/customXml" Target="../ink/ink1156.xml"/><Relationship Id="rId206" Type="http://schemas.openxmlformats.org/officeDocument/2006/relationships/customXml" Target="../ink/ink1163.xml"/><Relationship Id="rId248" Type="http://schemas.openxmlformats.org/officeDocument/2006/relationships/customXml" Target="../ink/ink1185.xml"/><Relationship Id="rId12" Type="http://schemas.openxmlformats.org/officeDocument/2006/relationships/customXml" Target="../ink/ink1065.xml"/><Relationship Id="rId108" Type="http://schemas.openxmlformats.org/officeDocument/2006/relationships/customXml" Target="../ink/ink1114.xml"/><Relationship Id="rId315" Type="http://schemas.openxmlformats.org/officeDocument/2006/relationships/image" Target="../media/image1239.png"/><Relationship Id="rId54" Type="http://schemas.openxmlformats.org/officeDocument/2006/relationships/customXml" Target="../ink/ink1086.xml"/><Relationship Id="rId96" Type="http://schemas.openxmlformats.org/officeDocument/2006/relationships/customXml" Target="../ink/ink1108.xml"/><Relationship Id="rId161" Type="http://schemas.openxmlformats.org/officeDocument/2006/relationships/image" Target="../media/image1163.png"/><Relationship Id="rId217" Type="http://schemas.openxmlformats.org/officeDocument/2006/relationships/image" Target="../media/image1191.png"/><Relationship Id="rId259" Type="http://schemas.openxmlformats.org/officeDocument/2006/relationships/image" Target="../media/image1211.png"/><Relationship Id="rId23" Type="http://schemas.openxmlformats.org/officeDocument/2006/relationships/image" Target="../media/image1096.png"/><Relationship Id="rId119" Type="http://schemas.openxmlformats.org/officeDocument/2006/relationships/image" Target="../media/image1142.png"/><Relationship Id="rId270" Type="http://schemas.openxmlformats.org/officeDocument/2006/relationships/customXml" Target="../ink/ink1196.xml"/><Relationship Id="rId326" Type="http://schemas.openxmlformats.org/officeDocument/2006/relationships/customXml" Target="../ink/ink1224.xml"/><Relationship Id="rId65" Type="http://schemas.openxmlformats.org/officeDocument/2006/relationships/image" Target="../media/image1117.png"/><Relationship Id="rId130" Type="http://schemas.openxmlformats.org/officeDocument/2006/relationships/customXml" Target="../ink/ink1125.xml"/><Relationship Id="rId172" Type="http://schemas.openxmlformats.org/officeDocument/2006/relationships/customXml" Target="../ink/ink1146.xml"/><Relationship Id="rId228" Type="http://schemas.openxmlformats.org/officeDocument/2006/relationships/customXml" Target="../ink/ink1174.xml"/><Relationship Id="rId281" Type="http://schemas.openxmlformats.org/officeDocument/2006/relationships/image" Target="../media/image1222.png"/><Relationship Id="rId34" Type="http://schemas.openxmlformats.org/officeDocument/2006/relationships/customXml" Target="../ink/ink1076.xml"/><Relationship Id="rId76" Type="http://schemas.openxmlformats.org/officeDocument/2006/relationships/customXml" Target="../ink/ink1097.xml"/><Relationship Id="rId141" Type="http://schemas.openxmlformats.org/officeDocument/2006/relationships/image" Target="../media/image1153.png"/><Relationship Id="rId7" Type="http://schemas.openxmlformats.org/officeDocument/2006/relationships/image" Target="../media/image1088.png"/><Relationship Id="rId183" Type="http://schemas.openxmlformats.org/officeDocument/2006/relationships/image" Target="../media/image1174.png"/><Relationship Id="rId239" Type="http://schemas.openxmlformats.org/officeDocument/2006/relationships/image" Target="../media/image1202.png"/><Relationship Id="rId250" Type="http://schemas.openxmlformats.org/officeDocument/2006/relationships/customXml" Target="../ink/ink1186.xml"/><Relationship Id="rId292" Type="http://schemas.openxmlformats.org/officeDocument/2006/relationships/customXml" Target="../ink/ink1207.xml"/><Relationship Id="rId306" Type="http://schemas.openxmlformats.org/officeDocument/2006/relationships/customXml" Target="../ink/ink1214.xml"/><Relationship Id="rId24" Type="http://schemas.openxmlformats.org/officeDocument/2006/relationships/customXml" Target="../ink/ink1071.xml"/><Relationship Id="rId45" Type="http://schemas.openxmlformats.org/officeDocument/2006/relationships/image" Target="../media/image1107.png"/><Relationship Id="rId66" Type="http://schemas.openxmlformats.org/officeDocument/2006/relationships/customXml" Target="../ink/ink1092.xml"/><Relationship Id="rId87" Type="http://schemas.openxmlformats.org/officeDocument/2006/relationships/image" Target="../media/image1128.png"/><Relationship Id="rId110" Type="http://schemas.openxmlformats.org/officeDocument/2006/relationships/customXml" Target="../ink/ink1115.xml"/><Relationship Id="rId131" Type="http://schemas.openxmlformats.org/officeDocument/2006/relationships/image" Target="../media/image1148.png"/><Relationship Id="rId327" Type="http://schemas.openxmlformats.org/officeDocument/2006/relationships/image" Target="../media/image1245.png"/><Relationship Id="rId152" Type="http://schemas.openxmlformats.org/officeDocument/2006/relationships/customXml" Target="../ink/ink1136.xml"/><Relationship Id="rId173" Type="http://schemas.openxmlformats.org/officeDocument/2006/relationships/image" Target="../media/image1169.png"/><Relationship Id="rId194" Type="http://schemas.openxmlformats.org/officeDocument/2006/relationships/customXml" Target="../ink/ink1157.xml"/><Relationship Id="rId208" Type="http://schemas.openxmlformats.org/officeDocument/2006/relationships/customXml" Target="../ink/ink1164.xml"/><Relationship Id="rId229" Type="http://schemas.openxmlformats.org/officeDocument/2006/relationships/image" Target="../media/image1197.png"/><Relationship Id="rId240" Type="http://schemas.openxmlformats.org/officeDocument/2006/relationships/customXml" Target="../ink/ink1180.xml"/><Relationship Id="rId261" Type="http://schemas.openxmlformats.org/officeDocument/2006/relationships/image" Target="../media/image1212.png"/><Relationship Id="rId14" Type="http://schemas.openxmlformats.org/officeDocument/2006/relationships/customXml" Target="../ink/ink1066.xml"/><Relationship Id="rId35" Type="http://schemas.openxmlformats.org/officeDocument/2006/relationships/image" Target="../media/image1102.png"/><Relationship Id="rId56" Type="http://schemas.openxmlformats.org/officeDocument/2006/relationships/customXml" Target="../ink/ink1087.xml"/><Relationship Id="rId77" Type="http://schemas.openxmlformats.org/officeDocument/2006/relationships/image" Target="../media/image1123.png"/><Relationship Id="rId100" Type="http://schemas.openxmlformats.org/officeDocument/2006/relationships/customXml" Target="../ink/ink1110.xml"/><Relationship Id="rId282" Type="http://schemas.openxmlformats.org/officeDocument/2006/relationships/customXml" Target="../ink/ink1202.xml"/><Relationship Id="rId317" Type="http://schemas.openxmlformats.org/officeDocument/2006/relationships/image" Target="../media/image1240.png"/><Relationship Id="rId8" Type="http://schemas.openxmlformats.org/officeDocument/2006/relationships/customXml" Target="../ink/ink1063.xml"/><Relationship Id="rId98" Type="http://schemas.openxmlformats.org/officeDocument/2006/relationships/customXml" Target="../ink/ink1109.xml"/><Relationship Id="rId121" Type="http://schemas.openxmlformats.org/officeDocument/2006/relationships/image" Target="../media/image1143.png"/><Relationship Id="rId142" Type="http://schemas.openxmlformats.org/officeDocument/2006/relationships/customXml" Target="../ink/ink1131.xml"/><Relationship Id="rId163" Type="http://schemas.openxmlformats.org/officeDocument/2006/relationships/image" Target="../media/image1164.png"/><Relationship Id="rId184" Type="http://schemas.openxmlformats.org/officeDocument/2006/relationships/customXml" Target="../ink/ink1152.xml"/><Relationship Id="rId219" Type="http://schemas.openxmlformats.org/officeDocument/2006/relationships/image" Target="../media/image1192.png"/><Relationship Id="rId230" Type="http://schemas.openxmlformats.org/officeDocument/2006/relationships/customXml" Target="../ink/ink1175.xml"/><Relationship Id="rId251" Type="http://schemas.openxmlformats.org/officeDocument/2006/relationships/image" Target="../media/image1207.png"/><Relationship Id="rId25" Type="http://schemas.openxmlformats.org/officeDocument/2006/relationships/image" Target="../media/image1097.png"/><Relationship Id="rId46" Type="http://schemas.openxmlformats.org/officeDocument/2006/relationships/customXml" Target="../ink/ink1082.xml"/><Relationship Id="rId67" Type="http://schemas.openxmlformats.org/officeDocument/2006/relationships/image" Target="../media/image1118.png"/><Relationship Id="rId272" Type="http://schemas.openxmlformats.org/officeDocument/2006/relationships/customXml" Target="../ink/ink1197.xml"/><Relationship Id="rId293" Type="http://schemas.openxmlformats.org/officeDocument/2006/relationships/image" Target="../media/image1228.png"/><Relationship Id="rId307" Type="http://schemas.openxmlformats.org/officeDocument/2006/relationships/image" Target="../media/image1235.png"/><Relationship Id="rId328" Type="http://schemas.openxmlformats.org/officeDocument/2006/relationships/customXml" Target="../ink/ink1225.xml"/><Relationship Id="rId88" Type="http://schemas.openxmlformats.org/officeDocument/2006/relationships/customXml" Target="../ink/ink1103.xml"/><Relationship Id="rId111" Type="http://schemas.openxmlformats.org/officeDocument/2006/relationships/image" Target="../media/image1138.png"/><Relationship Id="rId132" Type="http://schemas.openxmlformats.org/officeDocument/2006/relationships/customXml" Target="../ink/ink1126.xml"/><Relationship Id="rId153" Type="http://schemas.openxmlformats.org/officeDocument/2006/relationships/image" Target="../media/image1159.png"/><Relationship Id="rId174" Type="http://schemas.openxmlformats.org/officeDocument/2006/relationships/customXml" Target="../ink/ink1147.xml"/><Relationship Id="rId195" Type="http://schemas.openxmlformats.org/officeDocument/2006/relationships/image" Target="../media/image1180.png"/><Relationship Id="rId209" Type="http://schemas.openxmlformats.org/officeDocument/2006/relationships/image" Target="../media/image1187.png"/><Relationship Id="rId220" Type="http://schemas.openxmlformats.org/officeDocument/2006/relationships/customXml" Target="../ink/ink1170.xml"/><Relationship Id="rId241" Type="http://schemas.openxmlformats.org/officeDocument/2006/relationships/image" Target="../media/image1203.png"/><Relationship Id="rId15" Type="http://schemas.openxmlformats.org/officeDocument/2006/relationships/image" Target="../media/image1092.png"/><Relationship Id="rId36" Type="http://schemas.openxmlformats.org/officeDocument/2006/relationships/customXml" Target="../ink/ink1077.xml"/><Relationship Id="rId57" Type="http://schemas.openxmlformats.org/officeDocument/2006/relationships/image" Target="../media/image1113.png"/><Relationship Id="rId262" Type="http://schemas.openxmlformats.org/officeDocument/2006/relationships/customXml" Target="../ink/ink1192.xml"/><Relationship Id="rId283" Type="http://schemas.openxmlformats.org/officeDocument/2006/relationships/image" Target="../media/image1223.png"/><Relationship Id="rId318" Type="http://schemas.openxmlformats.org/officeDocument/2006/relationships/customXml" Target="../ink/ink1220.xml"/><Relationship Id="rId78" Type="http://schemas.openxmlformats.org/officeDocument/2006/relationships/customXml" Target="../ink/ink1098.xml"/><Relationship Id="rId99" Type="http://schemas.openxmlformats.org/officeDocument/2006/relationships/image" Target="../media/image1132.png"/><Relationship Id="rId101" Type="http://schemas.openxmlformats.org/officeDocument/2006/relationships/image" Target="../media/image1133.png"/><Relationship Id="rId122" Type="http://schemas.openxmlformats.org/officeDocument/2006/relationships/customXml" Target="../ink/ink1121.xml"/><Relationship Id="rId143" Type="http://schemas.openxmlformats.org/officeDocument/2006/relationships/image" Target="../media/image1154.png"/><Relationship Id="rId164" Type="http://schemas.openxmlformats.org/officeDocument/2006/relationships/customXml" Target="../ink/ink1142.xml"/><Relationship Id="rId185" Type="http://schemas.openxmlformats.org/officeDocument/2006/relationships/image" Target="../media/image1175.png"/><Relationship Id="rId9" Type="http://schemas.openxmlformats.org/officeDocument/2006/relationships/image" Target="../media/image1089.png"/><Relationship Id="rId210" Type="http://schemas.openxmlformats.org/officeDocument/2006/relationships/customXml" Target="../ink/ink1165.xml"/><Relationship Id="rId26" Type="http://schemas.openxmlformats.org/officeDocument/2006/relationships/customXml" Target="../ink/ink1072.xml"/><Relationship Id="rId231" Type="http://schemas.openxmlformats.org/officeDocument/2006/relationships/image" Target="../media/image1198.png"/><Relationship Id="rId252" Type="http://schemas.openxmlformats.org/officeDocument/2006/relationships/customXml" Target="../ink/ink1187.xml"/><Relationship Id="rId273" Type="http://schemas.openxmlformats.org/officeDocument/2006/relationships/image" Target="../media/image1218.png"/><Relationship Id="rId294" Type="http://schemas.openxmlformats.org/officeDocument/2006/relationships/customXml" Target="../ink/ink1208.xml"/><Relationship Id="rId308" Type="http://schemas.openxmlformats.org/officeDocument/2006/relationships/customXml" Target="../ink/ink1215.xml"/><Relationship Id="rId329" Type="http://schemas.openxmlformats.org/officeDocument/2006/relationships/image" Target="../media/image1246.png"/><Relationship Id="rId47" Type="http://schemas.openxmlformats.org/officeDocument/2006/relationships/image" Target="../media/image1108.png"/><Relationship Id="rId68" Type="http://schemas.openxmlformats.org/officeDocument/2006/relationships/customXml" Target="../ink/ink1093.xml"/><Relationship Id="rId89" Type="http://schemas.openxmlformats.org/officeDocument/2006/relationships/image" Target="../media/image1129.png"/><Relationship Id="rId112" Type="http://schemas.openxmlformats.org/officeDocument/2006/relationships/customXml" Target="../ink/ink1116.xml"/><Relationship Id="rId133" Type="http://schemas.openxmlformats.org/officeDocument/2006/relationships/image" Target="../media/image1149.png"/><Relationship Id="rId154" Type="http://schemas.openxmlformats.org/officeDocument/2006/relationships/customXml" Target="../ink/ink1137.xml"/><Relationship Id="rId175" Type="http://schemas.openxmlformats.org/officeDocument/2006/relationships/image" Target="../media/image1170.png"/><Relationship Id="rId196" Type="http://schemas.openxmlformats.org/officeDocument/2006/relationships/customXml" Target="../ink/ink1158.xml"/><Relationship Id="rId200" Type="http://schemas.openxmlformats.org/officeDocument/2006/relationships/customXml" Target="../ink/ink1160.xml"/><Relationship Id="rId16" Type="http://schemas.openxmlformats.org/officeDocument/2006/relationships/customXml" Target="../ink/ink1067.xml"/><Relationship Id="rId221" Type="http://schemas.openxmlformats.org/officeDocument/2006/relationships/image" Target="../media/image1193.png"/><Relationship Id="rId242" Type="http://schemas.openxmlformats.org/officeDocument/2006/relationships/customXml" Target="../ink/ink1181.xml"/><Relationship Id="rId263" Type="http://schemas.openxmlformats.org/officeDocument/2006/relationships/image" Target="../media/image1213.png"/><Relationship Id="rId284" Type="http://schemas.openxmlformats.org/officeDocument/2006/relationships/customXml" Target="../ink/ink1203.xml"/><Relationship Id="rId319" Type="http://schemas.openxmlformats.org/officeDocument/2006/relationships/image" Target="../media/image1241.png"/><Relationship Id="rId37" Type="http://schemas.openxmlformats.org/officeDocument/2006/relationships/image" Target="../media/image1103.png"/><Relationship Id="rId58" Type="http://schemas.openxmlformats.org/officeDocument/2006/relationships/customXml" Target="../ink/ink1088.xml"/><Relationship Id="rId79" Type="http://schemas.openxmlformats.org/officeDocument/2006/relationships/image" Target="../media/image1124.png"/><Relationship Id="rId102" Type="http://schemas.openxmlformats.org/officeDocument/2006/relationships/customXml" Target="../ink/ink1111.xml"/><Relationship Id="rId123" Type="http://schemas.openxmlformats.org/officeDocument/2006/relationships/image" Target="../media/image1144.png"/><Relationship Id="rId144" Type="http://schemas.openxmlformats.org/officeDocument/2006/relationships/customXml" Target="../ink/ink1132.xml"/><Relationship Id="rId330" Type="http://schemas.openxmlformats.org/officeDocument/2006/relationships/customXml" Target="../ink/ink1226.xml"/><Relationship Id="rId90" Type="http://schemas.openxmlformats.org/officeDocument/2006/relationships/customXml" Target="../ink/ink1104.xml"/><Relationship Id="rId165" Type="http://schemas.openxmlformats.org/officeDocument/2006/relationships/image" Target="../media/image1165.png"/><Relationship Id="rId186" Type="http://schemas.openxmlformats.org/officeDocument/2006/relationships/customXml" Target="../ink/ink1153.xml"/><Relationship Id="rId211" Type="http://schemas.openxmlformats.org/officeDocument/2006/relationships/image" Target="../media/image1188.png"/><Relationship Id="rId232" Type="http://schemas.openxmlformats.org/officeDocument/2006/relationships/customXml" Target="../ink/ink1176.xml"/><Relationship Id="rId253" Type="http://schemas.openxmlformats.org/officeDocument/2006/relationships/image" Target="../media/image1208.png"/><Relationship Id="rId274" Type="http://schemas.openxmlformats.org/officeDocument/2006/relationships/customXml" Target="../ink/ink1198.xml"/><Relationship Id="rId295" Type="http://schemas.openxmlformats.org/officeDocument/2006/relationships/image" Target="../media/image1229.png"/><Relationship Id="rId309" Type="http://schemas.openxmlformats.org/officeDocument/2006/relationships/image" Target="../media/image1236.png"/><Relationship Id="rId27" Type="http://schemas.openxmlformats.org/officeDocument/2006/relationships/image" Target="../media/image1098.png"/><Relationship Id="rId48" Type="http://schemas.openxmlformats.org/officeDocument/2006/relationships/customXml" Target="../ink/ink1083.xml"/><Relationship Id="rId69" Type="http://schemas.openxmlformats.org/officeDocument/2006/relationships/image" Target="../media/image1119.png"/><Relationship Id="rId113" Type="http://schemas.openxmlformats.org/officeDocument/2006/relationships/image" Target="../media/image1139.png"/><Relationship Id="rId134" Type="http://schemas.openxmlformats.org/officeDocument/2006/relationships/customXml" Target="../ink/ink1127.xml"/><Relationship Id="rId320" Type="http://schemas.openxmlformats.org/officeDocument/2006/relationships/customXml" Target="../ink/ink1221.xml"/><Relationship Id="rId80" Type="http://schemas.openxmlformats.org/officeDocument/2006/relationships/customXml" Target="../ink/ink1099.xml"/><Relationship Id="rId155" Type="http://schemas.openxmlformats.org/officeDocument/2006/relationships/image" Target="../media/image1160.png"/><Relationship Id="rId176" Type="http://schemas.openxmlformats.org/officeDocument/2006/relationships/customXml" Target="../ink/ink1148.xml"/><Relationship Id="rId197" Type="http://schemas.openxmlformats.org/officeDocument/2006/relationships/image" Target="../media/image1181.png"/><Relationship Id="rId201" Type="http://schemas.openxmlformats.org/officeDocument/2006/relationships/image" Target="../media/image1183.png"/><Relationship Id="rId222" Type="http://schemas.openxmlformats.org/officeDocument/2006/relationships/customXml" Target="../ink/ink1171.xml"/><Relationship Id="rId243" Type="http://schemas.openxmlformats.org/officeDocument/2006/relationships/image" Target="../media/image1204.png"/><Relationship Id="rId264" Type="http://schemas.openxmlformats.org/officeDocument/2006/relationships/customXml" Target="../ink/ink1193.xml"/><Relationship Id="rId285" Type="http://schemas.openxmlformats.org/officeDocument/2006/relationships/image" Target="../media/image1224.png"/><Relationship Id="rId17" Type="http://schemas.openxmlformats.org/officeDocument/2006/relationships/image" Target="../media/image1093.png"/><Relationship Id="rId38" Type="http://schemas.openxmlformats.org/officeDocument/2006/relationships/customXml" Target="../ink/ink1078.xml"/><Relationship Id="rId59" Type="http://schemas.openxmlformats.org/officeDocument/2006/relationships/image" Target="../media/image1114.png"/><Relationship Id="rId103" Type="http://schemas.openxmlformats.org/officeDocument/2006/relationships/image" Target="../media/image1134.png"/><Relationship Id="rId124" Type="http://schemas.openxmlformats.org/officeDocument/2006/relationships/customXml" Target="../ink/ink1122.xml"/><Relationship Id="rId310" Type="http://schemas.openxmlformats.org/officeDocument/2006/relationships/customXml" Target="../ink/ink1216.xml"/><Relationship Id="rId70" Type="http://schemas.openxmlformats.org/officeDocument/2006/relationships/customXml" Target="../ink/ink1094.xml"/><Relationship Id="rId91" Type="http://schemas.openxmlformats.org/officeDocument/2006/relationships/image" Target="../media/image1130.png"/><Relationship Id="rId145" Type="http://schemas.openxmlformats.org/officeDocument/2006/relationships/image" Target="../media/image1155.png"/><Relationship Id="rId166" Type="http://schemas.openxmlformats.org/officeDocument/2006/relationships/customXml" Target="../ink/ink1143.xml"/><Relationship Id="rId187" Type="http://schemas.openxmlformats.org/officeDocument/2006/relationships/image" Target="../media/image1176.png"/><Relationship Id="rId331" Type="http://schemas.openxmlformats.org/officeDocument/2006/relationships/image" Target="../media/image1247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166.xml"/><Relationship Id="rId233" Type="http://schemas.openxmlformats.org/officeDocument/2006/relationships/image" Target="../media/image1199.png"/><Relationship Id="rId254" Type="http://schemas.openxmlformats.org/officeDocument/2006/relationships/customXml" Target="../ink/ink1188.xml"/><Relationship Id="rId28" Type="http://schemas.openxmlformats.org/officeDocument/2006/relationships/customXml" Target="../ink/ink1073.xml"/><Relationship Id="rId49" Type="http://schemas.openxmlformats.org/officeDocument/2006/relationships/image" Target="../media/image1109.png"/><Relationship Id="rId114" Type="http://schemas.openxmlformats.org/officeDocument/2006/relationships/customXml" Target="../ink/ink1117.xml"/><Relationship Id="rId275" Type="http://schemas.openxmlformats.org/officeDocument/2006/relationships/image" Target="../media/image1219.png"/><Relationship Id="rId296" Type="http://schemas.openxmlformats.org/officeDocument/2006/relationships/customXml" Target="../ink/ink1209.xml"/><Relationship Id="rId300" Type="http://schemas.openxmlformats.org/officeDocument/2006/relationships/customXml" Target="../ink/ink1211.xml"/><Relationship Id="rId60" Type="http://schemas.openxmlformats.org/officeDocument/2006/relationships/customXml" Target="../ink/ink1089.xml"/><Relationship Id="rId81" Type="http://schemas.openxmlformats.org/officeDocument/2006/relationships/image" Target="../media/image1125.png"/><Relationship Id="rId135" Type="http://schemas.openxmlformats.org/officeDocument/2006/relationships/image" Target="../media/image1150.png"/><Relationship Id="rId156" Type="http://schemas.openxmlformats.org/officeDocument/2006/relationships/customXml" Target="../ink/ink1138.xml"/><Relationship Id="rId177" Type="http://schemas.openxmlformats.org/officeDocument/2006/relationships/image" Target="../media/image1171.png"/><Relationship Id="rId198" Type="http://schemas.openxmlformats.org/officeDocument/2006/relationships/customXml" Target="../ink/ink1159.xml"/><Relationship Id="rId321" Type="http://schemas.openxmlformats.org/officeDocument/2006/relationships/image" Target="../media/image1242.png"/><Relationship Id="rId202" Type="http://schemas.openxmlformats.org/officeDocument/2006/relationships/customXml" Target="../ink/ink1161.xml"/><Relationship Id="rId223" Type="http://schemas.openxmlformats.org/officeDocument/2006/relationships/image" Target="../media/image1194.png"/><Relationship Id="rId244" Type="http://schemas.openxmlformats.org/officeDocument/2006/relationships/customXml" Target="../ink/ink1182.xml"/><Relationship Id="rId18" Type="http://schemas.openxmlformats.org/officeDocument/2006/relationships/customXml" Target="../ink/ink1068.xml"/><Relationship Id="rId39" Type="http://schemas.openxmlformats.org/officeDocument/2006/relationships/image" Target="../media/image1104.png"/><Relationship Id="rId265" Type="http://schemas.openxmlformats.org/officeDocument/2006/relationships/image" Target="../media/image1214.png"/><Relationship Id="rId286" Type="http://schemas.openxmlformats.org/officeDocument/2006/relationships/customXml" Target="../ink/ink1204.xml"/><Relationship Id="rId50" Type="http://schemas.openxmlformats.org/officeDocument/2006/relationships/customXml" Target="../ink/ink1084.xml"/><Relationship Id="rId104" Type="http://schemas.openxmlformats.org/officeDocument/2006/relationships/customXml" Target="../ink/ink1112.xml"/><Relationship Id="rId125" Type="http://schemas.openxmlformats.org/officeDocument/2006/relationships/image" Target="../media/image1145.png"/><Relationship Id="rId146" Type="http://schemas.openxmlformats.org/officeDocument/2006/relationships/customXml" Target="../ink/ink1133.xml"/><Relationship Id="rId167" Type="http://schemas.openxmlformats.org/officeDocument/2006/relationships/image" Target="../media/image1166.png"/><Relationship Id="rId188" Type="http://schemas.openxmlformats.org/officeDocument/2006/relationships/customXml" Target="../ink/ink1154.xml"/><Relationship Id="rId311" Type="http://schemas.openxmlformats.org/officeDocument/2006/relationships/image" Target="../media/image1237.png"/><Relationship Id="rId332" Type="http://schemas.openxmlformats.org/officeDocument/2006/relationships/customXml" Target="../ink/ink1227.xml"/><Relationship Id="rId71" Type="http://schemas.openxmlformats.org/officeDocument/2006/relationships/image" Target="../media/image1120.png"/><Relationship Id="rId92" Type="http://schemas.openxmlformats.org/officeDocument/2006/relationships/customXml" Target="../ink/ink1105.xml"/><Relationship Id="rId213" Type="http://schemas.openxmlformats.org/officeDocument/2006/relationships/image" Target="../media/image1189.png"/><Relationship Id="rId234" Type="http://schemas.openxmlformats.org/officeDocument/2006/relationships/customXml" Target="../ink/ink1177.xml"/><Relationship Id="rId2" Type="http://schemas.openxmlformats.org/officeDocument/2006/relationships/image" Target="../media/image4.jpeg"/><Relationship Id="rId29" Type="http://schemas.openxmlformats.org/officeDocument/2006/relationships/image" Target="../media/image1099.png"/><Relationship Id="rId255" Type="http://schemas.openxmlformats.org/officeDocument/2006/relationships/image" Target="../media/image1209.png"/><Relationship Id="rId276" Type="http://schemas.openxmlformats.org/officeDocument/2006/relationships/customXml" Target="../ink/ink1199.xml"/><Relationship Id="rId297" Type="http://schemas.openxmlformats.org/officeDocument/2006/relationships/image" Target="../media/image1230.png"/><Relationship Id="rId40" Type="http://schemas.openxmlformats.org/officeDocument/2006/relationships/customXml" Target="../ink/ink1079.xml"/><Relationship Id="rId115" Type="http://schemas.openxmlformats.org/officeDocument/2006/relationships/image" Target="../media/image1140.png"/><Relationship Id="rId136" Type="http://schemas.openxmlformats.org/officeDocument/2006/relationships/customXml" Target="../ink/ink1128.xml"/><Relationship Id="rId157" Type="http://schemas.openxmlformats.org/officeDocument/2006/relationships/image" Target="../media/image1161.png"/><Relationship Id="rId178" Type="http://schemas.openxmlformats.org/officeDocument/2006/relationships/customXml" Target="../ink/ink1149.xml"/><Relationship Id="rId301" Type="http://schemas.openxmlformats.org/officeDocument/2006/relationships/image" Target="../media/image1232.png"/><Relationship Id="rId322" Type="http://schemas.openxmlformats.org/officeDocument/2006/relationships/customXml" Target="../ink/ink1222.xml"/><Relationship Id="rId61" Type="http://schemas.openxmlformats.org/officeDocument/2006/relationships/image" Target="../media/image1115.png"/><Relationship Id="rId82" Type="http://schemas.openxmlformats.org/officeDocument/2006/relationships/customXml" Target="../ink/ink1100.xml"/><Relationship Id="rId199" Type="http://schemas.openxmlformats.org/officeDocument/2006/relationships/image" Target="../media/image1182.png"/><Relationship Id="rId203" Type="http://schemas.openxmlformats.org/officeDocument/2006/relationships/image" Target="../media/image1184.png"/><Relationship Id="rId19" Type="http://schemas.openxmlformats.org/officeDocument/2006/relationships/image" Target="../media/image1094.png"/><Relationship Id="rId224" Type="http://schemas.openxmlformats.org/officeDocument/2006/relationships/customXml" Target="../ink/ink1172.xml"/><Relationship Id="rId245" Type="http://schemas.openxmlformats.org/officeDocument/2006/relationships/image" Target="../media/image1205.png"/><Relationship Id="rId266" Type="http://schemas.openxmlformats.org/officeDocument/2006/relationships/customXml" Target="../ink/ink1194.xml"/><Relationship Id="rId287" Type="http://schemas.openxmlformats.org/officeDocument/2006/relationships/image" Target="../media/image1225.png"/><Relationship Id="rId30" Type="http://schemas.openxmlformats.org/officeDocument/2006/relationships/customXml" Target="../ink/ink1074.xml"/><Relationship Id="rId105" Type="http://schemas.openxmlformats.org/officeDocument/2006/relationships/image" Target="../media/image1135.png"/><Relationship Id="rId126" Type="http://schemas.openxmlformats.org/officeDocument/2006/relationships/customXml" Target="../ink/ink1123.xml"/><Relationship Id="rId147" Type="http://schemas.openxmlformats.org/officeDocument/2006/relationships/image" Target="../media/image1156.png"/><Relationship Id="rId168" Type="http://schemas.openxmlformats.org/officeDocument/2006/relationships/customXml" Target="../ink/ink1144.xml"/><Relationship Id="rId312" Type="http://schemas.openxmlformats.org/officeDocument/2006/relationships/customXml" Target="../ink/ink1217.xml"/><Relationship Id="rId333" Type="http://schemas.openxmlformats.org/officeDocument/2006/relationships/image" Target="../media/image1248.png"/><Relationship Id="rId51" Type="http://schemas.openxmlformats.org/officeDocument/2006/relationships/image" Target="../media/image1110.png"/><Relationship Id="rId72" Type="http://schemas.openxmlformats.org/officeDocument/2006/relationships/customXml" Target="../ink/ink1095.xml"/><Relationship Id="rId93" Type="http://schemas.openxmlformats.org/officeDocument/2006/relationships/image" Target="../media/image295.png"/><Relationship Id="rId189" Type="http://schemas.openxmlformats.org/officeDocument/2006/relationships/image" Target="../media/image1177.png"/><Relationship Id="rId3" Type="http://schemas.openxmlformats.org/officeDocument/2006/relationships/image" Target="../media/image3.png"/><Relationship Id="rId214" Type="http://schemas.openxmlformats.org/officeDocument/2006/relationships/customXml" Target="../ink/ink1167.xml"/><Relationship Id="rId235" Type="http://schemas.openxmlformats.org/officeDocument/2006/relationships/image" Target="../media/image1200.png"/><Relationship Id="rId256" Type="http://schemas.openxmlformats.org/officeDocument/2006/relationships/customXml" Target="../ink/ink1189.xml"/><Relationship Id="rId277" Type="http://schemas.openxmlformats.org/officeDocument/2006/relationships/image" Target="../media/image1220.png"/><Relationship Id="rId298" Type="http://schemas.openxmlformats.org/officeDocument/2006/relationships/customXml" Target="../ink/ink1210.xml"/><Relationship Id="rId116" Type="http://schemas.openxmlformats.org/officeDocument/2006/relationships/customXml" Target="../ink/ink1118.xml"/><Relationship Id="rId137" Type="http://schemas.openxmlformats.org/officeDocument/2006/relationships/image" Target="../media/image1151.png"/><Relationship Id="rId158" Type="http://schemas.openxmlformats.org/officeDocument/2006/relationships/customXml" Target="../ink/ink1139.xml"/><Relationship Id="rId302" Type="http://schemas.openxmlformats.org/officeDocument/2006/relationships/customXml" Target="../ink/ink1212.xml"/><Relationship Id="rId323" Type="http://schemas.openxmlformats.org/officeDocument/2006/relationships/image" Target="../media/image1243.png"/><Relationship Id="rId20" Type="http://schemas.openxmlformats.org/officeDocument/2006/relationships/customXml" Target="../ink/ink1069.xml"/><Relationship Id="rId41" Type="http://schemas.openxmlformats.org/officeDocument/2006/relationships/image" Target="../media/image1105.png"/><Relationship Id="rId62" Type="http://schemas.openxmlformats.org/officeDocument/2006/relationships/customXml" Target="../ink/ink1090.xml"/><Relationship Id="rId83" Type="http://schemas.openxmlformats.org/officeDocument/2006/relationships/image" Target="../media/image1126.png"/><Relationship Id="rId179" Type="http://schemas.openxmlformats.org/officeDocument/2006/relationships/image" Target="../media/image1172.png"/><Relationship Id="rId190" Type="http://schemas.openxmlformats.org/officeDocument/2006/relationships/customXml" Target="../ink/ink1155.xml"/><Relationship Id="rId204" Type="http://schemas.openxmlformats.org/officeDocument/2006/relationships/customXml" Target="../ink/ink1162.xml"/><Relationship Id="rId225" Type="http://schemas.openxmlformats.org/officeDocument/2006/relationships/image" Target="../media/image1195.png"/><Relationship Id="rId246" Type="http://schemas.openxmlformats.org/officeDocument/2006/relationships/customXml" Target="../ink/ink1183.xml"/><Relationship Id="rId267" Type="http://schemas.openxmlformats.org/officeDocument/2006/relationships/image" Target="../media/image1215.png"/><Relationship Id="rId288" Type="http://schemas.openxmlformats.org/officeDocument/2006/relationships/customXml" Target="../ink/ink1205.xml"/><Relationship Id="rId106" Type="http://schemas.openxmlformats.org/officeDocument/2006/relationships/customXml" Target="../ink/ink1113.xml"/><Relationship Id="rId127" Type="http://schemas.openxmlformats.org/officeDocument/2006/relationships/image" Target="../media/image1146.png"/><Relationship Id="rId313" Type="http://schemas.openxmlformats.org/officeDocument/2006/relationships/image" Target="../media/image1238.png"/><Relationship Id="rId10" Type="http://schemas.openxmlformats.org/officeDocument/2006/relationships/customXml" Target="../ink/ink1064.xml"/><Relationship Id="rId31" Type="http://schemas.openxmlformats.org/officeDocument/2006/relationships/image" Target="../media/image1100.png"/><Relationship Id="rId52" Type="http://schemas.openxmlformats.org/officeDocument/2006/relationships/customXml" Target="../ink/ink1085.xml"/><Relationship Id="rId73" Type="http://schemas.openxmlformats.org/officeDocument/2006/relationships/image" Target="../media/image1121.png"/><Relationship Id="rId94" Type="http://schemas.openxmlformats.org/officeDocument/2006/relationships/customXml" Target="../ink/ink1106.xml"/><Relationship Id="rId148" Type="http://schemas.openxmlformats.org/officeDocument/2006/relationships/customXml" Target="../ink/ink1134.xml"/><Relationship Id="rId169" Type="http://schemas.openxmlformats.org/officeDocument/2006/relationships/image" Target="../media/image1167.png"/><Relationship Id="rId334" Type="http://schemas.openxmlformats.org/officeDocument/2006/relationships/customXml" Target="../ink/ink1228.xml"/><Relationship Id="rId4" Type="http://schemas.openxmlformats.org/officeDocument/2006/relationships/image" Target="../media/image5.png"/><Relationship Id="rId180" Type="http://schemas.openxmlformats.org/officeDocument/2006/relationships/customXml" Target="../ink/ink1150.xml"/><Relationship Id="rId215" Type="http://schemas.openxmlformats.org/officeDocument/2006/relationships/image" Target="../media/image1190.png"/><Relationship Id="rId236" Type="http://schemas.openxmlformats.org/officeDocument/2006/relationships/customXml" Target="../ink/ink1178.xml"/><Relationship Id="rId257" Type="http://schemas.openxmlformats.org/officeDocument/2006/relationships/image" Target="../media/image1210.png"/><Relationship Id="rId278" Type="http://schemas.openxmlformats.org/officeDocument/2006/relationships/customXml" Target="../ink/ink1200.xml"/><Relationship Id="rId303" Type="http://schemas.openxmlformats.org/officeDocument/2006/relationships/image" Target="../media/image1233.png"/><Relationship Id="rId42" Type="http://schemas.openxmlformats.org/officeDocument/2006/relationships/customXml" Target="../ink/ink1080.xml"/><Relationship Id="rId84" Type="http://schemas.openxmlformats.org/officeDocument/2006/relationships/customXml" Target="../ink/ink1101.xml"/><Relationship Id="rId138" Type="http://schemas.openxmlformats.org/officeDocument/2006/relationships/customXml" Target="../ink/ink1129.xml"/><Relationship Id="rId191" Type="http://schemas.openxmlformats.org/officeDocument/2006/relationships/image" Target="../media/image1178.png"/><Relationship Id="rId205" Type="http://schemas.openxmlformats.org/officeDocument/2006/relationships/image" Target="../media/image1185.png"/><Relationship Id="rId247" Type="http://schemas.openxmlformats.org/officeDocument/2006/relationships/customXml" Target="../ink/ink1184.xml"/><Relationship Id="rId107" Type="http://schemas.openxmlformats.org/officeDocument/2006/relationships/image" Target="../media/image1136.png"/><Relationship Id="rId289" Type="http://schemas.openxmlformats.org/officeDocument/2006/relationships/image" Target="../media/image1226.png"/><Relationship Id="rId11" Type="http://schemas.openxmlformats.org/officeDocument/2006/relationships/image" Target="../media/image1090.png"/><Relationship Id="rId53" Type="http://schemas.openxmlformats.org/officeDocument/2006/relationships/image" Target="../media/image1111.png"/><Relationship Id="rId149" Type="http://schemas.openxmlformats.org/officeDocument/2006/relationships/image" Target="../media/image1157.png"/><Relationship Id="rId314" Type="http://schemas.openxmlformats.org/officeDocument/2006/relationships/customXml" Target="../ink/ink1218.xml"/><Relationship Id="rId95" Type="http://schemas.openxmlformats.org/officeDocument/2006/relationships/customXml" Target="../ink/ink1107.xml"/><Relationship Id="rId160" Type="http://schemas.openxmlformats.org/officeDocument/2006/relationships/customXml" Target="../ink/ink1140.xml"/><Relationship Id="rId216" Type="http://schemas.openxmlformats.org/officeDocument/2006/relationships/customXml" Target="../ink/ink1168.xml"/><Relationship Id="rId258" Type="http://schemas.openxmlformats.org/officeDocument/2006/relationships/customXml" Target="../ink/ink1190.xml"/><Relationship Id="rId22" Type="http://schemas.openxmlformats.org/officeDocument/2006/relationships/customXml" Target="../ink/ink1070.xml"/><Relationship Id="rId64" Type="http://schemas.openxmlformats.org/officeDocument/2006/relationships/customXml" Target="../ink/ink1091.xml"/><Relationship Id="rId118" Type="http://schemas.openxmlformats.org/officeDocument/2006/relationships/customXml" Target="../ink/ink1119.xml"/><Relationship Id="rId325" Type="http://schemas.openxmlformats.org/officeDocument/2006/relationships/image" Target="../media/image1244.png"/><Relationship Id="rId171" Type="http://schemas.openxmlformats.org/officeDocument/2006/relationships/image" Target="../media/image1168.png"/><Relationship Id="rId227" Type="http://schemas.openxmlformats.org/officeDocument/2006/relationships/image" Target="../media/image1196.png"/><Relationship Id="rId269" Type="http://schemas.openxmlformats.org/officeDocument/2006/relationships/image" Target="../media/image1216.png"/><Relationship Id="rId33" Type="http://schemas.openxmlformats.org/officeDocument/2006/relationships/image" Target="../media/image1101.png"/><Relationship Id="rId129" Type="http://schemas.openxmlformats.org/officeDocument/2006/relationships/image" Target="../media/image1147.png"/><Relationship Id="rId280" Type="http://schemas.openxmlformats.org/officeDocument/2006/relationships/customXml" Target="../ink/ink1201.xml"/><Relationship Id="rId75" Type="http://schemas.openxmlformats.org/officeDocument/2006/relationships/image" Target="../media/image1122.png"/><Relationship Id="rId140" Type="http://schemas.openxmlformats.org/officeDocument/2006/relationships/customXml" Target="../ink/ink1130.xml"/><Relationship Id="rId182" Type="http://schemas.openxmlformats.org/officeDocument/2006/relationships/customXml" Target="../ink/ink1151.xml"/><Relationship Id="rId6" Type="http://schemas.openxmlformats.org/officeDocument/2006/relationships/customXml" Target="../ink/ink1062.xml"/><Relationship Id="rId238" Type="http://schemas.openxmlformats.org/officeDocument/2006/relationships/customXml" Target="../ink/ink1179.xml"/><Relationship Id="rId291" Type="http://schemas.openxmlformats.org/officeDocument/2006/relationships/image" Target="../media/image1227.png"/><Relationship Id="rId305" Type="http://schemas.openxmlformats.org/officeDocument/2006/relationships/image" Target="../media/image1234.png"/><Relationship Id="rId44" Type="http://schemas.openxmlformats.org/officeDocument/2006/relationships/customXml" Target="../ink/ink1081.xml"/><Relationship Id="rId86" Type="http://schemas.openxmlformats.org/officeDocument/2006/relationships/customXml" Target="../ink/ink1102.xml"/><Relationship Id="rId151" Type="http://schemas.openxmlformats.org/officeDocument/2006/relationships/image" Target="../media/image1158.png"/><Relationship Id="rId193" Type="http://schemas.openxmlformats.org/officeDocument/2006/relationships/image" Target="../media/image1179.png"/><Relationship Id="rId207" Type="http://schemas.openxmlformats.org/officeDocument/2006/relationships/image" Target="../media/image1186.png"/><Relationship Id="rId249" Type="http://schemas.openxmlformats.org/officeDocument/2006/relationships/image" Target="../media/image1206.png"/><Relationship Id="rId13" Type="http://schemas.openxmlformats.org/officeDocument/2006/relationships/image" Target="../media/image1091.png"/><Relationship Id="rId109" Type="http://schemas.openxmlformats.org/officeDocument/2006/relationships/image" Target="../media/image1137.png"/><Relationship Id="rId260" Type="http://schemas.openxmlformats.org/officeDocument/2006/relationships/customXml" Target="../ink/ink1191.xml"/><Relationship Id="rId316" Type="http://schemas.openxmlformats.org/officeDocument/2006/relationships/customXml" Target="../ink/ink1219.xml"/><Relationship Id="rId55" Type="http://schemas.openxmlformats.org/officeDocument/2006/relationships/image" Target="../media/image1112.png"/><Relationship Id="rId97" Type="http://schemas.openxmlformats.org/officeDocument/2006/relationships/image" Target="../media/image1131.png"/><Relationship Id="rId120" Type="http://schemas.openxmlformats.org/officeDocument/2006/relationships/customXml" Target="../ink/ink1120.xml"/><Relationship Id="rId162" Type="http://schemas.openxmlformats.org/officeDocument/2006/relationships/customXml" Target="../ink/ink1141.xml"/><Relationship Id="rId218" Type="http://schemas.openxmlformats.org/officeDocument/2006/relationships/customXml" Target="../ink/ink1169.xml"/><Relationship Id="rId271" Type="http://schemas.openxmlformats.org/officeDocument/2006/relationships/image" Target="../media/image1217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85.xml"/><Relationship Id="rId21" Type="http://schemas.openxmlformats.org/officeDocument/2006/relationships/customXml" Target="../ink/ink1237.xml"/><Relationship Id="rId63" Type="http://schemas.openxmlformats.org/officeDocument/2006/relationships/customXml" Target="../ink/ink1258.xml"/><Relationship Id="rId159" Type="http://schemas.openxmlformats.org/officeDocument/2006/relationships/customXml" Target="../ink/ink1306.xml"/><Relationship Id="rId170" Type="http://schemas.openxmlformats.org/officeDocument/2006/relationships/image" Target="../media/image1332.png"/><Relationship Id="rId226" Type="http://schemas.openxmlformats.org/officeDocument/2006/relationships/image" Target="../media/image1360.png"/><Relationship Id="rId268" Type="http://schemas.openxmlformats.org/officeDocument/2006/relationships/customXml" Target="../ink/ink1361.xml"/><Relationship Id="rId32" Type="http://schemas.openxmlformats.org/officeDocument/2006/relationships/image" Target="../media/image1263.png"/><Relationship Id="rId74" Type="http://schemas.openxmlformats.org/officeDocument/2006/relationships/image" Target="../media/image1284.png"/><Relationship Id="rId128" Type="http://schemas.openxmlformats.org/officeDocument/2006/relationships/image" Target="../media/image1311.png"/><Relationship Id="rId5" Type="http://schemas.openxmlformats.org/officeDocument/2006/relationships/customXml" Target="../ink/ink1229.xml"/><Relationship Id="rId181" Type="http://schemas.openxmlformats.org/officeDocument/2006/relationships/customXml" Target="../ink/ink1317.xml"/><Relationship Id="rId237" Type="http://schemas.openxmlformats.org/officeDocument/2006/relationships/customXml" Target="../ink/ink1345.xml"/><Relationship Id="rId258" Type="http://schemas.openxmlformats.org/officeDocument/2006/relationships/customXml" Target="../ink/ink1356.xml"/><Relationship Id="rId279" Type="http://schemas.openxmlformats.org/officeDocument/2006/relationships/image" Target="../media/image1385.png"/><Relationship Id="rId22" Type="http://schemas.openxmlformats.org/officeDocument/2006/relationships/image" Target="../media/image1258.png"/><Relationship Id="rId43" Type="http://schemas.openxmlformats.org/officeDocument/2006/relationships/customXml" Target="../ink/ink1248.xml"/><Relationship Id="rId64" Type="http://schemas.openxmlformats.org/officeDocument/2006/relationships/image" Target="../media/image1279.png"/><Relationship Id="rId118" Type="http://schemas.openxmlformats.org/officeDocument/2006/relationships/image" Target="../media/image1306.png"/><Relationship Id="rId139" Type="http://schemas.openxmlformats.org/officeDocument/2006/relationships/customXml" Target="../ink/ink1296.xml"/><Relationship Id="rId85" Type="http://schemas.openxmlformats.org/officeDocument/2006/relationships/customXml" Target="../ink/ink1269.xml"/><Relationship Id="rId150" Type="http://schemas.openxmlformats.org/officeDocument/2006/relationships/image" Target="../media/image1322.png"/><Relationship Id="rId171" Type="http://schemas.openxmlformats.org/officeDocument/2006/relationships/customXml" Target="../ink/ink1312.xml"/><Relationship Id="rId192" Type="http://schemas.openxmlformats.org/officeDocument/2006/relationships/image" Target="../media/image1343.png"/><Relationship Id="rId206" Type="http://schemas.openxmlformats.org/officeDocument/2006/relationships/image" Target="../media/image1350.png"/><Relationship Id="rId227" Type="http://schemas.openxmlformats.org/officeDocument/2006/relationships/customXml" Target="../ink/ink1340.xml"/><Relationship Id="rId248" Type="http://schemas.openxmlformats.org/officeDocument/2006/relationships/image" Target="../media/image1371.png"/><Relationship Id="rId269" Type="http://schemas.openxmlformats.org/officeDocument/2006/relationships/image" Target="../media/image1380.png"/><Relationship Id="rId12" Type="http://schemas.openxmlformats.org/officeDocument/2006/relationships/image" Target="../media/image1253.png"/><Relationship Id="rId33" Type="http://schemas.openxmlformats.org/officeDocument/2006/relationships/customXml" Target="../ink/ink1243.xml"/><Relationship Id="rId108" Type="http://schemas.openxmlformats.org/officeDocument/2006/relationships/image" Target="../media/image1301.png"/><Relationship Id="rId129" Type="http://schemas.openxmlformats.org/officeDocument/2006/relationships/customXml" Target="../ink/ink1291.xml"/><Relationship Id="rId54" Type="http://schemas.openxmlformats.org/officeDocument/2006/relationships/image" Target="../media/image1274.png"/><Relationship Id="rId75" Type="http://schemas.openxmlformats.org/officeDocument/2006/relationships/customXml" Target="../ink/ink1264.xml"/><Relationship Id="rId96" Type="http://schemas.openxmlformats.org/officeDocument/2006/relationships/image" Target="../media/image1295.png"/><Relationship Id="rId140" Type="http://schemas.openxmlformats.org/officeDocument/2006/relationships/image" Target="../media/image1317.png"/><Relationship Id="rId161" Type="http://schemas.openxmlformats.org/officeDocument/2006/relationships/customXml" Target="../ink/ink1307.xml"/><Relationship Id="rId182" Type="http://schemas.openxmlformats.org/officeDocument/2006/relationships/image" Target="../media/image1338.png"/><Relationship Id="rId217" Type="http://schemas.openxmlformats.org/officeDocument/2006/relationships/customXml" Target="../ink/ink1335.xml"/><Relationship Id="rId6" Type="http://schemas.openxmlformats.org/officeDocument/2006/relationships/image" Target="../media/image1250.png"/><Relationship Id="rId238" Type="http://schemas.openxmlformats.org/officeDocument/2006/relationships/image" Target="../media/image1366.png"/><Relationship Id="rId259" Type="http://schemas.openxmlformats.org/officeDocument/2006/relationships/image" Target="../media/image1375.png"/><Relationship Id="rId23" Type="http://schemas.openxmlformats.org/officeDocument/2006/relationships/customXml" Target="../ink/ink1238.xml"/><Relationship Id="rId119" Type="http://schemas.openxmlformats.org/officeDocument/2006/relationships/customXml" Target="../ink/ink1286.xml"/><Relationship Id="rId270" Type="http://schemas.openxmlformats.org/officeDocument/2006/relationships/customXml" Target="../ink/ink1362.xml"/><Relationship Id="rId44" Type="http://schemas.openxmlformats.org/officeDocument/2006/relationships/image" Target="../media/image1269.png"/><Relationship Id="rId65" Type="http://schemas.openxmlformats.org/officeDocument/2006/relationships/customXml" Target="../ink/ink1259.xml"/><Relationship Id="rId86" Type="http://schemas.openxmlformats.org/officeDocument/2006/relationships/image" Target="../media/image1290.png"/><Relationship Id="rId130" Type="http://schemas.openxmlformats.org/officeDocument/2006/relationships/image" Target="../media/image1312.png"/><Relationship Id="rId151" Type="http://schemas.openxmlformats.org/officeDocument/2006/relationships/customXml" Target="../ink/ink1302.xml"/><Relationship Id="rId172" Type="http://schemas.openxmlformats.org/officeDocument/2006/relationships/image" Target="../media/image1333.png"/><Relationship Id="rId193" Type="http://schemas.openxmlformats.org/officeDocument/2006/relationships/customXml" Target="../ink/ink1323.xml"/><Relationship Id="rId207" Type="http://schemas.openxmlformats.org/officeDocument/2006/relationships/customXml" Target="../ink/ink1330.xml"/><Relationship Id="rId228" Type="http://schemas.openxmlformats.org/officeDocument/2006/relationships/image" Target="../media/image1361.png"/><Relationship Id="rId249" Type="http://schemas.openxmlformats.org/officeDocument/2006/relationships/customXml" Target="../ink/ink1351.xml"/><Relationship Id="rId13" Type="http://schemas.openxmlformats.org/officeDocument/2006/relationships/customXml" Target="../ink/ink1233.xml"/><Relationship Id="rId109" Type="http://schemas.openxmlformats.org/officeDocument/2006/relationships/customXml" Target="../ink/ink1281.xml"/><Relationship Id="rId260" Type="http://schemas.openxmlformats.org/officeDocument/2006/relationships/customXml" Target="../ink/ink1357.xml"/><Relationship Id="rId34" Type="http://schemas.openxmlformats.org/officeDocument/2006/relationships/image" Target="../media/image1264.png"/><Relationship Id="rId55" Type="http://schemas.openxmlformats.org/officeDocument/2006/relationships/customXml" Target="../ink/ink1254.xml"/><Relationship Id="rId76" Type="http://schemas.openxmlformats.org/officeDocument/2006/relationships/image" Target="../media/image1285.png"/><Relationship Id="rId97" Type="http://schemas.openxmlformats.org/officeDocument/2006/relationships/customXml" Target="../ink/ink1275.xml"/><Relationship Id="rId120" Type="http://schemas.openxmlformats.org/officeDocument/2006/relationships/image" Target="../media/image1307.png"/><Relationship Id="rId141" Type="http://schemas.openxmlformats.org/officeDocument/2006/relationships/customXml" Target="../ink/ink1297.xml"/><Relationship Id="rId7" Type="http://schemas.openxmlformats.org/officeDocument/2006/relationships/customXml" Target="../ink/ink1230.xml"/><Relationship Id="rId162" Type="http://schemas.openxmlformats.org/officeDocument/2006/relationships/image" Target="../media/image1328.png"/><Relationship Id="rId183" Type="http://schemas.openxmlformats.org/officeDocument/2006/relationships/customXml" Target="../ink/ink1318.xml"/><Relationship Id="rId218" Type="http://schemas.openxmlformats.org/officeDocument/2006/relationships/image" Target="../media/image1356.png"/><Relationship Id="rId239" Type="http://schemas.openxmlformats.org/officeDocument/2006/relationships/customXml" Target="../ink/ink1346.xml"/><Relationship Id="rId250" Type="http://schemas.openxmlformats.org/officeDocument/2006/relationships/image" Target="../media/image1372.png"/><Relationship Id="rId271" Type="http://schemas.openxmlformats.org/officeDocument/2006/relationships/image" Target="../media/image1381.png"/><Relationship Id="rId24" Type="http://schemas.openxmlformats.org/officeDocument/2006/relationships/image" Target="../media/image1259.png"/><Relationship Id="rId45" Type="http://schemas.openxmlformats.org/officeDocument/2006/relationships/customXml" Target="../ink/ink1249.xml"/><Relationship Id="rId66" Type="http://schemas.openxmlformats.org/officeDocument/2006/relationships/image" Target="../media/image1280.png"/><Relationship Id="rId87" Type="http://schemas.openxmlformats.org/officeDocument/2006/relationships/customXml" Target="../ink/ink1270.xml"/><Relationship Id="rId110" Type="http://schemas.openxmlformats.org/officeDocument/2006/relationships/image" Target="../media/image1302.png"/><Relationship Id="rId131" Type="http://schemas.openxmlformats.org/officeDocument/2006/relationships/customXml" Target="../ink/ink1292.xml"/><Relationship Id="rId152" Type="http://schemas.openxmlformats.org/officeDocument/2006/relationships/image" Target="../media/image1323.png"/><Relationship Id="rId173" Type="http://schemas.openxmlformats.org/officeDocument/2006/relationships/customXml" Target="../ink/ink1313.xml"/><Relationship Id="rId194" Type="http://schemas.openxmlformats.org/officeDocument/2006/relationships/image" Target="../media/image1344.png"/><Relationship Id="rId208" Type="http://schemas.openxmlformats.org/officeDocument/2006/relationships/image" Target="../media/image1351.png"/><Relationship Id="rId229" Type="http://schemas.openxmlformats.org/officeDocument/2006/relationships/customXml" Target="../ink/ink1341.xml"/><Relationship Id="rId240" Type="http://schemas.openxmlformats.org/officeDocument/2006/relationships/image" Target="../media/image1367.png"/><Relationship Id="rId261" Type="http://schemas.openxmlformats.org/officeDocument/2006/relationships/image" Target="../media/image1376.png"/><Relationship Id="rId14" Type="http://schemas.openxmlformats.org/officeDocument/2006/relationships/image" Target="../media/image1254.png"/><Relationship Id="rId35" Type="http://schemas.openxmlformats.org/officeDocument/2006/relationships/customXml" Target="../ink/ink1244.xml"/><Relationship Id="rId56" Type="http://schemas.openxmlformats.org/officeDocument/2006/relationships/image" Target="../media/image1275.png"/><Relationship Id="rId77" Type="http://schemas.openxmlformats.org/officeDocument/2006/relationships/customXml" Target="../ink/ink1265.xml"/><Relationship Id="rId100" Type="http://schemas.openxmlformats.org/officeDocument/2006/relationships/image" Target="../media/image1297.png"/><Relationship Id="rId8" Type="http://schemas.openxmlformats.org/officeDocument/2006/relationships/image" Target="../media/image1251.png"/><Relationship Id="rId98" Type="http://schemas.openxmlformats.org/officeDocument/2006/relationships/image" Target="../media/image1296.png"/><Relationship Id="rId121" Type="http://schemas.openxmlformats.org/officeDocument/2006/relationships/customXml" Target="../ink/ink1287.xml"/><Relationship Id="rId142" Type="http://schemas.openxmlformats.org/officeDocument/2006/relationships/image" Target="../media/image1318.png"/><Relationship Id="rId163" Type="http://schemas.openxmlformats.org/officeDocument/2006/relationships/customXml" Target="../ink/ink1308.xml"/><Relationship Id="rId184" Type="http://schemas.openxmlformats.org/officeDocument/2006/relationships/image" Target="../media/image1339.png"/><Relationship Id="rId219" Type="http://schemas.openxmlformats.org/officeDocument/2006/relationships/customXml" Target="../ink/ink1336.xml"/><Relationship Id="rId230" Type="http://schemas.openxmlformats.org/officeDocument/2006/relationships/image" Target="../media/image1362.png"/><Relationship Id="rId251" Type="http://schemas.openxmlformats.org/officeDocument/2006/relationships/customXml" Target="../ink/ink1352.xml"/><Relationship Id="rId25" Type="http://schemas.openxmlformats.org/officeDocument/2006/relationships/customXml" Target="../ink/ink1239.xml"/><Relationship Id="rId46" Type="http://schemas.openxmlformats.org/officeDocument/2006/relationships/image" Target="../media/image1270.png"/><Relationship Id="rId67" Type="http://schemas.openxmlformats.org/officeDocument/2006/relationships/customXml" Target="../ink/ink1260.xml"/><Relationship Id="rId272" Type="http://schemas.openxmlformats.org/officeDocument/2006/relationships/customXml" Target="../ink/ink1363.xml"/><Relationship Id="rId88" Type="http://schemas.openxmlformats.org/officeDocument/2006/relationships/image" Target="../media/image1291.png"/><Relationship Id="rId111" Type="http://schemas.openxmlformats.org/officeDocument/2006/relationships/customXml" Target="../ink/ink1282.xml"/><Relationship Id="rId132" Type="http://schemas.openxmlformats.org/officeDocument/2006/relationships/image" Target="../media/image1313.png"/><Relationship Id="rId153" Type="http://schemas.openxmlformats.org/officeDocument/2006/relationships/customXml" Target="../ink/ink1303.xml"/><Relationship Id="rId174" Type="http://schemas.openxmlformats.org/officeDocument/2006/relationships/image" Target="../media/image1334.png"/><Relationship Id="rId195" Type="http://schemas.openxmlformats.org/officeDocument/2006/relationships/customXml" Target="../ink/ink1324.xml"/><Relationship Id="rId209" Type="http://schemas.openxmlformats.org/officeDocument/2006/relationships/customXml" Target="../ink/ink1331.xml"/><Relationship Id="rId220" Type="http://schemas.openxmlformats.org/officeDocument/2006/relationships/image" Target="../media/image1357.png"/><Relationship Id="rId241" Type="http://schemas.openxmlformats.org/officeDocument/2006/relationships/customXml" Target="../ink/ink1347.xml"/><Relationship Id="rId15" Type="http://schemas.openxmlformats.org/officeDocument/2006/relationships/customXml" Target="../ink/ink1234.xml"/><Relationship Id="rId36" Type="http://schemas.openxmlformats.org/officeDocument/2006/relationships/image" Target="../media/image1265.png"/><Relationship Id="rId57" Type="http://schemas.openxmlformats.org/officeDocument/2006/relationships/customXml" Target="../ink/ink1255.xml"/><Relationship Id="rId262" Type="http://schemas.openxmlformats.org/officeDocument/2006/relationships/customXml" Target="../ink/ink1358.xml"/><Relationship Id="rId78" Type="http://schemas.openxmlformats.org/officeDocument/2006/relationships/image" Target="../media/image1286.png"/><Relationship Id="rId99" Type="http://schemas.openxmlformats.org/officeDocument/2006/relationships/customXml" Target="../ink/ink1276.xml"/><Relationship Id="rId101" Type="http://schemas.openxmlformats.org/officeDocument/2006/relationships/customXml" Target="../ink/ink1277.xml"/><Relationship Id="rId122" Type="http://schemas.openxmlformats.org/officeDocument/2006/relationships/image" Target="../media/image1308.png"/><Relationship Id="rId143" Type="http://schemas.openxmlformats.org/officeDocument/2006/relationships/customXml" Target="../ink/ink1298.xml"/><Relationship Id="rId164" Type="http://schemas.openxmlformats.org/officeDocument/2006/relationships/image" Target="../media/image1329.png"/><Relationship Id="rId185" Type="http://schemas.openxmlformats.org/officeDocument/2006/relationships/customXml" Target="../ink/ink1319.xml"/><Relationship Id="rId9" Type="http://schemas.openxmlformats.org/officeDocument/2006/relationships/customXml" Target="../ink/ink1231.xml"/><Relationship Id="rId210" Type="http://schemas.openxmlformats.org/officeDocument/2006/relationships/image" Target="../media/image1352.png"/><Relationship Id="rId26" Type="http://schemas.openxmlformats.org/officeDocument/2006/relationships/image" Target="../media/image1260.png"/><Relationship Id="rId231" Type="http://schemas.openxmlformats.org/officeDocument/2006/relationships/customXml" Target="../ink/ink1342.xml"/><Relationship Id="rId252" Type="http://schemas.openxmlformats.org/officeDocument/2006/relationships/image" Target="../media/image1373.png"/><Relationship Id="rId273" Type="http://schemas.openxmlformats.org/officeDocument/2006/relationships/image" Target="../media/image1382.png"/><Relationship Id="rId47" Type="http://schemas.openxmlformats.org/officeDocument/2006/relationships/customXml" Target="../ink/ink1250.xml"/><Relationship Id="rId68" Type="http://schemas.openxmlformats.org/officeDocument/2006/relationships/image" Target="../media/image1281.png"/><Relationship Id="rId89" Type="http://schemas.openxmlformats.org/officeDocument/2006/relationships/customXml" Target="../ink/ink1271.xml"/><Relationship Id="rId112" Type="http://schemas.openxmlformats.org/officeDocument/2006/relationships/image" Target="../media/image1303.png"/><Relationship Id="rId133" Type="http://schemas.openxmlformats.org/officeDocument/2006/relationships/customXml" Target="../ink/ink1293.xml"/><Relationship Id="rId154" Type="http://schemas.openxmlformats.org/officeDocument/2006/relationships/image" Target="../media/image1324.png"/><Relationship Id="rId175" Type="http://schemas.openxmlformats.org/officeDocument/2006/relationships/customXml" Target="../ink/ink1314.xml"/><Relationship Id="rId196" Type="http://schemas.openxmlformats.org/officeDocument/2006/relationships/image" Target="../media/image1345.png"/><Relationship Id="rId200" Type="http://schemas.openxmlformats.org/officeDocument/2006/relationships/image" Target="../media/image1347.png"/><Relationship Id="rId16" Type="http://schemas.openxmlformats.org/officeDocument/2006/relationships/image" Target="../media/image1255.png"/><Relationship Id="rId221" Type="http://schemas.openxmlformats.org/officeDocument/2006/relationships/customXml" Target="../ink/ink1337.xml"/><Relationship Id="rId242" Type="http://schemas.openxmlformats.org/officeDocument/2006/relationships/image" Target="../media/image1368.png"/><Relationship Id="rId263" Type="http://schemas.openxmlformats.org/officeDocument/2006/relationships/image" Target="../media/image1377.png"/><Relationship Id="rId37" Type="http://schemas.openxmlformats.org/officeDocument/2006/relationships/customXml" Target="../ink/ink1245.xml"/><Relationship Id="rId58" Type="http://schemas.openxmlformats.org/officeDocument/2006/relationships/image" Target="../media/image1276.png"/><Relationship Id="rId79" Type="http://schemas.openxmlformats.org/officeDocument/2006/relationships/customXml" Target="../ink/ink1266.xml"/><Relationship Id="rId102" Type="http://schemas.openxmlformats.org/officeDocument/2006/relationships/image" Target="../media/image1298.png"/><Relationship Id="rId123" Type="http://schemas.openxmlformats.org/officeDocument/2006/relationships/customXml" Target="../ink/ink1288.xml"/><Relationship Id="rId144" Type="http://schemas.openxmlformats.org/officeDocument/2006/relationships/image" Target="../media/image1319.png"/><Relationship Id="rId90" Type="http://schemas.openxmlformats.org/officeDocument/2006/relationships/image" Target="../media/image1292.png"/><Relationship Id="rId165" Type="http://schemas.openxmlformats.org/officeDocument/2006/relationships/customXml" Target="../ink/ink1309.xml"/><Relationship Id="rId186" Type="http://schemas.openxmlformats.org/officeDocument/2006/relationships/image" Target="../media/image1340.png"/><Relationship Id="rId211" Type="http://schemas.openxmlformats.org/officeDocument/2006/relationships/customXml" Target="../ink/ink1332.xml"/><Relationship Id="rId232" Type="http://schemas.openxmlformats.org/officeDocument/2006/relationships/image" Target="../media/image1363.png"/><Relationship Id="rId253" Type="http://schemas.openxmlformats.org/officeDocument/2006/relationships/customXml" Target="../ink/ink1353.xml"/><Relationship Id="rId274" Type="http://schemas.openxmlformats.org/officeDocument/2006/relationships/customXml" Target="../ink/ink1364.xml"/><Relationship Id="rId27" Type="http://schemas.openxmlformats.org/officeDocument/2006/relationships/customXml" Target="../ink/ink1240.xml"/><Relationship Id="rId48" Type="http://schemas.openxmlformats.org/officeDocument/2006/relationships/image" Target="../media/image1271.png"/><Relationship Id="rId69" Type="http://schemas.openxmlformats.org/officeDocument/2006/relationships/customXml" Target="../ink/ink1261.xml"/><Relationship Id="rId113" Type="http://schemas.openxmlformats.org/officeDocument/2006/relationships/customXml" Target="../ink/ink1283.xml"/><Relationship Id="rId134" Type="http://schemas.openxmlformats.org/officeDocument/2006/relationships/image" Target="../media/image1314.png"/><Relationship Id="rId80" Type="http://schemas.openxmlformats.org/officeDocument/2006/relationships/image" Target="../media/image1287.png"/><Relationship Id="rId155" Type="http://schemas.openxmlformats.org/officeDocument/2006/relationships/customXml" Target="../ink/ink1304.xml"/><Relationship Id="rId176" Type="http://schemas.openxmlformats.org/officeDocument/2006/relationships/image" Target="../media/image1335.png"/><Relationship Id="rId197" Type="http://schemas.openxmlformats.org/officeDocument/2006/relationships/customXml" Target="../ink/ink1325.xml"/><Relationship Id="rId201" Type="http://schemas.openxmlformats.org/officeDocument/2006/relationships/customXml" Target="../ink/ink1327.xml"/><Relationship Id="rId222" Type="http://schemas.openxmlformats.org/officeDocument/2006/relationships/image" Target="../media/image1358.png"/><Relationship Id="rId243" Type="http://schemas.openxmlformats.org/officeDocument/2006/relationships/customXml" Target="../ink/ink1348.xml"/><Relationship Id="rId264" Type="http://schemas.openxmlformats.org/officeDocument/2006/relationships/customXml" Target="../ink/ink1359.xml"/><Relationship Id="rId17" Type="http://schemas.openxmlformats.org/officeDocument/2006/relationships/customXml" Target="../ink/ink1235.xml"/><Relationship Id="rId38" Type="http://schemas.openxmlformats.org/officeDocument/2006/relationships/image" Target="../media/image1266.png"/><Relationship Id="rId59" Type="http://schemas.openxmlformats.org/officeDocument/2006/relationships/customXml" Target="../ink/ink1256.xml"/><Relationship Id="rId103" Type="http://schemas.openxmlformats.org/officeDocument/2006/relationships/customXml" Target="../ink/ink1278.xml"/><Relationship Id="rId124" Type="http://schemas.openxmlformats.org/officeDocument/2006/relationships/image" Target="../media/image1309.png"/><Relationship Id="rId70" Type="http://schemas.openxmlformats.org/officeDocument/2006/relationships/image" Target="../media/image1282.png"/><Relationship Id="rId91" Type="http://schemas.openxmlformats.org/officeDocument/2006/relationships/customXml" Target="../ink/ink1272.xml"/><Relationship Id="rId145" Type="http://schemas.openxmlformats.org/officeDocument/2006/relationships/customXml" Target="../ink/ink1299.xml"/><Relationship Id="rId166" Type="http://schemas.openxmlformats.org/officeDocument/2006/relationships/image" Target="../media/image1330.png"/><Relationship Id="rId187" Type="http://schemas.openxmlformats.org/officeDocument/2006/relationships/customXml" Target="../ink/ink1320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353.png"/><Relationship Id="rId233" Type="http://schemas.openxmlformats.org/officeDocument/2006/relationships/customXml" Target="../ink/ink1343.xml"/><Relationship Id="rId254" Type="http://schemas.openxmlformats.org/officeDocument/2006/relationships/image" Target="../media/image295.png"/><Relationship Id="rId28" Type="http://schemas.openxmlformats.org/officeDocument/2006/relationships/image" Target="../media/image1261.png"/><Relationship Id="rId49" Type="http://schemas.openxmlformats.org/officeDocument/2006/relationships/customXml" Target="../ink/ink1251.xml"/><Relationship Id="rId114" Type="http://schemas.openxmlformats.org/officeDocument/2006/relationships/image" Target="../media/image1304.png"/><Relationship Id="rId275" Type="http://schemas.openxmlformats.org/officeDocument/2006/relationships/image" Target="../media/image1383.png"/><Relationship Id="rId60" Type="http://schemas.openxmlformats.org/officeDocument/2006/relationships/image" Target="../media/image1277.png"/><Relationship Id="rId81" Type="http://schemas.openxmlformats.org/officeDocument/2006/relationships/customXml" Target="../ink/ink1267.xml"/><Relationship Id="rId135" Type="http://schemas.openxmlformats.org/officeDocument/2006/relationships/customXml" Target="../ink/ink1294.xml"/><Relationship Id="rId156" Type="http://schemas.openxmlformats.org/officeDocument/2006/relationships/image" Target="../media/image1325.png"/><Relationship Id="rId177" Type="http://schemas.openxmlformats.org/officeDocument/2006/relationships/customXml" Target="../ink/ink1315.xml"/><Relationship Id="rId198" Type="http://schemas.openxmlformats.org/officeDocument/2006/relationships/image" Target="../media/image1346.png"/><Relationship Id="rId202" Type="http://schemas.openxmlformats.org/officeDocument/2006/relationships/image" Target="../media/image1348.png"/><Relationship Id="rId223" Type="http://schemas.openxmlformats.org/officeDocument/2006/relationships/customXml" Target="../ink/ink1338.xml"/><Relationship Id="rId244" Type="http://schemas.openxmlformats.org/officeDocument/2006/relationships/image" Target="../media/image1369.png"/><Relationship Id="rId18" Type="http://schemas.openxmlformats.org/officeDocument/2006/relationships/image" Target="../media/image1256.png"/><Relationship Id="rId39" Type="http://schemas.openxmlformats.org/officeDocument/2006/relationships/customXml" Target="../ink/ink1246.xml"/><Relationship Id="rId265" Type="http://schemas.openxmlformats.org/officeDocument/2006/relationships/image" Target="../media/image1378.png"/><Relationship Id="rId50" Type="http://schemas.openxmlformats.org/officeDocument/2006/relationships/image" Target="../media/image1272.png"/><Relationship Id="rId104" Type="http://schemas.openxmlformats.org/officeDocument/2006/relationships/image" Target="../media/image1299.png"/><Relationship Id="rId125" Type="http://schemas.openxmlformats.org/officeDocument/2006/relationships/customXml" Target="../ink/ink1289.xml"/><Relationship Id="rId146" Type="http://schemas.openxmlformats.org/officeDocument/2006/relationships/image" Target="../media/image1320.png"/><Relationship Id="rId167" Type="http://schemas.openxmlformats.org/officeDocument/2006/relationships/customXml" Target="../ink/ink1310.xml"/><Relationship Id="rId188" Type="http://schemas.openxmlformats.org/officeDocument/2006/relationships/image" Target="../media/image1341.png"/><Relationship Id="rId71" Type="http://schemas.openxmlformats.org/officeDocument/2006/relationships/customXml" Target="../ink/ink1262.xml"/><Relationship Id="rId92" Type="http://schemas.openxmlformats.org/officeDocument/2006/relationships/image" Target="../media/image1293.png"/><Relationship Id="rId213" Type="http://schemas.openxmlformats.org/officeDocument/2006/relationships/customXml" Target="../ink/ink1333.xml"/><Relationship Id="rId234" Type="http://schemas.openxmlformats.org/officeDocument/2006/relationships/image" Target="../media/image1364.png"/><Relationship Id="rId2" Type="http://schemas.openxmlformats.org/officeDocument/2006/relationships/image" Target="../media/image4.jpeg"/><Relationship Id="rId29" Type="http://schemas.openxmlformats.org/officeDocument/2006/relationships/customXml" Target="../ink/ink1241.xml"/><Relationship Id="rId255" Type="http://schemas.openxmlformats.org/officeDocument/2006/relationships/customXml" Target="../ink/ink1354.xml"/><Relationship Id="rId276" Type="http://schemas.openxmlformats.org/officeDocument/2006/relationships/customXml" Target="../ink/ink1365.xml"/><Relationship Id="rId40" Type="http://schemas.openxmlformats.org/officeDocument/2006/relationships/image" Target="../media/image1267.png"/><Relationship Id="rId115" Type="http://schemas.openxmlformats.org/officeDocument/2006/relationships/customXml" Target="../ink/ink1284.xml"/><Relationship Id="rId136" Type="http://schemas.openxmlformats.org/officeDocument/2006/relationships/image" Target="../media/image1315.png"/><Relationship Id="rId157" Type="http://schemas.openxmlformats.org/officeDocument/2006/relationships/customXml" Target="../ink/ink1305.xml"/><Relationship Id="rId178" Type="http://schemas.openxmlformats.org/officeDocument/2006/relationships/image" Target="../media/image1336.png"/><Relationship Id="rId61" Type="http://schemas.openxmlformats.org/officeDocument/2006/relationships/customXml" Target="../ink/ink1257.xml"/><Relationship Id="rId82" Type="http://schemas.openxmlformats.org/officeDocument/2006/relationships/image" Target="../media/image1288.png"/><Relationship Id="rId199" Type="http://schemas.openxmlformats.org/officeDocument/2006/relationships/customXml" Target="../ink/ink1326.xml"/><Relationship Id="rId203" Type="http://schemas.openxmlformats.org/officeDocument/2006/relationships/customXml" Target="../ink/ink1328.xml"/><Relationship Id="rId19" Type="http://schemas.openxmlformats.org/officeDocument/2006/relationships/customXml" Target="../ink/ink1236.xml"/><Relationship Id="rId224" Type="http://schemas.openxmlformats.org/officeDocument/2006/relationships/image" Target="../media/image1359.png"/><Relationship Id="rId245" Type="http://schemas.openxmlformats.org/officeDocument/2006/relationships/customXml" Target="../ink/ink1349.xml"/><Relationship Id="rId266" Type="http://schemas.openxmlformats.org/officeDocument/2006/relationships/customXml" Target="../ink/ink1360.xml"/><Relationship Id="rId30" Type="http://schemas.openxmlformats.org/officeDocument/2006/relationships/image" Target="../media/image1262.png"/><Relationship Id="rId105" Type="http://schemas.openxmlformats.org/officeDocument/2006/relationships/customXml" Target="../ink/ink1279.xml"/><Relationship Id="rId126" Type="http://schemas.openxmlformats.org/officeDocument/2006/relationships/image" Target="../media/image1310.png"/><Relationship Id="rId147" Type="http://schemas.openxmlformats.org/officeDocument/2006/relationships/customXml" Target="../ink/ink1300.xml"/><Relationship Id="rId168" Type="http://schemas.openxmlformats.org/officeDocument/2006/relationships/image" Target="../media/image1331.png"/><Relationship Id="rId51" Type="http://schemas.openxmlformats.org/officeDocument/2006/relationships/customXml" Target="../ink/ink1252.xml"/><Relationship Id="rId72" Type="http://schemas.openxmlformats.org/officeDocument/2006/relationships/image" Target="../media/image1283.png"/><Relationship Id="rId93" Type="http://schemas.openxmlformats.org/officeDocument/2006/relationships/customXml" Target="../ink/ink1273.xml"/><Relationship Id="rId189" Type="http://schemas.openxmlformats.org/officeDocument/2006/relationships/customXml" Target="../ink/ink1321.xml"/><Relationship Id="rId3" Type="http://schemas.openxmlformats.org/officeDocument/2006/relationships/image" Target="../media/image3.png"/><Relationship Id="rId214" Type="http://schemas.openxmlformats.org/officeDocument/2006/relationships/image" Target="../media/image1354.png"/><Relationship Id="rId235" Type="http://schemas.openxmlformats.org/officeDocument/2006/relationships/customXml" Target="../ink/ink1344.xml"/><Relationship Id="rId256" Type="http://schemas.openxmlformats.org/officeDocument/2006/relationships/customXml" Target="../ink/ink1355.xml"/><Relationship Id="rId277" Type="http://schemas.openxmlformats.org/officeDocument/2006/relationships/image" Target="../media/image1384.png"/><Relationship Id="rId116" Type="http://schemas.openxmlformats.org/officeDocument/2006/relationships/image" Target="../media/image1305.png"/><Relationship Id="rId137" Type="http://schemas.openxmlformats.org/officeDocument/2006/relationships/customXml" Target="../ink/ink1295.xml"/><Relationship Id="rId158" Type="http://schemas.openxmlformats.org/officeDocument/2006/relationships/image" Target="../media/image1326.png"/><Relationship Id="rId20" Type="http://schemas.openxmlformats.org/officeDocument/2006/relationships/image" Target="../media/image1257.png"/><Relationship Id="rId41" Type="http://schemas.openxmlformats.org/officeDocument/2006/relationships/customXml" Target="../ink/ink1247.xml"/><Relationship Id="rId62" Type="http://schemas.openxmlformats.org/officeDocument/2006/relationships/image" Target="../media/image1278.png"/><Relationship Id="rId83" Type="http://schemas.openxmlformats.org/officeDocument/2006/relationships/customXml" Target="../ink/ink1268.xml"/><Relationship Id="rId179" Type="http://schemas.openxmlformats.org/officeDocument/2006/relationships/customXml" Target="../ink/ink1316.xml"/><Relationship Id="rId190" Type="http://schemas.openxmlformats.org/officeDocument/2006/relationships/image" Target="../media/image1342.png"/><Relationship Id="rId204" Type="http://schemas.openxmlformats.org/officeDocument/2006/relationships/image" Target="../media/image1349.png"/><Relationship Id="rId225" Type="http://schemas.openxmlformats.org/officeDocument/2006/relationships/customXml" Target="../ink/ink1339.xml"/><Relationship Id="rId246" Type="http://schemas.openxmlformats.org/officeDocument/2006/relationships/image" Target="../media/image1370.png"/><Relationship Id="rId267" Type="http://schemas.openxmlformats.org/officeDocument/2006/relationships/image" Target="../media/image1379.png"/><Relationship Id="rId106" Type="http://schemas.openxmlformats.org/officeDocument/2006/relationships/image" Target="../media/image1300.png"/><Relationship Id="rId127" Type="http://schemas.openxmlformats.org/officeDocument/2006/relationships/customXml" Target="../ink/ink1290.xml"/><Relationship Id="rId10" Type="http://schemas.openxmlformats.org/officeDocument/2006/relationships/image" Target="../media/image1252.png"/><Relationship Id="rId31" Type="http://schemas.openxmlformats.org/officeDocument/2006/relationships/customXml" Target="../ink/ink1242.xml"/><Relationship Id="rId52" Type="http://schemas.openxmlformats.org/officeDocument/2006/relationships/image" Target="../media/image1273.png"/><Relationship Id="rId73" Type="http://schemas.openxmlformats.org/officeDocument/2006/relationships/customXml" Target="../ink/ink1263.xml"/><Relationship Id="rId94" Type="http://schemas.openxmlformats.org/officeDocument/2006/relationships/image" Target="../media/image1294.png"/><Relationship Id="rId148" Type="http://schemas.openxmlformats.org/officeDocument/2006/relationships/image" Target="../media/image1321.png"/><Relationship Id="rId169" Type="http://schemas.openxmlformats.org/officeDocument/2006/relationships/customXml" Target="../ink/ink1311.xml"/><Relationship Id="rId4" Type="http://schemas.openxmlformats.org/officeDocument/2006/relationships/image" Target="../media/image5.png"/><Relationship Id="rId180" Type="http://schemas.openxmlformats.org/officeDocument/2006/relationships/image" Target="../media/image1337.png"/><Relationship Id="rId215" Type="http://schemas.openxmlformats.org/officeDocument/2006/relationships/customXml" Target="../ink/ink1334.xml"/><Relationship Id="rId236" Type="http://schemas.openxmlformats.org/officeDocument/2006/relationships/image" Target="../media/image1365.png"/><Relationship Id="rId257" Type="http://schemas.openxmlformats.org/officeDocument/2006/relationships/image" Target="../media/image1374.png"/><Relationship Id="rId278" Type="http://schemas.openxmlformats.org/officeDocument/2006/relationships/customXml" Target="../ink/ink1366.xml"/><Relationship Id="rId42" Type="http://schemas.openxmlformats.org/officeDocument/2006/relationships/image" Target="../media/image1268.png"/><Relationship Id="rId84" Type="http://schemas.openxmlformats.org/officeDocument/2006/relationships/image" Target="../media/image1289.png"/><Relationship Id="rId138" Type="http://schemas.openxmlformats.org/officeDocument/2006/relationships/image" Target="../media/image1316.png"/><Relationship Id="rId191" Type="http://schemas.openxmlformats.org/officeDocument/2006/relationships/customXml" Target="../ink/ink1322.xml"/><Relationship Id="rId205" Type="http://schemas.openxmlformats.org/officeDocument/2006/relationships/customXml" Target="../ink/ink1329.xml"/><Relationship Id="rId247" Type="http://schemas.openxmlformats.org/officeDocument/2006/relationships/customXml" Target="../ink/ink1350.xml"/><Relationship Id="rId107" Type="http://schemas.openxmlformats.org/officeDocument/2006/relationships/customXml" Target="../ink/ink1280.xml"/><Relationship Id="rId11" Type="http://schemas.openxmlformats.org/officeDocument/2006/relationships/customXml" Target="../ink/ink1232.xml"/><Relationship Id="rId53" Type="http://schemas.openxmlformats.org/officeDocument/2006/relationships/customXml" Target="../ink/ink1253.xml"/><Relationship Id="rId149" Type="http://schemas.openxmlformats.org/officeDocument/2006/relationships/customXml" Target="../ink/ink1301.xml"/><Relationship Id="rId95" Type="http://schemas.openxmlformats.org/officeDocument/2006/relationships/customXml" Target="../ink/ink1274.xml"/><Relationship Id="rId160" Type="http://schemas.openxmlformats.org/officeDocument/2006/relationships/image" Target="../media/image1327.png"/><Relationship Id="rId216" Type="http://schemas.openxmlformats.org/officeDocument/2006/relationships/image" Target="../media/image135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0.png"/><Relationship Id="rId18" Type="http://schemas.openxmlformats.org/officeDocument/2006/relationships/customXml" Target="../ink/ink1373.xml"/><Relationship Id="rId26" Type="http://schemas.openxmlformats.org/officeDocument/2006/relationships/customXml" Target="../ink/ink1377.xml"/><Relationship Id="rId39" Type="http://schemas.openxmlformats.org/officeDocument/2006/relationships/image" Target="../media/image1403.png"/><Relationship Id="rId21" Type="http://schemas.openxmlformats.org/officeDocument/2006/relationships/image" Target="../media/image1394.png"/><Relationship Id="rId34" Type="http://schemas.openxmlformats.org/officeDocument/2006/relationships/customXml" Target="../ink/ink1381.xml"/><Relationship Id="rId42" Type="http://schemas.openxmlformats.org/officeDocument/2006/relationships/customXml" Target="../ink/ink1385.xml"/><Relationship Id="rId47" Type="http://schemas.openxmlformats.org/officeDocument/2006/relationships/image" Target="../media/image1407.png"/><Relationship Id="rId50" Type="http://schemas.openxmlformats.org/officeDocument/2006/relationships/customXml" Target="../ink/ink1389.xml"/><Relationship Id="rId7" Type="http://schemas.openxmlformats.org/officeDocument/2006/relationships/image" Target="../media/image1387.png"/><Relationship Id="rId2" Type="http://schemas.openxmlformats.org/officeDocument/2006/relationships/image" Target="../media/image4.jpeg"/><Relationship Id="rId16" Type="http://schemas.openxmlformats.org/officeDocument/2006/relationships/customXml" Target="../ink/ink1372.xml"/><Relationship Id="rId29" Type="http://schemas.openxmlformats.org/officeDocument/2006/relationships/image" Target="../media/image1398.png"/><Relationship Id="rId11" Type="http://schemas.openxmlformats.org/officeDocument/2006/relationships/image" Target="../media/image1389.png"/><Relationship Id="rId24" Type="http://schemas.openxmlformats.org/officeDocument/2006/relationships/customXml" Target="../ink/ink1376.xml"/><Relationship Id="rId32" Type="http://schemas.openxmlformats.org/officeDocument/2006/relationships/customXml" Target="../ink/ink1380.xml"/><Relationship Id="rId37" Type="http://schemas.openxmlformats.org/officeDocument/2006/relationships/image" Target="../media/image1402.png"/><Relationship Id="rId40" Type="http://schemas.openxmlformats.org/officeDocument/2006/relationships/customXml" Target="../ink/ink1384.xml"/><Relationship Id="rId45" Type="http://schemas.openxmlformats.org/officeDocument/2006/relationships/image" Target="../media/image1406.png"/><Relationship Id="rId5" Type="http://schemas.openxmlformats.org/officeDocument/2006/relationships/image" Target="../media/image1386.png"/><Relationship Id="rId15" Type="http://schemas.openxmlformats.org/officeDocument/2006/relationships/image" Target="../media/image1391.png"/><Relationship Id="rId23" Type="http://schemas.openxmlformats.org/officeDocument/2006/relationships/image" Target="../media/image1395.png"/><Relationship Id="rId28" Type="http://schemas.openxmlformats.org/officeDocument/2006/relationships/customXml" Target="../ink/ink1378.xml"/><Relationship Id="rId36" Type="http://schemas.openxmlformats.org/officeDocument/2006/relationships/customXml" Target="../ink/ink1382.xml"/><Relationship Id="rId49" Type="http://schemas.openxmlformats.org/officeDocument/2006/relationships/image" Target="../media/image1408.png"/><Relationship Id="rId10" Type="http://schemas.openxmlformats.org/officeDocument/2006/relationships/customXml" Target="../ink/ink1369.xml"/><Relationship Id="rId19" Type="http://schemas.openxmlformats.org/officeDocument/2006/relationships/image" Target="../media/image1393.png"/><Relationship Id="rId31" Type="http://schemas.openxmlformats.org/officeDocument/2006/relationships/image" Target="../media/image1399.png"/><Relationship Id="rId44" Type="http://schemas.openxmlformats.org/officeDocument/2006/relationships/customXml" Target="../ink/ink1386.xml"/><Relationship Id="rId4" Type="http://schemas.openxmlformats.org/officeDocument/2006/relationships/image" Target="../media/image5.png"/><Relationship Id="rId9" Type="http://schemas.openxmlformats.org/officeDocument/2006/relationships/image" Target="../media/image1388.png"/><Relationship Id="rId14" Type="http://schemas.openxmlformats.org/officeDocument/2006/relationships/customXml" Target="../ink/ink1371.xml"/><Relationship Id="rId22" Type="http://schemas.openxmlformats.org/officeDocument/2006/relationships/customXml" Target="../ink/ink1375.xml"/><Relationship Id="rId27" Type="http://schemas.openxmlformats.org/officeDocument/2006/relationships/image" Target="../media/image1397.png"/><Relationship Id="rId30" Type="http://schemas.openxmlformats.org/officeDocument/2006/relationships/customXml" Target="../ink/ink1379.xml"/><Relationship Id="rId35" Type="http://schemas.openxmlformats.org/officeDocument/2006/relationships/image" Target="../media/image1401.png"/><Relationship Id="rId43" Type="http://schemas.openxmlformats.org/officeDocument/2006/relationships/image" Target="../media/image1405.png"/><Relationship Id="rId48" Type="http://schemas.openxmlformats.org/officeDocument/2006/relationships/customXml" Target="../ink/ink1388.xml"/><Relationship Id="rId8" Type="http://schemas.openxmlformats.org/officeDocument/2006/relationships/customXml" Target="../ink/ink1368.xml"/><Relationship Id="rId51" Type="http://schemas.openxmlformats.org/officeDocument/2006/relationships/image" Target="../media/image1409.png"/><Relationship Id="rId3" Type="http://schemas.openxmlformats.org/officeDocument/2006/relationships/image" Target="../media/image3.png"/><Relationship Id="rId12" Type="http://schemas.openxmlformats.org/officeDocument/2006/relationships/customXml" Target="../ink/ink1370.xml"/><Relationship Id="rId17" Type="http://schemas.openxmlformats.org/officeDocument/2006/relationships/image" Target="../media/image1392.png"/><Relationship Id="rId25" Type="http://schemas.openxmlformats.org/officeDocument/2006/relationships/image" Target="../media/image1396.png"/><Relationship Id="rId33" Type="http://schemas.openxmlformats.org/officeDocument/2006/relationships/image" Target="../media/image1400.png"/><Relationship Id="rId38" Type="http://schemas.openxmlformats.org/officeDocument/2006/relationships/customXml" Target="../ink/ink1383.xml"/><Relationship Id="rId46" Type="http://schemas.openxmlformats.org/officeDocument/2006/relationships/customXml" Target="../ink/ink1387.xml"/><Relationship Id="rId20" Type="http://schemas.openxmlformats.org/officeDocument/2006/relationships/customXml" Target="../ink/ink1374.xml"/><Relationship Id="rId41" Type="http://schemas.openxmlformats.org/officeDocument/2006/relationships/image" Target="../media/image140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6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0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91.xml"/><Relationship Id="rId13" Type="http://schemas.openxmlformats.org/officeDocument/2006/relationships/image" Target="../media/image1415.png"/><Relationship Id="rId3" Type="http://schemas.openxmlformats.org/officeDocument/2006/relationships/image" Target="../media/image3.png"/><Relationship Id="rId7" Type="http://schemas.openxmlformats.org/officeDocument/2006/relationships/image" Target="../media/image1412.png"/><Relationship Id="rId12" Type="http://schemas.openxmlformats.org/officeDocument/2006/relationships/customXml" Target="../ink/ink139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90.xml"/><Relationship Id="rId11" Type="http://schemas.openxmlformats.org/officeDocument/2006/relationships/image" Target="../media/image1414.png"/><Relationship Id="rId5" Type="http://schemas.openxmlformats.org/officeDocument/2006/relationships/image" Target="../media/image1411.png"/><Relationship Id="rId10" Type="http://schemas.openxmlformats.org/officeDocument/2006/relationships/customXml" Target="../ink/ink1392.xml"/><Relationship Id="rId4" Type="http://schemas.openxmlformats.org/officeDocument/2006/relationships/image" Target="../media/image5.png"/><Relationship Id="rId9" Type="http://schemas.openxmlformats.org/officeDocument/2006/relationships/image" Target="../media/image141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450.xml"/><Relationship Id="rId299" Type="http://schemas.openxmlformats.org/officeDocument/2006/relationships/customXml" Target="../ink/ink1541.xml"/><Relationship Id="rId21" Type="http://schemas.openxmlformats.org/officeDocument/2006/relationships/customXml" Target="../ink/ink1402.xml"/><Relationship Id="rId63" Type="http://schemas.openxmlformats.org/officeDocument/2006/relationships/customXml" Target="../ink/ink1423.xml"/><Relationship Id="rId159" Type="http://schemas.openxmlformats.org/officeDocument/2006/relationships/customXml" Target="../ink/ink1471.xml"/><Relationship Id="rId324" Type="http://schemas.openxmlformats.org/officeDocument/2006/relationships/image" Target="../media/image1575.png"/><Relationship Id="rId170" Type="http://schemas.openxmlformats.org/officeDocument/2006/relationships/image" Target="../media/image1498.png"/><Relationship Id="rId226" Type="http://schemas.openxmlformats.org/officeDocument/2006/relationships/image" Target="../media/image1526.png"/><Relationship Id="rId268" Type="http://schemas.openxmlformats.org/officeDocument/2006/relationships/image" Target="../media/image1547.png"/><Relationship Id="rId32" Type="http://schemas.openxmlformats.org/officeDocument/2006/relationships/image" Target="../media/image1429.png"/><Relationship Id="rId74" Type="http://schemas.openxmlformats.org/officeDocument/2006/relationships/image" Target="../media/image1450.png"/><Relationship Id="rId128" Type="http://schemas.openxmlformats.org/officeDocument/2006/relationships/image" Target="../media/image1477.png"/><Relationship Id="rId5" Type="http://schemas.openxmlformats.org/officeDocument/2006/relationships/customXml" Target="../ink/ink1394.xml"/><Relationship Id="rId181" Type="http://schemas.openxmlformats.org/officeDocument/2006/relationships/customXml" Target="../ink/ink1482.xml"/><Relationship Id="rId237" Type="http://schemas.openxmlformats.org/officeDocument/2006/relationships/customXml" Target="../ink/ink1510.xml"/><Relationship Id="rId279" Type="http://schemas.openxmlformats.org/officeDocument/2006/relationships/customXml" Target="../ink/ink1531.xml"/><Relationship Id="rId43" Type="http://schemas.openxmlformats.org/officeDocument/2006/relationships/customXml" Target="../ink/ink1413.xml"/><Relationship Id="rId139" Type="http://schemas.openxmlformats.org/officeDocument/2006/relationships/customXml" Target="../ink/ink1461.xml"/><Relationship Id="rId290" Type="http://schemas.openxmlformats.org/officeDocument/2006/relationships/image" Target="../media/image1558.png"/><Relationship Id="rId304" Type="http://schemas.openxmlformats.org/officeDocument/2006/relationships/image" Target="../media/image1565.png"/><Relationship Id="rId85" Type="http://schemas.openxmlformats.org/officeDocument/2006/relationships/customXml" Target="../ink/ink1434.xml"/><Relationship Id="rId150" Type="http://schemas.openxmlformats.org/officeDocument/2006/relationships/image" Target="../media/image1488.png"/><Relationship Id="rId192" Type="http://schemas.openxmlformats.org/officeDocument/2006/relationships/image" Target="../media/image1509.png"/><Relationship Id="rId206" Type="http://schemas.openxmlformats.org/officeDocument/2006/relationships/image" Target="../media/image1516.png"/><Relationship Id="rId248" Type="http://schemas.openxmlformats.org/officeDocument/2006/relationships/image" Target="../media/image1537.png"/><Relationship Id="rId12" Type="http://schemas.openxmlformats.org/officeDocument/2006/relationships/image" Target="../media/image1419.png"/><Relationship Id="rId108" Type="http://schemas.openxmlformats.org/officeDocument/2006/relationships/image" Target="../media/image1467.png"/><Relationship Id="rId315" Type="http://schemas.openxmlformats.org/officeDocument/2006/relationships/customXml" Target="../ink/ink1549.xml"/><Relationship Id="rId54" Type="http://schemas.openxmlformats.org/officeDocument/2006/relationships/image" Target="../media/image1440.png"/><Relationship Id="rId96" Type="http://schemas.openxmlformats.org/officeDocument/2006/relationships/image" Target="../media/image1461.png"/><Relationship Id="rId161" Type="http://schemas.openxmlformats.org/officeDocument/2006/relationships/customXml" Target="../ink/ink1472.xml"/><Relationship Id="rId217" Type="http://schemas.openxmlformats.org/officeDocument/2006/relationships/customXml" Target="../ink/ink1500.xml"/><Relationship Id="rId259" Type="http://schemas.openxmlformats.org/officeDocument/2006/relationships/customXml" Target="../ink/ink1521.xml"/><Relationship Id="rId23" Type="http://schemas.openxmlformats.org/officeDocument/2006/relationships/customXml" Target="../ink/ink1403.xml"/><Relationship Id="rId119" Type="http://schemas.openxmlformats.org/officeDocument/2006/relationships/customXml" Target="../ink/ink1451.xml"/><Relationship Id="rId270" Type="http://schemas.openxmlformats.org/officeDocument/2006/relationships/image" Target="../media/image1548.png"/><Relationship Id="rId326" Type="http://schemas.openxmlformats.org/officeDocument/2006/relationships/image" Target="../media/image1576.png"/><Relationship Id="rId65" Type="http://schemas.openxmlformats.org/officeDocument/2006/relationships/customXml" Target="../ink/ink1424.xml"/><Relationship Id="rId130" Type="http://schemas.openxmlformats.org/officeDocument/2006/relationships/image" Target="../media/image1478.png"/><Relationship Id="rId172" Type="http://schemas.openxmlformats.org/officeDocument/2006/relationships/image" Target="../media/image1499.png"/><Relationship Id="rId228" Type="http://schemas.openxmlformats.org/officeDocument/2006/relationships/image" Target="../media/image1527.png"/><Relationship Id="rId281" Type="http://schemas.openxmlformats.org/officeDocument/2006/relationships/customXml" Target="../ink/ink1532.xml"/><Relationship Id="rId34" Type="http://schemas.openxmlformats.org/officeDocument/2006/relationships/image" Target="../media/image1430.png"/><Relationship Id="rId76" Type="http://schemas.openxmlformats.org/officeDocument/2006/relationships/image" Target="../media/image1451.png"/><Relationship Id="rId141" Type="http://schemas.openxmlformats.org/officeDocument/2006/relationships/customXml" Target="../ink/ink1462.xml"/><Relationship Id="rId7" Type="http://schemas.openxmlformats.org/officeDocument/2006/relationships/customXml" Target="../ink/ink1395.xml"/><Relationship Id="rId162" Type="http://schemas.openxmlformats.org/officeDocument/2006/relationships/image" Target="../media/image1494.png"/><Relationship Id="rId183" Type="http://schemas.openxmlformats.org/officeDocument/2006/relationships/customXml" Target="../ink/ink1483.xml"/><Relationship Id="rId218" Type="http://schemas.openxmlformats.org/officeDocument/2006/relationships/image" Target="../media/image1522.png"/><Relationship Id="rId239" Type="http://schemas.openxmlformats.org/officeDocument/2006/relationships/customXml" Target="../ink/ink1511.xml"/><Relationship Id="rId250" Type="http://schemas.openxmlformats.org/officeDocument/2006/relationships/image" Target="../media/image1538.png"/><Relationship Id="rId271" Type="http://schemas.openxmlformats.org/officeDocument/2006/relationships/customXml" Target="../ink/ink1527.xml"/><Relationship Id="rId292" Type="http://schemas.openxmlformats.org/officeDocument/2006/relationships/image" Target="../media/image1559.png"/><Relationship Id="rId306" Type="http://schemas.openxmlformats.org/officeDocument/2006/relationships/image" Target="../media/image1566.png"/><Relationship Id="rId24" Type="http://schemas.openxmlformats.org/officeDocument/2006/relationships/image" Target="../media/image1425.png"/><Relationship Id="rId45" Type="http://schemas.openxmlformats.org/officeDocument/2006/relationships/customXml" Target="../ink/ink1414.xml"/><Relationship Id="rId66" Type="http://schemas.openxmlformats.org/officeDocument/2006/relationships/image" Target="../media/image1446.png"/><Relationship Id="rId87" Type="http://schemas.openxmlformats.org/officeDocument/2006/relationships/customXml" Target="../ink/ink1435.xml"/><Relationship Id="rId110" Type="http://schemas.openxmlformats.org/officeDocument/2006/relationships/image" Target="../media/image1468.png"/><Relationship Id="rId131" Type="http://schemas.openxmlformats.org/officeDocument/2006/relationships/customXml" Target="../ink/ink1457.xml"/><Relationship Id="rId152" Type="http://schemas.openxmlformats.org/officeDocument/2006/relationships/image" Target="../media/image1489.png"/><Relationship Id="rId173" Type="http://schemas.openxmlformats.org/officeDocument/2006/relationships/customXml" Target="../ink/ink1478.xml"/><Relationship Id="rId194" Type="http://schemas.openxmlformats.org/officeDocument/2006/relationships/image" Target="../media/image1510.png"/><Relationship Id="rId208" Type="http://schemas.openxmlformats.org/officeDocument/2006/relationships/image" Target="../media/image1517.png"/><Relationship Id="rId229" Type="http://schemas.openxmlformats.org/officeDocument/2006/relationships/customXml" Target="../ink/ink1506.xml"/><Relationship Id="rId240" Type="http://schemas.openxmlformats.org/officeDocument/2006/relationships/image" Target="../media/image1533.png"/><Relationship Id="rId261" Type="http://schemas.openxmlformats.org/officeDocument/2006/relationships/customXml" Target="../ink/ink1522.xml"/><Relationship Id="rId14" Type="http://schemas.openxmlformats.org/officeDocument/2006/relationships/image" Target="../media/image1420.png"/><Relationship Id="rId35" Type="http://schemas.openxmlformats.org/officeDocument/2006/relationships/customXml" Target="../ink/ink1409.xml"/><Relationship Id="rId56" Type="http://schemas.openxmlformats.org/officeDocument/2006/relationships/image" Target="../media/image1441.png"/><Relationship Id="rId77" Type="http://schemas.openxmlformats.org/officeDocument/2006/relationships/customXml" Target="../ink/ink1430.xml"/><Relationship Id="rId100" Type="http://schemas.openxmlformats.org/officeDocument/2006/relationships/image" Target="../media/image1463.png"/><Relationship Id="rId282" Type="http://schemas.openxmlformats.org/officeDocument/2006/relationships/image" Target="../media/image1554.png"/><Relationship Id="rId317" Type="http://schemas.openxmlformats.org/officeDocument/2006/relationships/customXml" Target="../ink/ink1550.xml"/><Relationship Id="rId8" Type="http://schemas.openxmlformats.org/officeDocument/2006/relationships/image" Target="../media/image1417.png"/><Relationship Id="rId98" Type="http://schemas.openxmlformats.org/officeDocument/2006/relationships/image" Target="../media/image1462.png"/><Relationship Id="rId121" Type="http://schemas.openxmlformats.org/officeDocument/2006/relationships/customXml" Target="../ink/ink1452.xml"/><Relationship Id="rId142" Type="http://schemas.openxmlformats.org/officeDocument/2006/relationships/image" Target="../media/image1484.png"/><Relationship Id="rId163" Type="http://schemas.openxmlformats.org/officeDocument/2006/relationships/customXml" Target="../ink/ink1473.xml"/><Relationship Id="rId184" Type="http://schemas.openxmlformats.org/officeDocument/2006/relationships/image" Target="../media/image1505.png"/><Relationship Id="rId219" Type="http://schemas.openxmlformats.org/officeDocument/2006/relationships/customXml" Target="../ink/ink1501.xml"/><Relationship Id="rId230" Type="http://schemas.openxmlformats.org/officeDocument/2006/relationships/image" Target="../media/image1528.png"/><Relationship Id="rId251" Type="http://schemas.openxmlformats.org/officeDocument/2006/relationships/customXml" Target="../ink/ink1517.xml"/><Relationship Id="rId25" Type="http://schemas.openxmlformats.org/officeDocument/2006/relationships/customXml" Target="../ink/ink1404.xml"/><Relationship Id="rId46" Type="http://schemas.openxmlformats.org/officeDocument/2006/relationships/image" Target="../media/image1436.png"/><Relationship Id="rId67" Type="http://schemas.openxmlformats.org/officeDocument/2006/relationships/customXml" Target="../ink/ink1425.xml"/><Relationship Id="rId272" Type="http://schemas.openxmlformats.org/officeDocument/2006/relationships/image" Target="../media/image1549.png"/><Relationship Id="rId293" Type="http://schemas.openxmlformats.org/officeDocument/2006/relationships/customXml" Target="../ink/ink1538.xml"/><Relationship Id="rId307" Type="http://schemas.openxmlformats.org/officeDocument/2006/relationships/customXml" Target="../ink/ink1545.xml"/><Relationship Id="rId88" Type="http://schemas.openxmlformats.org/officeDocument/2006/relationships/image" Target="../media/image1457.png"/><Relationship Id="rId111" Type="http://schemas.openxmlformats.org/officeDocument/2006/relationships/customXml" Target="../ink/ink1447.xml"/><Relationship Id="rId132" Type="http://schemas.openxmlformats.org/officeDocument/2006/relationships/image" Target="../media/image1479.png"/><Relationship Id="rId153" Type="http://schemas.openxmlformats.org/officeDocument/2006/relationships/customXml" Target="../ink/ink1468.xml"/><Relationship Id="rId174" Type="http://schemas.openxmlformats.org/officeDocument/2006/relationships/image" Target="../media/image1500.png"/><Relationship Id="rId195" Type="http://schemas.openxmlformats.org/officeDocument/2006/relationships/customXml" Target="../ink/ink1489.xml"/><Relationship Id="rId209" Type="http://schemas.openxmlformats.org/officeDocument/2006/relationships/customXml" Target="../ink/ink1496.xml"/><Relationship Id="rId220" Type="http://schemas.openxmlformats.org/officeDocument/2006/relationships/image" Target="../media/image1523.png"/><Relationship Id="rId241" Type="http://schemas.openxmlformats.org/officeDocument/2006/relationships/customXml" Target="../ink/ink1512.xml"/><Relationship Id="rId15" Type="http://schemas.openxmlformats.org/officeDocument/2006/relationships/customXml" Target="../ink/ink1399.xml"/><Relationship Id="rId36" Type="http://schemas.openxmlformats.org/officeDocument/2006/relationships/image" Target="../media/image1431.png"/><Relationship Id="rId57" Type="http://schemas.openxmlformats.org/officeDocument/2006/relationships/customXml" Target="../ink/ink1420.xml"/><Relationship Id="rId262" Type="http://schemas.openxmlformats.org/officeDocument/2006/relationships/image" Target="../media/image1544.png"/><Relationship Id="rId283" Type="http://schemas.openxmlformats.org/officeDocument/2006/relationships/customXml" Target="../ink/ink1533.xml"/><Relationship Id="rId318" Type="http://schemas.openxmlformats.org/officeDocument/2006/relationships/image" Target="../media/image1572.png"/><Relationship Id="rId78" Type="http://schemas.openxmlformats.org/officeDocument/2006/relationships/image" Target="../media/image1452.png"/><Relationship Id="rId99" Type="http://schemas.openxmlformats.org/officeDocument/2006/relationships/customXml" Target="../ink/ink1441.xml"/><Relationship Id="rId101" Type="http://schemas.openxmlformats.org/officeDocument/2006/relationships/customXml" Target="../ink/ink1442.xml"/><Relationship Id="rId122" Type="http://schemas.openxmlformats.org/officeDocument/2006/relationships/image" Target="../media/image1474.png"/><Relationship Id="rId143" Type="http://schemas.openxmlformats.org/officeDocument/2006/relationships/customXml" Target="../ink/ink1463.xml"/><Relationship Id="rId164" Type="http://schemas.openxmlformats.org/officeDocument/2006/relationships/image" Target="../media/image1495.png"/><Relationship Id="rId185" Type="http://schemas.openxmlformats.org/officeDocument/2006/relationships/customXml" Target="../ink/ink1484.xml"/><Relationship Id="rId9" Type="http://schemas.openxmlformats.org/officeDocument/2006/relationships/customXml" Target="../ink/ink1396.xml"/><Relationship Id="rId210" Type="http://schemas.openxmlformats.org/officeDocument/2006/relationships/image" Target="../media/image1518.png"/><Relationship Id="rId26" Type="http://schemas.openxmlformats.org/officeDocument/2006/relationships/image" Target="../media/image1426.png"/><Relationship Id="rId231" Type="http://schemas.openxmlformats.org/officeDocument/2006/relationships/customXml" Target="../ink/ink1507.xml"/><Relationship Id="rId252" Type="http://schemas.openxmlformats.org/officeDocument/2006/relationships/image" Target="../media/image1539.png"/><Relationship Id="rId273" Type="http://schemas.openxmlformats.org/officeDocument/2006/relationships/customXml" Target="../ink/ink1528.xml"/><Relationship Id="rId294" Type="http://schemas.openxmlformats.org/officeDocument/2006/relationships/image" Target="../media/image1560.png"/><Relationship Id="rId308" Type="http://schemas.openxmlformats.org/officeDocument/2006/relationships/image" Target="../media/image1567.png"/><Relationship Id="rId47" Type="http://schemas.openxmlformats.org/officeDocument/2006/relationships/customXml" Target="../ink/ink1415.xml"/><Relationship Id="rId68" Type="http://schemas.openxmlformats.org/officeDocument/2006/relationships/image" Target="../media/image1447.png"/><Relationship Id="rId89" Type="http://schemas.openxmlformats.org/officeDocument/2006/relationships/customXml" Target="../ink/ink1436.xml"/><Relationship Id="rId112" Type="http://schemas.openxmlformats.org/officeDocument/2006/relationships/image" Target="../media/image1469.png"/><Relationship Id="rId133" Type="http://schemas.openxmlformats.org/officeDocument/2006/relationships/customXml" Target="../ink/ink1458.xml"/><Relationship Id="rId154" Type="http://schemas.openxmlformats.org/officeDocument/2006/relationships/image" Target="../media/image1490.png"/><Relationship Id="rId175" Type="http://schemas.openxmlformats.org/officeDocument/2006/relationships/customXml" Target="../ink/ink1479.xml"/><Relationship Id="rId196" Type="http://schemas.openxmlformats.org/officeDocument/2006/relationships/image" Target="../media/image1511.png"/><Relationship Id="rId200" Type="http://schemas.openxmlformats.org/officeDocument/2006/relationships/image" Target="../media/image1513.png"/><Relationship Id="rId16" Type="http://schemas.openxmlformats.org/officeDocument/2006/relationships/image" Target="../media/image1421.png"/><Relationship Id="rId221" Type="http://schemas.openxmlformats.org/officeDocument/2006/relationships/customXml" Target="../ink/ink1502.xml"/><Relationship Id="rId242" Type="http://schemas.openxmlformats.org/officeDocument/2006/relationships/image" Target="../media/image1534.png"/><Relationship Id="rId263" Type="http://schemas.openxmlformats.org/officeDocument/2006/relationships/customXml" Target="../ink/ink1523.xml"/><Relationship Id="rId284" Type="http://schemas.openxmlformats.org/officeDocument/2006/relationships/image" Target="../media/image1555.png"/><Relationship Id="rId319" Type="http://schemas.openxmlformats.org/officeDocument/2006/relationships/customXml" Target="../ink/ink1551.xml"/><Relationship Id="rId37" Type="http://schemas.openxmlformats.org/officeDocument/2006/relationships/customXml" Target="../ink/ink1410.xml"/><Relationship Id="rId58" Type="http://schemas.openxmlformats.org/officeDocument/2006/relationships/image" Target="../media/image1442.png"/><Relationship Id="rId79" Type="http://schemas.openxmlformats.org/officeDocument/2006/relationships/customXml" Target="../ink/ink1431.xml"/><Relationship Id="rId102" Type="http://schemas.openxmlformats.org/officeDocument/2006/relationships/image" Target="../media/image1464.png"/><Relationship Id="rId123" Type="http://schemas.openxmlformats.org/officeDocument/2006/relationships/customXml" Target="../ink/ink1453.xml"/><Relationship Id="rId144" Type="http://schemas.openxmlformats.org/officeDocument/2006/relationships/image" Target="../media/image1485.png"/><Relationship Id="rId90" Type="http://schemas.openxmlformats.org/officeDocument/2006/relationships/image" Target="../media/image1458.png"/><Relationship Id="rId165" Type="http://schemas.openxmlformats.org/officeDocument/2006/relationships/customXml" Target="../ink/ink1474.xml"/><Relationship Id="rId186" Type="http://schemas.openxmlformats.org/officeDocument/2006/relationships/image" Target="../media/image1506.png"/><Relationship Id="rId211" Type="http://schemas.openxmlformats.org/officeDocument/2006/relationships/customXml" Target="../ink/ink1497.xml"/><Relationship Id="rId232" Type="http://schemas.openxmlformats.org/officeDocument/2006/relationships/image" Target="../media/image1529.png"/><Relationship Id="rId253" Type="http://schemas.openxmlformats.org/officeDocument/2006/relationships/customXml" Target="../ink/ink1518.xml"/><Relationship Id="rId274" Type="http://schemas.openxmlformats.org/officeDocument/2006/relationships/image" Target="../media/image1550.png"/><Relationship Id="rId295" Type="http://schemas.openxmlformats.org/officeDocument/2006/relationships/customXml" Target="../ink/ink1539.xml"/><Relationship Id="rId309" Type="http://schemas.openxmlformats.org/officeDocument/2006/relationships/customXml" Target="../ink/ink1546.xml"/><Relationship Id="rId27" Type="http://schemas.openxmlformats.org/officeDocument/2006/relationships/customXml" Target="../ink/ink1405.xml"/><Relationship Id="rId48" Type="http://schemas.openxmlformats.org/officeDocument/2006/relationships/image" Target="../media/image1437.png"/><Relationship Id="rId69" Type="http://schemas.openxmlformats.org/officeDocument/2006/relationships/customXml" Target="../ink/ink1426.xml"/><Relationship Id="rId113" Type="http://schemas.openxmlformats.org/officeDocument/2006/relationships/customXml" Target="../ink/ink1448.xml"/><Relationship Id="rId134" Type="http://schemas.openxmlformats.org/officeDocument/2006/relationships/image" Target="../media/image1480.png"/><Relationship Id="rId320" Type="http://schemas.openxmlformats.org/officeDocument/2006/relationships/image" Target="../media/image1573.png"/><Relationship Id="rId80" Type="http://schemas.openxmlformats.org/officeDocument/2006/relationships/image" Target="../media/image1453.png"/><Relationship Id="rId155" Type="http://schemas.openxmlformats.org/officeDocument/2006/relationships/customXml" Target="../ink/ink1469.xml"/><Relationship Id="rId176" Type="http://schemas.openxmlformats.org/officeDocument/2006/relationships/image" Target="../media/image1501.png"/><Relationship Id="rId197" Type="http://schemas.openxmlformats.org/officeDocument/2006/relationships/customXml" Target="../ink/ink1490.xml"/><Relationship Id="rId201" Type="http://schemas.openxmlformats.org/officeDocument/2006/relationships/customXml" Target="../ink/ink1492.xml"/><Relationship Id="rId222" Type="http://schemas.openxmlformats.org/officeDocument/2006/relationships/image" Target="../media/image1524.png"/><Relationship Id="rId243" Type="http://schemas.openxmlformats.org/officeDocument/2006/relationships/customXml" Target="../ink/ink1513.xml"/><Relationship Id="rId264" Type="http://schemas.openxmlformats.org/officeDocument/2006/relationships/image" Target="../media/image1545.png"/><Relationship Id="rId285" Type="http://schemas.openxmlformats.org/officeDocument/2006/relationships/customXml" Target="../ink/ink1534.xml"/><Relationship Id="rId17" Type="http://schemas.openxmlformats.org/officeDocument/2006/relationships/customXml" Target="../ink/ink1400.xml"/><Relationship Id="rId38" Type="http://schemas.openxmlformats.org/officeDocument/2006/relationships/image" Target="../media/image1432.png"/><Relationship Id="rId59" Type="http://schemas.openxmlformats.org/officeDocument/2006/relationships/customXml" Target="../ink/ink1421.xml"/><Relationship Id="rId103" Type="http://schemas.openxmlformats.org/officeDocument/2006/relationships/customXml" Target="../ink/ink1443.xml"/><Relationship Id="rId124" Type="http://schemas.openxmlformats.org/officeDocument/2006/relationships/image" Target="../media/image1475.png"/><Relationship Id="rId310" Type="http://schemas.openxmlformats.org/officeDocument/2006/relationships/image" Target="../media/image1568.png"/><Relationship Id="rId70" Type="http://schemas.openxmlformats.org/officeDocument/2006/relationships/image" Target="../media/image1448.png"/><Relationship Id="rId91" Type="http://schemas.openxmlformats.org/officeDocument/2006/relationships/customXml" Target="../ink/ink1437.xml"/><Relationship Id="rId145" Type="http://schemas.openxmlformats.org/officeDocument/2006/relationships/customXml" Target="../ink/ink1464.xml"/><Relationship Id="rId166" Type="http://schemas.openxmlformats.org/officeDocument/2006/relationships/image" Target="../media/image1496.png"/><Relationship Id="rId187" Type="http://schemas.openxmlformats.org/officeDocument/2006/relationships/customXml" Target="../ink/ink1485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1519.png"/><Relationship Id="rId233" Type="http://schemas.openxmlformats.org/officeDocument/2006/relationships/customXml" Target="../ink/ink1508.xml"/><Relationship Id="rId254" Type="http://schemas.openxmlformats.org/officeDocument/2006/relationships/image" Target="../media/image1540.png"/><Relationship Id="rId28" Type="http://schemas.openxmlformats.org/officeDocument/2006/relationships/image" Target="../media/image1427.png"/><Relationship Id="rId49" Type="http://schemas.openxmlformats.org/officeDocument/2006/relationships/customXml" Target="../ink/ink1416.xml"/><Relationship Id="rId114" Type="http://schemas.openxmlformats.org/officeDocument/2006/relationships/image" Target="../media/image1470.png"/><Relationship Id="rId275" Type="http://schemas.openxmlformats.org/officeDocument/2006/relationships/customXml" Target="../ink/ink1529.xml"/><Relationship Id="rId296" Type="http://schemas.openxmlformats.org/officeDocument/2006/relationships/image" Target="../media/image1561.png"/><Relationship Id="rId300" Type="http://schemas.openxmlformats.org/officeDocument/2006/relationships/image" Target="../media/image1563.png"/><Relationship Id="rId60" Type="http://schemas.openxmlformats.org/officeDocument/2006/relationships/image" Target="../media/image1443.png"/><Relationship Id="rId81" Type="http://schemas.openxmlformats.org/officeDocument/2006/relationships/customXml" Target="../ink/ink1432.xml"/><Relationship Id="rId135" Type="http://schemas.openxmlformats.org/officeDocument/2006/relationships/customXml" Target="../ink/ink1459.xml"/><Relationship Id="rId156" Type="http://schemas.openxmlformats.org/officeDocument/2006/relationships/image" Target="../media/image1491.png"/><Relationship Id="rId177" Type="http://schemas.openxmlformats.org/officeDocument/2006/relationships/customXml" Target="../ink/ink1480.xml"/><Relationship Id="rId198" Type="http://schemas.openxmlformats.org/officeDocument/2006/relationships/image" Target="../media/image1512.png"/><Relationship Id="rId321" Type="http://schemas.openxmlformats.org/officeDocument/2006/relationships/customXml" Target="../ink/ink1552.xml"/><Relationship Id="rId202" Type="http://schemas.openxmlformats.org/officeDocument/2006/relationships/image" Target="../media/image1514.png"/><Relationship Id="rId223" Type="http://schemas.openxmlformats.org/officeDocument/2006/relationships/customXml" Target="../ink/ink1503.xml"/><Relationship Id="rId244" Type="http://schemas.openxmlformats.org/officeDocument/2006/relationships/image" Target="../media/image1535.png"/><Relationship Id="rId18" Type="http://schemas.openxmlformats.org/officeDocument/2006/relationships/image" Target="../media/image1422.png"/><Relationship Id="rId39" Type="http://schemas.openxmlformats.org/officeDocument/2006/relationships/customXml" Target="../ink/ink1411.xml"/><Relationship Id="rId265" Type="http://schemas.openxmlformats.org/officeDocument/2006/relationships/customXml" Target="../ink/ink1524.xml"/><Relationship Id="rId286" Type="http://schemas.openxmlformats.org/officeDocument/2006/relationships/image" Target="../media/image1556.png"/><Relationship Id="rId50" Type="http://schemas.openxmlformats.org/officeDocument/2006/relationships/image" Target="../media/image1438.png"/><Relationship Id="rId104" Type="http://schemas.openxmlformats.org/officeDocument/2006/relationships/image" Target="../media/image1465.png"/><Relationship Id="rId125" Type="http://schemas.openxmlformats.org/officeDocument/2006/relationships/customXml" Target="../ink/ink1454.xml"/><Relationship Id="rId146" Type="http://schemas.openxmlformats.org/officeDocument/2006/relationships/image" Target="../media/image1486.png"/><Relationship Id="rId167" Type="http://schemas.openxmlformats.org/officeDocument/2006/relationships/customXml" Target="../ink/ink1475.xml"/><Relationship Id="rId188" Type="http://schemas.openxmlformats.org/officeDocument/2006/relationships/image" Target="../media/image1507.png"/><Relationship Id="rId311" Type="http://schemas.openxmlformats.org/officeDocument/2006/relationships/customXml" Target="../ink/ink1547.xml"/><Relationship Id="rId71" Type="http://schemas.openxmlformats.org/officeDocument/2006/relationships/customXml" Target="../ink/ink1427.xml"/><Relationship Id="rId92" Type="http://schemas.openxmlformats.org/officeDocument/2006/relationships/image" Target="../media/image1459.png"/><Relationship Id="rId213" Type="http://schemas.openxmlformats.org/officeDocument/2006/relationships/customXml" Target="../ink/ink1498.xml"/><Relationship Id="rId234" Type="http://schemas.openxmlformats.org/officeDocument/2006/relationships/image" Target="../media/image1530.png"/><Relationship Id="rId2" Type="http://schemas.openxmlformats.org/officeDocument/2006/relationships/image" Target="../media/image4.jpeg"/><Relationship Id="rId29" Type="http://schemas.openxmlformats.org/officeDocument/2006/relationships/customXml" Target="../ink/ink1406.xml"/><Relationship Id="rId255" Type="http://schemas.openxmlformats.org/officeDocument/2006/relationships/customXml" Target="../ink/ink1519.xml"/><Relationship Id="rId276" Type="http://schemas.openxmlformats.org/officeDocument/2006/relationships/image" Target="../media/image1551.png"/><Relationship Id="rId297" Type="http://schemas.openxmlformats.org/officeDocument/2006/relationships/customXml" Target="../ink/ink1540.xml"/><Relationship Id="rId40" Type="http://schemas.openxmlformats.org/officeDocument/2006/relationships/image" Target="../media/image1433.png"/><Relationship Id="rId115" Type="http://schemas.openxmlformats.org/officeDocument/2006/relationships/customXml" Target="../ink/ink1449.xml"/><Relationship Id="rId136" Type="http://schemas.openxmlformats.org/officeDocument/2006/relationships/image" Target="../media/image1481.png"/><Relationship Id="rId157" Type="http://schemas.openxmlformats.org/officeDocument/2006/relationships/customXml" Target="../ink/ink1470.xml"/><Relationship Id="rId178" Type="http://schemas.openxmlformats.org/officeDocument/2006/relationships/image" Target="../media/image1502.png"/><Relationship Id="rId301" Type="http://schemas.openxmlformats.org/officeDocument/2006/relationships/customXml" Target="../ink/ink1542.xml"/><Relationship Id="rId322" Type="http://schemas.openxmlformats.org/officeDocument/2006/relationships/image" Target="../media/image1574.png"/><Relationship Id="rId61" Type="http://schemas.openxmlformats.org/officeDocument/2006/relationships/customXml" Target="../ink/ink1422.xml"/><Relationship Id="rId82" Type="http://schemas.openxmlformats.org/officeDocument/2006/relationships/image" Target="../media/image1454.png"/><Relationship Id="rId199" Type="http://schemas.openxmlformats.org/officeDocument/2006/relationships/customXml" Target="../ink/ink1491.xml"/><Relationship Id="rId203" Type="http://schemas.openxmlformats.org/officeDocument/2006/relationships/customXml" Target="../ink/ink1493.xml"/><Relationship Id="rId19" Type="http://schemas.openxmlformats.org/officeDocument/2006/relationships/customXml" Target="../ink/ink1401.xml"/><Relationship Id="rId224" Type="http://schemas.openxmlformats.org/officeDocument/2006/relationships/image" Target="../media/image1525.png"/><Relationship Id="rId245" Type="http://schemas.openxmlformats.org/officeDocument/2006/relationships/customXml" Target="../ink/ink1514.xml"/><Relationship Id="rId266" Type="http://schemas.openxmlformats.org/officeDocument/2006/relationships/image" Target="../media/image1546.png"/><Relationship Id="rId287" Type="http://schemas.openxmlformats.org/officeDocument/2006/relationships/customXml" Target="../ink/ink1535.xml"/><Relationship Id="rId30" Type="http://schemas.openxmlformats.org/officeDocument/2006/relationships/image" Target="../media/image1428.png"/><Relationship Id="rId105" Type="http://schemas.openxmlformats.org/officeDocument/2006/relationships/customXml" Target="../ink/ink1444.xml"/><Relationship Id="rId126" Type="http://schemas.openxmlformats.org/officeDocument/2006/relationships/image" Target="../media/image1476.png"/><Relationship Id="rId147" Type="http://schemas.openxmlformats.org/officeDocument/2006/relationships/customXml" Target="../ink/ink1465.xml"/><Relationship Id="rId168" Type="http://schemas.openxmlformats.org/officeDocument/2006/relationships/image" Target="../media/image1497.png"/><Relationship Id="rId312" Type="http://schemas.openxmlformats.org/officeDocument/2006/relationships/image" Target="../media/image1569.png"/><Relationship Id="rId51" Type="http://schemas.openxmlformats.org/officeDocument/2006/relationships/customXml" Target="../ink/ink1417.xml"/><Relationship Id="rId72" Type="http://schemas.openxmlformats.org/officeDocument/2006/relationships/image" Target="../media/image1449.png"/><Relationship Id="rId93" Type="http://schemas.openxmlformats.org/officeDocument/2006/relationships/customXml" Target="../ink/ink1438.xml"/><Relationship Id="rId189" Type="http://schemas.openxmlformats.org/officeDocument/2006/relationships/customXml" Target="../ink/ink1486.xml"/><Relationship Id="rId3" Type="http://schemas.openxmlformats.org/officeDocument/2006/relationships/image" Target="../media/image3.png"/><Relationship Id="rId214" Type="http://schemas.openxmlformats.org/officeDocument/2006/relationships/image" Target="../media/image1520.png"/><Relationship Id="rId235" Type="http://schemas.openxmlformats.org/officeDocument/2006/relationships/customXml" Target="../ink/ink1509.xml"/><Relationship Id="rId256" Type="http://schemas.openxmlformats.org/officeDocument/2006/relationships/image" Target="../media/image1541.png"/><Relationship Id="rId277" Type="http://schemas.openxmlformats.org/officeDocument/2006/relationships/customXml" Target="../ink/ink1530.xml"/><Relationship Id="rId298" Type="http://schemas.openxmlformats.org/officeDocument/2006/relationships/image" Target="../media/image1562.png"/><Relationship Id="rId116" Type="http://schemas.openxmlformats.org/officeDocument/2006/relationships/image" Target="../media/image1471.png"/><Relationship Id="rId137" Type="http://schemas.openxmlformats.org/officeDocument/2006/relationships/customXml" Target="../ink/ink1460.xml"/><Relationship Id="rId158" Type="http://schemas.openxmlformats.org/officeDocument/2006/relationships/image" Target="../media/image1492.png"/><Relationship Id="rId302" Type="http://schemas.openxmlformats.org/officeDocument/2006/relationships/image" Target="../media/image1564.png"/><Relationship Id="rId323" Type="http://schemas.openxmlformats.org/officeDocument/2006/relationships/customXml" Target="../ink/ink1553.xml"/><Relationship Id="rId20" Type="http://schemas.openxmlformats.org/officeDocument/2006/relationships/image" Target="../media/image1423.png"/><Relationship Id="rId41" Type="http://schemas.openxmlformats.org/officeDocument/2006/relationships/customXml" Target="../ink/ink1412.xml"/><Relationship Id="rId62" Type="http://schemas.openxmlformats.org/officeDocument/2006/relationships/image" Target="../media/image1444.png"/><Relationship Id="rId83" Type="http://schemas.openxmlformats.org/officeDocument/2006/relationships/customXml" Target="../ink/ink1433.xml"/><Relationship Id="rId179" Type="http://schemas.openxmlformats.org/officeDocument/2006/relationships/customXml" Target="../ink/ink1481.xml"/><Relationship Id="rId190" Type="http://schemas.openxmlformats.org/officeDocument/2006/relationships/image" Target="../media/image1508.png"/><Relationship Id="rId204" Type="http://schemas.openxmlformats.org/officeDocument/2006/relationships/image" Target="../media/image1515.png"/><Relationship Id="rId225" Type="http://schemas.openxmlformats.org/officeDocument/2006/relationships/customXml" Target="../ink/ink1504.xml"/><Relationship Id="rId246" Type="http://schemas.openxmlformats.org/officeDocument/2006/relationships/image" Target="../media/image1536.png"/><Relationship Id="rId267" Type="http://schemas.openxmlformats.org/officeDocument/2006/relationships/customXml" Target="../ink/ink1525.xml"/><Relationship Id="rId288" Type="http://schemas.openxmlformats.org/officeDocument/2006/relationships/image" Target="../media/image1557.png"/><Relationship Id="rId106" Type="http://schemas.openxmlformats.org/officeDocument/2006/relationships/image" Target="../media/image1466.png"/><Relationship Id="rId127" Type="http://schemas.openxmlformats.org/officeDocument/2006/relationships/customXml" Target="../ink/ink1455.xml"/><Relationship Id="rId313" Type="http://schemas.openxmlformats.org/officeDocument/2006/relationships/customXml" Target="../ink/ink1548.xml"/><Relationship Id="rId10" Type="http://schemas.openxmlformats.org/officeDocument/2006/relationships/image" Target="../media/image1418.png"/><Relationship Id="rId31" Type="http://schemas.openxmlformats.org/officeDocument/2006/relationships/customXml" Target="../ink/ink1407.xml"/><Relationship Id="rId52" Type="http://schemas.openxmlformats.org/officeDocument/2006/relationships/image" Target="../media/image1439.png"/><Relationship Id="rId73" Type="http://schemas.openxmlformats.org/officeDocument/2006/relationships/customXml" Target="../ink/ink1428.xml"/><Relationship Id="rId94" Type="http://schemas.openxmlformats.org/officeDocument/2006/relationships/image" Target="../media/image1460.png"/><Relationship Id="rId148" Type="http://schemas.openxmlformats.org/officeDocument/2006/relationships/image" Target="../media/image1487.png"/><Relationship Id="rId169" Type="http://schemas.openxmlformats.org/officeDocument/2006/relationships/customXml" Target="../ink/ink1476.xml"/><Relationship Id="rId4" Type="http://schemas.openxmlformats.org/officeDocument/2006/relationships/image" Target="../media/image5.png"/><Relationship Id="rId180" Type="http://schemas.openxmlformats.org/officeDocument/2006/relationships/image" Target="../media/image1503.png"/><Relationship Id="rId215" Type="http://schemas.openxmlformats.org/officeDocument/2006/relationships/customXml" Target="../ink/ink1499.xml"/><Relationship Id="rId236" Type="http://schemas.openxmlformats.org/officeDocument/2006/relationships/image" Target="../media/image1531.png"/><Relationship Id="rId257" Type="http://schemas.openxmlformats.org/officeDocument/2006/relationships/customXml" Target="../ink/ink1520.xml"/><Relationship Id="rId278" Type="http://schemas.openxmlformats.org/officeDocument/2006/relationships/image" Target="../media/image1552.png"/><Relationship Id="rId303" Type="http://schemas.openxmlformats.org/officeDocument/2006/relationships/customXml" Target="../ink/ink1543.xml"/><Relationship Id="rId42" Type="http://schemas.openxmlformats.org/officeDocument/2006/relationships/image" Target="../media/image1434.png"/><Relationship Id="rId84" Type="http://schemas.openxmlformats.org/officeDocument/2006/relationships/image" Target="../media/image1455.png"/><Relationship Id="rId138" Type="http://schemas.openxmlformats.org/officeDocument/2006/relationships/image" Target="../media/image1482.png"/><Relationship Id="rId191" Type="http://schemas.openxmlformats.org/officeDocument/2006/relationships/customXml" Target="../ink/ink1487.xml"/><Relationship Id="rId205" Type="http://schemas.openxmlformats.org/officeDocument/2006/relationships/customXml" Target="../ink/ink1494.xml"/><Relationship Id="rId247" Type="http://schemas.openxmlformats.org/officeDocument/2006/relationships/customXml" Target="../ink/ink1515.xml"/><Relationship Id="rId107" Type="http://schemas.openxmlformats.org/officeDocument/2006/relationships/customXml" Target="../ink/ink1445.xml"/><Relationship Id="rId289" Type="http://schemas.openxmlformats.org/officeDocument/2006/relationships/customXml" Target="../ink/ink1536.xml"/><Relationship Id="rId11" Type="http://schemas.openxmlformats.org/officeDocument/2006/relationships/customXml" Target="../ink/ink1397.xml"/><Relationship Id="rId53" Type="http://schemas.openxmlformats.org/officeDocument/2006/relationships/customXml" Target="../ink/ink1418.xml"/><Relationship Id="rId149" Type="http://schemas.openxmlformats.org/officeDocument/2006/relationships/customXml" Target="../ink/ink1466.xml"/><Relationship Id="rId314" Type="http://schemas.openxmlformats.org/officeDocument/2006/relationships/image" Target="../media/image1570.png"/><Relationship Id="rId95" Type="http://schemas.openxmlformats.org/officeDocument/2006/relationships/customXml" Target="../ink/ink1439.xml"/><Relationship Id="rId160" Type="http://schemas.openxmlformats.org/officeDocument/2006/relationships/image" Target="../media/image1493.png"/><Relationship Id="rId216" Type="http://schemas.openxmlformats.org/officeDocument/2006/relationships/image" Target="../media/image1521.png"/><Relationship Id="rId258" Type="http://schemas.openxmlformats.org/officeDocument/2006/relationships/image" Target="../media/image1542.png"/><Relationship Id="rId22" Type="http://schemas.openxmlformats.org/officeDocument/2006/relationships/image" Target="../media/image1424.png"/><Relationship Id="rId64" Type="http://schemas.openxmlformats.org/officeDocument/2006/relationships/image" Target="../media/image1445.png"/><Relationship Id="rId118" Type="http://schemas.openxmlformats.org/officeDocument/2006/relationships/image" Target="../media/image1472.png"/><Relationship Id="rId325" Type="http://schemas.openxmlformats.org/officeDocument/2006/relationships/customXml" Target="../ink/ink1554.xml"/><Relationship Id="rId171" Type="http://schemas.openxmlformats.org/officeDocument/2006/relationships/customXml" Target="../ink/ink1477.xml"/><Relationship Id="rId227" Type="http://schemas.openxmlformats.org/officeDocument/2006/relationships/customXml" Target="../ink/ink1505.xml"/><Relationship Id="rId269" Type="http://schemas.openxmlformats.org/officeDocument/2006/relationships/customXml" Target="../ink/ink1526.xml"/><Relationship Id="rId33" Type="http://schemas.openxmlformats.org/officeDocument/2006/relationships/customXml" Target="../ink/ink1408.xml"/><Relationship Id="rId129" Type="http://schemas.openxmlformats.org/officeDocument/2006/relationships/customXml" Target="../ink/ink1456.xml"/><Relationship Id="rId280" Type="http://schemas.openxmlformats.org/officeDocument/2006/relationships/image" Target="../media/image1553.png"/><Relationship Id="rId75" Type="http://schemas.openxmlformats.org/officeDocument/2006/relationships/customXml" Target="../ink/ink1429.xml"/><Relationship Id="rId140" Type="http://schemas.openxmlformats.org/officeDocument/2006/relationships/image" Target="../media/image1483.png"/><Relationship Id="rId182" Type="http://schemas.openxmlformats.org/officeDocument/2006/relationships/image" Target="../media/image1504.png"/><Relationship Id="rId6" Type="http://schemas.openxmlformats.org/officeDocument/2006/relationships/image" Target="../media/image1416.png"/><Relationship Id="rId238" Type="http://schemas.openxmlformats.org/officeDocument/2006/relationships/image" Target="../media/image1532.png"/><Relationship Id="rId291" Type="http://schemas.openxmlformats.org/officeDocument/2006/relationships/customXml" Target="../ink/ink1537.xml"/><Relationship Id="rId305" Type="http://schemas.openxmlformats.org/officeDocument/2006/relationships/customXml" Target="../ink/ink1544.xml"/><Relationship Id="rId44" Type="http://schemas.openxmlformats.org/officeDocument/2006/relationships/image" Target="../media/image1435.png"/><Relationship Id="rId86" Type="http://schemas.openxmlformats.org/officeDocument/2006/relationships/image" Target="../media/image1456.png"/><Relationship Id="rId151" Type="http://schemas.openxmlformats.org/officeDocument/2006/relationships/customXml" Target="../ink/ink1467.xml"/><Relationship Id="rId193" Type="http://schemas.openxmlformats.org/officeDocument/2006/relationships/customXml" Target="../ink/ink1488.xml"/><Relationship Id="rId207" Type="http://schemas.openxmlformats.org/officeDocument/2006/relationships/customXml" Target="../ink/ink1495.xml"/><Relationship Id="rId249" Type="http://schemas.openxmlformats.org/officeDocument/2006/relationships/customXml" Target="../ink/ink1516.xml"/><Relationship Id="rId13" Type="http://schemas.openxmlformats.org/officeDocument/2006/relationships/customXml" Target="../ink/ink1398.xml"/><Relationship Id="rId109" Type="http://schemas.openxmlformats.org/officeDocument/2006/relationships/customXml" Target="../ink/ink1446.xml"/><Relationship Id="rId260" Type="http://schemas.openxmlformats.org/officeDocument/2006/relationships/image" Target="../media/image1543.png"/><Relationship Id="rId316" Type="http://schemas.openxmlformats.org/officeDocument/2006/relationships/image" Target="../media/image1571.png"/><Relationship Id="rId55" Type="http://schemas.openxmlformats.org/officeDocument/2006/relationships/customXml" Target="../ink/ink1419.xml"/><Relationship Id="rId97" Type="http://schemas.openxmlformats.org/officeDocument/2006/relationships/customXml" Target="../ink/ink1440.xml"/><Relationship Id="rId120" Type="http://schemas.openxmlformats.org/officeDocument/2006/relationships/image" Target="../media/image1473.png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632.png"/><Relationship Id="rId671" Type="http://schemas.openxmlformats.org/officeDocument/2006/relationships/image" Target="../media/image1904.png"/><Relationship Id="rId21" Type="http://schemas.openxmlformats.org/officeDocument/2006/relationships/image" Target="../media/image1585.png"/><Relationship Id="rId324" Type="http://schemas.openxmlformats.org/officeDocument/2006/relationships/customXml" Target="../ink/ink1715.xml"/><Relationship Id="rId531" Type="http://schemas.openxmlformats.org/officeDocument/2006/relationships/image" Target="../media/image1835.png"/><Relationship Id="rId629" Type="http://schemas.openxmlformats.org/officeDocument/2006/relationships/image" Target="../media/image1883.png"/><Relationship Id="rId170" Type="http://schemas.openxmlformats.org/officeDocument/2006/relationships/image" Target="../media/image1657.png"/><Relationship Id="rId268" Type="http://schemas.openxmlformats.org/officeDocument/2006/relationships/image" Target="../media/image1706.png"/><Relationship Id="rId475" Type="http://schemas.openxmlformats.org/officeDocument/2006/relationships/image" Target="../media/image1807.png"/><Relationship Id="rId682" Type="http://schemas.openxmlformats.org/officeDocument/2006/relationships/customXml" Target="../ink/ink1897.xml"/><Relationship Id="rId32" Type="http://schemas.openxmlformats.org/officeDocument/2006/relationships/customXml" Target="../ink/ink1568.xml"/><Relationship Id="rId128" Type="http://schemas.openxmlformats.org/officeDocument/2006/relationships/image" Target="../media/image1636.png"/><Relationship Id="rId335" Type="http://schemas.openxmlformats.org/officeDocument/2006/relationships/image" Target="../media/image1739.png"/><Relationship Id="rId542" Type="http://schemas.openxmlformats.org/officeDocument/2006/relationships/customXml" Target="../ink/ink1826.xml"/><Relationship Id="rId181" Type="http://schemas.openxmlformats.org/officeDocument/2006/relationships/customXml" Target="../ink/ink1643.xml"/><Relationship Id="rId402" Type="http://schemas.openxmlformats.org/officeDocument/2006/relationships/customXml" Target="../ink/ink1755.xml"/><Relationship Id="rId279" Type="http://schemas.openxmlformats.org/officeDocument/2006/relationships/customXml" Target="../ink/ink1692.xml"/><Relationship Id="rId486" Type="http://schemas.openxmlformats.org/officeDocument/2006/relationships/customXml" Target="../ink/ink1798.xml"/><Relationship Id="rId693" Type="http://schemas.openxmlformats.org/officeDocument/2006/relationships/image" Target="../media/image1915.png"/><Relationship Id="rId707" Type="http://schemas.openxmlformats.org/officeDocument/2006/relationships/image" Target="../media/image1921.png"/><Relationship Id="rId43" Type="http://schemas.openxmlformats.org/officeDocument/2006/relationships/image" Target="../media/image1595.png"/><Relationship Id="rId139" Type="http://schemas.openxmlformats.org/officeDocument/2006/relationships/customXml" Target="../ink/ink1622.xml"/><Relationship Id="rId346" Type="http://schemas.openxmlformats.org/officeDocument/2006/relationships/customXml" Target="../ink/ink1726.xml"/><Relationship Id="rId553" Type="http://schemas.openxmlformats.org/officeDocument/2006/relationships/image" Target="../media/image1846.png"/><Relationship Id="rId192" Type="http://schemas.openxmlformats.org/officeDocument/2006/relationships/image" Target="../media/image1668.png"/><Relationship Id="rId206" Type="http://schemas.openxmlformats.org/officeDocument/2006/relationships/image" Target="../media/image1675.png"/><Relationship Id="rId413" Type="http://schemas.openxmlformats.org/officeDocument/2006/relationships/image" Target="../media/image1777.png"/><Relationship Id="rId497" Type="http://schemas.openxmlformats.org/officeDocument/2006/relationships/image" Target="../media/image1818.png"/><Relationship Id="rId620" Type="http://schemas.openxmlformats.org/officeDocument/2006/relationships/customXml" Target="../ink/ink1866.xml"/><Relationship Id="rId357" Type="http://schemas.openxmlformats.org/officeDocument/2006/relationships/image" Target="../media/image1750.png"/><Relationship Id="rId54" Type="http://schemas.openxmlformats.org/officeDocument/2006/relationships/customXml" Target="../ink/ink1579.xml"/><Relationship Id="rId217" Type="http://schemas.openxmlformats.org/officeDocument/2006/relationships/customXml" Target="../ink/ink1661.xml"/><Relationship Id="rId564" Type="http://schemas.openxmlformats.org/officeDocument/2006/relationships/customXml" Target="../ink/ink1837.xml"/><Relationship Id="rId424" Type="http://schemas.openxmlformats.org/officeDocument/2006/relationships/customXml" Target="../ink/ink1766.xml"/><Relationship Id="rId631" Type="http://schemas.openxmlformats.org/officeDocument/2006/relationships/image" Target="../media/image1884.png"/><Relationship Id="rId270" Type="http://schemas.openxmlformats.org/officeDocument/2006/relationships/image" Target="../media/image1707.png"/><Relationship Id="rId65" Type="http://schemas.openxmlformats.org/officeDocument/2006/relationships/image" Target="../media/image1606.png"/><Relationship Id="rId130" Type="http://schemas.openxmlformats.org/officeDocument/2006/relationships/image" Target="../media/image1637.png"/><Relationship Id="rId368" Type="http://schemas.openxmlformats.org/officeDocument/2006/relationships/customXml" Target="../ink/ink1737.xml"/><Relationship Id="rId575" Type="http://schemas.openxmlformats.org/officeDocument/2006/relationships/image" Target="../media/image1857.png"/><Relationship Id="rId228" Type="http://schemas.openxmlformats.org/officeDocument/2006/relationships/image" Target="../media/image1686.png"/><Relationship Id="rId435" Type="http://schemas.openxmlformats.org/officeDocument/2006/relationships/image" Target="../media/image1788.png"/><Relationship Id="rId642" Type="http://schemas.openxmlformats.org/officeDocument/2006/relationships/customXml" Target="../ink/ink1877.xml"/><Relationship Id="rId281" Type="http://schemas.openxmlformats.org/officeDocument/2006/relationships/customXml" Target="../ink/ink1693.xml"/><Relationship Id="rId502" Type="http://schemas.openxmlformats.org/officeDocument/2006/relationships/customXml" Target="../ink/ink1806.xml"/><Relationship Id="rId76" Type="http://schemas.openxmlformats.org/officeDocument/2006/relationships/customXml" Target="../ink/ink1590.xml"/><Relationship Id="rId141" Type="http://schemas.openxmlformats.org/officeDocument/2006/relationships/customXml" Target="../ink/ink1623.xml"/><Relationship Id="rId379" Type="http://schemas.openxmlformats.org/officeDocument/2006/relationships/image" Target="../media/image1761.png"/><Relationship Id="rId586" Type="http://schemas.openxmlformats.org/officeDocument/2006/relationships/customXml" Target="../ink/ink1848.xml"/><Relationship Id="rId7" Type="http://schemas.openxmlformats.org/officeDocument/2006/relationships/image" Target="../media/image1578.png"/><Relationship Id="rId239" Type="http://schemas.openxmlformats.org/officeDocument/2006/relationships/customXml" Target="../ink/ink1672.xml"/><Relationship Id="rId446" Type="http://schemas.openxmlformats.org/officeDocument/2006/relationships/customXml" Target="../ink/ink1777.xml"/><Relationship Id="rId653" Type="http://schemas.openxmlformats.org/officeDocument/2006/relationships/image" Target="../media/image1895.png"/><Relationship Id="rId292" Type="http://schemas.openxmlformats.org/officeDocument/2006/relationships/customXml" Target="../ink/ink1699.xml"/><Relationship Id="rId306" Type="http://schemas.openxmlformats.org/officeDocument/2006/relationships/customXml" Target="../ink/ink1706.xml"/><Relationship Id="rId87" Type="http://schemas.openxmlformats.org/officeDocument/2006/relationships/image" Target="../media/image1617.png"/><Relationship Id="rId513" Type="http://schemas.openxmlformats.org/officeDocument/2006/relationships/image" Target="../media/image1826.png"/><Relationship Id="rId597" Type="http://schemas.openxmlformats.org/officeDocument/2006/relationships/image" Target="../media/image1868.png"/><Relationship Id="rId152" Type="http://schemas.openxmlformats.org/officeDocument/2006/relationships/image" Target="../media/image1648.png"/><Relationship Id="rId457" Type="http://schemas.openxmlformats.org/officeDocument/2006/relationships/image" Target="../media/image1798.png"/><Relationship Id="rId664" Type="http://schemas.openxmlformats.org/officeDocument/2006/relationships/customXml" Target="../ink/ink1888.xml"/><Relationship Id="rId14" Type="http://schemas.openxmlformats.org/officeDocument/2006/relationships/customXml" Target="../ink/ink1559.xml"/><Relationship Id="rId317" Type="http://schemas.openxmlformats.org/officeDocument/2006/relationships/image" Target="../media/image1730.png"/><Relationship Id="rId524" Type="http://schemas.openxmlformats.org/officeDocument/2006/relationships/customXml" Target="../ink/ink1817.xml"/><Relationship Id="rId98" Type="http://schemas.openxmlformats.org/officeDocument/2006/relationships/customXml" Target="../ink/ink1601.xml"/><Relationship Id="rId163" Type="http://schemas.openxmlformats.org/officeDocument/2006/relationships/customXml" Target="../ink/ink1634.xml"/><Relationship Id="rId370" Type="http://schemas.openxmlformats.org/officeDocument/2006/relationships/customXml" Target="../ink/ink1738.xml"/><Relationship Id="rId230" Type="http://schemas.openxmlformats.org/officeDocument/2006/relationships/image" Target="../media/image1687.png"/><Relationship Id="rId468" Type="http://schemas.openxmlformats.org/officeDocument/2006/relationships/customXml" Target="../ink/ink1789.xml"/><Relationship Id="rId675" Type="http://schemas.openxmlformats.org/officeDocument/2006/relationships/image" Target="../media/image1906.png"/><Relationship Id="rId25" Type="http://schemas.openxmlformats.org/officeDocument/2006/relationships/image" Target="../media/image1587.png"/><Relationship Id="rId328" Type="http://schemas.openxmlformats.org/officeDocument/2006/relationships/customXml" Target="../ink/ink1717.xml"/><Relationship Id="rId535" Type="http://schemas.openxmlformats.org/officeDocument/2006/relationships/image" Target="../media/image1837.png"/><Relationship Id="rId174" Type="http://schemas.openxmlformats.org/officeDocument/2006/relationships/image" Target="../media/image1659.png"/><Relationship Id="rId381" Type="http://schemas.openxmlformats.org/officeDocument/2006/relationships/image" Target="../media/image1762.png"/><Relationship Id="rId602" Type="http://schemas.openxmlformats.org/officeDocument/2006/relationships/customXml" Target="../ink/ink1856.xml"/><Relationship Id="rId241" Type="http://schemas.openxmlformats.org/officeDocument/2006/relationships/customXml" Target="../ink/ink1673.xml"/><Relationship Id="rId479" Type="http://schemas.openxmlformats.org/officeDocument/2006/relationships/image" Target="../media/image1809.png"/><Relationship Id="rId686" Type="http://schemas.openxmlformats.org/officeDocument/2006/relationships/customXml" Target="../ink/ink1899.xml"/><Relationship Id="rId36" Type="http://schemas.openxmlformats.org/officeDocument/2006/relationships/customXml" Target="../ink/ink1570.xml"/><Relationship Id="rId339" Type="http://schemas.openxmlformats.org/officeDocument/2006/relationships/image" Target="../media/image1741.png"/><Relationship Id="rId546" Type="http://schemas.openxmlformats.org/officeDocument/2006/relationships/customXml" Target="../ink/ink1828.xml"/><Relationship Id="rId101" Type="http://schemas.openxmlformats.org/officeDocument/2006/relationships/image" Target="../media/image1624.png"/><Relationship Id="rId185" Type="http://schemas.openxmlformats.org/officeDocument/2006/relationships/customXml" Target="../ink/ink1645.xml"/><Relationship Id="rId406" Type="http://schemas.openxmlformats.org/officeDocument/2006/relationships/customXml" Target="../ink/ink1757.xml"/><Relationship Id="rId392" Type="http://schemas.openxmlformats.org/officeDocument/2006/relationships/customXml" Target="../ink/ink1749.xml"/><Relationship Id="rId613" Type="http://schemas.openxmlformats.org/officeDocument/2006/relationships/image" Target="../media/image1875.png"/><Relationship Id="rId697" Type="http://schemas.openxmlformats.org/officeDocument/2006/relationships/customXml" Target="../ink/ink1905.xml"/><Relationship Id="rId252" Type="http://schemas.openxmlformats.org/officeDocument/2006/relationships/image" Target="../media/image1698.png"/><Relationship Id="rId47" Type="http://schemas.openxmlformats.org/officeDocument/2006/relationships/image" Target="../media/image1597.png"/><Relationship Id="rId112" Type="http://schemas.openxmlformats.org/officeDocument/2006/relationships/customXml" Target="../ink/ink1608.xml"/><Relationship Id="rId557" Type="http://schemas.openxmlformats.org/officeDocument/2006/relationships/image" Target="../media/image1848.png"/><Relationship Id="rId196" Type="http://schemas.openxmlformats.org/officeDocument/2006/relationships/image" Target="../media/image1670.png"/><Relationship Id="rId417" Type="http://schemas.openxmlformats.org/officeDocument/2006/relationships/image" Target="../media/image1779.png"/><Relationship Id="rId624" Type="http://schemas.openxmlformats.org/officeDocument/2006/relationships/customXml" Target="../ink/ink1868.xml"/><Relationship Id="rId263" Type="http://schemas.openxmlformats.org/officeDocument/2006/relationships/customXml" Target="../ink/ink1684.xml"/><Relationship Id="rId470" Type="http://schemas.openxmlformats.org/officeDocument/2006/relationships/customXml" Target="../ink/ink1790.xml"/><Relationship Id="rId58" Type="http://schemas.openxmlformats.org/officeDocument/2006/relationships/customXml" Target="../ink/ink1581.xml"/><Relationship Id="rId123" Type="http://schemas.openxmlformats.org/officeDocument/2006/relationships/image" Target="../media/image1635.png"/><Relationship Id="rId330" Type="http://schemas.openxmlformats.org/officeDocument/2006/relationships/customXml" Target="../ink/ink1718.xml"/><Relationship Id="rId568" Type="http://schemas.openxmlformats.org/officeDocument/2006/relationships/customXml" Target="../ink/ink1839.xml"/><Relationship Id="rId428" Type="http://schemas.openxmlformats.org/officeDocument/2006/relationships/customXml" Target="../ink/ink1768.xml"/><Relationship Id="rId635" Type="http://schemas.openxmlformats.org/officeDocument/2006/relationships/image" Target="../media/image1886.png"/><Relationship Id="rId274" Type="http://schemas.openxmlformats.org/officeDocument/2006/relationships/image" Target="../media/image1709.png"/><Relationship Id="rId481" Type="http://schemas.openxmlformats.org/officeDocument/2006/relationships/image" Target="../media/image1810.png"/><Relationship Id="rId702" Type="http://schemas.openxmlformats.org/officeDocument/2006/relationships/customXml" Target="../ink/ink1908.xml"/><Relationship Id="rId69" Type="http://schemas.openxmlformats.org/officeDocument/2006/relationships/image" Target="../media/image1608.png"/><Relationship Id="rId134" Type="http://schemas.openxmlformats.org/officeDocument/2006/relationships/image" Target="../media/image1639.png"/><Relationship Id="rId579" Type="http://schemas.openxmlformats.org/officeDocument/2006/relationships/image" Target="../media/image1859.png"/><Relationship Id="rId341" Type="http://schemas.openxmlformats.org/officeDocument/2006/relationships/image" Target="../media/image1742.png"/><Relationship Id="rId439" Type="http://schemas.openxmlformats.org/officeDocument/2006/relationships/image" Target="../media/image1790.png"/><Relationship Id="rId646" Type="http://schemas.openxmlformats.org/officeDocument/2006/relationships/customXml" Target="../ink/ink1879.xml"/><Relationship Id="rId201" Type="http://schemas.openxmlformats.org/officeDocument/2006/relationships/customXml" Target="../ink/ink1653.xml"/><Relationship Id="rId285" Type="http://schemas.openxmlformats.org/officeDocument/2006/relationships/image" Target="../media/image1714.png"/><Relationship Id="rId506" Type="http://schemas.openxmlformats.org/officeDocument/2006/relationships/customXml" Target="../ink/ink1808.xml"/><Relationship Id="rId492" Type="http://schemas.openxmlformats.org/officeDocument/2006/relationships/customXml" Target="../ink/ink1801.xml"/><Relationship Id="rId713" Type="http://schemas.openxmlformats.org/officeDocument/2006/relationships/image" Target="../media/image1924.png"/><Relationship Id="rId145" Type="http://schemas.openxmlformats.org/officeDocument/2006/relationships/customXml" Target="../ink/ink1625.xml"/><Relationship Id="rId352" Type="http://schemas.openxmlformats.org/officeDocument/2006/relationships/customXml" Target="../ink/ink1729.xml"/><Relationship Id="rId212" Type="http://schemas.openxmlformats.org/officeDocument/2006/relationships/image" Target="../media/image1678.png"/><Relationship Id="rId657" Type="http://schemas.openxmlformats.org/officeDocument/2006/relationships/image" Target="../media/image1897.png"/><Relationship Id="rId296" Type="http://schemas.openxmlformats.org/officeDocument/2006/relationships/customXml" Target="../ink/ink1701.xml"/><Relationship Id="rId517" Type="http://schemas.openxmlformats.org/officeDocument/2006/relationships/image" Target="../media/image1828.png"/><Relationship Id="rId60" Type="http://schemas.openxmlformats.org/officeDocument/2006/relationships/customXml" Target="../ink/ink1582.xml"/><Relationship Id="rId156" Type="http://schemas.openxmlformats.org/officeDocument/2006/relationships/image" Target="../media/image1650.png"/><Relationship Id="rId363" Type="http://schemas.openxmlformats.org/officeDocument/2006/relationships/image" Target="../media/image1753.png"/><Relationship Id="rId570" Type="http://schemas.openxmlformats.org/officeDocument/2006/relationships/customXml" Target="../ink/ink1840.xml"/><Relationship Id="rId223" Type="http://schemas.openxmlformats.org/officeDocument/2006/relationships/customXml" Target="../ink/ink1664.xml"/><Relationship Id="rId430" Type="http://schemas.openxmlformats.org/officeDocument/2006/relationships/customXml" Target="../ink/ink1769.xml"/><Relationship Id="rId668" Type="http://schemas.openxmlformats.org/officeDocument/2006/relationships/customXml" Target="../ink/ink1890.xml"/><Relationship Id="rId18" Type="http://schemas.openxmlformats.org/officeDocument/2006/relationships/customXml" Target="../ink/ink1561.xml"/><Relationship Id="rId528" Type="http://schemas.openxmlformats.org/officeDocument/2006/relationships/customXml" Target="../ink/ink1819.xml"/><Relationship Id="rId167" Type="http://schemas.openxmlformats.org/officeDocument/2006/relationships/customXml" Target="../ink/ink1636.xml"/><Relationship Id="rId374" Type="http://schemas.openxmlformats.org/officeDocument/2006/relationships/customXml" Target="../ink/ink1740.xml"/><Relationship Id="rId581" Type="http://schemas.openxmlformats.org/officeDocument/2006/relationships/image" Target="../media/image1860.png"/><Relationship Id="rId71" Type="http://schemas.openxmlformats.org/officeDocument/2006/relationships/image" Target="../media/image1609.png"/><Relationship Id="rId234" Type="http://schemas.openxmlformats.org/officeDocument/2006/relationships/image" Target="../media/image1689.png"/><Relationship Id="rId679" Type="http://schemas.openxmlformats.org/officeDocument/2006/relationships/image" Target="../media/image1908.png"/><Relationship Id="rId2" Type="http://schemas.openxmlformats.org/officeDocument/2006/relationships/image" Target="../media/image4.jpeg"/><Relationship Id="rId29" Type="http://schemas.openxmlformats.org/officeDocument/2006/relationships/image" Target="../media/image1588.png"/><Relationship Id="rId276" Type="http://schemas.openxmlformats.org/officeDocument/2006/relationships/image" Target="../media/image1710.png"/><Relationship Id="rId441" Type="http://schemas.openxmlformats.org/officeDocument/2006/relationships/image" Target="../media/image1791.png"/><Relationship Id="rId483" Type="http://schemas.openxmlformats.org/officeDocument/2006/relationships/image" Target="../media/image1811.png"/><Relationship Id="rId539" Type="http://schemas.openxmlformats.org/officeDocument/2006/relationships/image" Target="../media/image1839.png"/><Relationship Id="rId690" Type="http://schemas.openxmlformats.org/officeDocument/2006/relationships/customXml" Target="../ink/ink1901.xml"/><Relationship Id="rId704" Type="http://schemas.openxmlformats.org/officeDocument/2006/relationships/customXml" Target="../ink/ink1909.xml"/><Relationship Id="rId40" Type="http://schemas.openxmlformats.org/officeDocument/2006/relationships/customXml" Target="../ink/ink1572.xml"/><Relationship Id="rId136" Type="http://schemas.openxmlformats.org/officeDocument/2006/relationships/image" Target="../media/image1640.png"/><Relationship Id="rId178" Type="http://schemas.openxmlformats.org/officeDocument/2006/relationships/image" Target="../media/image1661.png"/><Relationship Id="rId301" Type="http://schemas.openxmlformats.org/officeDocument/2006/relationships/image" Target="../media/image1722.png"/><Relationship Id="rId343" Type="http://schemas.openxmlformats.org/officeDocument/2006/relationships/image" Target="../media/image1743.png"/><Relationship Id="rId550" Type="http://schemas.openxmlformats.org/officeDocument/2006/relationships/customXml" Target="../ink/ink1830.xml"/><Relationship Id="rId82" Type="http://schemas.openxmlformats.org/officeDocument/2006/relationships/customXml" Target="../ink/ink1593.xml"/><Relationship Id="rId203" Type="http://schemas.openxmlformats.org/officeDocument/2006/relationships/customXml" Target="../ink/ink1654.xml"/><Relationship Id="rId385" Type="http://schemas.openxmlformats.org/officeDocument/2006/relationships/image" Target="../media/image1764.png"/><Relationship Id="rId592" Type="http://schemas.openxmlformats.org/officeDocument/2006/relationships/customXml" Target="../ink/ink1851.xml"/><Relationship Id="rId606" Type="http://schemas.openxmlformats.org/officeDocument/2006/relationships/customXml" Target="../ink/ink1859.xml"/><Relationship Id="rId648" Type="http://schemas.openxmlformats.org/officeDocument/2006/relationships/customXml" Target="../ink/ink1880.xml"/><Relationship Id="rId245" Type="http://schemas.openxmlformats.org/officeDocument/2006/relationships/customXml" Target="../ink/ink1675.xml"/><Relationship Id="rId287" Type="http://schemas.openxmlformats.org/officeDocument/2006/relationships/image" Target="../media/image1715.png"/><Relationship Id="rId410" Type="http://schemas.openxmlformats.org/officeDocument/2006/relationships/customXml" Target="../ink/ink1759.xml"/><Relationship Id="rId452" Type="http://schemas.openxmlformats.org/officeDocument/2006/relationships/customXml" Target="../ink/ink1780.xml"/><Relationship Id="rId494" Type="http://schemas.openxmlformats.org/officeDocument/2006/relationships/customXml" Target="../ink/ink1802.xml"/><Relationship Id="rId508" Type="http://schemas.openxmlformats.org/officeDocument/2006/relationships/customXml" Target="../ink/ink1809.xml"/><Relationship Id="rId715" Type="http://schemas.openxmlformats.org/officeDocument/2006/relationships/image" Target="../media/image1925.png"/><Relationship Id="rId105" Type="http://schemas.openxmlformats.org/officeDocument/2006/relationships/image" Target="../media/image1626.png"/><Relationship Id="rId147" Type="http://schemas.openxmlformats.org/officeDocument/2006/relationships/customXml" Target="../ink/ink1626.xml"/><Relationship Id="rId312" Type="http://schemas.openxmlformats.org/officeDocument/2006/relationships/customXml" Target="../ink/ink1709.xml"/><Relationship Id="rId354" Type="http://schemas.openxmlformats.org/officeDocument/2006/relationships/customXml" Target="../ink/ink1730.xml"/><Relationship Id="rId51" Type="http://schemas.openxmlformats.org/officeDocument/2006/relationships/image" Target="../media/image1599.png"/><Relationship Id="rId93" Type="http://schemas.openxmlformats.org/officeDocument/2006/relationships/image" Target="../media/image1620.png"/><Relationship Id="rId189" Type="http://schemas.openxmlformats.org/officeDocument/2006/relationships/customXml" Target="../ink/ink1647.xml"/><Relationship Id="rId396" Type="http://schemas.openxmlformats.org/officeDocument/2006/relationships/customXml" Target="../ink/ink1752.xml"/><Relationship Id="rId561" Type="http://schemas.openxmlformats.org/officeDocument/2006/relationships/image" Target="../media/image1850.png"/><Relationship Id="rId617" Type="http://schemas.openxmlformats.org/officeDocument/2006/relationships/image" Target="../media/image1877.png"/><Relationship Id="rId659" Type="http://schemas.openxmlformats.org/officeDocument/2006/relationships/image" Target="../media/image1898.png"/><Relationship Id="rId214" Type="http://schemas.openxmlformats.org/officeDocument/2006/relationships/image" Target="../media/image1679.png"/><Relationship Id="rId256" Type="http://schemas.openxmlformats.org/officeDocument/2006/relationships/image" Target="../media/image1700.png"/><Relationship Id="rId298" Type="http://schemas.openxmlformats.org/officeDocument/2006/relationships/customXml" Target="../ink/ink1702.xml"/><Relationship Id="rId421" Type="http://schemas.openxmlformats.org/officeDocument/2006/relationships/image" Target="../media/image1781.png"/><Relationship Id="rId463" Type="http://schemas.openxmlformats.org/officeDocument/2006/relationships/image" Target="../media/image1801.png"/><Relationship Id="rId519" Type="http://schemas.openxmlformats.org/officeDocument/2006/relationships/image" Target="../media/image1829.png"/><Relationship Id="rId670" Type="http://schemas.openxmlformats.org/officeDocument/2006/relationships/customXml" Target="../ink/ink1891.xml"/><Relationship Id="rId116" Type="http://schemas.openxmlformats.org/officeDocument/2006/relationships/customXml" Target="../ink/ink1610.xml"/><Relationship Id="rId158" Type="http://schemas.openxmlformats.org/officeDocument/2006/relationships/image" Target="../media/image1651.png"/><Relationship Id="rId323" Type="http://schemas.openxmlformats.org/officeDocument/2006/relationships/image" Target="../media/image1733.png"/><Relationship Id="rId530" Type="http://schemas.openxmlformats.org/officeDocument/2006/relationships/customXml" Target="../ink/ink1820.xml"/><Relationship Id="rId20" Type="http://schemas.openxmlformats.org/officeDocument/2006/relationships/customXml" Target="../ink/ink1562.xml"/><Relationship Id="rId62" Type="http://schemas.openxmlformats.org/officeDocument/2006/relationships/customXml" Target="../ink/ink1583.xml"/><Relationship Id="rId365" Type="http://schemas.openxmlformats.org/officeDocument/2006/relationships/image" Target="../media/image1754.png"/><Relationship Id="rId572" Type="http://schemas.openxmlformats.org/officeDocument/2006/relationships/customXml" Target="../ink/ink1841.xml"/><Relationship Id="rId628" Type="http://schemas.openxmlformats.org/officeDocument/2006/relationships/customXml" Target="../ink/ink1870.xml"/><Relationship Id="rId225" Type="http://schemas.openxmlformats.org/officeDocument/2006/relationships/customXml" Target="../ink/ink1665.xml"/><Relationship Id="rId267" Type="http://schemas.openxmlformats.org/officeDocument/2006/relationships/customXml" Target="../ink/ink1686.xml"/><Relationship Id="rId432" Type="http://schemas.openxmlformats.org/officeDocument/2006/relationships/customXml" Target="../ink/ink1770.xml"/><Relationship Id="rId474" Type="http://schemas.openxmlformats.org/officeDocument/2006/relationships/customXml" Target="../ink/ink1792.xml"/><Relationship Id="rId127" Type="http://schemas.openxmlformats.org/officeDocument/2006/relationships/customXml" Target="../ink/ink1616.xml"/><Relationship Id="rId681" Type="http://schemas.openxmlformats.org/officeDocument/2006/relationships/image" Target="../media/image1909.png"/><Relationship Id="rId31" Type="http://schemas.openxmlformats.org/officeDocument/2006/relationships/image" Target="../media/image1589.png"/><Relationship Id="rId73" Type="http://schemas.openxmlformats.org/officeDocument/2006/relationships/image" Target="../media/image1610.png"/><Relationship Id="rId169" Type="http://schemas.openxmlformats.org/officeDocument/2006/relationships/customXml" Target="../ink/ink1637.xml"/><Relationship Id="rId334" Type="http://schemas.openxmlformats.org/officeDocument/2006/relationships/customXml" Target="../ink/ink1720.xml"/><Relationship Id="rId376" Type="http://schemas.openxmlformats.org/officeDocument/2006/relationships/customXml" Target="../ink/ink1741.xml"/><Relationship Id="rId541" Type="http://schemas.openxmlformats.org/officeDocument/2006/relationships/image" Target="../media/image1840.png"/><Relationship Id="rId583" Type="http://schemas.openxmlformats.org/officeDocument/2006/relationships/image" Target="../media/image1861.png"/><Relationship Id="rId639" Type="http://schemas.openxmlformats.org/officeDocument/2006/relationships/image" Target="../media/image1888.png"/><Relationship Id="rId4" Type="http://schemas.openxmlformats.org/officeDocument/2006/relationships/image" Target="../media/image5.png"/><Relationship Id="rId180" Type="http://schemas.openxmlformats.org/officeDocument/2006/relationships/image" Target="../media/image1662.png"/><Relationship Id="rId236" Type="http://schemas.openxmlformats.org/officeDocument/2006/relationships/image" Target="../media/image1690.png"/><Relationship Id="rId278" Type="http://schemas.openxmlformats.org/officeDocument/2006/relationships/image" Target="../media/image1711.png"/><Relationship Id="rId401" Type="http://schemas.openxmlformats.org/officeDocument/2006/relationships/image" Target="../media/image1771.png"/><Relationship Id="rId443" Type="http://schemas.openxmlformats.org/officeDocument/2006/relationships/image" Target="../media/image1792.png"/><Relationship Id="rId650" Type="http://schemas.openxmlformats.org/officeDocument/2006/relationships/customXml" Target="../ink/ink1881.xml"/><Relationship Id="rId303" Type="http://schemas.openxmlformats.org/officeDocument/2006/relationships/image" Target="../media/image1723.png"/><Relationship Id="rId485" Type="http://schemas.openxmlformats.org/officeDocument/2006/relationships/image" Target="../media/image1812.png"/><Relationship Id="rId692" Type="http://schemas.openxmlformats.org/officeDocument/2006/relationships/customXml" Target="../ink/ink1902.xml"/><Relationship Id="rId706" Type="http://schemas.openxmlformats.org/officeDocument/2006/relationships/customXml" Target="../ink/ink1910.xml"/><Relationship Id="rId42" Type="http://schemas.openxmlformats.org/officeDocument/2006/relationships/customXml" Target="../ink/ink1573.xml"/><Relationship Id="rId84" Type="http://schemas.openxmlformats.org/officeDocument/2006/relationships/customXml" Target="../ink/ink1594.xml"/><Relationship Id="rId138" Type="http://schemas.openxmlformats.org/officeDocument/2006/relationships/image" Target="../media/image1641.png"/><Relationship Id="rId345" Type="http://schemas.openxmlformats.org/officeDocument/2006/relationships/image" Target="../media/image1744.png"/><Relationship Id="rId387" Type="http://schemas.openxmlformats.org/officeDocument/2006/relationships/image" Target="../media/image1765.png"/><Relationship Id="rId510" Type="http://schemas.openxmlformats.org/officeDocument/2006/relationships/customXml" Target="../ink/ink1810.xml"/><Relationship Id="rId552" Type="http://schemas.openxmlformats.org/officeDocument/2006/relationships/customXml" Target="../ink/ink1831.xml"/><Relationship Id="rId594" Type="http://schemas.openxmlformats.org/officeDocument/2006/relationships/customXml" Target="../ink/ink1852.xml"/><Relationship Id="rId608" Type="http://schemas.openxmlformats.org/officeDocument/2006/relationships/customXml" Target="../ink/ink1860.xml"/><Relationship Id="rId191" Type="http://schemas.openxmlformats.org/officeDocument/2006/relationships/customXml" Target="../ink/ink1648.xml"/><Relationship Id="rId205" Type="http://schemas.openxmlformats.org/officeDocument/2006/relationships/customXml" Target="../ink/ink1655.xml"/><Relationship Id="rId247" Type="http://schemas.openxmlformats.org/officeDocument/2006/relationships/customXml" Target="../ink/ink1676.xml"/><Relationship Id="rId412" Type="http://schemas.openxmlformats.org/officeDocument/2006/relationships/customXml" Target="../ink/ink1760.xml"/><Relationship Id="rId107" Type="http://schemas.openxmlformats.org/officeDocument/2006/relationships/image" Target="../media/image1627.png"/><Relationship Id="rId289" Type="http://schemas.openxmlformats.org/officeDocument/2006/relationships/image" Target="../media/image1716.png"/><Relationship Id="rId454" Type="http://schemas.openxmlformats.org/officeDocument/2006/relationships/customXml" Target="../ink/ink1781.xml"/><Relationship Id="rId496" Type="http://schemas.openxmlformats.org/officeDocument/2006/relationships/customXml" Target="../ink/ink1803.xml"/><Relationship Id="rId661" Type="http://schemas.openxmlformats.org/officeDocument/2006/relationships/image" Target="../media/image1899.png"/><Relationship Id="rId11" Type="http://schemas.openxmlformats.org/officeDocument/2006/relationships/image" Target="../media/image1580.png"/><Relationship Id="rId53" Type="http://schemas.openxmlformats.org/officeDocument/2006/relationships/image" Target="../media/image1600.png"/><Relationship Id="rId149" Type="http://schemas.openxmlformats.org/officeDocument/2006/relationships/customXml" Target="../ink/ink1627.xml"/><Relationship Id="rId314" Type="http://schemas.openxmlformats.org/officeDocument/2006/relationships/customXml" Target="../ink/ink1710.xml"/><Relationship Id="rId356" Type="http://schemas.openxmlformats.org/officeDocument/2006/relationships/customXml" Target="../ink/ink1731.xml"/><Relationship Id="rId398" Type="http://schemas.openxmlformats.org/officeDocument/2006/relationships/customXml" Target="../ink/ink1753.xml"/><Relationship Id="rId521" Type="http://schemas.openxmlformats.org/officeDocument/2006/relationships/image" Target="../media/image1830.png"/><Relationship Id="rId563" Type="http://schemas.openxmlformats.org/officeDocument/2006/relationships/image" Target="../media/image1851.png"/><Relationship Id="rId619" Type="http://schemas.openxmlformats.org/officeDocument/2006/relationships/image" Target="../media/image1878.png"/><Relationship Id="rId95" Type="http://schemas.openxmlformats.org/officeDocument/2006/relationships/image" Target="../media/image1621.png"/><Relationship Id="rId160" Type="http://schemas.openxmlformats.org/officeDocument/2006/relationships/image" Target="../media/image1652.png"/><Relationship Id="rId216" Type="http://schemas.openxmlformats.org/officeDocument/2006/relationships/image" Target="../media/image1680.png"/><Relationship Id="rId423" Type="http://schemas.openxmlformats.org/officeDocument/2006/relationships/image" Target="../media/image1782.png"/><Relationship Id="rId258" Type="http://schemas.openxmlformats.org/officeDocument/2006/relationships/image" Target="../media/image1701.png"/><Relationship Id="rId465" Type="http://schemas.openxmlformats.org/officeDocument/2006/relationships/image" Target="../media/image1802.png"/><Relationship Id="rId630" Type="http://schemas.openxmlformats.org/officeDocument/2006/relationships/customXml" Target="../ink/ink1871.xml"/><Relationship Id="rId672" Type="http://schemas.openxmlformats.org/officeDocument/2006/relationships/customXml" Target="../ink/ink1892.xml"/><Relationship Id="rId22" Type="http://schemas.openxmlformats.org/officeDocument/2006/relationships/customXml" Target="../ink/ink1563.xml"/><Relationship Id="rId64" Type="http://schemas.openxmlformats.org/officeDocument/2006/relationships/customXml" Target="../ink/ink1584.xml"/><Relationship Id="rId118" Type="http://schemas.openxmlformats.org/officeDocument/2006/relationships/customXml" Target="../ink/ink1611.xml"/><Relationship Id="rId325" Type="http://schemas.openxmlformats.org/officeDocument/2006/relationships/image" Target="../media/image1734.png"/><Relationship Id="rId367" Type="http://schemas.openxmlformats.org/officeDocument/2006/relationships/image" Target="../media/image1755.png"/><Relationship Id="rId532" Type="http://schemas.openxmlformats.org/officeDocument/2006/relationships/customXml" Target="../ink/ink1821.xml"/><Relationship Id="rId574" Type="http://schemas.openxmlformats.org/officeDocument/2006/relationships/customXml" Target="../ink/ink1842.xml"/><Relationship Id="rId171" Type="http://schemas.openxmlformats.org/officeDocument/2006/relationships/customXml" Target="../ink/ink1638.xml"/><Relationship Id="rId227" Type="http://schemas.openxmlformats.org/officeDocument/2006/relationships/customXml" Target="../ink/ink1666.xml"/><Relationship Id="rId269" Type="http://schemas.openxmlformats.org/officeDocument/2006/relationships/customXml" Target="../ink/ink1687.xml"/><Relationship Id="rId434" Type="http://schemas.openxmlformats.org/officeDocument/2006/relationships/customXml" Target="../ink/ink1771.xml"/><Relationship Id="rId476" Type="http://schemas.openxmlformats.org/officeDocument/2006/relationships/customXml" Target="../ink/ink1793.xml"/><Relationship Id="rId641" Type="http://schemas.openxmlformats.org/officeDocument/2006/relationships/image" Target="../media/image1889.png"/><Relationship Id="rId683" Type="http://schemas.openxmlformats.org/officeDocument/2006/relationships/image" Target="../media/image1910.png"/><Relationship Id="rId33" Type="http://schemas.openxmlformats.org/officeDocument/2006/relationships/image" Target="../media/image1590.png"/><Relationship Id="rId129" Type="http://schemas.openxmlformats.org/officeDocument/2006/relationships/customXml" Target="../ink/ink1617.xml"/><Relationship Id="rId280" Type="http://schemas.openxmlformats.org/officeDocument/2006/relationships/image" Target="../media/image1712.png"/><Relationship Id="rId336" Type="http://schemas.openxmlformats.org/officeDocument/2006/relationships/customXml" Target="../ink/ink1721.xml"/><Relationship Id="rId501" Type="http://schemas.openxmlformats.org/officeDocument/2006/relationships/image" Target="../media/image1820.png"/><Relationship Id="rId543" Type="http://schemas.openxmlformats.org/officeDocument/2006/relationships/image" Target="../media/image1841.png"/><Relationship Id="rId75" Type="http://schemas.openxmlformats.org/officeDocument/2006/relationships/image" Target="../media/image1611.png"/><Relationship Id="rId140" Type="http://schemas.openxmlformats.org/officeDocument/2006/relationships/image" Target="../media/image1642.png"/><Relationship Id="rId182" Type="http://schemas.openxmlformats.org/officeDocument/2006/relationships/image" Target="../media/image1663.png"/><Relationship Id="rId378" Type="http://schemas.openxmlformats.org/officeDocument/2006/relationships/customXml" Target="../ink/ink1742.xml"/><Relationship Id="rId403" Type="http://schemas.openxmlformats.org/officeDocument/2006/relationships/image" Target="../media/image1772.png"/><Relationship Id="rId585" Type="http://schemas.openxmlformats.org/officeDocument/2006/relationships/image" Target="../media/image1862.png"/><Relationship Id="rId6" Type="http://schemas.openxmlformats.org/officeDocument/2006/relationships/customXml" Target="../ink/ink1555.xml"/><Relationship Id="rId238" Type="http://schemas.openxmlformats.org/officeDocument/2006/relationships/image" Target="../media/image1691.png"/><Relationship Id="rId445" Type="http://schemas.openxmlformats.org/officeDocument/2006/relationships/image" Target="../media/image1793.png"/><Relationship Id="rId487" Type="http://schemas.openxmlformats.org/officeDocument/2006/relationships/image" Target="../media/image1813.png"/><Relationship Id="rId610" Type="http://schemas.openxmlformats.org/officeDocument/2006/relationships/customXml" Target="../ink/ink1861.xml"/><Relationship Id="rId652" Type="http://schemas.openxmlformats.org/officeDocument/2006/relationships/customXml" Target="../ink/ink1882.xml"/><Relationship Id="rId694" Type="http://schemas.openxmlformats.org/officeDocument/2006/relationships/customXml" Target="../ink/ink1903.xml"/><Relationship Id="rId708" Type="http://schemas.openxmlformats.org/officeDocument/2006/relationships/customXml" Target="../ink/ink1911.xml"/><Relationship Id="rId291" Type="http://schemas.openxmlformats.org/officeDocument/2006/relationships/image" Target="../media/image1717.png"/><Relationship Id="rId305" Type="http://schemas.openxmlformats.org/officeDocument/2006/relationships/image" Target="../media/image1724.png"/><Relationship Id="rId347" Type="http://schemas.openxmlformats.org/officeDocument/2006/relationships/image" Target="../media/image1745.png"/><Relationship Id="rId512" Type="http://schemas.openxmlformats.org/officeDocument/2006/relationships/customXml" Target="../ink/ink1811.xml"/><Relationship Id="rId44" Type="http://schemas.openxmlformats.org/officeDocument/2006/relationships/customXml" Target="../ink/ink1574.xml"/><Relationship Id="rId86" Type="http://schemas.openxmlformats.org/officeDocument/2006/relationships/customXml" Target="../ink/ink1595.xml"/><Relationship Id="rId151" Type="http://schemas.openxmlformats.org/officeDocument/2006/relationships/customXml" Target="../ink/ink1628.xml"/><Relationship Id="rId389" Type="http://schemas.openxmlformats.org/officeDocument/2006/relationships/image" Target="../media/image1766.png"/><Relationship Id="rId554" Type="http://schemas.openxmlformats.org/officeDocument/2006/relationships/customXml" Target="../ink/ink1832.xml"/><Relationship Id="rId596" Type="http://schemas.openxmlformats.org/officeDocument/2006/relationships/customXml" Target="../ink/ink1853.xml"/><Relationship Id="rId193" Type="http://schemas.openxmlformats.org/officeDocument/2006/relationships/customXml" Target="../ink/ink1649.xml"/><Relationship Id="rId207" Type="http://schemas.openxmlformats.org/officeDocument/2006/relationships/customXml" Target="../ink/ink1656.xml"/><Relationship Id="rId249" Type="http://schemas.openxmlformats.org/officeDocument/2006/relationships/customXml" Target="../ink/ink1677.xml"/><Relationship Id="rId414" Type="http://schemas.openxmlformats.org/officeDocument/2006/relationships/customXml" Target="../ink/ink1761.xml"/><Relationship Id="rId456" Type="http://schemas.openxmlformats.org/officeDocument/2006/relationships/customXml" Target="../ink/ink1783.xml"/><Relationship Id="rId498" Type="http://schemas.openxmlformats.org/officeDocument/2006/relationships/customXml" Target="../ink/ink1804.xml"/><Relationship Id="rId621" Type="http://schemas.openxmlformats.org/officeDocument/2006/relationships/image" Target="../media/image1879.png"/><Relationship Id="rId663" Type="http://schemas.openxmlformats.org/officeDocument/2006/relationships/image" Target="../media/image1900.png"/><Relationship Id="rId13" Type="http://schemas.openxmlformats.org/officeDocument/2006/relationships/image" Target="../media/image1581.png"/><Relationship Id="rId109" Type="http://schemas.openxmlformats.org/officeDocument/2006/relationships/image" Target="../media/image1628.png"/><Relationship Id="rId260" Type="http://schemas.openxmlformats.org/officeDocument/2006/relationships/image" Target="../media/image1702.png"/><Relationship Id="rId316" Type="http://schemas.openxmlformats.org/officeDocument/2006/relationships/customXml" Target="../ink/ink1711.xml"/><Relationship Id="rId523" Type="http://schemas.openxmlformats.org/officeDocument/2006/relationships/image" Target="../media/image1831.png"/><Relationship Id="rId55" Type="http://schemas.openxmlformats.org/officeDocument/2006/relationships/image" Target="../media/image1601.png"/><Relationship Id="rId97" Type="http://schemas.openxmlformats.org/officeDocument/2006/relationships/image" Target="../media/image1622.png"/><Relationship Id="rId120" Type="http://schemas.openxmlformats.org/officeDocument/2006/relationships/customXml" Target="../ink/ink1612.xml"/><Relationship Id="rId358" Type="http://schemas.openxmlformats.org/officeDocument/2006/relationships/customXml" Target="../ink/ink1732.xml"/><Relationship Id="rId565" Type="http://schemas.openxmlformats.org/officeDocument/2006/relationships/image" Target="../media/image1852.png"/><Relationship Id="rId162" Type="http://schemas.openxmlformats.org/officeDocument/2006/relationships/image" Target="../media/image1653.png"/><Relationship Id="rId218" Type="http://schemas.openxmlformats.org/officeDocument/2006/relationships/image" Target="../media/image1681.png"/><Relationship Id="rId425" Type="http://schemas.openxmlformats.org/officeDocument/2006/relationships/image" Target="../media/image1783.png"/><Relationship Id="rId467" Type="http://schemas.openxmlformats.org/officeDocument/2006/relationships/image" Target="../media/image1803.png"/><Relationship Id="rId632" Type="http://schemas.openxmlformats.org/officeDocument/2006/relationships/customXml" Target="../ink/ink1872.xml"/><Relationship Id="rId271" Type="http://schemas.openxmlformats.org/officeDocument/2006/relationships/customXml" Target="../ink/ink1688.xml"/><Relationship Id="rId674" Type="http://schemas.openxmlformats.org/officeDocument/2006/relationships/customXml" Target="../ink/ink1893.xml"/><Relationship Id="rId24" Type="http://schemas.openxmlformats.org/officeDocument/2006/relationships/customXml" Target="../ink/ink1564.xml"/><Relationship Id="rId66" Type="http://schemas.openxmlformats.org/officeDocument/2006/relationships/customXml" Target="../ink/ink1585.xml"/><Relationship Id="rId131" Type="http://schemas.openxmlformats.org/officeDocument/2006/relationships/customXml" Target="../ink/ink1618.xml"/><Relationship Id="rId327" Type="http://schemas.openxmlformats.org/officeDocument/2006/relationships/image" Target="../media/image1735.png"/><Relationship Id="rId369" Type="http://schemas.openxmlformats.org/officeDocument/2006/relationships/image" Target="../media/image1756.png"/><Relationship Id="rId534" Type="http://schemas.openxmlformats.org/officeDocument/2006/relationships/customXml" Target="../ink/ink1822.xml"/><Relationship Id="rId576" Type="http://schemas.openxmlformats.org/officeDocument/2006/relationships/customXml" Target="../ink/ink1843.xml"/><Relationship Id="rId173" Type="http://schemas.openxmlformats.org/officeDocument/2006/relationships/customXml" Target="../ink/ink1639.xml"/><Relationship Id="rId229" Type="http://schemas.openxmlformats.org/officeDocument/2006/relationships/customXml" Target="../ink/ink1667.xml"/><Relationship Id="rId380" Type="http://schemas.openxmlformats.org/officeDocument/2006/relationships/customXml" Target="../ink/ink1743.xml"/><Relationship Id="rId436" Type="http://schemas.openxmlformats.org/officeDocument/2006/relationships/customXml" Target="../ink/ink1772.xml"/><Relationship Id="rId601" Type="http://schemas.openxmlformats.org/officeDocument/2006/relationships/image" Target="../media/image1870.png"/><Relationship Id="rId643" Type="http://schemas.openxmlformats.org/officeDocument/2006/relationships/image" Target="../media/image1890.png"/><Relationship Id="rId240" Type="http://schemas.openxmlformats.org/officeDocument/2006/relationships/image" Target="../media/image1692.png"/><Relationship Id="rId478" Type="http://schemas.openxmlformats.org/officeDocument/2006/relationships/customXml" Target="../ink/ink1794.xml"/><Relationship Id="rId685" Type="http://schemas.openxmlformats.org/officeDocument/2006/relationships/image" Target="../media/image1911.png"/><Relationship Id="rId35" Type="http://schemas.openxmlformats.org/officeDocument/2006/relationships/image" Target="../media/image1591.png"/><Relationship Id="rId77" Type="http://schemas.openxmlformats.org/officeDocument/2006/relationships/image" Target="../media/image1612.png"/><Relationship Id="rId100" Type="http://schemas.openxmlformats.org/officeDocument/2006/relationships/customXml" Target="../ink/ink1602.xml"/><Relationship Id="rId282" Type="http://schemas.openxmlformats.org/officeDocument/2006/relationships/customXml" Target="../ink/ink1694.xml"/><Relationship Id="rId338" Type="http://schemas.openxmlformats.org/officeDocument/2006/relationships/customXml" Target="../ink/ink1722.xml"/><Relationship Id="rId503" Type="http://schemas.openxmlformats.org/officeDocument/2006/relationships/image" Target="../media/image1821.png"/><Relationship Id="rId545" Type="http://schemas.openxmlformats.org/officeDocument/2006/relationships/image" Target="../media/image1842.png"/><Relationship Id="rId587" Type="http://schemas.openxmlformats.org/officeDocument/2006/relationships/image" Target="../media/image1863.png"/><Relationship Id="rId710" Type="http://schemas.openxmlformats.org/officeDocument/2006/relationships/customXml" Target="../ink/ink1912.xml"/><Relationship Id="rId8" Type="http://schemas.openxmlformats.org/officeDocument/2006/relationships/customXml" Target="../ink/ink1556.xml"/><Relationship Id="rId142" Type="http://schemas.openxmlformats.org/officeDocument/2006/relationships/image" Target="../media/image1643.png"/><Relationship Id="rId184" Type="http://schemas.openxmlformats.org/officeDocument/2006/relationships/image" Target="../media/image1664.png"/><Relationship Id="rId391" Type="http://schemas.openxmlformats.org/officeDocument/2006/relationships/image" Target="../media/image1767.png"/><Relationship Id="rId405" Type="http://schemas.openxmlformats.org/officeDocument/2006/relationships/image" Target="../media/image1773.png"/><Relationship Id="rId447" Type="http://schemas.openxmlformats.org/officeDocument/2006/relationships/image" Target="../media/image1794.png"/><Relationship Id="rId612" Type="http://schemas.openxmlformats.org/officeDocument/2006/relationships/customXml" Target="../ink/ink1862.xml"/><Relationship Id="rId251" Type="http://schemas.openxmlformats.org/officeDocument/2006/relationships/customXml" Target="../ink/ink1678.xml"/><Relationship Id="rId489" Type="http://schemas.openxmlformats.org/officeDocument/2006/relationships/image" Target="../media/image1814.png"/><Relationship Id="rId654" Type="http://schemas.openxmlformats.org/officeDocument/2006/relationships/customXml" Target="../ink/ink1883.xml"/><Relationship Id="rId696" Type="http://schemas.openxmlformats.org/officeDocument/2006/relationships/customXml" Target="../ink/ink1904.xml"/><Relationship Id="rId46" Type="http://schemas.openxmlformats.org/officeDocument/2006/relationships/customXml" Target="../ink/ink1575.xml"/><Relationship Id="rId293" Type="http://schemas.openxmlformats.org/officeDocument/2006/relationships/image" Target="../media/image1718.png"/><Relationship Id="rId307" Type="http://schemas.openxmlformats.org/officeDocument/2006/relationships/image" Target="../media/image1725.png"/><Relationship Id="rId349" Type="http://schemas.openxmlformats.org/officeDocument/2006/relationships/image" Target="../media/image1746.png"/><Relationship Id="rId514" Type="http://schemas.openxmlformats.org/officeDocument/2006/relationships/customXml" Target="../ink/ink1812.xml"/><Relationship Id="rId556" Type="http://schemas.openxmlformats.org/officeDocument/2006/relationships/customXml" Target="../ink/ink1833.xml"/><Relationship Id="rId88" Type="http://schemas.openxmlformats.org/officeDocument/2006/relationships/customXml" Target="../ink/ink1596.xml"/><Relationship Id="rId111" Type="http://schemas.openxmlformats.org/officeDocument/2006/relationships/image" Target="../media/image1629.png"/><Relationship Id="rId153" Type="http://schemas.openxmlformats.org/officeDocument/2006/relationships/customXml" Target="../ink/ink1629.xml"/><Relationship Id="rId195" Type="http://schemas.openxmlformats.org/officeDocument/2006/relationships/customXml" Target="../ink/ink1650.xml"/><Relationship Id="rId209" Type="http://schemas.openxmlformats.org/officeDocument/2006/relationships/customXml" Target="../ink/ink1657.xml"/><Relationship Id="rId360" Type="http://schemas.openxmlformats.org/officeDocument/2006/relationships/customXml" Target="../ink/ink1733.xml"/><Relationship Id="rId416" Type="http://schemas.openxmlformats.org/officeDocument/2006/relationships/customXml" Target="../ink/ink1762.xml"/><Relationship Id="rId598" Type="http://schemas.openxmlformats.org/officeDocument/2006/relationships/customXml" Target="../ink/ink1854.xml"/><Relationship Id="rId220" Type="http://schemas.openxmlformats.org/officeDocument/2006/relationships/image" Target="../media/image1682.png"/><Relationship Id="rId458" Type="http://schemas.openxmlformats.org/officeDocument/2006/relationships/customXml" Target="../ink/ink1784.xml"/><Relationship Id="rId623" Type="http://schemas.openxmlformats.org/officeDocument/2006/relationships/image" Target="../media/image1880.png"/><Relationship Id="rId665" Type="http://schemas.openxmlformats.org/officeDocument/2006/relationships/image" Target="../media/image1901.png"/><Relationship Id="rId15" Type="http://schemas.openxmlformats.org/officeDocument/2006/relationships/image" Target="../media/image1582.png"/><Relationship Id="rId57" Type="http://schemas.openxmlformats.org/officeDocument/2006/relationships/image" Target="../media/image1602.png"/><Relationship Id="rId262" Type="http://schemas.openxmlformats.org/officeDocument/2006/relationships/image" Target="../media/image1703.png"/><Relationship Id="rId318" Type="http://schemas.openxmlformats.org/officeDocument/2006/relationships/customXml" Target="../ink/ink1712.xml"/><Relationship Id="rId525" Type="http://schemas.openxmlformats.org/officeDocument/2006/relationships/image" Target="../media/image1832.png"/><Relationship Id="rId567" Type="http://schemas.openxmlformats.org/officeDocument/2006/relationships/image" Target="../media/image1853.png"/><Relationship Id="rId99" Type="http://schemas.openxmlformats.org/officeDocument/2006/relationships/image" Target="../media/image1623.png"/><Relationship Id="rId122" Type="http://schemas.openxmlformats.org/officeDocument/2006/relationships/customXml" Target="../ink/ink1613.xml"/><Relationship Id="rId164" Type="http://schemas.openxmlformats.org/officeDocument/2006/relationships/image" Target="../media/image1654.png"/><Relationship Id="rId371" Type="http://schemas.openxmlformats.org/officeDocument/2006/relationships/image" Target="../media/image1757.png"/><Relationship Id="rId427" Type="http://schemas.openxmlformats.org/officeDocument/2006/relationships/image" Target="../media/image1784.png"/><Relationship Id="rId469" Type="http://schemas.openxmlformats.org/officeDocument/2006/relationships/image" Target="../media/image1804.png"/><Relationship Id="rId634" Type="http://schemas.openxmlformats.org/officeDocument/2006/relationships/customXml" Target="../ink/ink1873.xml"/><Relationship Id="rId676" Type="http://schemas.openxmlformats.org/officeDocument/2006/relationships/customXml" Target="../ink/ink1894.xml"/><Relationship Id="rId26" Type="http://schemas.openxmlformats.org/officeDocument/2006/relationships/customXml" Target="../ink/ink1565.xml"/><Relationship Id="rId231" Type="http://schemas.openxmlformats.org/officeDocument/2006/relationships/customXml" Target="../ink/ink1668.xml"/><Relationship Id="rId273" Type="http://schemas.openxmlformats.org/officeDocument/2006/relationships/customXml" Target="../ink/ink1689.xml"/><Relationship Id="rId329" Type="http://schemas.openxmlformats.org/officeDocument/2006/relationships/image" Target="../media/image1736.png"/><Relationship Id="rId480" Type="http://schemas.openxmlformats.org/officeDocument/2006/relationships/customXml" Target="../ink/ink1795.xml"/><Relationship Id="rId536" Type="http://schemas.openxmlformats.org/officeDocument/2006/relationships/customXml" Target="../ink/ink1823.xml"/><Relationship Id="rId701" Type="http://schemas.openxmlformats.org/officeDocument/2006/relationships/image" Target="../media/image1918.png"/><Relationship Id="rId68" Type="http://schemas.openxmlformats.org/officeDocument/2006/relationships/customXml" Target="../ink/ink1586.xml"/><Relationship Id="rId133" Type="http://schemas.openxmlformats.org/officeDocument/2006/relationships/customXml" Target="../ink/ink1619.xml"/><Relationship Id="rId175" Type="http://schemas.openxmlformats.org/officeDocument/2006/relationships/customXml" Target="../ink/ink1640.xml"/><Relationship Id="rId340" Type="http://schemas.openxmlformats.org/officeDocument/2006/relationships/customXml" Target="../ink/ink1723.xml"/><Relationship Id="rId578" Type="http://schemas.openxmlformats.org/officeDocument/2006/relationships/customXml" Target="../ink/ink1844.xml"/><Relationship Id="rId200" Type="http://schemas.openxmlformats.org/officeDocument/2006/relationships/image" Target="../media/image1672.png"/><Relationship Id="rId382" Type="http://schemas.openxmlformats.org/officeDocument/2006/relationships/customXml" Target="../ink/ink1744.xml"/><Relationship Id="rId438" Type="http://schemas.openxmlformats.org/officeDocument/2006/relationships/customXml" Target="../ink/ink1773.xml"/><Relationship Id="rId603" Type="http://schemas.openxmlformats.org/officeDocument/2006/relationships/image" Target="../media/image1871.png"/><Relationship Id="rId645" Type="http://schemas.openxmlformats.org/officeDocument/2006/relationships/image" Target="../media/image1891.png"/><Relationship Id="rId687" Type="http://schemas.openxmlformats.org/officeDocument/2006/relationships/image" Target="../media/image1912.png"/><Relationship Id="rId242" Type="http://schemas.openxmlformats.org/officeDocument/2006/relationships/image" Target="../media/image1693.png"/><Relationship Id="rId284" Type="http://schemas.openxmlformats.org/officeDocument/2006/relationships/customXml" Target="../ink/ink1695.xml"/><Relationship Id="rId491" Type="http://schemas.openxmlformats.org/officeDocument/2006/relationships/image" Target="../media/image1815.png"/><Relationship Id="rId505" Type="http://schemas.openxmlformats.org/officeDocument/2006/relationships/image" Target="../media/image1822.png"/><Relationship Id="rId712" Type="http://schemas.openxmlformats.org/officeDocument/2006/relationships/customXml" Target="../ink/ink1913.xml"/><Relationship Id="rId37" Type="http://schemas.openxmlformats.org/officeDocument/2006/relationships/image" Target="../media/image1592.png"/><Relationship Id="rId79" Type="http://schemas.openxmlformats.org/officeDocument/2006/relationships/image" Target="../media/image1613.png"/><Relationship Id="rId102" Type="http://schemas.openxmlformats.org/officeDocument/2006/relationships/customXml" Target="../ink/ink1603.xml"/><Relationship Id="rId144" Type="http://schemas.openxmlformats.org/officeDocument/2006/relationships/image" Target="../media/image1644.png"/><Relationship Id="rId547" Type="http://schemas.openxmlformats.org/officeDocument/2006/relationships/image" Target="../media/image1843.png"/><Relationship Id="rId589" Type="http://schemas.openxmlformats.org/officeDocument/2006/relationships/image" Target="../media/image1864.png"/><Relationship Id="rId90" Type="http://schemas.openxmlformats.org/officeDocument/2006/relationships/customXml" Target="../ink/ink1597.xml"/><Relationship Id="rId186" Type="http://schemas.openxmlformats.org/officeDocument/2006/relationships/image" Target="../media/image1665.png"/><Relationship Id="rId351" Type="http://schemas.openxmlformats.org/officeDocument/2006/relationships/image" Target="../media/image1747.png"/><Relationship Id="rId393" Type="http://schemas.openxmlformats.org/officeDocument/2006/relationships/customXml" Target="../ink/ink1750.xml"/><Relationship Id="rId407" Type="http://schemas.openxmlformats.org/officeDocument/2006/relationships/image" Target="../media/image1774.png"/><Relationship Id="rId449" Type="http://schemas.openxmlformats.org/officeDocument/2006/relationships/image" Target="../media/image1795.png"/><Relationship Id="rId614" Type="http://schemas.openxmlformats.org/officeDocument/2006/relationships/customXml" Target="../ink/ink1863.xml"/><Relationship Id="rId656" Type="http://schemas.openxmlformats.org/officeDocument/2006/relationships/customXml" Target="../ink/ink1884.xml"/><Relationship Id="rId211" Type="http://schemas.openxmlformats.org/officeDocument/2006/relationships/customXml" Target="../ink/ink1658.xml"/><Relationship Id="rId253" Type="http://schemas.openxmlformats.org/officeDocument/2006/relationships/customXml" Target="../ink/ink1679.xml"/><Relationship Id="rId295" Type="http://schemas.openxmlformats.org/officeDocument/2006/relationships/image" Target="../media/image1719.png"/><Relationship Id="rId309" Type="http://schemas.openxmlformats.org/officeDocument/2006/relationships/image" Target="../media/image1726.png"/><Relationship Id="rId460" Type="http://schemas.openxmlformats.org/officeDocument/2006/relationships/customXml" Target="../ink/ink1785.xml"/><Relationship Id="rId516" Type="http://schemas.openxmlformats.org/officeDocument/2006/relationships/customXml" Target="../ink/ink1813.xml"/><Relationship Id="rId698" Type="http://schemas.openxmlformats.org/officeDocument/2006/relationships/customXml" Target="../ink/ink1906.xml"/><Relationship Id="rId48" Type="http://schemas.openxmlformats.org/officeDocument/2006/relationships/customXml" Target="../ink/ink1576.xml"/><Relationship Id="rId113" Type="http://schemas.openxmlformats.org/officeDocument/2006/relationships/image" Target="../media/image1630.png"/><Relationship Id="rId320" Type="http://schemas.openxmlformats.org/officeDocument/2006/relationships/customXml" Target="../ink/ink1713.xml"/><Relationship Id="rId558" Type="http://schemas.openxmlformats.org/officeDocument/2006/relationships/customXml" Target="../ink/ink1834.xml"/><Relationship Id="rId155" Type="http://schemas.openxmlformats.org/officeDocument/2006/relationships/customXml" Target="../ink/ink1630.xml"/><Relationship Id="rId197" Type="http://schemas.openxmlformats.org/officeDocument/2006/relationships/customXml" Target="../ink/ink1651.xml"/><Relationship Id="rId362" Type="http://schemas.openxmlformats.org/officeDocument/2006/relationships/customXml" Target="../ink/ink1734.xml"/><Relationship Id="rId418" Type="http://schemas.openxmlformats.org/officeDocument/2006/relationships/customXml" Target="../ink/ink1763.xml"/><Relationship Id="rId625" Type="http://schemas.openxmlformats.org/officeDocument/2006/relationships/image" Target="../media/image1881.png"/><Relationship Id="rId222" Type="http://schemas.openxmlformats.org/officeDocument/2006/relationships/image" Target="../media/image1683.png"/><Relationship Id="rId264" Type="http://schemas.openxmlformats.org/officeDocument/2006/relationships/image" Target="../media/image1704.png"/><Relationship Id="rId471" Type="http://schemas.openxmlformats.org/officeDocument/2006/relationships/image" Target="../media/image1805.png"/><Relationship Id="rId667" Type="http://schemas.openxmlformats.org/officeDocument/2006/relationships/image" Target="../media/image1902.png"/><Relationship Id="rId17" Type="http://schemas.openxmlformats.org/officeDocument/2006/relationships/image" Target="../media/image1583.png"/><Relationship Id="rId59" Type="http://schemas.openxmlformats.org/officeDocument/2006/relationships/image" Target="../media/image1603.png"/><Relationship Id="rId124" Type="http://schemas.openxmlformats.org/officeDocument/2006/relationships/customXml" Target="../ink/ink1614.xml"/><Relationship Id="rId527" Type="http://schemas.openxmlformats.org/officeDocument/2006/relationships/image" Target="../media/image1833.png"/><Relationship Id="rId569" Type="http://schemas.openxmlformats.org/officeDocument/2006/relationships/image" Target="../media/image1854.png"/><Relationship Id="rId70" Type="http://schemas.openxmlformats.org/officeDocument/2006/relationships/customXml" Target="../ink/ink1587.xml"/><Relationship Id="rId166" Type="http://schemas.openxmlformats.org/officeDocument/2006/relationships/image" Target="../media/image1655.png"/><Relationship Id="rId331" Type="http://schemas.openxmlformats.org/officeDocument/2006/relationships/image" Target="../media/image1737.png"/><Relationship Id="rId373" Type="http://schemas.openxmlformats.org/officeDocument/2006/relationships/image" Target="../media/image1758.png"/><Relationship Id="rId429" Type="http://schemas.openxmlformats.org/officeDocument/2006/relationships/image" Target="../media/image1785.png"/><Relationship Id="rId580" Type="http://schemas.openxmlformats.org/officeDocument/2006/relationships/customXml" Target="../ink/ink1845.xml"/><Relationship Id="rId636" Type="http://schemas.openxmlformats.org/officeDocument/2006/relationships/customXml" Target="../ink/ink1874.xml"/><Relationship Id="rId1" Type="http://schemas.openxmlformats.org/officeDocument/2006/relationships/slideLayout" Target="../slideLayouts/slideLayout7.xml"/><Relationship Id="rId233" Type="http://schemas.openxmlformats.org/officeDocument/2006/relationships/customXml" Target="../ink/ink1669.xml"/><Relationship Id="rId440" Type="http://schemas.openxmlformats.org/officeDocument/2006/relationships/customXml" Target="../ink/ink1774.xml"/><Relationship Id="rId678" Type="http://schemas.openxmlformats.org/officeDocument/2006/relationships/customXml" Target="../ink/ink1895.xml"/><Relationship Id="rId28" Type="http://schemas.openxmlformats.org/officeDocument/2006/relationships/customXml" Target="../ink/ink1566.xml"/><Relationship Id="rId275" Type="http://schemas.openxmlformats.org/officeDocument/2006/relationships/customXml" Target="../ink/ink1690.xml"/><Relationship Id="rId300" Type="http://schemas.openxmlformats.org/officeDocument/2006/relationships/customXml" Target="../ink/ink1703.xml"/><Relationship Id="rId482" Type="http://schemas.openxmlformats.org/officeDocument/2006/relationships/customXml" Target="../ink/ink1796.xml"/><Relationship Id="rId538" Type="http://schemas.openxmlformats.org/officeDocument/2006/relationships/customXml" Target="../ink/ink1824.xml"/><Relationship Id="rId703" Type="http://schemas.openxmlformats.org/officeDocument/2006/relationships/image" Target="../media/image1919.png"/><Relationship Id="rId81" Type="http://schemas.openxmlformats.org/officeDocument/2006/relationships/image" Target="../media/image1614.png"/><Relationship Id="rId135" Type="http://schemas.openxmlformats.org/officeDocument/2006/relationships/customXml" Target="../ink/ink1620.xml"/><Relationship Id="rId177" Type="http://schemas.openxmlformats.org/officeDocument/2006/relationships/customXml" Target="../ink/ink1641.xml"/><Relationship Id="rId342" Type="http://schemas.openxmlformats.org/officeDocument/2006/relationships/customXml" Target="../ink/ink1724.xml"/><Relationship Id="rId384" Type="http://schemas.openxmlformats.org/officeDocument/2006/relationships/customXml" Target="../ink/ink1745.xml"/><Relationship Id="rId591" Type="http://schemas.openxmlformats.org/officeDocument/2006/relationships/image" Target="../media/image1865.png"/><Relationship Id="rId605" Type="http://schemas.openxmlformats.org/officeDocument/2006/relationships/customXml" Target="../ink/ink1858.xml"/><Relationship Id="rId202" Type="http://schemas.openxmlformats.org/officeDocument/2006/relationships/image" Target="../media/image1673.png"/><Relationship Id="rId244" Type="http://schemas.openxmlformats.org/officeDocument/2006/relationships/image" Target="../media/image1694.png"/><Relationship Id="rId647" Type="http://schemas.openxmlformats.org/officeDocument/2006/relationships/image" Target="../media/image1892.png"/><Relationship Id="rId689" Type="http://schemas.openxmlformats.org/officeDocument/2006/relationships/image" Target="../media/image1913.png"/><Relationship Id="rId39" Type="http://schemas.openxmlformats.org/officeDocument/2006/relationships/image" Target="../media/image1593.png"/><Relationship Id="rId286" Type="http://schemas.openxmlformats.org/officeDocument/2006/relationships/customXml" Target="../ink/ink1696.xml"/><Relationship Id="rId451" Type="http://schemas.openxmlformats.org/officeDocument/2006/relationships/image" Target="../media/image1796.png"/><Relationship Id="rId493" Type="http://schemas.openxmlformats.org/officeDocument/2006/relationships/image" Target="../media/image1816.png"/><Relationship Id="rId507" Type="http://schemas.openxmlformats.org/officeDocument/2006/relationships/image" Target="../media/image1823.png"/><Relationship Id="rId549" Type="http://schemas.openxmlformats.org/officeDocument/2006/relationships/image" Target="../media/image1844.png"/><Relationship Id="rId714" Type="http://schemas.openxmlformats.org/officeDocument/2006/relationships/customXml" Target="../ink/ink1914.xml"/><Relationship Id="rId50" Type="http://schemas.openxmlformats.org/officeDocument/2006/relationships/customXml" Target="../ink/ink1577.xml"/><Relationship Id="rId104" Type="http://schemas.openxmlformats.org/officeDocument/2006/relationships/customXml" Target="../ink/ink1604.xml"/><Relationship Id="rId146" Type="http://schemas.openxmlformats.org/officeDocument/2006/relationships/image" Target="../media/image1645.png"/><Relationship Id="rId188" Type="http://schemas.openxmlformats.org/officeDocument/2006/relationships/image" Target="../media/image1666.png"/><Relationship Id="rId311" Type="http://schemas.openxmlformats.org/officeDocument/2006/relationships/image" Target="../media/image1727.png"/><Relationship Id="rId353" Type="http://schemas.openxmlformats.org/officeDocument/2006/relationships/image" Target="../media/image1748.png"/><Relationship Id="rId395" Type="http://schemas.openxmlformats.org/officeDocument/2006/relationships/image" Target="../media/image1768.png"/><Relationship Id="rId409" Type="http://schemas.openxmlformats.org/officeDocument/2006/relationships/image" Target="../media/image1775.png"/><Relationship Id="rId560" Type="http://schemas.openxmlformats.org/officeDocument/2006/relationships/customXml" Target="../ink/ink1835.xml"/><Relationship Id="rId92" Type="http://schemas.openxmlformats.org/officeDocument/2006/relationships/customXml" Target="../ink/ink1598.xml"/><Relationship Id="rId213" Type="http://schemas.openxmlformats.org/officeDocument/2006/relationships/customXml" Target="../ink/ink1659.xml"/><Relationship Id="rId420" Type="http://schemas.openxmlformats.org/officeDocument/2006/relationships/customXml" Target="../ink/ink1764.xml"/><Relationship Id="rId616" Type="http://schemas.openxmlformats.org/officeDocument/2006/relationships/customXml" Target="../ink/ink1864.xml"/><Relationship Id="rId658" Type="http://schemas.openxmlformats.org/officeDocument/2006/relationships/customXml" Target="../ink/ink1885.xml"/><Relationship Id="rId255" Type="http://schemas.openxmlformats.org/officeDocument/2006/relationships/customXml" Target="../ink/ink1680.xml"/><Relationship Id="rId297" Type="http://schemas.openxmlformats.org/officeDocument/2006/relationships/image" Target="../media/image1720.png"/><Relationship Id="rId462" Type="http://schemas.openxmlformats.org/officeDocument/2006/relationships/customXml" Target="../ink/ink1786.xml"/><Relationship Id="rId518" Type="http://schemas.openxmlformats.org/officeDocument/2006/relationships/customXml" Target="../ink/ink1814.xml"/><Relationship Id="rId115" Type="http://schemas.openxmlformats.org/officeDocument/2006/relationships/image" Target="../media/image1631.png"/><Relationship Id="rId157" Type="http://schemas.openxmlformats.org/officeDocument/2006/relationships/customXml" Target="../ink/ink1631.xml"/><Relationship Id="rId322" Type="http://schemas.openxmlformats.org/officeDocument/2006/relationships/customXml" Target="../ink/ink1714.xml"/><Relationship Id="rId364" Type="http://schemas.openxmlformats.org/officeDocument/2006/relationships/customXml" Target="../ink/ink1735.xml"/><Relationship Id="rId61" Type="http://schemas.openxmlformats.org/officeDocument/2006/relationships/image" Target="../media/image1604.png"/><Relationship Id="rId199" Type="http://schemas.openxmlformats.org/officeDocument/2006/relationships/customXml" Target="../ink/ink1652.xml"/><Relationship Id="rId571" Type="http://schemas.openxmlformats.org/officeDocument/2006/relationships/image" Target="../media/image1855.png"/><Relationship Id="rId627" Type="http://schemas.openxmlformats.org/officeDocument/2006/relationships/image" Target="../media/image1882.png"/><Relationship Id="rId669" Type="http://schemas.openxmlformats.org/officeDocument/2006/relationships/image" Target="../media/image1903.png"/><Relationship Id="rId19" Type="http://schemas.openxmlformats.org/officeDocument/2006/relationships/image" Target="../media/image1584.png"/><Relationship Id="rId224" Type="http://schemas.openxmlformats.org/officeDocument/2006/relationships/image" Target="../media/image1684.png"/><Relationship Id="rId266" Type="http://schemas.openxmlformats.org/officeDocument/2006/relationships/image" Target="../media/image1705.png"/><Relationship Id="rId431" Type="http://schemas.openxmlformats.org/officeDocument/2006/relationships/image" Target="../media/image1786.png"/><Relationship Id="rId473" Type="http://schemas.openxmlformats.org/officeDocument/2006/relationships/image" Target="../media/image1806.png"/><Relationship Id="rId529" Type="http://schemas.openxmlformats.org/officeDocument/2006/relationships/image" Target="../media/image1834.png"/><Relationship Id="rId680" Type="http://schemas.openxmlformats.org/officeDocument/2006/relationships/customXml" Target="../ink/ink1896.xml"/><Relationship Id="rId30" Type="http://schemas.openxmlformats.org/officeDocument/2006/relationships/customXml" Target="../ink/ink1567.xml"/><Relationship Id="rId126" Type="http://schemas.openxmlformats.org/officeDocument/2006/relationships/customXml" Target="../ink/ink1615.xml"/><Relationship Id="rId168" Type="http://schemas.openxmlformats.org/officeDocument/2006/relationships/image" Target="../media/image1656.png"/><Relationship Id="rId333" Type="http://schemas.openxmlformats.org/officeDocument/2006/relationships/image" Target="../media/image1738.png"/><Relationship Id="rId540" Type="http://schemas.openxmlformats.org/officeDocument/2006/relationships/customXml" Target="../ink/ink1825.xml"/><Relationship Id="rId72" Type="http://schemas.openxmlformats.org/officeDocument/2006/relationships/customXml" Target="../ink/ink1588.xml"/><Relationship Id="rId375" Type="http://schemas.openxmlformats.org/officeDocument/2006/relationships/image" Target="../media/image1759.png"/><Relationship Id="rId582" Type="http://schemas.openxmlformats.org/officeDocument/2006/relationships/customXml" Target="../ink/ink1846.xml"/><Relationship Id="rId638" Type="http://schemas.openxmlformats.org/officeDocument/2006/relationships/customXml" Target="../ink/ink1875.xml"/><Relationship Id="rId3" Type="http://schemas.openxmlformats.org/officeDocument/2006/relationships/image" Target="../media/image3.png"/><Relationship Id="rId235" Type="http://schemas.openxmlformats.org/officeDocument/2006/relationships/customXml" Target="../ink/ink1670.xml"/><Relationship Id="rId277" Type="http://schemas.openxmlformats.org/officeDocument/2006/relationships/customXml" Target="../ink/ink1691.xml"/><Relationship Id="rId400" Type="http://schemas.openxmlformats.org/officeDocument/2006/relationships/customXml" Target="../ink/ink1754.xml"/><Relationship Id="rId442" Type="http://schemas.openxmlformats.org/officeDocument/2006/relationships/customXml" Target="../ink/ink1775.xml"/><Relationship Id="rId484" Type="http://schemas.openxmlformats.org/officeDocument/2006/relationships/customXml" Target="../ink/ink1797.xml"/><Relationship Id="rId705" Type="http://schemas.openxmlformats.org/officeDocument/2006/relationships/image" Target="../media/image1920.png"/><Relationship Id="rId137" Type="http://schemas.openxmlformats.org/officeDocument/2006/relationships/customXml" Target="../ink/ink1621.xml"/><Relationship Id="rId302" Type="http://schemas.openxmlformats.org/officeDocument/2006/relationships/customXml" Target="../ink/ink1704.xml"/><Relationship Id="rId344" Type="http://schemas.openxmlformats.org/officeDocument/2006/relationships/customXml" Target="../ink/ink1725.xml"/><Relationship Id="rId691" Type="http://schemas.openxmlformats.org/officeDocument/2006/relationships/image" Target="../media/image1914.png"/><Relationship Id="rId41" Type="http://schemas.openxmlformats.org/officeDocument/2006/relationships/image" Target="../media/image1594.png"/><Relationship Id="rId83" Type="http://schemas.openxmlformats.org/officeDocument/2006/relationships/image" Target="../media/image1615.png"/><Relationship Id="rId179" Type="http://schemas.openxmlformats.org/officeDocument/2006/relationships/customXml" Target="../ink/ink1642.xml"/><Relationship Id="rId386" Type="http://schemas.openxmlformats.org/officeDocument/2006/relationships/customXml" Target="../ink/ink1746.xml"/><Relationship Id="rId551" Type="http://schemas.openxmlformats.org/officeDocument/2006/relationships/image" Target="../media/image1845.png"/><Relationship Id="rId593" Type="http://schemas.openxmlformats.org/officeDocument/2006/relationships/image" Target="../media/image1866.png"/><Relationship Id="rId607" Type="http://schemas.openxmlformats.org/officeDocument/2006/relationships/image" Target="../media/image1872.png"/><Relationship Id="rId649" Type="http://schemas.openxmlformats.org/officeDocument/2006/relationships/image" Target="../media/image1893.png"/><Relationship Id="rId190" Type="http://schemas.openxmlformats.org/officeDocument/2006/relationships/image" Target="../media/image1667.png"/><Relationship Id="rId204" Type="http://schemas.openxmlformats.org/officeDocument/2006/relationships/image" Target="../media/image1674.png"/><Relationship Id="rId246" Type="http://schemas.openxmlformats.org/officeDocument/2006/relationships/image" Target="../media/image1695.png"/><Relationship Id="rId288" Type="http://schemas.openxmlformats.org/officeDocument/2006/relationships/customXml" Target="../ink/ink1697.xml"/><Relationship Id="rId411" Type="http://schemas.openxmlformats.org/officeDocument/2006/relationships/image" Target="../media/image1776.png"/><Relationship Id="rId453" Type="http://schemas.openxmlformats.org/officeDocument/2006/relationships/image" Target="../media/image1797.png"/><Relationship Id="rId509" Type="http://schemas.openxmlformats.org/officeDocument/2006/relationships/image" Target="../media/image1824.png"/><Relationship Id="rId660" Type="http://schemas.openxmlformats.org/officeDocument/2006/relationships/customXml" Target="../ink/ink1886.xml"/><Relationship Id="rId106" Type="http://schemas.openxmlformats.org/officeDocument/2006/relationships/customXml" Target="../ink/ink1605.xml"/><Relationship Id="rId313" Type="http://schemas.openxmlformats.org/officeDocument/2006/relationships/image" Target="../media/image1728.png"/><Relationship Id="rId495" Type="http://schemas.openxmlformats.org/officeDocument/2006/relationships/image" Target="../media/image1817.png"/><Relationship Id="rId10" Type="http://schemas.openxmlformats.org/officeDocument/2006/relationships/customXml" Target="../ink/ink1557.xml"/><Relationship Id="rId52" Type="http://schemas.openxmlformats.org/officeDocument/2006/relationships/customXml" Target="../ink/ink1578.xml"/><Relationship Id="rId94" Type="http://schemas.openxmlformats.org/officeDocument/2006/relationships/customXml" Target="../ink/ink1599.xml"/><Relationship Id="rId148" Type="http://schemas.openxmlformats.org/officeDocument/2006/relationships/image" Target="../media/image1646.png"/><Relationship Id="rId355" Type="http://schemas.openxmlformats.org/officeDocument/2006/relationships/image" Target="../media/image1749.png"/><Relationship Id="rId397" Type="http://schemas.openxmlformats.org/officeDocument/2006/relationships/image" Target="../media/image1769.png"/><Relationship Id="rId520" Type="http://schemas.openxmlformats.org/officeDocument/2006/relationships/customXml" Target="../ink/ink1815.xml"/><Relationship Id="rId562" Type="http://schemas.openxmlformats.org/officeDocument/2006/relationships/customXml" Target="../ink/ink1836.xml"/><Relationship Id="rId618" Type="http://schemas.openxmlformats.org/officeDocument/2006/relationships/customXml" Target="../ink/ink1865.xml"/><Relationship Id="rId215" Type="http://schemas.openxmlformats.org/officeDocument/2006/relationships/customXml" Target="../ink/ink1660.xml"/><Relationship Id="rId257" Type="http://schemas.openxmlformats.org/officeDocument/2006/relationships/customXml" Target="../ink/ink1681.xml"/><Relationship Id="rId422" Type="http://schemas.openxmlformats.org/officeDocument/2006/relationships/customXml" Target="../ink/ink1765.xml"/><Relationship Id="rId464" Type="http://schemas.openxmlformats.org/officeDocument/2006/relationships/customXml" Target="../ink/ink1787.xml"/><Relationship Id="rId299" Type="http://schemas.openxmlformats.org/officeDocument/2006/relationships/image" Target="../media/image1721.png"/><Relationship Id="rId63" Type="http://schemas.openxmlformats.org/officeDocument/2006/relationships/image" Target="../media/image1605.png"/><Relationship Id="rId159" Type="http://schemas.openxmlformats.org/officeDocument/2006/relationships/customXml" Target="../ink/ink1632.xml"/><Relationship Id="rId366" Type="http://schemas.openxmlformats.org/officeDocument/2006/relationships/customXml" Target="../ink/ink1736.xml"/><Relationship Id="rId573" Type="http://schemas.openxmlformats.org/officeDocument/2006/relationships/image" Target="../media/image1856.png"/><Relationship Id="rId226" Type="http://schemas.openxmlformats.org/officeDocument/2006/relationships/image" Target="../media/image1685.png"/><Relationship Id="rId433" Type="http://schemas.openxmlformats.org/officeDocument/2006/relationships/image" Target="../media/image1787.png"/><Relationship Id="rId640" Type="http://schemas.openxmlformats.org/officeDocument/2006/relationships/customXml" Target="../ink/ink1876.xml"/><Relationship Id="rId74" Type="http://schemas.openxmlformats.org/officeDocument/2006/relationships/customXml" Target="../ink/ink1589.xml"/><Relationship Id="rId377" Type="http://schemas.openxmlformats.org/officeDocument/2006/relationships/image" Target="../media/image1760.png"/><Relationship Id="rId500" Type="http://schemas.openxmlformats.org/officeDocument/2006/relationships/customXml" Target="../ink/ink1805.xml"/><Relationship Id="rId584" Type="http://schemas.openxmlformats.org/officeDocument/2006/relationships/customXml" Target="../ink/ink1847.xml"/><Relationship Id="rId5" Type="http://schemas.openxmlformats.org/officeDocument/2006/relationships/image" Target="../media/image1577.png"/><Relationship Id="rId237" Type="http://schemas.openxmlformats.org/officeDocument/2006/relationships/customXml" Target="../ink/ink1671.xml"/><Relationship Id="rId444" Type="http://schemas.openxmlformats.org/officeDocument/2006/relationships/customXml" Target="../ink/ink1776.xml"/><Relationship Id="rId651" Type="http://schemas.openxmlformats.org/officeDocument/2006/relationships/image" Target="../media/image1894.png"/><Relationship Id="rId290" Type="http://schemas.openxmlformats.org/officeDocument/2006/relationships/customXml" Target="../ink/ink1698.xml"/><Relationship Id="rId304" Type="http://schemas.openxmlformats.org/officeDocument/2006/relationships/customXml" Target="../ink/ink1705.xml"/><Relationship Id="rId388" Type="http://schemas.openxmlformats.org/officeDocument/2006/relationships/customXml" Target="../ink/ink1747.xml"/><Relationship Id="rId511" Type="http://schemas.openxmlformats.org/officeDocument/2006/relationships/image" Target="../media/image1825.png"/><Relationship Id="rId609" Type="http://schemas.openxmlformats.org/officeDocument/2006/relationships/image" Target="../media/image1873.png"/><Relationship Id="rId85" Type="http://schemas.openxmlformats.org/officeDocument/2006/relationships/image" Target="../media/image1616.png"/><Relationship Id="rId150" Type="http://schemas.openxmlformats.org/officeDocument/2006/relationships/image" Target="../media/image1647.png"/><Relationship Id="rId595" Type="http://schemas.openxmlformats.org/officeDocument/2006/relationships/image" Target="../media/image1867.png"/><Relationship Id="rId248" Type="http://schemas.openxmlformats.org/officeDocument/2006/relationships/image" Target="../media/image1696.png"/><Relationship Id="rId455" Type="http://schemas.openxmlformats.org/officeDocument/2006/relationships/customXml" Target="../ink/ink1782.xml"/><Relationship Id="rId662" Type="http://schemas.openxmlformats.org/officeDocument/2006/relationships/customXml" Target="../ink/ink1887.xml"/><Relationship Id="rId12" Type="http://schemas.openxmlformats.org/officeDocument/2006/relationships/customXml" Target="../ink/ink1558.xml"/><Relationship Id="rId108" Type="http://schemas.openxmlformats.org/officeDocument/2006/relationships/customXml" Target="../ink/ink1606.xml"/><Relationship Id="rId315" Type="http://schemas.openxmlformats.org/officeDocument/2006/relationships/image" Target="../media/image1729.png"/><Relationship Id="rId522" Type="http://schemas.openxmlformats.org/officeDocument/2006/relationships/customXml" Target="../ink/ink1816.xml"/><Relationship Id="rId96" Type="http://schemas.openxmlformats.org/officeDocument/2006/relationships/customXml" Target="../ink/ink1600.xml"/><Relationship Id="rId161" Type="http://schemas.openxmlformats.org/officeDocument/2006/relationships/customXml" Target="../ink/ink1633.xml"/><Relationship Id="rId399" Type="http://schemas.openxmlformats.org/officeDocument/2006/relationships/image" Target="../media/image1770.png"/><Relationship Id="rId259" Type="http://schemas.openxmlformats.org/officeDocument/2006/relationships/customXml" Target="../ink/ink1682.xml"/><Relationship Id="rId466" Type="http://schemas.openxmlformats.org/officeDocument/2006/relationships/customXml" Target="../ink/ink1788.xml"/><Relationship Id="rId673" Type="http://schemas.openxmlformats.org/officeDocument/2006/relationships/image" Target="../media/image1905.png"/><Relationship Id="rId23" Type="http://schemas.openxmlformats.org/officeDocument/2006/relationships/image" Target="../media/image1586.png"/><Relationship Id="rId119" Type="http://schemas.openxmlformats.org/officeDocument/2006/relationships/image" Target="../media/image1633.png"/><Relationship Id="rId326" Type="http://schemas.openxmlformats.org/officeDocument/2006/relationships/customXml" Target="../ink/ink1716.xml"/><Relationship Id="rId533" Type="http://schemas.openxmlformats.org/officeDocument/2006/relationships/image" Target="../media/image1836.png"/><Relationship Id="rId172" Type="http://schemas.openxmlformats.org/officeDocument/2006/relationships/image" Target="../media/image1658.png"/><Relationship Id="rId477" Type="http://schemas.openxmlformats.org/officeDocument/2006/relationships/image" Target="../media/image1808.png"/><Relationship Id="rId600" Type="http://schemas.openxmlformats.org/officeDocument/2006/relationships/customXml" Target="../ink/ink1855.xml"/><Relationship Id="rId684" Type="http://schemas.openxmlformats.org/officeDocument/2006/relationships/customXml" Target="../ink/ink1898.xml"/><Relationship Id="rId337" Type="http://schemas.openxmlformats.org/officeDocument/2006/relationships/image" Target="../media/image1740.png"/><Relationship Id="rId34" Type="http://schemas.openxmlformats.org/officeDocument/2006/relationships/customXml" Target="../ink/ink1569.xml"/><Relationship Id="rId544" Type="http://schemas.openxmlformats.org/officeDocument/2006/relationships/customXml" Target="../ink/ink1827.xml"/><Relationship Id="rId183" Type="http://schemas.openxmlformats.org/officeDocument/2006/relationships/customXml" Target="../ink/ink1644.xml"/><Relationship Id="rId390" Type="http://schemas.openxmlformats.org/officeDocument/2006/relationships/customXml" Target="../ink/ink1748.xml"/><Relationship Id="rId404" Type="http://schemas.openxmlformats.org/officeDocument/2006/relationships/customXml" Target="../ink/ink1756.xml"/><Relationship Id="rId611" Type="http://schemas.openxmlformats.org/officeDocument/2006/relationships/image" Target="../media/image1874.png"/><Relationship Id="rId250" Type="http://schemas.openxmlformats.org/officeDocument/2006/relationships/image" Target="../media/image1697.png"/><Relationship Id="rId488" Type="http://schemas.openxmlformats.org/officeDocument/2006/relationships/customXml" Target="../ink/ink1799.xml"/><Relationship Id="rId695" Type="http://schemas.openxmlformats.org/officeDocument/2006/relationships/image" Target="../media/image1916.png"/><Relationship Id="rId709" Type="http://schemas.openxmlformats.org/officeDocument/2006/relationships/image" Target="../media/image1922.png"/><Relationship Id="rId45" Type="http://schemas.openxmlformats.org/officeDocument/2006/relationships/image" Target="../media/image1596.png"/><Relationship Id="rId110" Type="http://schemas.openxmlformats.org/officeDocument/2006/relationships/customXml" Target="../ink/ink1607.xml"/><Relationship Id="rId348" Type="http://schemas.openxmlformats.org/officeDocument/2006/relationships/customXml" Target="../ink/ink1727.xml"/><Relationship Id="rId555" Type="http://schemas.openxmlformats.org/officeDocument/2006/relationships/image" Target="../media/image1847.png"/><Relationship Id="rId194" Type="http://schemas.openxmlformats.org/officeDocument/2006/relationships/image" Target="../media/image1669.png"/><Relationship Id="rId208" Type="http://schemas.openxmlformats.org/officeDocument/2006/relationships/image" Target="../media/image1676.png"/><Relationship Id="rId415" Type="http://schemas.openxmlformats.org/officeDocument/2006/relationships/image" Target="../media/image1778.png"/><Relationship Id="rId622" Type="http://schemas.openxmlformats.org/officeDocument/2006/relationships/customXml" Target="../ink/ink1867.xml"/><Relationship Id="rId261" Type="http://schemas.openxmlformats.org/officeDocument/2006/relationships/customXml" Target="../ink/ink1683.xml"/><Relationship Id="rId499" Type="http://schemas.openxmlformats.org/officeDocument/2006/relationships/image" Target="../media/image1819.png"/><Relationship Id="rId56" Type="http://schemas.openxmlformats.org/officeDocument/2006/relationships/customXml" Target="../ink/ink1580.xml"/><Relationship Id="rId359" Type="http://schemas.openxmlformats.org/officeDocument/2006/relationships/image" Target="../media/image1751.png"/><Relationship Id="rId566" Type="http://schemas.openxmlformats.org/officeDocument/2006/relationships/customXml" Target="../ink/ink1838.xml"/><Relationship Id="rId121" Type="http://schemas.openxmlformats.org/officeDocument/2006/relationships/image" Target="../media/image1634.png"/><Relationship Id="rId219" Type="http://schemas.openxmlformats.org/officeDocument/2006/relationships/customXml" Target="../ink/ink1662.xml"/><Relationship Id="rId426" Type="http://schemas.openxmlformats.org/officeDocument/2006/relationships/customXml" Target="../ink/ink1767.xml"/><Relationship Id="rId633" Type="http://schemas.openxmlformats.org/officeDocument/2006/relationships/image" Target="../media/image1885.png"/><Relationship Id="rId67" Type="http://schemas.openxmlformats.org/officeDocument/2006/relationships/image" Target="../media/image1607.png"/><Relationship Id="rId272" Type="http://schemas.openxmlformats.org/officeDocument/2006/relationships/image" Target="../media/image1708.png"/><Relationship Id="rId577" Type="http://schemas.openxmlformats.org/officeDocument/2006/relationships/image" Target="../media/image1858.png"/><Relationship Id="rId700" Type="http://schemas.openxmlformats.org/officeDocument/2006/relationships/customXml" Target="../ink/ink1907.xml"/><Relationship Id="rId132" Type="http://schemas.openxmlformats.org/officeDocument/2006/relationships/image" Target="../media/image1638.png"/><Relationship Id="rId437" Type="http://schemas.openxmlformats.org/officeDocument/2006/relationships/image" Target="../media/image1789.png"/><Relationship Id="rId644" Type="http://schemas.openxmlformats.org/officeDocument/2006/relationships/customXml" Target="../ink/ink1878.xml"/><Relationship Id="rId283" Type="http://schemas.openxmlformats.org/officeDocument/2006/relationships/image" Target="../media/image1713.png"/><Relationship Id="rId490" Type="http://schemas.openxmlformats.org/officeDocument/2006/relationships/customXml" Target="../ink/ink1800.xml"/><Relationship Id="rId504" Type="http://schemas.openxmlformats.org/officeDocument/2006/relationships/customXml" Target="../ink/ink1807.xml"/><Relationship Id="rId711" Type="http://schemas.openxmlformats.org/officeDocument/2006/relationships/image" Target="../media/image1923.png"/><Relationship Id="rId78" Type="http://schemas.openxmlformats.org/officeDocument/2006/relationships/customXml" Target="../ink/ink1591.xml"/><Relationship Id="rId143" Type="http://schemas.openxmlformats.org/officeDocument/2006/relationships/customXml" Target="../ink/ink1624.xml"/><Relationship Id="rId350" Type="http://schemas.openxmlformats.org/officeDocument/2006/relationships/customXml" Target="../ink/ink1728.xml"/><Relationship Id="rId588" Type="http://schemas.openxmlformats.org/officeDocument/2006/relationships/customXml" Target="../ink/ink1849.xml"/><Relationship Id="rId9" Type="http://schemas.openxmlformats.org/officeDocument/2006/relationships/image" Target="../media/image1579.png"/><Relationship Id="rId210" Type="http://schemas.openxmlformats.org/officeDocument/2006/relationships/image" Target="../media/image1677.png"/><Relationship Id="rId448" Type="http://schemas.openxmlformats.org/officeDocument/2006/relationships/customXml" Target="../ink/ink1778.xml"/><Relationship Id="rId655" Type="http://schemas.openxmlformats.org/officeDocument/2006/relationships/image" Target="../media/image1896.png"/><Relationship Id="rId294" Type="http://schemas.openxmlformats.org/officeDocument/2006/relationships/customXml" Target="../ink/ink1700.xml"/><Relationship Id="rId308" Type="http://schemas.openxmlformats.org/officeDocument/2006/relationships/customXml" Target="../ink/ink1707.xml"/><Relationship Id="rId515" Type="http://schemas.openxmlformats.org/officeDocument/2006/relationships/image" Target="../media/image1827.png"/><Relationship Id="rId89" Type="http://schemas.openxmlformats.org/officeDocument/2006/relationships/image" Target="../media/image1618.png"/><Relationship Id="rId154" Type="http://schemas.openxmlformats.org/officeDocument/2006/relationships/image" Target="../media/image1649.png"/><Relationship Id="rId361" Type="http://schemas.openxmlformats.org/officeDocument/2006/relationships/image" Target="../media/image1752.png"/><Relationship Id="rId599" Type="http://schemas.openxmlformats.org/officeDocument/2006/relationships/image" Target="../media/image1869.png"/><Relationship Id="rId459" Type="http://schemas.openxmlformats.org/officeDocument/2006/relationships/image" Target="../media/image1799.png"/><Relationship Id="rId666" Type="http://schemas.openxmlformats.org/officeDocument/2006/relationships/customXml" Target="../ink/ink1889.xml"/><Relationship Id="rId16" Type="http://schemas.openxmlformats.org/officeDocument/2006/relationships/customXml" Target="../ink/ink1560.xml"/><Relationship Id="rId221" Type="http://schemas.openxmlformats.org/officeDocument/2006/relationships/customXml" Target="../ink/ink1663.xml"/><Relationship Id="rId319" Type="http://schemas.openxmlformats.org/officeDocument/2006/relationships/image" Target="../media/image1731.png"/><Relationship Id="rId526" Type="http://schemas.openxmlformats.org/officeDocument/2006/relationships/customXml" Target="../ink/ink1818.xml"/><Relationship Id="rId165" Type="http://schemas.openxmlformats.org/officeDocument/2006/relationships/customXml" Target="../ink/ink1635.xml"/><Relationship Id="rId372" Type="http://schemas.openxmlformats.org/officeDocument/2006/relationships/customXml" Target="../ink/ink1739.xml"/><Relationship Id="rId677" Type="http://schemas.openxmlformats.org/officeDocument/2006/relationships/image" Target="../media/image1907.png"/><Relationship Id="rId232" Type="http://schemas.openxmlformats.org/officeDocument/2006/relationships/image" Target="../media/image1688.png"/><Relationship Id="rId27" Type="http://schemas.openxmlformats.org/officeDocument/2006/relationships/image" Target="../media/image179.png"/><Relationship Id="rId537" Type="http://schemas.openxmlformats.org/officeDocument/2006/relationships/image" Target="../media/image1838.png"/><Relationship Id="rId80" Type="http://schemas.openxmlformats.org/officeDocument/2006/relationships/customXml" Target="../ink/ink1592.xml"/><Relationship Id="rId176" Type="http://schemas.openxmlformats.org/officeDocument/2006/relationships/image" Target="../media/image1660.png"/><Relationship Id="rId383" Type="http://schemas.openxmlformats.org/officeDocument/2006/relationships/image" Target="../media/image1763.png"/><Relationship Id="rId590" Type="http://schemas.openxmlformats.org/officeDocument/2006/relationships/customXml" Target="../ink/ink1850.xml"/><Relationship Id="rId604" Type="http://schemas.openxmlformats.org/officeDocument/2006/relationships/customXml" Target="../ink/ink1857.xml"/><Relationship Id="rId243" Type="http://schemas.openxmlformats.org/officeDocument/2006/relationships/customXml" Target="../ink/ink1674.xml"/><Relationship Id="rId450" Type="http://schemas.openxmlformats.org/officeDocument/2006/relationships/customXml" Target="../ink/ink1779.xml"/><Relationship Id="rId688" Type="http://schemas.openxmlformats.org/officeDocument/2006/relationships/customXml" Target="../ink/ink1900.xml"/><Relationship Id="rId38" Type="http://schemas.openxmlformats.org/officeDocument/2006/relationships/customXml" Target="../ink/ink1571.xml"/><Relationship Id="rId103" Type="http://schemas.openxmlformats.org/officeDocument/2006/relationships/image" Target="../media/image1625.png"/><Relationship Id="rId310" Type="http://schemas.openxmlformats.org/officeDocument/2006/relationships/customXml" Target="../ink/ink1708.xml"/><Relationship Id="rId548" Type="http://schemas.openxmlformats.org/officeDocument/2006/relationships/customXml" Target="../ink/ink1829.xml"/><Relationship Id="rId91" Type="http://schemas.openxmlformats.org/officeDocument/2006/relationships/image" Target="../media/image1619.png"/><Relationship Id="rId187" Type="http://schemas.openxmlformats.org/officeDocument/2006/relationships/customXml" Target="../ink/ink1646.xml"/><Relationship Id="rId394" Type="http://schemas.openxmlformats.org/officeDocument/2006/relationships/customXml" Target="../ink/ink1751.xml"/><Relationship Id="rId408" Type="http://schemas.openxmlformats.org/officeDocument/2006/relationships/customXml" Target="../ink/ink1758.xml"/><Relationship Id="rId615" Type="http://schemas.openxmlformats.org/officeDocument/2006/relationships/image" Target="../media/image1876.png"/><Relationship Id="rId254" Type="http://schemas.openxmlformats.org/officeDocument/2006/relationships/image" Target="../media/image1699.png"/><Relationship Id="rId699" Type="http://schemas.openxmlformats.org/officeDocument/2006/relationships/image" Target="../media/image1917.png"/><Relationship Id="rId49" Type="http://schemas.openxmlformats.org/officeDocument/2006/relationships/image" Target="../media/image1598.png"/><Relationship Id="rId114" Type="http://schemas.openxmlformats.org/officeDocument/2006/relationships/customXml" Target="../ink/ink1609.xml"/><Relationship Id="rId461" Type="http://schemas.openxmlformats.org/officeDocument/2006/relationships/image" Target="../media/image1800.png"/><Relationship Id="rId559" Type="http://schemas.openxmlformats.org/officeDocument/2006/relationships/image" Target="../media/image1849.png"/><Relationship Id="rId198" Type="http://schemas.openxmlformats.org/officeDocument/2006/relationships/image" Target="../media/image1671.png"/><Relationship Id="rId321" Type="http://schemas.openxmlformats.org/officeDocument/2006/relationships/image" Target="../media/image1732.png"/><Relationship Id="rId419" Type="http://schemas.openxmlformats.org/officeDocument/2006/relationships/image" Target="../media/image1780.png"/><Relationship Id="rId626" Type="http://schemas.openxmlformats.org/officeDocument/2006/relationships/customXml" Target="../ink/ink1869.xml"/><Relationship Id="rId265" Type="http://schemas.openxmlformats.org/officeDocument/2006/relationships/customXml" Target="../ink/ink1685.xml"/><Relationship Id="rId472" Type="http://schemas.openxmlformats.org/officeDocument/2006/relationships/customXml" Target="../ink/ink1791.xml"/><Relationship Id="rId125" Type="http://schemas.openxmlformats.org/officeDocument/2006/relationships/image" Target="../media/image295.png"/><Relationship Id="rId332" Type="http://schemas.openxmlformats.org/officeDocument/2006/relationships/customXml" Target="../ink/ink1719.xml"/><Relationship Id="rId637" Type="http://schemas.openxmlformats.org/officeDocument/2006/relationships/image" Target="../media/image18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7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8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16.xml"/><Relationship Id="rId3" Type="http://schemas.openxmlformats.org/officeDocument/2006/relationships/image" Target="../media/image1.png"/><Relationship Id="rId7" Type="http://schemas.openxmlformats.org/officeDocument/2006/relationships/image" Target="../media/image19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915.xml"/><Relationship Id="rId5" Type="http://schemas.openxmlformats.org/officeDocument/2006/relationships/image" Target="../media/image1930.png"/><Relationship Id="rId4" Type="http://schemas.openxmlformats.org/officeDocument/2006/relationships/image" Target="../media/image1929.png"/><Relationship Id="rId9" Type="http://schemas.openxmlformats.org/officeDocument/2006/relationships/image" Target="../media/image193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921.xml"/><Relationship Id="rId18" Type="http://schemas.openxmlformats.org/officeDocument/2006/relationships/image" Target="../media/image1940.png"/><Relationship Id="rId26" Type="http://schemas.openxmlformats.org/officeDocument/2006/relationships/image" Target="../media/image1944.png"/><Relationship Id="rId39" Type="http://schemas.openxmlformats.org/officeDocument/2006/relationships/customXml" Target="../ink/ink1934.xml"/><Relationship Id="rId21" Type="http://schemas.openxmlformats.org/officeDocument/2006/relationships/customXml" Target="../ink/ink1925.xml"/><Relationship Id="rId34" Type="http://schemas.openxmlformats.org/officeDocument/2006/relationships/image" Target="../media/image1948.png"/><Relationship Id="rId42" Type="http://schemas.openxmlformats.org/officeDocument/2006/relationships/image" Target="../media/image1952.png"/><Relationship Id="rId7" Type="http://schemas.openxmlformats.org/officeDocument/2006/relationships/customXml" Target="../ink/ink1918.xml"/><Relationship Id="rId2" Type="http://schemas.openxmlformats.org/officeDocument/2006/relationships/image" Target="../media/image4.jpeg"/><Relationship Id="rId16" Type="http://schemas.openxmlformats.org/officeDocument/2006/relationships/image" Target="../media/image1939.png"/><Relationship Id="rId20" Type="http://schemas.openxmlformats.org/officeDocument/2006/relationships/image" Target="../media/image1941.png"/><Relationship Id="rId29" Type="http://schemas.openxmlformats.org/officeDocument/2006/relationships/customXml" Target="../ink/ink1929.xml"/><Relationship Id="rId41" Type="http://schemas.openxmlformats.org/officeDocument/2006/relationships/customXml" Target="../ink/ink19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34.png"/><Relationship Id="rId11" Type="http://schemas.openxmlformats.org/officeDocument/2006/relationships/customXml" Target="../ink/ink1920.xml"/><Relationship Id="rId24" Type="http://schemas.openxmlformats.org/officeDocument/2006/relationships/image" Target="../media/image1943.png"/><Relationship Id="rId32" Type="http://schemas.openxmlformats.org/officeDocument/2006/relationships/image" Target="../media/image1947.png"/><Relationship Id="rId37" Type="http://schemas.openxmlformats.org/officeDocument/2006/relationships/customXml" Target="../ink/ink1933.xml"/><Relationship Id="rId40" Type="http://schemas.openxmlformats.org/officeDocument/2006/relationships/image" Target="../media/image1951.png"/><Relationship Id="rId5" Type="http://schemas.openxmlformats.org/officeDocument/2006/relationships/customXml" Target="../ink/ink1917.xml"/><Relationship Id="rId15" Type="http://schemas.openxmlformats.org/officeDocument/2006/relationships/customXml" Target="../ink/ink1922.xml"/><Relationship Id="rId23" Type="http://schemas.openxmlformats.org/officeDocument/2006/relationships/customXml" Target="../ink/ink1926.xml"/><Relationship Id="rId28" Type="http://schemas.openxmlformats.org/officeDocument/2006/relationships/image" Target="../media/image1945.png"/><Relationship Id="rId36" Type="http://schemas.openxmlformats.org/officeDocument/2006/relationships/image" Target="../media/image1949.png"/><Relationship Id="rId10" Type="http://schemas.openxmlformats.org/officeDocument/2006/relationships/image" Target="../media/image1936.png"/><Relationship Id="rId19" Type="http://schemas.openxmlformats.org/officeDocument/2006/relationships/customXml" Target="../ink/ink1924.xml"/><Relationship Id="rId31" Type="http://schemas.openxmlformats.org/officeDocument/2006/relationships/customXml" Target="../ink/ink1930.xml"/><Relationship Id="rId4" Type="http://schemas.openxmlformats.org/officeDocument/2006/relationships/image" Target="../media/image1933.png"/><Relationship Id="rId9" Type="http://schemas.openxmlformats.org/officeDocument/2006/relationships/customXml" Target="../ink/ink1919.xml"/><Relationship Id="rId14" Type="http://schemas.openxmlformats.org/officeDocument/2006/relationships/image" Target="../media/image1938.png"/><Relationship Id="rId22" Type="http://schemas.openxmlformats.org/officeDocument/2006/relationships/image" Target="../media/image1942.png"/><Relationship Id="rId27" Type="http://schemas.openxmlformats.org/officeDocument/2006/relationships/customXml" Target="../ink/ink1928.xml"/><Relationship Id="rId30" Type="http://schemas.openxmlformats.org/officeDocument/2006/relationships/image" Target="../media/image1946.png"/><Relationship Id="rId35" Type="http://schemas.openxmlformats.org/officeDocument/2006/relationships/customXml" Target="../ink/ink1932.xml"/><Relationship Id="rId8" Type="http://schemas.openxmlformats.org/officeDocument/2006/relationships/image" Target="../media/image1935.png"/><Relationship Id="rId3" Type="http://schemas.openxmlformats.org/officeDocument/2006/relationships/image" Target="../media/image1.png"/><Relationship Id="rId12" Type="http://schemas.openxmlformats.org/officeDocument/2006/relationships/image" Target="../media/image1937.png"/><Relationship Id="rId17" Type="http://schemas.openxmlformats.org/officeDocument/2006/relationships/customXml" Target="../ink/ink1923.xml"/><Relationship Id="rId25" Type="http://schemas.openxmlformats.org/officeDocument/2006/relationships/customXml" Target="../ink/ink1927.xml"/><Relationship Id="rId33" Type="http://schemas.openxmlformats.org/officeDocument/2006/relationships/customXml" Target="../ink/ink1931.xml"/><Relationship Id="rId38" Type="http://schemas.openxmlformats.org/officeDocument/2006/relationships/image" Target="../media/image19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5.png"/><Relationship Id="rId13" Type="http://schemas.openxmlformats.org/officeDocument/2006/relationships/customXml" Target="../ink/ink1940.xml"/><Relationship Id="rId18" Type="http://schemas.openxmlformats.org/officeDocument/2006/relationships/image" Target="../media/image1960.png"/><Relationship Id="rId26" Type="http://schemas.openxmlformats.org/officeDocument/2006/relationships/image" Target="../media/image1964.png"/><Relationship Id="rId3" Type="http://schemas.openxmlformats.org/officeDocument/2006/relationships/image" Target="../media/image1.png"/><Relationship Id="rId21" Type="http://schemas.openxmlformats.org/officeDocument/2006/relationships/customXml" Target="../ink/ink1944.xml"/><Relationship Id="rId7" Type="http://schemas.openxmlformats.org/officeDocument/2006/relationships/customXml" Target="../ink/ink1937.xml"/><Relationship Id="rId12" Type="http://schemas.openxmlformats.org/officeDocument/2006/relationships/image" Target="../media/image1957.png"/><Relationship Id="rId17" Type="http://schemas.openxmlformats.org/officeDocument/2006/relationships/customXml" Target="../ink/ink1942.xml"/><Relationship Id="rId25" Type="http://schemas.openxmlformats.org/officeDocument/2006/relationships/customXml" Target="../ink/ink1946.xml"/><Relationship Id="rId2" Type="http://schemas.openxmlformats.org/officeDocument/2006/relationships/image" Target="../media/image4.jpeg"/><Relationship Id="rId16" Type="http://schemas.openxmlformats.org/officeDocument/2006/relationships/image" Target="../media/image1959.png"/><Relationship Id="rId20" Type="http://schemas.openxmlformats.org/officeDocument/2006/relationships/image" Target="../media/image1961.png"/><Relationship Id="rId29" Type="http://schemas.openxmlformats.org/officeDocument/2006/relationships/customXml" Target="../ink/ink194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54.png"/><Relationship Id="rId11" Type="http://schemas.openxmlformats.org/officeDocument/2006/relationships/customXml" Target="../ink/ink1939.xml"/><Relationship Id="rId24" Type="http://schemas.openxmlformats.org/officeDocument/2006/relationships/image" Target="../media/image1963.png"/><Relationship Id="rId5" Type="http://schemas.openxmlformats.org/officeDocument/2006/relationships/customXml" Target="../ink/ink1936.xml"/><Relationship Id="rId15" Type="http://schemas.openxmlformats.org/officeDocument/2006/relationships/customXml" Target="../ink/ink1941.xml"/><Relationship Id="rId23" Type="http://schemas.openxmlformats.org/officeDocument/2006/relationships/customXml" Target="../ink/ink1945.xml"/><Relationship Id="rId28" Type="http://schemas.openxmlformats.org/officeDocument/2006/relationships/image" Target="../media/image1965.png"/><Relationship Id="rId10" Type="http://schemas.openxmlformats.org/officeDocument/2006/relationships/image" Target="../media/image1956.png"/><Relationship Id="rId19" Type="http://schemas.openxmlformats.org/officeDocument/2006/relationships/customXml" Target="../ink/ink1943.xml"/><Relationship Id="rId4" Type="http://schemas.openxmlformats.org/officeDocument/2006/relationships/image" Target="../media/image1953.png"/><Relationship Id="rId9" Type="http://schemas.openxmlformats.org/officeDocument/2006/relationships/customXml" Target="../ink/ink1938.xml"/><Relationship Id="rId14" Type="http://schemas.openxmlformats.org/officeDocument/2006/relationships/image" Target="../media/image1958.png"/><Relationship Id="rId22" Type="http://schemas.openxmlformats.org/officeDocument/2006/relationships/image" Target="../media/image1962.png"/><Relationship Id="rId27" Type="http://schemas.openxmlformats.org/officeDocument/2006/relationships/customXml" Target="../ink/ink1947.xml"/><Relationship Id="rId30" Type="http://schemas.openxmlformats.org/officeDocument/2006/relationships/image" Target="../media/image1966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78.png"/><Relationship Id="rId21" Type="http://schemas.openxmlformats.org/officeDocument/2006/relationships/customXml" Target="../ink/ink1957.xml"/><Relationship Id="rId42" Type="http://schemas.openxmlformats.org/officeDocument/2006/relationships/image" Target="../media/image1986.png"/><Relationship Id="rId47" Type="http://schemas.openxmlformats.org/officeDocument/2006/relationships/customXml" Target="../ink/ink1970.xml"/><Relationship Id="rId63" Type="http://schemas.openxmlformats.org/officeDocument/2006/relationships/customXml" Target="../ink/ink1978.xml"/><Relationship Id="rId68" Type="http://schemas.openxmlformats.org/officeDocument/2006/relationships/image" Target="../media/image1999.png"/><Relationship Id="rId16" Type="http://schemas.openxmlformats.org/officeDocument/2006/relationships/image" Target="../media/image1973.png"/><Relationship Id="rId11" Type="http://schemas.openxmlformats.org/officeDocument/2006/relationships/customXml" Target="../ink/ink1952.xml"/><Relationship Id="rId32" Type="http://schemas.openxmlformats.org/officeDocument/2006/relationships/image" Target="../media/image1981.png"/><Relationship Id="rId37" Type="http://schemas.openxmlformats.org/officeDocument/2006/relationships/customXml" Target="../ink/ink1965.xml"/><Relationship Id="rId53" Type="http://schemas.openxmlformats.org/officeDocument/2006/relationships/customXml" Target="../ink/ink1973.xml"/><Relationship Id="rId58" Type="http://schemas.openxmlformats.org/officeDocument/2006/relationships/image" Target="../media/image1994.png"/><Relationship Id="rId74" Type="http://schemas.openxmlformats.org/officeDocument/2006/relationships/image" Target="../media/image2002.png"/><Relationship Id="rId79" Type="http://schemas.openxmlformats.org/officeDocument/2006/relationships/customXml" Target="../ink/ink1986.xml"/><Relationship Id="rId5" Type="http://schemas.openxmlformats.org/officeDocument/2006/relationships/customXml" Target="../ink/ink1949.xml"/><Relationship Id="rId61" Type="http://schemas.openxmlformats.org/officeDocument/2006/relationships/customXml" Target="../ink/ink1977.xml"/><Relationship Id="rId82" Type="http://schemas.openxmlformats.org/officeDocument/2006/relationships/image" Target="../media/image2006.png"/><Relationship Id="rId19" Type="http://schemas.openxmlformats.org/officeDocument/2006/relationships/customXml" Target="../ink/ink1956.xml"/><Relationship Id="rId14" Type="http://schemas.openxmlformats.org/officeDocument/2006/relationships/image" Target="../media/image1972.png"/><Relationship Id="rId22" Type="http://schemas.openxmlformats.org/officeDocument/2006/relationships/image" Target="../media/image1976.png"/><Relationship Id="rId27" Type="http://schemas.openxmlformats.org/officeDocument/2006/relationships/customXml" Target="../ink/ink1960.xml"/><Relationship Id="rId30" Type="http://schemas.openxmlformats.org/officeDocument/2006/relationships/image" Target="../media/image1980.png"/><Relationship Id="rId35" Type="http://schemas.openxmlformats.org/officeDocument/2006/relationships/customXml" Target="../ink/ink1964.xml"/><Relationship Id="rId43" Type="http://schemas.openxmlformats.org/officeDocument/2006/relationships/customXml" Target="../ink/ink1968.xml"/><Relationship Id="rId48" Type="http://schemas.openxmlformats.org/officeDocument/2006/relationships/image" Target="../media/image1989.png"/><Relationship Id="rId56" Type="http://schemas.openxmlformats.org/officeDocument/2006/relationships/image" Target="../media/image1993.png"/><Relationship Id="rId64" Type="http://schemas.openxmlformats.org/officeDocument/2006/relationships/image" Target="../media/image1997.png"/><Relationship Id="rId69" Type="http://schemas.openxmlformats.org/officeDocument/2006/relationships/customXml" Target="../ink/ink1981.xml"/><Relationship Id="rId77" Type="http://schemas.openxmlformats.org/officeDocument/2006/relationships/customXml" Target="../ink/ink1985.xml"/><Relationship Id="rId8" Type="http://schemas.openxmlformats.org/officeDocument/2006/relationships/image" Target="../media/image1969.png"/><Relationship Id="rId51" Type="http://schemas.openxmlformats.org/officeDocument/2006/relationships/customXml" Target="../ink/ink1972.xml"/><Relationship Id="rId72" Type="http://schemas.openxmlformats.org/officeDocument/2006/relationships/image" Target="../media/image2001.png"/><Relationship Id="rId80" Type="http://schemas.openxmlformats.org/officeDocument/2006/relationships/image" Target="../media/image2005.png"/><Relationship Id="rId3" Type="http://schemas.openxmlformats.org/officeDocument/2006/relationships/image" Target="../media/image1.png"/><Relationship Id="rId12" Type="http://schemas.openxmlformats.org/officeDocument/2006/relationships/image" Target="../media/image1971.png"/><Relationship Id="rId17" Type="http://schemas.openxmlformats.org/officeDocument/2006/relationships/customXml" Target="../ink/ink1955.xml"/><Relationship Id="rId25" Type="http://schemas.openxmlformats.org/officeDocument/2006/relationships/customXml" Target="../ink/ink1959.xml"/><Relationship Id="rId33" Type="http://schemas.openxmlformats.org/officeDocument/2006/relationships/customXml" Target="../ink/ink1963.xml"/><Relationship Id="rId38" Type="http://schemas.openxmlformats.org/officeDocument/2006/relationships/image" Target="../media/image1984.png"/><Relationship Id="rId46" Type="http://schemas.openxmlformats.org/officeDocument/2006/relationships/image" Target="../media/image1988.png"/><Relationship Id="rId59" Type="http://schemas.openxmlformats.org/officeDocument/2006/relationships/customXml" Target="../ink/ink1976.xml"/><Relationship Id="rId67" Type="http://schemas.openxmlformats.org/officeDocument/2006/relationships/customXml" Target="../ink/ink1980.xml"/><Relationship Id="rId20" Type="http://schemas.openxmlformats.org/officeDocument/2006/relationships/image" Target="../media/image1975.png"/><Relationship Id="rId41" Type="http://schemas.openxmlformats.org/officeDocument/2006/relationships/customXml" Target="../ink/ink1967.xml"/><Relationship Id="rId54" Type="http://schemas.openxmlformats.org/officeDocument/2006/relationships/image" Target="../media/image1992.png"/><Relationship Id="rId62" Type="http://schemas.openxmlformats.org/officeDocument/2006/relationships/image" Target="../media/image1996.png"/><Relationship Id="rId70" Type="http://schemas.openxmlformats.org/officeDocument/2006/relationships/image" Target="../media/image2000.png"/><Relationship Id="rId75" Type="http://schemas.openxmlformats.org/officeDocument/2006/relationships/customXml" Target="../ink/ink198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68.png"/><Relationship Id="rId15" Type="http://schemas.openxmlformats.org/officeDocument/2006/relationships/customXml" Target="../ink/ink1954.xml"/><Relationship Id="rId23" Type="http://schemas.openxmlformats.org/officeDocument/2006/relationships/customXml" Target="../ink/ink1958.xml"/><Relationship Id="rId28" Type="http://schemas.openxmlformats.org/officeDocument/2006/relationships/image" Target="../media/image1979.png"/><Relationship Id="rId36" Type="http://schemas.openxmlformats.org/officeDocument/2006/relationships/image" Target="../media/image1983.png"/><Relationship Id="rId49" Type="http://schemas.openxmlformats.org/officeDocument/2006/relationships/customXml" Target="../ink/ink1971.xml"/><Relationship Id="rId57" Type="http://schemas.openxmlformats.org/officeDocument/2006/relationships/customXml" Target="../ink/ink1975.xml"/><Relationship Id="rId10" Type="http://schemas.openxmlformats.org/officeDocument/2006/relationships/image" Target="../media/image1970.png"/><Relationship Id="rId31" Type="http://schemas.openxmlformats.org/officeDocument/2006/relationships/customXml" Target="../ink/ink1962.xml"/><Relationship Id="rId44" Type="http://schemas.openxmlformats.org/officeDocument/2006/relationships/image" Target="../media/image1987.png"/><Relationship Id="rId52" Type="http://schemas.openxmlformats.org/officeDocument/2006/relationships/image" Target="../media/image1991.png"/><Relationship Id="rId60" Type="http://schemas.openxmlformats.org/officeDocument/2006/relationships/image" Target="../media/image1995.png"/><Relationship Id="rId65" Type="http://schemas.openxmlformats.org/officeDocument/2006/relationships/customXml" Target="../ink/ink1979.xml"/><Relationship Id="rId73" Type="http://schemas.openxmlformats.org/officeDocument/2006/relationships/customXml" Target="../ink/ink1983.xml"/><Relationship Id="rId78" Type="http://schemas.openxmlformats.org/officeDocument/2006/relationships/image" Target="../media/image2004.png"/><Relationship Id="rId81" Type="http://schemas.openxmlformats.org/officeDocument/2006/relationships/customXml" Target="../ink/ink1987.xml"/><Relationship Id="rId4" Type="http://schemas.openxmlformats.org/officeDocument/2006/relationships/image" Target="../media/image1967.png"/><Relationship Id="rId9" Type="http://schemas.openxmlformats.org/officeDocument/2006/relationships/customXml" Target="../ink/ink1951.xml"/><Relationship Id="rId13" Type="http://schemas.openxmlformats.org/officeDocument/2006/relationships/customXml" Target="../ink/ink1953.xml"/><Relationship Id="rId18" Type="http://schemas.openxmlformats.org/officeDocument/2006/relationships/image" Target="../media/image1974.png"/><Relationship Id="rId39" Type="http://schemas.openxmlformats.org/officeDocument/2006/relationships/customXml" Target="../ink/ink1966.xml"/><Relationship Id="rId34" Type="http://schemas.openxmlformats.org/officeDocument/2006/relationships/image" Target="../media/image1982.png"/><Relationship Id="rId50" Type="http://schemas.openxmlformats.org/officeDocument/2006/relationships/image" Target="../media/image1990.png"/><Relationship Id="rId55" Type="http://schemas.openxmlformats.org/officeDocument/2006/relationships/customXml" Target="../ink/ink1974.xml"/><Relationship Id="rId76" Type="http://schemas.openxmlformats.org/officeDocument/2006/relationships/image" Target="../media/image2003.png"/><Relationship Id="rId7" Type="http://schemas.openxmlformats.org/officeDocument/2006/relationships/customXml" Target="../ink/ink1950.xml"/><Relationship Id="rId71" Type="http://schemas.openxmlformats.org/officeDocument/2006/relationships/customXml" Target="../ink/ink1982.xml"/><Relationship Id="rId2" Type="http://schemas.openxmlformats.org/officeDocument/2006/relationships/image" Target="../media/image4.jpeg"/><Relationship Id="rId29" Type="http://schemas.openxmlformats.org/officeDocument/2006/relationships/customXml" Target="../ink/ink1961.xml"/><Relationship Id="rId24" Type="http://schemas.openxmlformats.org/officeDocument/2006/relationships/image" Target="../media/image1977.png"/><Relationship Id="rId40" Type="http://schemas.openxmlformats.org/officeDocument/2006/relationships/image" Target="../media/image1985.png"/><Relationship Id="rId45" Type="http://schemas.openxmlformats.org/officeDocument/2006/relationships/customXml" Target="../ink/ink1969.xml"/><Relationship Id="rId66" Type="http://schemas.openxmlformats.org/officeDocument/2006/relationships/image" Target="../media/image199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9.png"/><Relationship Id="rId13" Type="http://schemas.openxmlformats.org/officeDocument/2006/relationships/customXml" Target="../ink/ink1992.xml"/><Relationship Id="rId3" Type="http://schemas.openxmlformats.org/officeDocument/2006/relationships/image" Target="../media/image1.png"/><Relationship Id="rId7" Type="http://schemas.openxmlformats.org/officeDocument/2006/relationships/customXml" Target="../ink/ink1989.xml"/><Relationship Id="rId12" Type="http://schemas.openxmlformats.org/officeDocument/2006/relationships/image" Target="../media/image20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08.png"/><Relationship Id="rId11" Type="http://schemas.openxmlformats.org/officeDocument/2006/relationships/customXml" Target="../ink/ink1991.xml"/><Relationship Id="rId5" Type="http://schemas.openxmlformats.org/officeDocument/2006/relationships/customXml" Target="../ink/ink1988.xml"/><Relationship Id="rId10" Type="http://schemas.openxmlformats.org/officeDocument/2006/relationships/image" Target="../media/image2010.png"/><Relationship Id="rId4" Type="http://schemas.openxmlformats.org/officeDocument/2006/relationships/image" Target="../media/image2007.png"/><Relationship Id="rId9" Type="http://schemas.openxmlformats.org/officeDocument/2006/relationships/customXml" Target="../ink/ink1990.xml"/><Relationship Id="rId14" Type="http://schemas.openxmlformats.org/officeDocument/2006/relationships/image" Target="../media/image20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1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94.xml"/><Relationship Id="rId13" Type="http://schemas.openxmlformats.org/officeDocument/2006/relationships/image" Target="../media/image2019.png"/><Relationship Id="rId3" Type="http://schemas.openxmlformats.org/officeDocument/2006/relationships/image" Target="../media/image3.png"/><Relationship Id="rId7" Type="http://schemas.openxmlformats.org/officeDocument/2006/relationships/image" Target="../media/image2016.png"/><Relationship Id="rId12" Type="http://schemas.openxmlformats.org/officeDocument/2006/relationships/customXml" Target="../ink/ink199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93.xml"/><Relationship Id="rId11" Type="http://schemas.openxmlformats.org/officeDocument/2006/relationships/image" Target="../media/image2018.png"/><Relationship Id="rId5" Type="http://schemas.openxmlformats.org/officeDocument/2006/relationships/image" Target="../media/image2015.png"/><Relationship Id="rId10" Type="http://schemas.openxmlformats.org/officeDocument/2006/relationships/customXml" Target="../ink/ink1995.xml"/><Relationship Id="rId4" Type="http://schemas.openxmlformats.org/officeDocument/2006/relationships/image" Target="../media/image5.png"/><Relationship Id="rId9" Type="http://schemas.openxmlformats.org/officeDocument/2006/relationships/image" Target="../media/image20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97.xml"/><Relationship Id="rId5" Type="http://schemas.openxmlformats.org/officeDocument/2006/relationships/image" Target="../media/image2020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22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23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35.png"/><Relationship Id="rId21" Type="http://schemas.openxmlformats.org/officeDocument/2006/relationships/customXml" Target="../ink/ink2005.xml"/><Relationship Id="rId42" Type="http://schemas.openxmlformats.org/officeDocument/2006/relationships/image" Target="../media/image2043.png"/><Relationship Id="rId47" Type="http://schemas.openxmlformats.org/officeDocument/2006/relationships/customXml" Target="../ink/ink2018.xml"/><Relationship Id="rId63" Type="http://schemas.openxmlformats.org/officeDocument/2006/relationships/customXml" Target="../ink/ink2026.xml"/><Relationship Id="rId68" Type="http://schemas.openxmlformats.org/officeDocument/2006/relationships/image" Target="../media/image2056.png"/><Relationship Id="rId84" Type="http://schemas.openxmlformats.org/officeDocument/2006/relationships/image" Target="../media/image2064.png"/><Relationship Id="rId16" Type="http://schemas.openxmlformats.org/officeDocument/2006/relationships/image" Target="../media/image2030.png"/><Relationship Id="rId11" Type="http://schemas.openxmlformats.org/officeDocument/2006/relationships/customXml" Target="../ink/ink2000.xml"/><Relationship Id="rId32" Type="http://schemas.openxmlformats.org/officeDocument/2006/relationships/image" Target="../media/image2038.png"/><Relationship Id="rId37" Type="http://schemas.openxmlformats.org/officeDocument/2006/relationships/customXml" Target="../ink/ink2013.xml"/><Relationship Id="rId53" Type="http://schemas.openxmlformats.org/officeDocument/2006/relationships/customXml" Target="../ink/ink2021.xml"/><Relationship Id="rId58" Type="http://schemas.openxmlformats.org/officeDocument/2006/relationships/image" Target="../media/image2051.png"/><Relationship Id="rId74" Type="http://schemas.openxmlformats.org/officeDocument/2006/relationships/image" Target="../media/image2059.png"/><Relationship Id="rId79" Type="http://schemas.openxmlformats.org/officeDocument/2006/relationships/customXml" Target="../ink/ink2034.xml"/><Relationship Id="rId5" Type="http://schemas.openxmlformats.org/officeDocument/2006/relationships/image" Target="../media/image2024.png"/><Relationship Id="rId61" Type="http://schemas.openxmlformats.org/officeDocument/2006/relationships/customXml" Target="../ink/ink2025.xml"/><Relationship Id="rId82" Type="http://schemas.openxmlformats.org/officeDocument/2006/relationships/image" Target="../media/image2063.png"/><Relationship Id="rId19" Type="http://schemas.openxmlformats.org/officeDocument/2006/relationships/customXml" Target="../ink/ink2004.xml"/><Relationship Id="rId14" Type="http://schemas.openxmlformats.org/officeDocument/2006/relationships/image" Target="../media/image2029.png"/><Relationship Id="rId22" Type="http://schemas.openxmlformats.org/officeDocument/2006/relationships/image" Target="../media/image2033.png"/><Relationship Id="rId27" Type="http://schemas.openxmlformats.org/officeDocument/2006/relationships/customXml" Target="../ink/ink2008.xml"/><Relationship Id="rId30" Type="http://schemas.openxmlformats.org/officeDocument/2006/relationships/image" Target="../media/image2037.png"/><Relationship Id="rId35" Type="http://schemas.openxmlformats.org/officeDocument/2006/relationships/customXml" Target="../ink/ink2012.xml"/><Relationship Id="rId43" Type="http://schemas.openxmlformats.org/officeDocument/2006/relationships/customXml" Target="../ink/ink2016.xml"/><Relationship Id="rId48" Type="http://schemas.openxmlformats.org/officeDocument/2006/relationships/image" Target="../media/image2046.png"/><Relationship Id="rId56" Type="http://schemas.openxmlformats.org/officeDocument/2006/relationships/image" Target="../media/image2050.png"/><Relationship Id="rId64" Type="http://schemas.openxmlformats.org/officeDocument/2006/relationships/image" Target="../media/image2054.png"/><Relationship Id="rId69" Type="http://schemas.openxmlformats.org/officeDocument/2006/relationships/customXml" Target="../ink/ink2029.xml"/><Relationship Id="rId77" Type="http://schemas.openxmlformats.org/officeDocument/2006/relationships/customXml" Target="../ink/ink2033.xml"/><Relationship Id="rId8" Type="http://schemas.openxmlformats.org/officeDocument/2006/relationships/image" Target="../media/image2026.png"/><Relationship Id="rId51" Type="http://schemas.openxmlformats.org/officeDocument/2006/relationships/customXml" Target="../ink/ink2020.xml"/><Relationship Id="rId72" Type="http://schemas.openxmlformats.org/officeDocument/2006/relationships/image" Target="../media/image2058.png"/><Relationship Id="rId80" Type="http://schemas.openxmlformats.org/officeDocument/2006/relationships/image" Target="../media/image2062.png"/><Relationship Id="rId3" Type="http://schemas.openxmlformats.org/officeDocument/2006/relationships/image" Target="../media/image3.png"/><Relationship Id="rId12" Type="http://schemas.openxmlformats.org/officeDocument/2006/relationships/image" Target="../media/image2028.png"/><Relationship Id="rId17" Type="http://schemas.openxmlformats.org/officeDocument/2006/relationships/customXml" Target="../ink/ink2003.xml"/><Relationship Id="rId25" Type="http://schemas.openxmlformats.org/officeDocument/2006/relationships/customXml" Target="../ink/ink2007.xml"/><Relationship Id="rId33" Type="http://schemas.openxmlformats.org/officeDocument/2006/relationships/customXml" Target="../ink/ink2011.xml"/><Relationship Id="rId38" Type="http://schemas.openxmlformats.org/officeDocument/2006/relationships/image" Target="../media/image2041.png"/><Relationship Id="rId46" Type="http://schemas.openxmlformats.org/officeDocument/2006/relationships/image" Target="../media/image2045.png"/><Relationship Id="rId59" Type="http://schemas.openxmlformats.org/officeDocument/2006/relationships/customXml" Target="../ink/ink2024.xml"/><Relationship Id="rId67" Type="http://schemas.openxmlformats.org/officeDocument/2006/relationships/customXml" Target="../ink/ink2028.xml"/><Relationship Id="rId20" Type="http://schemas.openxmlformats.org/officeDocument/2006/relationships/image" Target="../media/image2032.png"/><Relationship Id="rId41" Type="http://schemas.openxmlformats.org/officeDocument/2006/relationships/customXml" Target="../ink/ink2015.xml"/><Relationship Id="rId54" Type="http://schemas.openxmlformats.org/officeDocument/2006/relationships/image" Target="../media/image2049.png"/><Relationship Id="rId62" Type="http://schemas.openxmlformats.org/officeDocument/2006/relationships/image" Target="../media/image2053.png"/><Relationship Id="rId70" Type="http://schemas.openxmlformats.org/officeDocument/2006/relationships/image" Target="../media/image2057.png"/><Relationship Id="rId75" Type="http://schemas.openxmlformats.org/officeDocument/2006/relationships/customXml" Target="../ink/ink2032.xml"/><Relationship Id="rId83" Type="http://schemas.openxmlformats.org/officeDocument/2006/relationships/customXml" Target="../ink/ink20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5.png"/><Relationship Id="rId15" Type="http://schemas.openxmlformats.org/officeDocument/2006/relationships/customXml" Target="../ink/ink2002.xml"/><Relationship Id="rId23" Type="http://schemas.openxmlformats.org/officeDocument/2006/relationships/customXml" Target="../ink/ink2006.xml"/><Relationship Id="rId28" Type="http://schemas.openxmlformats.org/officeDocument/2006/relationships/image" Target="../media/image2036.png"/><Relationship Id="rId36" Type="http://schemas.openxmlformats.org/officeDocument/2006/relationships/image" Target="../media/image2040.png"/><Relationship Id="rId49" Type="http://schemas.openxmlformats.org/officeDocument/2006/relationships/customXml" Target="../ink/ink2019.xml"/><Relationship Id="rId57" Type="http://schemas.openxmlformats.org/officeDocument/2006/relationships/customXml" Target="../ink/ink2023.xml"/><Relationship Id="rId10" Type="http://schemas.openxmlformats.org/officeDocument/2006/relationships/image" Target="../media/image2027.png"/><Relationship Id="rId31" Type="http://schemas.openxmlformats.org/officeDocument/2006/relationships/customXml" Target="../ink/ink2010.xml"/><Relationship Id="rId44" Type="http://schemas.openxmlformats.org/officeDocument/2006/relationships/image" Target="../media/image2044.png"/><Relationship Id="rId52" Type="http://schemas.openxmlformats.org/officeDocument/2006/relationships/image" Target="../media/image2048.png"/><Relationship Id="rId60" Type="http://schemas.openxmlformats.org/officeDocument/2006/relationships/image" Target="../media/image2052.png"/><Relationship Id="rId65" Type="http://schemas.openxmlformats.org/officeDocument/2006/relationships/customXml" Target="../ink/ink2027.xml"/><Relationship Id="rId73" Type="http://schemas.openxmlformats.org/officeDocument/2006/relationships/customXml" Target="../ink/ink2031.xml"/><Relationship Id="rId78" Type="http://schemas.openxmlformats.org/officeDocument/2006/relationships/image" Target="../media/image2061.png"/><Relationship Id="rId81" Type="http://schemas.openxmlformats.org/officeDocument/2006/relationships/customXml" Target="../ink/ink2035.xml"/><Relationship Id="rId4" Type="http://schemas.openxmlformats.org/officeDocument/2006/relationships/image" Target="../media/image5.png"/><Relationship Id="rId9" Type="http://schemas.openxmlformats.org/officeDocument/2006/relationships/customXml" Target="../ink/ink1999.xml"/><Relationship Id="rId13" Type="http://schemas.openxmlformats.org/officeDocument/2006/relationships/customXml" Target="../ink/ink2001.xml"/><Relationship Id="rId18" Type="http://schemas.openxmlformats.org/officeDocument/2006/relationships/image" Target="../media/image2031.png"/><Relationship Id="rId39" Type="http://schemas.openxmlformats.org/officeDocument/2006/relationships/customXml" Target="../ink/ink2014.xml"/><Relationship Id="rId34" Type="http://schemas.openxmlformats.org/officeDocument/2006/relationships/image" Target="../media/image2039.png"/><Relationship Id="rId50" Type="http://schemas.openxmlformats.org/officeDocument/2006/relationships/image" Target="../media/image2047.png"/><Relationship Id="rId55" Type="http://schemas.openxmlformats.org/officeDocument/2006/relationships/customXml" Target="../ink/ink2022.xml"/><Relationship Id="rId76" Type="http://schemas.openxmlformats.org/officeDocument/2006/relationships/image" Target="../media/image2060.png"/><Relationship Id="rId7" Type="http://schemas.openxmlformats.org/officeDocument/2006/relationships/customXml" Target="../ink/ink1998.xml"/><Relationship Id="rId71" Type="http://schemas.openxmlformats.org/officeDocument/2006/relationships/customXml" Target="../ink/ink2030.xml"/><Relationship Id="rId2" Type="http://schemas.openxmlformats.org/officeDocument/2006/relationships/image" Target="../media/image4.jpeg"/><Relationship Id="rId29" Type="http://schemas.openxmlformats.org/officeDocument/2006/relationships/customXml" Target="../ink/ink2009.xml"/><Relationship Id="rId24" Type="http://schemas.openxmlformats.org/officeDocument/2006/relationships/image" Target="../media/image2034.png"/><Relationship Id="rId40" Type="http://schemas.openxmlformats.org/officeDocument/2006/relationships/image" Target="../media/image2042.png"/><Relationship Id="rId45" Type="http://schemas.openxmlformats.org/officeDocument/2006/relationships/customXml" Target="../ink/ink2017.xml"/><Relationship Id="rId66" Type="http://schemas.openxmlformats.org/officeDocument/2006/relationships/image" Target="../media/image2055.pn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47.xml"/><Relationship Id="rId21" Type="http://schemas.openxmlformats.org/officeDocument/2006/relationships/image" Target="../media/image2073.png"/><Relationship Id="rId42" Type="http://schemas.openxmlformats.org/officeDocument/2006/relationships/image" Target="../media/image2082.png"/><Relationship Id="rId47" Type="http://schemas.openxmlformats.org/officeDocument/2006/relationships/customXml" Target="../ink/ink2058.xml"/><Relationship Id="rId63" Type="http://schemas.openxmlformats.org/officeDocument/2006/relationships/customXml" Target="../ink/ink2066.xml"/><Relationship Id="rId68" Type="http://schemas.openxmlformats.org/officeDocument/2006/relationships/image" Target="../media/image2095.png"/><Relationship Id="rId16" Type="http://schemas.openxmlformats.org/officeDocument/2006/relationships/customXml" Target="../ink/ink2042.xml"/><Relationship Id="rId11" Type="http://schemas.openxmlformats.org/officeDocument/2006/relationships/image" Target="../media/image2068.png"/><Relationship Id="rId24" Type="http://schemas.openxmlformats.org/officeDocument/2006/relationships/customXml" Target="../ink/ink2046.xml"/><Relationship Id="rId32" Type="http://schemas.openxmlformats.org/officeDocument/2006/relationships/image" Target="../media/image2077.png"/><Relationship Id="rId37" Type="http://schemas.openxmlformats.org/officeDocument/2006/relationships/customXml" Target="../ink/ink2053.xml"/><Relationship Id="rId40" Type="http://schemas.openxmlformats.org/officeDocument/2006/relationships/image" Target="../media/image2081.png"/><Relationship Id="rId45" Type="http://schemas.openxmlformats.org/officeDocument/2006/relationships/customXml" Target="../ink/ink2057.xml"/><Relationship Id="rId53" Type="http://schemas.openxmlformats.org/officeDocument/2006/relationships/customXml" Target="../ink/ink2061.xml"/><Relationship Id="rId58" Type="http://schemas.openxmlformats.org/officeDocument/2006/relationships/image" Target="../media/image2090.png"/><Relationship Id="rId66" Type="http://schemas.openxmlformats.org/officeDocument/2006/relationships/image" Target="../media/image2094.png"/><Relationship Id="rId74" Type="http://schemas.openxmlformats.org/officeDocument/2006/relationships/customXml" Target="../ink/ink2072.xml"/><Relationship Id="rId5" Type="http://schemas.openxmlformats.org/officeDocument/2006/relationships/image" Target="../media/image2065.png"/><Relationship Id="rId61" Type="http://schemas.openxmlformats.org/officeDocument/2006/relationships/customXml" Target="../ink/ink2065.xml"/><Relationship Id="rId19" Type="http://schemas.openxmlformats.org/officeDocument/2006/relationships/image" Target="../media/image2072.png"/><Relationship Id="rId14" Type="http://schemas.openxmlformats.org/officeDocument/2006/relationships/customXml" Target="../ink/ink2041.xml"/><Relationship Id="rId22" Type="http://schemas.openxmlformats.org/officeDocument/2006/relationships/customXml" Target="../ink/ink2045.xml"/><Relationship Id="rId27" Type="http://schemas.openxmlformats.org/officeDocument/2006/relationships/image" Target="../media/image2076.png"/><Relationship Id="rId30" Type="http://schemas.openxmlformats.org/officeDocument/2006/relationships/customXml" Target="../ink/ink2049.xml"/><Relationship Id="rId35" Type="http://schemas.openxmlformats.org/officeDocument/2006/relationships/customXml" Target="../ink/ink2052.xml"/><Relationship Id="rId43" Type="http://schemas.openxmlformats.org/officeDocument/2006/relationships/customXml" Target="../ink/ink2056.xml"/><Relationship Id="rId48" Type="http://schemas.openxmlformats.org/officeDocument/2006/relationships/image" Target="../media/image2085.png"/><Relationship Id="rId56" Type="http://schemas.openxmlformats.org/officeDocument/2006/relationships/image" Target="../media/image2089.png"/><Relationship Id="rId64" Type="http://schemas.openxmlformats.org/officeDocument/2006/relationships/image" Target="../media/image2093.png"/><Relationship Id="rId69" Type="http://schemas.openxmlformats.org/officeDocument/2006/relationships/customXml" Target="../ink/ink2069.xml"/><Relationship Id="rId77" Type="http://schemas.openxmlformats.org/officeDocument/2006/relationships/image" Target="../media/image2099.png"/><Relationship Id="rId8" Type="http://schemas.openxmlformats.org/officeDocument/2006/relationships/customXml" Target="../ink/ink2038.xml"/><Relationship Id="rId51" Type="http://schemas.openxmlformats.org/officeDocument/2006/relationships/customXml" Target="../ink/ink2060.xml"/><Relationship Id="rId72" Type="http://schemas.openxmlformats.org/officeDocument/2006/relationships/image" Target="../media/image2097.png"/><Relationship Id="rId3" Type="http://schemas.openxmlformats.org/officeDocument/2006/relationships/image" Target="../media/image3.png"/><Relationship Id="rId12" Type="http://schemas.openxmlformats.org/officeDocument/2006/relationships/customXml" Target="../ink/ink2040.xml"/><Relationship Id="rId17" Type="http://schemas.openxmlformats.org/officeDocument/2006/relationships/image" Target="../media/image2071.png"/><Relationship Id="rId25" Type="http://schemas.openxmlformats.org/officeDocument/2006/relationships/image" Target="../media/image2075.png"/><Relationship Id="rId33" Type="http://schemas.openxmlformats.org/officeDocument/2006/relationships/customXml" Target="../ink/ink2051.xml"/><Relationship Id="rId38" Type="http://schemas.openxmlformats.org/officeDocument/2006/relationships/image" Target="../media/image2080.png"/><Relationship Id="rId46" Type="http://schemas.openxmlformats.org/officeDocument/2006/relationships/image" Target="../media/image2084.png"/><Relationship Id="rId59" Type="http://schemas.openxmlformats.org/officeDocument/2006/relationships/customXml" Target="../ink/ink2064.xml"/><Relationship Id="rId67" Type="http://schemas.openxmlformats.org/officeDocument/2006/relationships/customXml" Target="../ink/ink2068.xml"/><Relationship Id="rId20" Type="http://schemas.openxmlformats.org/officeDocument/2006/relationships/customXml" Target="../ink/ink2044.xml"/><Relationship Id="rId41" Type="http://schemas.openxmlformats.org/officeDocument/2006/relationships/customXml" Target="../ink/ink2055.xml"/><Relationship Id="rId54" Type="http://schemas.openxmlformats.org/officeDocument/2006/relationships/image" Target="../media/image2088.png"/><Relationship Id="rId62" Type="http://schemas.openxmlformats.org/officeDocument/2006/relationships/image" Target="../media/image2092.png"/><Relationship Id="rId70" Type="http://schemas.openxmlformats.org/officeDocument/2006/relationships/image" Target="../media/image2096.png"/><Relationship Id="rId75" Type="http://schemas.openxmlformats.org/officeDocument/2006/relationships/image" Target="../media/image209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37.xml"/><Relationship Id="rId15" Type="http://schemas.openxmlformats.org/officeDocument/2006/relationships/image" Target="../media/image2070.png"/><Relationship Id="rId23" Type="http://schemas.openxmlformats.org/officeDocument/2006/relationships/image" Target="../media/image2074.png"/><Relationship Id="rId28" Type="http://schemas.openxmlformats.org/officeDocument/2006/relationships/customXml" Target="../ink/ink2048.xml"/><Relationship Id="rId36" Type="http://schemas.openxmlformats.org/officeDocument/2006/relationships/image" Target="../media/image2079.png"/><Relationship Id="rId49" Type="http://schemas.openxmlformats.org/officeDocument/2006/relationships/customXml" Target="../ink/ink2059.xml"/><Relationship Id="rId57" Type="http://schemas.openxmlformats.org/officeDocument/2006/relationships/customXml" Target="../ink/ink2063.xml"/><Relationship Id="rId10" Type="http://schemas.openxmlformats.org/officeDocument/2006/relationships/customXml" Target="../ink/ink2039.xml"/><Relationship Id="rId31" Type="http://schemas.openxmlformats.org/officeDocument/2006/relationships/customXml" Target="../ink/ink2050.xml"/><Relationship Id="rId44" Type="http://schemas.openxmlformats.org/officeDocument/2006/relationships/image" Target="../media/image2083.png"/><Relationship Id="rId52" Type="http://schemas.openxmlformats.org/officeDocument/2006/relationships/image" Target="../media/image2087.png"/><Relationship Id="rId60" Type="http://schemas.openxmlformats.org/officeDocument/2006/relationships/image" Target="../media/image2091.png"/><Relationship Id="rId65" Type="http://schemas.openxmlformats.org/officeDocument/2006/relationships/customXml" Target="../ink/ink2067.xml"/><Relationship Id="rId73" Type="http://schemas.openxmlformats.org/officeDocument/2006/relationships/customXml" Target="../ink/ink2071.xml"/><Relationship Id="rId4" Type="http://schemas.openxmlformats.org/officeDocument/2006/relationships/image" Target="../media/image5.png"/><Relationship Id="rId9" Type="http://schemas.openxmlformats.org/officeDocument/2006/relationships/image" Target="../media/image2067.png"/><Relationship Id="rId13" Type="http://schemas.openxmlformats.org/officeDocument/2006/relationships/image" Target="../media/image2069.png"/><Relationship Id="rId18" Type="http://schemas.openxmlformats.org/officeDocument/2006/relationships/customXml" Target="../ink/ink2043.xml"/><Relationship Id="rId39" Type="http://schemas.openxmlformats.org/officeDocument/2006/relationships/customXml" Target="../ink/ink2054.xml"/><Relationship Id="rId34" Type="http://schemas.openxmlformats.org/officeDocument/2006/relationships/image" Target="../media/image2078.png"/><Relationship Id="rId50" Type="http://schemas.openxmlformats.org/officeDocument/2006/relationships/image" Target="../media/image2086.png"/><Relationship Id="rId55" Type="http://schemas.openxmlformats.org/officeDocument/2006/relationships/customXml" Target="../ink/ink2062.xml"/><Relationship Id="rId76" Type="http://schemas.openxmlformats.org/officeDocument/2006/relationships/customXml" Target="../ink/ink2073.xml"/><Relationship Id="rId7" Type="http://schemas.openxmlformats.org/officeDocument/2006/relationships/image" Target="../media/image2066.png"/><Relationship Id="rId71" Type="http://schemas.openxmlformats.org/officeDocument/2006/relationships/customXml" Target="../ink/ink2070.xml"/><Relationship Id="rId2" Type="http://schemas.openxmlformats.org/officeDocument/2006/relationships/image" Target="../media/image4.jpeg"/><Relationship Id="rId29" Type="http://schemas.openxmlformats.org/officeDocument/2006/relationships/image" Target="../media/image29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75.xml"/><Relationship Id="rId13" Type="http://schemas.openxmlformats.org/officeDocument/2006/relationships/image" Target="../media/image2104.png"/><Relationship Id="rId18" Type="http://schemas.openxmlformats.org/officeDocument/2006/relationships/customXml" Target="../ink/ink2080.xml"/><Relationship Id="rId3" Type="http://schemas.openxmlformats.org/officeDocument/2006/relationships/image" Target="../media/image3.png"/><Relationship Id="rId21" Type="http://schemas.openxmlformats.org/officeDocument/2006/relationships/image" Target="../media/image2108.png"/><Relationship Id="rId7" Type="http://schemas.openxmlformats.org/officeDocument/2006/relationships/image" Target="../media/image2101.png"/><Relationship Id="rId12" Type="http://schemas.openxmlformats.org/officeDocument/2006/relationships/customXml" Target="../ink/ink2077.xml"/><Relationship Id="rId17" Type="http://schemas.openxmlformats.org/officeDocument/2006/relationships/image" Target="../media/image2106.png"/><Relationship Id="rId2" Type="http://schemas.openxmlformats.org/officeDocument/2006/relationships/image" Target="../media/image4.jpeg"/><Relationship Id="rId16" Type="http://schemas.openxmlformats.org/officeDocument/2006/relationships/customXml" Target="../ink/ink2079.xml"/><Relationship Id="rId20" Type="http://schemas.openxmlformats.org/officeDocument/2006/relationships/customXml" Target="../ink/ink208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74.xml"/><Relationship Id="rId11" Type="http://schemas.openxmlformats.org/officeDocument/2006/relationships/image" Target="../media/image2103.png"/><Relationship Id="rId5" Type="http://schemas.openxmlformats.org/officeDocument/2006/relationships/image" Target="../media/image2100.png"/><Relationship Id="rId15" Type="http://schemas.openxmlformats.org/officeDocument/2006/relationships/image" Target="../media/image2105.png"/><Relationship Id="rId10" Type="http://schemas.openxmlformats.org/officeDocument/2006/relationships/customXml" Target="../ink/ink2076.xml"/><Relationship Id="rId19" Type="http://schemas.openxmlformats.org/officeDocument/2006/relationships/image" Target="../media/image2107.png"/><Relationship Id="rId4" Type="http://schemas.openxmlformats.org/officeDocument/2006/relationships/image" Target="../media/image5.png"/><Relationship Id="rId9" Type="http://schemas.openxmlformats.org/officeDocument/2006/relationships/image" Target="../media/image2102.png"/><Relationship Id="rId14" Type="http://schemas.openxmlformats.org/officeDocument/2006/relationships/customXml" Target="../ink/ink2078.xml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92.xml"/><Relationship Id="rId21" Type="http://schemas.openxmlformats.org/officeDocument/2006/relationships/image" Target="../media/image2117.png"/><Relationship Id="rId42" Type="http://schemas.openxmlformats.org/officeDocument/2006/relationships/customXml" Target="../ink/ink2100.xml"/><Relationship Id="rId47" Type="http://schemas.openxmlformats.org/officeDocument/2006/relationships/image" Target="../media/image2130.png"/><Relationship Id="rId63" Type="http://schemas.openxmlformats.org/officeDocument/2006/relationships/image" Target="../media/image2138.png"/><Relationship Id="rId68" Type="http://schemas.openxmlformats.org/officeDocument/2006/relationships/customXml" Target="../ink/ink2113.xml"/><Relationship Id="rId84" Type="http://schemas.openxmlformats.org/officeDocument/2006/relationships/customXml" Target="../ink/ink2121.xml"/><Relationship Id="rId89" Type="http://schemas.openxmlformats.org/officeDocument/2006/relationships/image" Target="../media/image2151.png"/><Relationship Id="rId16" Type="http://schemas.openxmlformats.org/officeDocument/2006/relationships/customXml" Target="../ink/ink2087.xml"/><Relationship Id="rId11" Type="http://schemas.openxmlformats.org/officeDocument/2006/relationships/image" Target="../media/image2112.png"/><Relationship Id="rId32" Type="http://schemas.openxmlformats.org/officeDocument/2006/relationships/customXml" Target="../ink/ink2095.xml"/><Relationship Id="rId37" Type="http://schemas.openxmlformats.org/officeDocument/2006/relationships/image" Target="../media/image2125.png"/><Relationship Id="rId53" Type="http://schemas.openxmlformats.org/officeDocument/2006/relationships/image" Target="../media/image2133.png"/><Relationship Id="rId58" Type="http://schemas.openxmlformats.org/officeDocument/2006/relationships/customXml" Target="../ink/ink2108.xml"/><Relationship Id="rId74" Type="http://schemas.openxmlformats.org/officeDocument/2006/relationships/customXml" Target="../ink/ink2116.xml"/><Relationship Id="rId79" Type="http://schemas.openxmlformats.org/officeDocument/2006/relationships/image" Target="../media/image2146.png"/><Relationship Id="rId102" Type="http://schemas.openxmlformats.org/officeDocument/2006/relationships/customXml" Target="../ink/ink2130.xml"/><Relationship Id="rId5" Type="http://schemas.openxmlformats.org/officeDocument/2006/relationships/image" Target="../media/image2109.png"/><Relationship Id="rId90" Type="http://schemas.openxmlformats.org/officeDocument/2006/relationships/customXml" Target="../ink/ink2124.xml"/><Relationship Id="rId95" Type="http://schemas.openxmlformats.org/officeDocument/2006/relationships/image" Target="../media/image2154.png"/><Relationship Id="rId22" Type="http://schemas.openxmlformats.org/officeDocument/2006/relationships/customXml" Target="../ink/ink2090.xml"/><Relationship Id="rId27" Type="http://schemas.openxmlformats.org/officeDocument/2006/relationships/image" Target="../media/image2120.png"/><Relationship Id="rId43" Type="http://schemas.openxmlformats.org/officeDocument/2006/relationships/image" Target="../media/image2128.png"/><Relationship Id="rId48" Type="http://schemas.openxmlformats.org/officeDocument/2006/relationships/customXml" Target="../ink/ink2103.xml"/><Relationship Id="rId64" Type="http://schemas.openxmlformats.org/officeDocument/2006/relationships/customXml" Target="../ink/ink2111.xml"/><Relationship Id="rId69" Type="http://schemas.openxmlformats.org/officeDocument/2006/relationships/image" Target="../media/image2141.png"/><Relationship Id="rId80" Type="http://schemas.openxmlformats.org/officeDocument/2006/relationships/customXml" Target="../ink/ink2119.xml"/><Relationship Id="rId85" Type="http://schemas.openxmlformats.org/officeDocument/2006/relationships/image" Target="../media/image2149.png"/><Relationship Id="rId12" Type="http://schemas.openxmlformats.org/officeDocument/2006/relationships/customXml" Target="../ink/ink2085.xml"/><Relationship Id="rId17" Type="http://schemas.openxmlformats.org/officeDocument/2006/relationships/image" Target="../media/image2115.png"/><Relationship Id="rId25" Type="http://schemas.openxmlformats.org/officeDocument/2006/relationships/image" Target="../media/image2119.png"/><Relationship Id="rId33" Type="http://schemas.openxmlformats.org/officeDocument/2006/relationships/image" Target="../media/image2123.png"/><Relationship Id="rId38" Type="http://schemas.openxmlformats.org/officeDocument/2006/relationships/customXml" Target="../ink/ink2098.xml"/><Relationship Id="rId46" Type="http://schemas.openxmlformats.org/officeDocument/2006/relationships/customXml" Target="../ink/ink2102.xml"/><Relationship Id="rId59" Type="http://schemas.openxmlformats.org/officeDocument/2006/relationships/image" Target="../media/image2136.png"/><Relationship Id="rId67" Type="http://schemas.openxmlformats.org/officeDocument/2006/relationships/image" Target="../media/image2140.png"/><Relationship Id="rId103" Type="http://schemas.openxmlformats.org/officeDocument/2006/relationships/image" Target="../media/image2157.png"/><Relationship Id="rId20" Type="http://schemas.openxmlformats.org/officeDocument/2006/relationships/customXml" Target="../ink/ink2089.xml"/><Relationship Id="rId41" Type="http://schemas.openxmlformats.org/officeDocument/2006/relationships/image" Target="../media/image2127.png"/><Relationship Id="rId54" Type="http://schemas.openxmlformats.org/officeDocument/2006/relationships/customXml" Target="../ink/ink2106.xml"/><Relationship Id="rId62" Type="http://schemas.openxmlformats.org/officeDocument/2006/relationships/customXml" Target="../ink/ink2110.xml"/><Relationship Id="rId70" Type="http://schemas.openxmlformats.org/officeDocument/2006/relationships/customXml" Target="../ink/ink2114.xml"/><Relationship Id="rId75" Type="http://schemas.openxmlformats.org/officeDocument/2006/relationships/image" Target="../media/image2144.png"/><Relationship Id="rId83" Type="http://schemas.openxmlformats.org/officeDocument/2006/relationships/image" Target="../media/image2148.png"/><Relationship Id="rId88" Type="http://schemas.openxmlformats.org/officeDocument/2006/relationships/customXml" Target="../ink/ink2123.xml"/><Relationship Id="rId91" Type="http://schemas.openxmlformats.org/officeDocument/2006/relationships/image" Target="../media/image2152.png"/><Relationship Id="rId96" Type="http://schemas.openxmlformats.org/officeDocument/2006/relationships/customXml" Target="../ink/ink212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82.xml"/><Relationship Id="rId15" Type="http://schemas.openxmlformats.org/officeDocument/2006/relationships/image" Target="../media/image2114.png"/><Relationship Id="rId23" Type="http://schemas.openxmlformats.org/officeDocument/2006/relationships/image" Target="../media/image2118.png"/><Relationship Id="rId28" Type="http://schemas.openxmlformats.org/officeDocument/2006/relationships/customXml" Target="../ink/ink2093.xml"/><Relationship Id="rId36" Type="http://schemas.openxmlformats.org/officeDocument/2006/relationships/customXml" Target="../ink/ink2097.xml"/><Relationship Id="rId49" Type="http://schemas.openxmlformats.org/officeDocument/2006/relationships/image" Target="../media/image2131.png"/><Relationship Id="rId57" Type="http://schemas.openxmlformats.org/officeDocument/2006/relationships/image" Target="../media/image2135.png"/><Relationship Id="rId10" Type="http://schemas.openxmlformats.org/officeDocument/2006/relationships/customXml" Target="../ink/ink2084.xml"/><Relationship Id="rId31" Type="http://schemas.openxmlformats.org/officeDocument/2006/relationships/image" Target="../media/image2122.png"/><Relationship Id="rId44" Type="http://schemas.openxmlformats.org/officeDocument/2006/relationships/customXml" Target="../ink/ink2101.xml"/><Relationship Id="rId52" Type="http://schemas.openxmlformats.org/officeDocument/2006/relationships/customXml" Target="../ink/ink2105.xml"/><Relationship Id="rId60" Type="http://schemas.openxmlformats.org/officeDocument/2006/relationships/customXml" Target="../ink/ink2109.xml"/><Relationship Id="rId65" Type="http://schemas.openxmlformats.org/officeDocument/2006/relationships/image" Target="../media/image2139.png"/><Relationship Id="rId73" Type="http://schemas.openxmlformats.org/officeDocument/2006/relationships/image" Target="../media/image2143.png"/><Relationship Id="rId78" Type="http://schemas.openxmlformats.org/officeDocument/2006/relationships/customXml" Target="../ink/ink2118.xml"/><Relationship Id="rId81" Type="http://schemas.openxmlformats.org/officeDocument/2006/relationships/image" Target="../media/image2147.png"/><Relationship Id="rId86" Type="http://schemas.openxmlformats.org/officeDocument/2006/relationships/customXml" Target="../ink/ink2122.xml"/><Relationship Id="rId94" Type="http://schemas.openxmlformats.org/officeDocument/2006/relationships/customXml" Target="../ink/ink2126.xml"/><Relationship Id="rId99" Type="http://schemas.openxmlformats.org/officeDocument/2006/relationships/image" Target="../media/image2156.png"/><Relationship Id="rId101" Type="http://schemas.openxmlformats.org/officeDocument/2006/relationships/image" Target="../media/image295.png"/><Relationship Id="rId4" Type="http://schemas.openxmlformats.org/officeDocument/2006/relationships/image" Target="../media/image5.png"/><Relationship Id="rId9" Type="http://schemas.openxmlformats.org/officeDocument/2006/relationships/image" Target="../media/image2111.png"/><Relationship Id="rId13" Type="http://schemas.openxmlformats.org/officeDocument/2006/relationships/image" Target="../media/image2113.png"/><Relationship Id="rId18" Type="http://schemas.openxmlformats.org/officeDocument/2006/relationships/customXml" Target="../ink/ink2088.xml"/><Relationship Id="rId39" Type="http://schemas.openxmlformats.org/officeDocument/2006/relationships/image" Target="../media/image2126.png"/><Relationship Id="rId34" Type="http://schemas.openxmlformats.org/officeDocument/2006/relationships/customXml" Target="../ink/ink2096.xml"/><Relationship Id="rId50" Type="http://schemas.openxmlformats.org/officeDocument/2006/relationships/customXml" Target="../ink/ink2104.xml"/><Relationship Id="rId55" Type="http://schemas.openxmlformats.org/officeDocument/2006/relationships/image" Target="../media/image2134.png"/><Relationship Id="rId76" Type="http://schemas.openxmlformats.org/officeDocument/2006/relationships/customXml" Target="../ink/ink2117.xml"/><Relationship Id="rId97" Type="http://schemas.openxmlformats.org/officeDocument/2006/relationships/image" Target="../media/image2155.png"/><Relationship Id="rId7" Type="http://schemas.openxmlformats.org/officeDocument/2006/relationships/image" Target="../media/image2110.png"/><Relationship Id="rId71" Type="http://schemas.openxmlformats.org/officeDocument/2006/relationships/image" Target="../media/image2142.png"/><Relationship Id="rId92" Type="http://schemas.openxmlformats.org/officeDocument/2006/relationships/customXml" Target="../ink/ink2125.xml"/><Relationship Id="rId2" Type="http://schemas.openxmlformats.org/officeDocument/2006/relationships/image" Target="../media/image4.jpeg"/><Relationship Id="rId29" Type="http://schemas.openxmlformats.org/officeDocument/2006/relationships/image" Target="../media/image2121.png"/><Relationship Id="rId24" Type="http://schemas.openxmlformats.org/officeDocument/2006/relationships/customXml" Target="../ink/ink2091.xml"/><Relationship Id="rId40" Type="http://schemas.openxmlformats.org/officeDocument/2006/relationships/customXml" Target="../ink/ink2099.xml"/><Relationship Id="rId45" Type="http://schemas.openxmlformats.org/officeDocument/2006/relationships/image" Target="../media/image2129.png"/><Relationship Id="rId66" Type="http://schemas.openxmlformats.org/officeDocument/2006/relationships/customXml" Target="../ink/ink2112.xml"/><Relationship Id="rId87" Type="http://schemas.openxmlformats.org/officeDocument/2006/relationships/image" Target="../media/image2150.png"/><Relationship Id="rId61" Type="http://schemas.openxmlformats.org/officeDocument/2006/relationships/image" Target="../media/image2137.png"/><Relationship Id="rId82" Type="http://schemas.openxmlformats.org/officeDocument/2006/relationships/customXml" Target="../ink/ink2120.xml"/><Relationship Id="rId19" Type="http://schemas.openxmlformats.org/officeDocument/2006/relationships/image" Target="../media/image2116.png"/><Relationship Id="rId14" Type="http://schemas.openxmlformats.org/officeDocument/2006/relationships/customXml" Target="../ink/ink2086.xml"/><Relationship Id="rId30" Type="http://schemas.openxmlformats.org/officeDocument/2006/relationships/customXml" Target="../ink/ink2094.xml"/><Relationship Id="rId35" Type="http://schemas.openxmlformats.org/officeDocument/2006/relationships/image" Target="../media/image2124.png"/><Relationship Id="rId56" Type="http://schemas.openxmlformats.org/officeDocument/2006/relationships/customXml" Target="../ink/ink2107.xml"/><Relationship Id="rId77" Type="http://schemas.openxmlformats.org/officeDocument/2006/relationships/image" Target="../media/image2145.png"/><Relationship Id="rId100" Type="http://schemas.openxmlformats.org/officeDocument/2006/relationships/customXml" Target="../ink/ink2129.xml"/><Relationship Id="rId8" Type="http://schemas.openxmlformats.org/officeDocument/2006/relationships/customXml" Target="../ink/ink2083.xml"/><Relationship Id="rId51" Type="http://schemas.openxmlformats.org/officeDocument/2006/relationships/image" Target="../media/image2132.png"/><Relationship Id="rId72" Type="http://schemas.openxmlformats.org/officeDocument/2006/relationships/customXml" Target="../ink/ink2115.xml"/><Relationship Id="rId93" Type="http://schemas.openxmlformats.org/officeDocument/2006/relationships/image" Target="../media/image2153.png"/><Relationship Id="rId98" Type="http://schemas.openxmlformats.org/officeDocument/2006/relationships/customXml" Target="../ink/ink2128.xml"/><Relationship Id="rId3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189.xml"/><Relationship Id="rId21" Type="http://schemas.openxmlformats.org/officeDocument/2006/relationships/customXml" Target="../ink/ink2139.xml"/><Relationship Id="rId63" Type="http://schemas.openxmlformats.org/officeDocument/2006/relationships/customXml" Target="../ink/ink2160.xml"/><Relationship Id="rId159" Type="http://schemas.openxmlformats.org/officeDocument/2006/relationships/customXml" Target="../ink/ink2210.xml"/><Relationship Id="rId170" Type="http://schemas.openxmlformats.org/officeDocument/2006/relationships/image" Target="../media/image2237.png"/><Relationship Id="rId226" Type="http://schemas.openxmlformats.org/officeDocument/2006/relationships/image" Target="../media/image2265.png"/><Relationship Id="rId268" Type="http://schemas.openxmlformats.org/officeDocument/2006/relationships/image" Target="../media/image2286.png"/><Relationship Id="rId32" Type="http://schemas.openxmlformats.org/officeDocument/2006/relationships/image" Target="../media/image2170.png"/><Relationship Id="rId74" Type="http://schemas.openxmlformats.org/officeDocument/2006/relationships/image" Target="../media/image2191.png"/><Relationship Id="rId128" Type="http://schemas.openxmlformats.org/officeDocument/2006/relationships/image" Target="../media/image2216.png"/><Relationship Id="rId5" Type="http://schemas.openxmlformats.org/officeDocument/2006/relationships/image" Target="../media/image2158.png"/><Relationship Id="rId181" Type="http://schemas.openxmlformats.org/officeDocument/2006/relationships/customXml" Target="../ink/ink2221.xml"/><Relationship Id="rId237" Type="http://schemas.openxmlformats.org/officeDocument/2006/relationships/customXml" Target="../ink/ink2249.xml"/><Relationship Id="rId279" Type="http://schemas.openxmlformats.org/officeDocument/2006/relationships/customXml" Target="../ink/ink2270.xml"/><Relationship Id="rId22" Type="http://schemas.openxmlformats.org/officeDocument/2006/relationships/image" Target="../media/image2165.png"/><Relationship Id="rId43" Type="http://schemas.openxmlformats.org/officeDocument/2006/relationships/customXml" Target="../ink/ink2150.xml"/><Relationship Id="rId64" Type="http://schemas.openxmlformats.org/officeDocument/2006/relationships/image" Target="../media/image2186.png"/><Relationship Id="rId118" Type="http://schemas.openxmlformats.org/officeDocument/2006/relationships/image" Target="../media/image2211.png"/><Relationship Id="rId139" Type="http://schemas.openxmlformats.org/officeDocument/2006/relationships/customXml" Target="../ink/ink2200.xml"/><Relationship Id="rId85" Type="http://schemas.openxmlformats.org/officeDocument/2006/relationships/customXml" Target="../ink/ink2171.xml"/><Relationship Id="rId150" Type="http://schemas.openxmlformats.org/officeDocument/2006/relationships/image" Target="../media/image2227.png"/><Relationship Id="rId171" Type="http://schemas.openxmlformats.org/officeDocument/2006/relationships/customXml" Target="../ink/ink2216.xml"/><Relationship Id="rId192" Type="http://schemas.openxmlformats.org/officeDocument/2006/relationships/image" Target="../media/image2248.png"/><Relationship Id="rId206" Type="http://schemas.openxmlformats.org/officeDocument/2006/relationships/image" Target="../media/image2255.png"/><Relationship Id="rId227" Type="http://schemas.openxmlformats.org/officeDocument/2006/relationships/customXml" Target="../ink/ink2244.xml"/><Relationship Id="rId248" Type="http://schemas.openxmlformats.org/officeDocument/2006/relationships/image" Target="../media/image2276.png"/><Relationship Id="rId269" Type="http://schemas.openxmlformats.org/officeDocument/2006/relationships/customXml" Target="../ink/ink2265.xml"/><Relationship Id="rId12" Type="http://schemas.openxmlformats.org/officeDocument/2006/relationships/customXml" Target="../ink/ink2134.xml"/><Relationship Id="rId33" Type="http://schemas.openxmlformats.org/officeDocument/2006/relationships/customXml" Target="../ink/ink2145.xml"/><Relationship Id="rId108" Type="http://schemas.openxmlformats.org/officeDocument/2006/relationships/image" Target="../media/image2206.png"/><Relationship Id="rId129" Type="http://schemas.openxmlformats.org/officeDocument/2006/relationships/customXml" Target="../ink/ink2195.xml"/><Relationship Id="rId280" Type="http://schemas.openxmlformats.org/officeDocument/2006/relationships/image" Target="../media/image2292.png"/><Relationship Id="rId54" Type="http://schemas.openxmlformats.org/officeDocument/2006/relationships/image" Target="../media/image2181.png"/><Relationship Id="rId75" Type="http://schemas.openxmlformats.org/officeDocument/2006/relationships/customXml" Target="../ink/ink2166.xml"/><Relationship Id="rId96" Type="http://schemas.openxmlformats.org/officeDocument/2006/relationships/image" Target="../media/image2201.png"/><Relationship Id="rId140" Type="http://schemas.openxmlformats.org/officeDocument/2006/relationships/image" Target="../media/image2222.png"/><Relationship Id="rId161" Type="http://schemas.openxmlformats.org/officeDocument/2006/relationships/customXml" Target="../ink/ink2211.xml"/><Relationship Id="rId182" Type="http://schemas.openxmlformats.org/officeDocument/2006/relationships/image" Target="../media/image2243.png"/><Relationship Id="rId217" Type="http://schemas.openxmlformats.org/officeDocument/2006/relationships/customXml" Target="../ink/ink2239.xml"/><Relationship Id="rId6" Type="http://schemas.openxmlformats.org/officeDocument/2006/relationships/customXml" Target="../ink/ink2131.xml"/><Relationship Id="rId238" Type="http://schemas.openxmlformats.org/officeDocument/2006/relationships/image" Target="../media/image2271.png"/><Relationship Id="rId259" Type="http://schemas.openxmlformats.org/officeDocument/2006/relationships/customXml" Target="../ink/ink2260.xml"/><Relationship Id="rId23" Type="http://schemas.openxmlformats.org/officeDocument/2006/relationships/customXml" Target="../ink/ink2140.xml"/><Relationship Id="rId119" Type="http://schemas.openxmlformats.org/officeDocument/2006/relationships/customXml" Target="../ink/ink2190.xml"/><Relationship Id="rId270" Type="http://schemas.openxmlformats.org/officeDocument/2006/relationships/image" Target="../media/image2287.png"/><Relationship Id="rId44" Type="http://schemas.openxmlformats.org/officeDocument/2006/relationships/image" Target="../media/image2176.png"/><Relationship Id="rId65" Type="http://schemas.openxmlformats.org/officeDocument/2006/relationships/customXml" Target="../ink/ink2161.xml"/><Relationship Id="rId86" Type="http://schemas.openxmlformats.org/officeDocument/2006/relationships/customXml" Target="../ink/ink2172.xml"/><Relationship Id="rId130" Type="http://schemas.openxmlformats.org/officeDocument/2006/relationships/image" Target="../media/image2217.png"/><Relationship Id="rId151" Type="http://schemas.openxmlformats.org/officeDocument/2006/relationships/customXml" Target="../ink/ink2206.xml"/><Relationship Id="rId172" Type="http://schemas.openxmlformats.org/officeDocument/2006/relationships/image" Target="../media/image2238.png"/><Relationship Id="rId193" Type="http://schemas.openxmlformats.org/officeDocument/2006/relationships/customXml" Target="../ink/ink2227.xml"/><Relationship Id="rId207" Type="http://schemas.openxmlformats.org/officeDocument/2006/relationships/customXml" Target="../ink/ink2234.xml"/><Relationship Id="rId228" Type="http://schemas.openxmlformats.org/officeDocument/2006/relationships/image" Target="../media/image2266.png"/><Relationship Id="rId249" Type="http://schemas.openxmlformats.org/officeDocument/2006/relationships/customXml" Target="../ink/ink2255.xml"/><Relationship Id="rId13" Type="http://schemas.openxmlformats.org/officeDocument/2006/relationships/image" Target="../media/image2162.png"/><Relationship Id="rId109" Type="http://schemas.openxmlformats.org/officeDocument/2006/relationships/customXml" Target="../ink/ink2185.xml"/><Relationship Id="rId260" Type="http://schemas.openxmlformats.org/officeDocument/2006/relationships/image" Target="../media/image2282.png"/><Relationship Id="rId281" Type="http://schemas.openxmlformats.org/officeDocument/2006/relationships/customXml" Target="../ink/ink2271.xml"/><Relationship Id="rId34" Type="http://schemas.openxmlformats.org/officeDocument/2006/relationships/image" Target="../media/image2171.png"/><Relationship Id="rId55" Type="http://schemas.openxmlformats.org/officeDocument/2006/relationships/customXml" Target="../ink/ink2156.xml"/><Relationship Id="rId76" Type="http://schemas.openxmlformats.org/officeDocument/2006/relationships/image" Target="../media/image2192.png"/><Relationship Id="rId97" Type="http://schemas.openxmlformats.org/officeDocument/2006/relationships/customXml" Target="../ink/ink2178.xml"/><Relationship Id="rId120" Type="http://schemas.openxmlformats.org/officeDocument/2006/relationships/image" Target="../media/image2212.png"/><Relationship Id="rId141" Type="http://schemas.openxmlformats.org/officeDocument/2006/relationships/customXml" Target="../ink/ink2201.xml"/><Relationship Id="rId7" Type="http://schemas.openxmlformats.org/officeDocument/2006/relationships/image" Target="../media/image2159.png"/><Relationship Id="rId162" Type="http://schemas.openxmlformats.org/officeDocument/2006/relationships/image" Target="../media/image2233.png"/><Relationship Id="rId183" Type="http://schemas.openxmlformats.org/officeDocument/2006/relationships/customXml" Target="../ink/ink2222.xml"/><Relationship Id="rId218" Type="http://schemas.openxmlformats.org/officeDocument/2006/relationships/image" Target="../media/image2261.png"/><Relationship Id="rId239" Type="http://schemas.openxmlformats.org/officeDocument/2006/relationships/customXml" Target="../ink/ink2250.xml"/><Relationship Id="rId250" Type="http://schemas.openxmlformats.org/officeDocument/2006/relationships/image" Target="../media/image2277.png"/><Relationship Id="rId271" Type="http://schemas.openxmlformats.org/officeDocument/2006/relationships/customXml" Target="../ink/ink2266.xml"/><Relationship Id="rId24" Type="http://schemas.openxmlformats.org/officeDocument/2006/relationships/image" Target="../media/image2166.png"/><Relationship Id="rId45" Type="http://schemas.openxmlformats.org/officeDocument/2006/relationships/customXml" Target="../ink/ink2151.xml"/><Relationship Id="rId66" Type="http://schemas.openxmlformats.org/officeDocument/2006/relationships/image" Target="../media/image2187.png"/><Relationship Id="rId87" Type="http://schemas.openxmlformats.org/officeDocument/2006/relationships/customXml" Target="../ink/ink2173.xml"/><Relationship Id="rId110" Type="http://schemas.openxmlformats.org/officeDocument/2006/relationships/image" Target="../media/image2207.png"/><Relationship Id="rId131" Type="http://schemas.openxmlformats.org/officeDocument/2006/relationships/customXml" Target="../ink/ink2196.xml"/><Relationship Id="rId152" Type="http://schemas.openxmlformats.org/officeDocument/2006/relationships/image" Target="../media/image2228.png"/><Relationship Id="rId173" Type="http://schemas.openxmlformats.org/officeDocument/2006/relationships/customXml" Target="../ink/ink2217.xml"/><Relationship Id="rId194" Type="http://schemas.openxmlformats.org/officeDocument/2006/relationships/image" Target="../media/image2249.png"/><Relationship Id="rId208" Type="http://schemas.openxmlformats.org/officeDocument/2006/relationships/image" Target="../media/image2256.png"/><Relationship Id="rId229" Type="http://schemas.openxmlformats.org/officeDocument/2006/relationships/customXml" Target="../ink/ink2245.xml"/><Relationship Id="rId240" Type="http://schemas.openxmlformats.org/officeDocument/2006/relationships/image" Target="../media/image2272.png"/><Relationship Id="rId261" Type="http://schemas.openxmlformats.org/officeDocument/2006/relationships/customXml" Target="../ink/ink2261.xml"/><Relationship Id="rId14" Type="http://schemas.openxmlformats.org/officeDocument/2006/relationships/customXml" Target="../ink/ink2135.xml"/><Relationship Id="rId35" Type="http://schemas.openxmlformats.org/officeDocument/2006/relationships/customXml" Target="../ink/ink2146.xml"/><Relationship Id="rId56" Type="http://schemas.openxmlformats.org/officeDocument/2006/relationships/image" Target="../media/image2182.png"/><Relationship Id="rId77" Type="http://schemas.openxmlformats.org/officeDocument/2006/relationships/customXml" Target="../ink/ink2167.xml"/><Relationship Id="rId100" Type="http://schemas.openxmlformats.org/officeDocument/2006/relationships/image" Target="../media/image2203.png"/><Relationship Id="rId282" Type="http://schemas.openxmlformats.org/officeDocument/2006/relationships/image" Target="../media/image2293.png"/><Relationship Id="rId8" Type="http://schemas.openxmlformats.org/officeDocument/2006/relationships/customXml" Target="../ink/ink2132.xml"/><Relationship Id="rId98" Type="http://schemas.openxmlformats.org/officeDocument/2006/relationships/image" Target="../media/image2202.png"/><Relationship Id="rId121" Type="http://schemas.openxmlformats.org/officeDocument/2006/relationships/customXml" Target="../ink/ink2191.xml"/><Relationship Id="rId142" Type="http://schemas.openxmlformats.org/officeDocument/2006/relationships/image" Target="../media/image2223.png"/><Relationship Id="rId163" Type="http://schemas.openxmlformats.org/officeDocument/2006/relationships/customXml" Target="../ink/ink2212.xml"/><Relationship Id="rId184" Type="http://schemas.openxmlformats.org/officeDocument/2006/relationships/image" Target="../media/image2244.png"/><Relationship Id="rId219" Type="http://schemas.openxmlformats.org/officeDocument/2006/relationships/customXml" Target="../ink/ink2240.xml"/><Relationship Id="rId230" Type="http://schemas.openxmlformats.org/officeDocument/2006/relationships/image" Target="../media/image2267.png"/><Relationship Id="rId251" Type="http://schemas.openxmlformats.org/officeDocument/2006/relationships/customXml" Target="../ink/ink2256.xml"/><Relationship Id="rId25" Type="http://schemas.openxmlformats.org/officeDocument/2006/relationships/customXml" Target="../ink/ink2141.xml"/><Relationship Id="rId46" Type="http://schemas.openxmlformats.org/officeDocument/2006/relationships/image" Target="../media/image2177.png"/><Relationship Id="rId67" Type="http://schemas.openxmlformats.org/officeDocument/2006/relationships/customXml" Target="../ink/ink2162.xml"/><Relationship Id="rId272" Type="http://schemas.openxmlformats.org/officeDocument/2006/relationships/image" Target="../media/image2288.png"/><Relationship Id="rId88" Type="http://schemas.openxmlformats.org/officeDocument/2006/relationships/image" Target="../media/image2197.png"/><Relationship Id="rId111" Type="http://schemas.openxmlformats.org/officeDocument/2006/relationships/customXml" Target="../ink/ink2186.xml"/><Relationship Id="rId132" Type="http://schemas.openxmlformats.org/officeDocument/2006/relationships/image" Target="../media/image2218.png"/><Relationship Id="rId153" Type="http://schemas.openxmlformats.org/officeDocument/2006/relationships/customXml" Target="../ink/ink2207.xml"/><Relationship Id="rId174" Type="http://schemas.openxmlformats.org/officeDocument/2006/relationships/image" Target="../media/image2239.png"/><Relationship Id="rId195" Type="http://schemas.openxmlformats.org/officeDocument/2006/relationships/customXml" Target="../ink/ink2228.xml"/><Relationship Id="rId209" Type="http://schemas.openxmlformats.org/officeDocument/2006/relationships/customXml" Target="../ink/ink2235.xml"/><Relationship Id="rId220" Type="http://schemas.openxmlformats.org/officeDocument/2006/relationships/image" Target="../media/image2262.png"/><Relationship Id="rId241" Type="http://schemas.openxmlformats.org/officeDocument/2006/relationships/customXml" Target="../ink/ink2251.xml"/><Relationship Id="rId15" Type="http://schemas.openxmlformats.org/officeDocument/2006/relationships/image" Target="../media/image2163.png"/><Relationship Id="rId36" Type="http://schemas.openxmlformats.org/officeDocument/2006/relationships/image" Target="../media/image2172.png"/><Relationship Id="rId57" Type="http://schemas.openxmlformats.org/officeDocument/2006/relationships/customXml" Target="../ink/ink2157.xml"/><Relationship Id="rId262" Type="http://schemas.openxmlformats.org/officeDocument/2006/relationships/image" Target="../media/image2283.png"/><Relationship Id="rId78" Type="http://schemas.openxmlformats.org/officeDocument/2006/relationships/image" Target="../media/image2193.png"/><Relationship Id="rId99" Type="http://schemas.openxmlformats.org/officeDocument/2006/relationships/customXml" Target="../ink/ink2179.xml"/><Relationship Id="rId101" Type="http://schemas.openxmlformats.org/officeDocument/2006/relationships/customXml" Target="../ink/ink2180.xml"/><Relationship Id="rId122" Type="http://schemas.openxmlformats.org/officeDocument/2006/relationships/image" Target="../media/image2213.png"/><Relationship Id="rId143" Type="http://schemas.openxmlformats.org/officeDocument/2006/relationships/customXml" Target="../ink/ink2202.xml"/><Relationship Id="rId164" Type="http://schemas.openxmlformats.org/officeDocument/2006/relationships/image" Target="../media/image2234.png"/><Relationship Id="rId185" Type="http://schemas.openxmlformats.org/officeDocument/2006/relationships/customXml" Target="../ink/ink2223.xml"/><Relationship Id="rId9" Type="http://schemas.openxmlformats.org/officeDocument/2006/relationships/image" Target="../media/image2160.png"/><Relationship Id="rId210" Type="http://schemas.openxmlformats.org/officeDocument/2006/relationships/image" Target="../media/image2257.png"/><Relationship Id="rId26" Type="http://schemas.openxmlformats.org/officeDocument/2006/relationships/image" Target="../media/image2167.png"/><Relationship Id="rId231" Type="http://schemas.openxmlformats.org/officeDocument/2006/relationships/customXml" Target="../ink/ink2246.xml"/><Relationship Id="rId252" Type="http://schemas.openxmlformats.org/officeDocument/2006/relationships/image" Target="../media/image2278.png"/><Relationship Id="rId273" Type="http://schemas.openxmlformats.org/officeDocument/2006/relationships/customXml" Target="../ink/ink2267.xml"/><Relationship Id="rId47" Type="http://schemas.openxmlformats.org/officeDocument/2006/relationships/customXml" Target="../ink/ink2152.xml"/><Relationship Id="rId68" Type="http://schemas.openxmlformats.org/officeDocument/2006/relationships/image" Target="../media/image2188.png"/><Relationship Id="rId89" Type="http://schemas.openxmlformats.org/officeDocument/2006/relationships/customXml" Target="../ink/ink2174.xml"/><Relationship Id="rId112" Type="http://schemas.openxmlformats.org/officeDocument/2006/relationships/image" Target="../media/image2208.png"/><Relationship Id="rId133" Type="http://schemas.openxmlformats.org/officeDocument/2006/relationships/customXml" Target="../ink/ink2197.xml"/><Relationship Id="rId154" Type="http://schemas.openxmlformats.org/officeDocument/2006/relationships/image" Target="../media/image2229.png"/><Relationship Id="rId175" Type="http://schemas.openxmlformats.org/officeDocument/2006/relationships/customXml" Target="../ink/ink2218.xml"/><Relationship Id="rId196" Type="http://schemas.openxmlformats.org/officeDocument/2006/relationships/image" Target="../media/image2250.png"/><Relationship Id="rId200" Type="http://schemas.openxmlformats.org/officeDocument/2006/relationships/image" Target="../media/image2252.png"/><Relationship Id="rId16" Type="http://schemas.openxmlformats.org/officeDocument/2006/relationships/customXml" Target="../ink/ink2136.xml"/><Relationship Id="rId221" Type="http://schemas.openxmlformats.org/officeDocument/2006/relationships/customXml" Target="../ink/ink2241.xml"/><Relationship Id="rId242" Type="http://schemas.openxmlformats.org/officeDocument/2006/relationships/image" Target="../media/image2273.png"/><Relationship Id="rId263" Type="http://schemas.openxmlformats.org/officeDocument/2006/relationships/customXml" Target="../ink/ink2262.xml"/><Relationship Id="rId37" Type="http://schemas.openxmlformats.org/officeDocument/2006/relationships/customXml" Target="../ink/ink2147.xml"/><Relationship Id="rId58" Type="http://schemas.openxmlformats.org/officeDocument/2006/relationships/image" Target="../media/image2183.png"/><Relationship Id="rId79" Type="http://schemas.openxmlformats.org/officeDocument/2006/relationships/customXml" Target="../ink/ink2168.xml"/><Relationship Id="rId102" Type="http://schemas.openxmlformats.org/officeDocument/2006/relationships/image" Target="../media/image2204.png"/><Relationship Id="rId123" Type="http://schemas.openxmlformats.org/officeDocument/2006/relationships/customXml" Target="../ink/ink2192.xml"/><Relationship Id="rId144" Type="http://schemas.openxmlformats.org/officeDocument/2006/relationships/image" Target="../media/image2224.png"/><Relationship Id="rId90" Type="http://schemas.openxmlformats.org/officeDocument/2006/relationships/image" Target="../media/image2198.png"/><Relationship Id="rId165" Type="http://schemas.openxmlformats.org/officeDocument/2006/relationships/customXml" Target="../ink/ink2213.xml"/><Relationship Id="rId186" Type="http://schemas.openxmlformats.org/officeDocument/2006/relationships/image" Target="../media/image2245.png"/><Relationship Id="rId211" Type="http://schemas.openxmlformats.org/officeDocument/2006/relationships/customXml" Target="../ink/ink2236.xml"/><Relationship Id="rId232" Type="http://schemas.openxmlformats.org/officeDocument/2006/relationships/image" Target="../media/image2268.png"/><Relationship Id="rId253" Type="http://schemas.openxmlformats.org/officeDocument/2006/relationships/customXml" Target="../ink/ink2257.xml"/><Relationship Id="rId274" Type="http://schemas.openxmlformats.org/officeDocument/2006/relationships/image" Target="../media/image2289.png"/><Relationship Id="rId27" Type="http://schemas.openxmlformats.org/officeDocument/2006/relationships/customXml" Target="../ink/ink2142.xml"/><Relationship Id="rId48" Type="http://schemas.openxmlformats.org/officeDocument/2006/relationships/image" Target="../media/image2178.png"/><Relationship Id="rId69" Type="http://schemas.openxmlformats.org/officeDocument/2006/relationships/customXml" Target="../ink/ink2163.xml"/><Relationship Id="rId113" Type="http://schemas.openxmlformats.org/officeDocument/2006/relationships/customXml" Target="../ink/ink2187.xml"/><Relationship Id="rId134" Type="http://schemas.openxmlformats.org/officeDocument/2006/relationships/image" Target="../media/image2219.png"/><Relationship Id="rId80" Type="http://schemas.openxmlformats.org/officeDocument/2006/relationships/image" Target="../media/image2194.png"/><Relationship Id="rId155" Type="http://schemas.openxmlformats.org/officeDocument/2006/relationships/customXml" Target="../ink/ink2208.xml"/><Relationship Id="rId176" Type="http://schemas.openxmlformats.org/officeDocument/2006/relationships/image" Target="../media/image2240.png"/><Relationship Id="rId197" Type="http://schemas.openxmlformats.org/officeDocument/2006/relationships/customXml" Target="../ink/ink2229.xml"/><Relationship Id="rId201" Type="http://schemas.openxmlformats.org/officeDocument/2006/relationships/customXml" Target="../ink/ink2231.xml"/><Relationship Id="rId222" Type="http://schemas.openxmlformats.org/officeDocument/2006/relationships/image" Target="../media/image2263.png"/><Relationship Id="rId243" Type="http://schemas.openxmlformats.org/officeDocument/2006/relationships/customXml" Target="../ink/ink2252.xml"/><Relationship Id="rId264" Type="http://schemas.openxmlformats.org/officeDocument/2006/relationships/image" Target="../media/image2284.png"/><Relationship Id="rId17" Type="http://schemas.openxmlformats.org/officeDocument/2006/relationships/image" Target="../media/image2164.png"/><Relationship Id="rId38" Type="http://schemas.openxmlformats.org/officeDocument/2006/relationships/image" Target="../media/image2173.png"/><Relationship Id="rId59" Type="http://schemas.openxmlformats.org/officeDocument/2006/relationships/customXml" Target="../ink/ink2158.xml"/><Relationship Id="rId103" Type="http://schemas.openxmlformats.org/officeDocument/2006/relationships/customXml" Target="../ink/ink2181.xml"/><Relationship Id="rId124" Type="http://schemas.openxmlformats.org/officeDocument/2006/relationships/image" Target="../media/image2214.png"/><Relationship Id="rId70" Type="http://schemas.openxmlformats.org/officeDocument/2006/relationships/image" Target="../media/image2189.png"/><Relationship Id="rId91" Type="http://schemas.openxmlformats.org/officeDocument/2006/relationships/customXml" Target="../ink/ink2175.xml"/><Relationship Id="rId145" Type="http://schemas.openxmlformats.org/officeDocument/2006/relationships/customXml" Target="../ink/ink2203.xml"/><Relationship Id="rId166" Type="http://schemas.openxmlformats.org/officeDocument/2006/relationships/image" Target="../media/image2235.png"/><Relationship Id="rId187" Type="http://schemas.openxmlformats.org/officeDocument/2006/relationships/customXml" Target="../ink/ink2224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2258.png"/><Relationship Id="rId233" Type="http://schemas.openxmlformats.org/officeDocument/2006/relationships/customXml" Target="../ink/ink2247.xml"/><Relationship Id="rId254" Type="http://schemas.openxmlformats.org/officeDocument/2006/relationships/image" Target="../media/image2279.png"/><Relationship Id="rId28" Type="http://schemas.openxmlformats.org/officeDocument/2006/relationships/image" Target="../media/image2168.png"/><Relationship Id="rId49" Type="http://schemas.openxmlformats.org/officeDocument/2006/relationships/customXml" Target="../ink/ink2153.xml"/><Relationship Id="rId114" Type="http://schemas.openxmlformats.org/officeDocument/2006/relationships/image" Target="../media/image2209.png"/><Relationship Id="rId275" Type="http://schemas.openxmlformats.org/officeDocument/2006/relationships/customXml" Target="../ink/ink2268.xml"/><Relationship Id="rId60" Type="http://schemas.openxmlformats.org/officeDocument/2006/relationships/image" Target="../media/image2184.png"/><Relationship Id="rId81" Type="http://schemas.openxmlformats.org/officeDocument/2006/relationships/customXml" Target="../ink/ink2169.xml"/><Relationship Id="rId135" Type="http://schemas.openxmlformats.org/officeDocument/2006/relationships/customXml" Target="../ink/ink2198.xml"/><Relationship Id="rId156" Type="http://schemas.openxmlformats.org/officeDocument/2006/relationships/image" Target="../media/image2230.png"/><Relationship Id="rId177" Type="http://schemas.openxmlformats.org/officeDocument/2006/relationships/customXml" Target="../ink/ink2219.xml"/><Relationship Id="rId198" Type="http://schemas.openxmlformats.org/officeDocument/2006/relationships/image" Target="../media/image2251.png"/><Relationship Id="rId202" Type="http://schemas.openxmlformats.org/officeDocument/2006/relationships/image" Target="../media/image2253.png"/><Relationship Id="rId223" Type="http://schemas.openxmlformats.org/officeDocument/2006/relationships/customXml" Target="../ink/ink2242.xml"/><Relationship Id="rId244" Type="http://schemas.openxmlformats.org/officeDocument/2006/relationships/image" Target="../media/image2274.png"/><Relationship Id="rId18" Type="http://schemas.openxmlformats.org/officeDocument/2006/relationships/customXml" Target="../ink/ink2137.xml"/><Relationship Id="rId39" Type="http://schemas.openxmlformats.org/officeDocument/2006/relationships/customXml" Target="../ink/ink2148.xml"/><Relationship Id="rId265" Type="http://schemas.openxmlformats.org/officeDocument/2006/relationships/customXml" Target="../ink/ink2263.xml"/><Relationship Id="rId50" Type="http://schemas.openxmlformats.org/officeDocument/2006/relationships/image" Target="../media/image2179.png"/><Relationship Id="rId104" Type="http://schemas.openxmlformats.org/officeDocument/2006/relationships/image" Target="../media/image2205.png"/><Relationship Id="rId125" Type="http://schemas.openxmlformats.org/officeDocument/2006/relationships/customXml" Target="../ink/ink2193.xml"/><Relationship Id="rId146" Type="http://schemas.openxmlformats.org/officeDocument/2006/relationships/image" Target="../media/image2225.png"/><Relationship Id="rId167" Type="http://schemas.openxmlformats.org/officeDocument/2006/relationships/customXml" Target="../ink/ink2214.xml"/><Relationship Id="rId188" Type="http://schemas.openxmlformats.org/officeDocument/2006/relationships/image" Target="../media/image2246.png"/><Relationship Id="rId71" Type="http://schemas.openxmlformats.org/officeDocument/2006/relationships/customXml" Target="../ink/ink2164.xml"/><Relationship Id="rId92" Type="http://schemas.openxmlformats.org/officeDocument/2006/relationships/image" Target="../media/image2199.png"/><Relationship Id="rId213" Type="http://schemas.openxmlformats.org/officeDocument/2006/relationships/customXml" Target="../ink/ink2237.xml"/><Relationship Id="rId234" Type="http://schemas.openxmlformats.org/officeDocument/2006/relationships/image" Target="../media/image2269.png"/><Relationship Id="rId2" Type="http://schemas.openxmlformats.org/officeDocument/2006/relationships/image" Target="../media/image4.jpeg"/><Relationship Id="rId29" Type="http://schemas.openxmlformats.org/officeDocument/2006/relationships/customXml" Target="../ink/ink2143.xml"/><Relationship Id="rId255" Type="http://schemas.openxmlformats.org/officeDocument/2006/relationships/customXml" Target="../ink/ink2258.xml"/><Relationship Id="rId276" Type="http://schemas.openxmlformats.org/officeDocument/2006/relationships/image" Target="../media/image2290.png"/><Relationship Id="rId40" Type="http://schemas.openxmlformats.org/officeDocument/2006/relationships/image" Target="../media/image2174.png"/><Relationship Id="rId115" Type="http://schemas.openxmlformats.org/officeDocument/2006/relationships/customXml" Target="../ink/ink2188.xml"/><Relationship Id="rId136" Type="http://schemas.openxmlformats.org/officeDocument/2006/relationships/image" Target="../media/image2220.png"/><Relationship Id="rId157" Type="http://schemas.openxmlformats.org/officeDocument/2006/relationships/customXml" Target="../ink/ink2209.xml"/><Relationship Id="rId178" Type="http://schemas.openxmlformats.org/officeDocument/2006/relationships/image" Target="../media/image2241.png"/><Relationship Id="rId61" Type="http://schemas.openxmlformats.org/officeDocument/2006/relationships/customXml" Target="../ink/ink2159.xml"/><Relationship Id="rId82" Type="http://schemas.openxmlformats.org/officeDocument/2006/relationships/image" Target="../media/image2195.png"/><Relationship Id="rId199" Type="http://schemas.openxmlformats.org/officeDocument/2006/relationships/customXml" Target="../ink/ink2230.xml"/><Relationship Id="rId203" Type="http://schemas.openxmlformats.org/officeDocument/2006/relationships/customXml" Target="../ink/ink2232.xml"/><Relationship Id="rId19" Type="http://schemas.openxmlformats.org/officeDocument/2006/relationships/image" Target="../media/image295.png"/><Relationship Id="rId224" Type="http://schemas.openxmlformats.org/officeDocument/2006/relationships/image" Target="../media/image2264.png"/><Relationship Id="rId245" Type="http://schemas.openxmlformats.org/officeDocument/2006/relationships/customXml" Target="../ink/ink2253.xml"/><Relationship Id="rId266" Type="http://schemas.openxmlformats.org/officeDocument/2006/relationships/image" Target="../media/image2285.png"/><Relationship Id="rId30" Type="http://schemas.openxmlformats.org/officeDocument/2006/relationships/image" Target="../media/image2169.png"/><Relationship Id="rId105" Type="http://schemas.openxmlformats.org/officeDocument/2006/relationships/customXml" Target="../ink/ink2182.xml"/><Relationship Id="rId126" Type="http://schemas.openxmlformats.org/officeDocument/2006/relationships/image" Target="../media/image2215.png"/><Relationship Id="rId147" Type="http://schemas.openxmlformats.org/officeDocument/2006/relationships/customXml" Target="../ink/ink2204.xml"/><Relationship Id="rId168" Type="http://schemas.openxmlformats.org/officeDocument/2006/relationships/image" Target="../media/image2236.png"/><Relationship Id="rId51" Type="http://schemas.openxmlformats.org/officeDocument/2006/relationships/customXml" Target="../ink/ink2154.xml"/><Relationship Id="rId72" Type="http://schemas.openxmlformats.org/officeDocument/2006/relationships/image" Target="../media/image2190.png"/><Relationship Id="rId93" Type="http://schemas.openxmlformats.org/officeDocument/2006/relationships/customXml" Target="../ink/ink2176.xml"/><Relationship Id="rId189" Type="http://schemas.openxmlformats.org/officeDocument/2006/relationships/customXml" Target="../ink/ink2225.xml"/><Relationship Id="rId3" Type="http://schemas.openxmlformats.org/officeDocument/2006/relationships/image" Target="../media/image3.png"/><Relationship Id="rId214" Type="http://schemas.openxmlformats.org/officeDocument/2006/relationships/image" Target="../media/image2259.png"/><Relationship Id="rId235" Type="http://schemas.openxmlformats.org/officeDocument/2006/relationships/customXml" Target="../ink/ink2248.xml"/><Relationship Id="rId256" Type="http://schemas.openxmlformats.org/officeDocument/2006/relationships/image" Target="../media/image2280.png"/><Relationship Id="rId277" Type="http://schemas.openxmlformats.org/officeDocument/2006/relationships/customXml" Target="../ink/ink2269.xml"/><Relationship Id="rId116" Type="http://schemas.openxmlformats.org/officeDocument/2006/relationships/image" Target="../media/image2210.png"/><Relationship Id="rId137" Type="http://schemas.openxmlformats.org/officeDocument/2006/relationships/customXml" Target="../ink/ink2199.xml"/><Relationship Id="rId158" Type="http://schemas.openxmlformats.org/officeDocument/2006/relationships/image" Target="../media/image2231.png"/><Relationship Id="rId20" Type="http://schemas.openxmlformats.org/officeDocument/2006/relationships/customXml" Target="../ink/ink2138.xml"/><Relationship Id="rId41" Type="http://schemas.openxmlformats.org/officeDocument/2006/relationships/customXml" Target="../ink/ink2149.xml"/><Relationship Id="rId62" Type="http://schemas.openxmlformats.org/officeDocument/2006/relationships/image" Target="../media/image2185.png"/><Relationship Id="rId83" Type="http://schemas.openxmlformats.org/officeDocument/2006/relationships/customXml" Target="../ink/ink2170.xml"/><Relationship Id="rId179" Type="http://schemas.openxmlformats.org/officeDocument/2006/relationships/customXml" Target="../ink/ink2220.xml"/><Relationship Id="rId190" Type="http://schemas.openxmlformats.org/officeDocument/2006/relationships/image" Target="../media/image2247.png"/><Relationship Id="rId204" Type="http://schemas.openxmlformats.org/officeDocument/2006/relationships/image" Target="../media/image2254.png"/><Relationship Id="rId225" Type="http://schemas.openxmlformats.org/officeDocument/2006/relationships/customXml" Target="../ink/ink2243.xml"/><Relationship Id="rId246" Type="http://schemas.openxmlformats.org/officeDocument/2006/relationships/image" Target="../media/image2275.png"/><Relationship Id="rId267" Type="http://schemas.openxmlformats.org/officeDocument/2006/relationships/customXml" Target="../ink/ink2264.xml"/><Relationship Id="rId106" Type="http://schemas.openxmlformats.org/officeDocument/2006/relationships/customXml" Target="../ink/ink2183.xml"/><Relationship Id="rId127" Type="http://schemas.openxmlformats.org/officeDocument/2006/relationships/customXml" Target="../ink/ink2194.xml"/><Relationship Id="rId10" Type="http://schemas.openxmlformats.org/officeDocument/2006/relationships/customXml" Target="../ink/ink2133.xml"/><Relationship Id="rId31" Type="http://schemas.openxmlformats.org/officeDocument/2006/relationships/customXml" Target="../ink/ink2144.xml"/><Relationship Id="rId52" Type="http://schemas.openxmlformats.org/officeDocument/2006/relationships/image" Target="../media/image2180.png"/><Relationship Id="rId73" Type="http://schemas.openxmlformats.org/officeDocument/2006/relationships/customXml" Target="../ink/ink2165.xml"/><Relationship Id="rId94" Type="http://schemas.openxmlformats.org/officeDocument/2006/relationships/image" Target="../media/image2200.png"/><Relationship Id="rId148" Type="http://schemas.openxmlformats.org/officeDocument/2006/relationships/image" Target="../media/image2226.png"/><Relationship Id="rId169" Type="http://schemas.openxmlformats.org/officeDocument/2006/relationships/customXml" Target="../ink/ink2215.xml"/><Relationship Id="rId4" Type="http://schemas.openxmlformats.org/officeDocument/2006/relationships/image" Target="../media/image5.png"/><Relationship Id="rId180" Type="http://schemas.openxmlformats.org/officeDocument/2006/relationships/image" Target="../media/image2242.png"/><Relationship Id="rId215" Type="http://schemas.openxmlformats.org/officeDocument/2006/relationships/customXml" Target="../ink/ink2238.xml"/><Relationship Id="rId236" Type="http://schemas.openxmlformats.org/officeDocument/2006/relationships/image" Target="../media/image2270.png"/><Relationship Id="rId257" Type="http://schemas.openxmlformats.org/officeDocument/2006/relationships/customXml" Target="../ink/ink2259.xml"/><Relationship Id="rId278" Type="http://schemas.openxmlformats.org/officeDocument/2006/relationships/image" Target="../media/image2291.png"/><Relationship Id="rId42" Type="http://schemas.openxmlformats.org/officeDocument/2006/relationships/image" Target="../media/image2175.png"/><Relationship Id="rId84" Type="http://schemas.openxmlformats.org/officeDocument/2006/relationships/image" Target="../media/image2196.png"/><Relationship Id="rId138" Type="http://schemas.openxmlformats.org/officeDocument/2006/relationships/image" Target="../media/image2221.png"/><Relationship Id="rId191" Type="http://schemas.openxmlformats.org/officeDocument/2006/relationships/customXml" Target="../ink/ink2226.xml"/><Relationship Id="rId205" Type="http://schemas.openxmlformats.org/officeDocument/2006/relationships/customXml" Target="../ink/ink2233.xml"/><Relationship Id="rId247" Type="http://schemas.openxmlformats.org/officeDocument/2006/relationships/customXml" Target="../ink/ink2254.xml"/><Relationship Id="rId107" Type="http://schemas.openxmlformats.org/officeDocument/2006/relationships/customXml" Target="../ink/ink2184.xml"/><Relationship Id="rId11" Type="http://schemas.openxmlformats.org/officeDocument/2006/relationships/image" Target="../media/image2161.png"/><Relationship Id="rId53" Type="http://schemas.openxmlformats.org/officeDocument/2006/relationships/customXml" Target="../ink/ink2155.xml"/><Relationship Id="rId149" Type="http://schemas.openxmlformats.org/officeDocument/2006/relationships/customXml" Target="../ink/ink2205.xml"/><Relationship Id="rId95" Type="http://schemas.openxmlformats.org/officeDocument/2006/relationships/customXml" Target="../ink/ink2177.xml"/><Relationship Id="rId160" Type="http://schemas.openxmlformats.org/officeDocument/2006/relationships/image" Target="../media/image2232.png"/><Relationship Id="rId216" Type="http://schemas.openxmlformats.org/officeDocument/2006/relationships/image" Target="../media/image2260.png"/><Relationship Id="rId258" Type="http://schemas.openxmlformats.org/officeDocument/2006/relationships/image" Target="../media/image228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9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BDFC11-E12E-6179-5D10-1DD7AA0AE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82" y="104548"/>
            <a:ext cx="12192000" cy="66459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0D65DD-A685-4454-88B9-205254C4DD1F}"/>
              </a:ext>
            </a:extLst>
          </p:cNvPr>
          <p:cNvSpPr txBox="1"/>
          <p:nvPr/>
        </p:nvSpPr>
        <p:spPr>
          <a:xfrm>
            <a:off x="3134102" y="5060227"/>
            <a:ext cx="57775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Impariamo il coreano!</a:t>
            </a:r>
          </a:p>
          <a:p>
            <a:pPr algn="ctr"/>
            <a:r>
              <a:rPr lang="it-IT" altLang="ko-KR" sz="3200" dirty="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nona lezione di Livello 2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CEE83BB-1390-4FC6-B0B7-7A7C11BEB43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54B7CFC3-69CB-4609-93CA-F851CF1EE14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BB5D360-FE06-4DE6-9DBE-584B954DC6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403F2701-4B3F-4A01-82AD-980B44ECEA6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1A681E0-D2F2-4DC5-85FD-9031F7077A7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F9F2BEA1-D51B-4FFA-95C8-79D71BB4C9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00EBD92E-5345-4EFB-A0C9-9C80020476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8EDFFB50-170B-4EAA-B4DF-164FC0B6423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23658FE-6347-4035-AE74-FA8031700CA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1284C4C1-B873-43E9-8F7D-76E8FE699A4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0BAFED68-7D17-4487-8794-218AB3A4746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E27C8F-EE96-4536-A4BF-B1E05A3A236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1FCE374E-1562-4FAB-BF54-9A91E0FF7C5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AB1A08F-229F-47A0-B0C8-F92B2B52AD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787E1FFA-ADCA-43F0-994E-1E6D0AC0D3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E16C71E-EE8C-44D6-B04E-9640F9E4BE8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0032019-8588-4BE9-9A08-3C2DC19758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323647-5A6D-4506-8918-7268D835578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264B852-B65F-47D7-B49E-3AF3AADEA26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EB69931-25D7-43A2-A351-3D43FDDBE0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C56587F-7869-4F1B-9D52-256F4F035E0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8E8634A-D7CD-4F2E-99BC-83070DBF36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68F6D9B-A5EF-4EC0-98EC-0D0A2060A2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FBE91A9-BAC8-4350-ACC8-2F3B7663611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CCE7BBE-744C-41E1-B05D-4FF0177E9C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5D6450C-5F30-43B7-BA3A-7B61D52A2B8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D43CBA3-16F4-40D4-AA7A-6FF5F7BE0C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A5A7699-AE5D-42AD-AF60-0FAAF0EB014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" name="Immagine 3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BC95C06-A393-71E4-7ED9-9E1994983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880" y="6339665"/>
            <a:ext cx="1643151" cy="41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8C13-083A-90AD-EF56-193618CB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2404D-8275-0B09-6168-3BE0AD8A306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0D3BC-AEF1-79CA-C41B-5CD81D38B88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CCECD53-29E3-8B84-81E4-D96B6BBCDEC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EDE4433-95DD-44F8-D1CD-6532473B545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0DFD0CA-FB4A-D736-F440-59DAEFFED1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2F7B856-9E60-E853-6902-251AA8A80A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789D9B-00EA-40A3-36D3-FA9CC6E5CF1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084291B-9F2D-FC17-758B-62869C61F8C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F0E4610-C208-AD2A-6849-1B8E794A298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0EA710A-5F45-38B3-DB49-8772586C5AF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BE1A122-5E67-A0C6-F625-433913FA30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BE8505-E8EC-134E-C06C-4BEB0439777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528F1D0-98FB-37FA-9ECF-019708950B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56461AB-9F0B-39A8-5DEA-65F11D06E2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286D144-EF8B-DE60-1E23-7DAEAF5B5D8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8F92F20-0764-EFF0-A09F-F02DFF3621A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9FABD1F-0078-8781-21F1-FF84D60C07D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DE5C65F-80A7-887B-ABBE-37B721A5E69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2DAB2D2-2522-0384-64DB-8A2906ADF93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3883511-53EC-5849-67E7-B9477337B31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EEC4F87-7F32-2A47-9768-A8E9088D4D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597A017-3808-0C46-AAFB-6817571EFA2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12FC0E3-CB7C-068A-3DCF-9E980D4BE2C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334B1A0-CF35-FECB-8D40-82D04DEAA9D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8572342-32EC-DC3D-B048-3DB29D1CB8A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EAA225C-7444-9D52-642C-330ED7ED20A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60DDDF7-C772-9E3B-6784-0D23EC40952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EEAC0CD-3376-8B7D-8F9A-2FCCC837A5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EAA870B-1D9A-611B-1C83-9A6E05E9A1A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AC9C74E-20AE-12DF-1FEE-C7F275D2891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B46F73E-0D71-983D-42F1-B92D3136EF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C760495-7A0E-0905-0C3B-78E62AF50B3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35F131-B7A1-3508-F1FC-DC05440CE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AD08B99-CB7E-F81D-813A-1915F0B48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E09A336B-2225-99CD-8F8C-1A4D85A8A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300" y="1270000"/>
            <a:ext cx="7772400" cy="4248578"/>
          </a:xfrm>
          <a:prstGeom prst="rect">
            <a:avLst/>
          </a:prstGeom>
        </p:spPr>
      </p:pic>
      <p:grpSp>
        <p:nvGrpSpPr>
          <p:cNvPr id="66" name="Gruppo 65">
            <a:extLst>
              <a:ext uri="{FF2B5EF4-FFF2-40B4-BE49-F238E27FC236}">
                <a16:creationId xmlns:a16="http://schemas.microsoft.com/office/drawing/2014/main" id="{126867DC-8D95-8DC9-E4FB-F3F0E08C68B4}"/>
              </a:ext>
            </a:extLst>
          </p:cNvPr>
          <p:cNvGrpSpPr/>
          <p:nvPr/>
        </p:nvGrpSpPr>
        <p:grpSpPr>
          <a:xfrm>
            <a:off x="453520" y="416460"/>
            <a:ext cx="430200" cy="561600"/>
            <a:chOff x="453520" y="416460"/>
            <a:chExt cx="430200" cy="56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BAA6242D-BEEC-D396-3125-7381823755D2}"/>
                    </a:ext>
                  </a:extLst>
                </p14:cNvPr>
                <p14:cNvContentPartPr/>
                <p14:nvPr/>
              </p14:nvContentPartPr>
              <p14:xfrm>
                <a:off x="453520" y="416460"/>
                <a:ext cx="228960" cy="514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BAA6242D-BEEC-D396-3125-7381823755D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5960" y="408900"/>
                  <a:ext cx="2437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CFDA0D6-B437-8719-EEF3-DE647DDE6259}"/>
                    </a:ext>
                  </a:extLst>
                </p14:cNvPr>
                <p14:cNvContentPartPr/>
                <p14:nvPr/>
              </p14:nvContentPartPr>
              <p14:xfrm>
                <a:off x="490240" y="487020"/>
                <a:ext cx="221400" cy="2635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CFDA0D6-B437-8719-EEF3-DE647DDE625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82680" y="479460"/>
                  <a:ext cx="23652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2D8AB21-748D-6D59-9246-FBC6014478B4}"/>
                    </a:ext>
                  </a:extLst>
                </p14:cNvPr>
                <p14:cNvContentPartPr/>
                <p14:nvPr/>
              </p14:nvContentPartPr>
              <p14:xfrm>
                <a:off x="684280" y="540660"/>
                <a:ext cx="110880" cy="414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2D8AB21-748D-6D59-9246-FBC6014478B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6720" y="533100"/>
                  <a:ext cx="1260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E47DB80-D2FA-5C2C-9654-31C6EF53F136}"/>
                    </a:ext>
                  </a:extLst>
                </p14:cNvPr>
                <p14:cNvContentPartPr/>
                <p14:nvPr/>
              </p14:nvContentPartPr>
              <p14:xfrm>
                <a:off x="787600" y="438420"/>
                <a:ext cx="96120" cy="539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E47DB80-D2FA-5C2C-9654-31C6EF53F1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80040" y="430860"/>
                  <a:ext cx="111240" cy="55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3D860874-A1F8-B4AB-99EE-58C412763C21}"/>
              </a:ext>
            </a:extLst>
          </p:cNvPr>
          <p:cNvGrpSpPr/>
          <p:nvPr/>
        </p:nvGrpSpPr>
        <p:grpSpPr>
          <a:xfrm>
            <a:off x="1226080" y="389820"/>
            <a:ext cx="794880" cy="405720"/>
            <a:chOff x="1226080" y="389820"/>
            <a:chExt cx="794880" cy="40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1240E14-D96D-B9B1-9BF3-EC05BC1F6D48}"/>
                    </a:ext>
                  </a:extLst>
                </p14:cNvPr>
                <p14:cNvContentPartPr/>
                <p14:nvPr/>
              </p14:nvContentPartPr>
              <p14:xfrm>
                <a:off x="1226080" y="427980"/>
                <a:ext cx="257040" cy="1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1240E14-D96D-B9B1-9BF3-EC05BC1F6D4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18520" y="420420"/>
                  <a:ext cx="272160" cy="1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3BC86DF-830D-B69C-0ED9-6784AD1712B3}"/>
                    </a:ext>
                  </a:extLst>
                </p14:cNvPr>
                <p14:cNvContentPartPr/>
                <p14:nvPr/>
              </p14:nvContentPartPr>
              <p14:xfrm>
                <a:off x="1233280" y="524100"/>
                <a:ext cx="237240" cy="399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3BC86DF-830D-B69C-0ED9-6784AD1712B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225720" y="516540"/>
                  <a:ext cx="25236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5691BFDE-7DF0-B56C-739A-BB745896C518}"/>
                    </a:ext>
                  </a:extLst>
                </p14:cNvPr>
                <p14:cNvContentPartPr/>
                <p14:nvPr/>
              </p14:nvContentPartPr>
              <p14:xfrm>
                <a:off x="1227880" y="628860"/>
                <a:ext cx="192600" cy="166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5691BFDE-7DF0-B56C-739A-BB745896C51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220320" y="621300"/>
                  <a:ext cx="2077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4A881FC-63DD-C7CB-603F-91FC1FD42FCF}"/>
                    </a:ext>
                  </a:extLst>
                </p14:cNvPr>
                <p14:cNvContentPartPr/>
                <p14:nvPr/>
              </p14:nvContentPartPr>
              <p14:xfrm>
                <a:off x="1573480" y="460020"/>
                <a:ext cx="31680" cy="313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4A881FC-63DD-C7CB-603F-91FC1FD42FC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565920" y="452460"/>
                  <a:ext cx="46800" cy="3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CE88982-7741-7A5D-5014-FFE4A11561B4}"/>
                    </a:ext>
                  </a:extLst>
                </p14:cNvPr>
                <p14:cNvContentPartPr/>
                <p14:nvPr/>
              </p14:nvContentPartPr>
              <p14:xfrm>
                <a:off x="1577440" y="586380"/>
                <a:ext cx="162360" cy="52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CE88982-7741-7A5D-5014-FFE4A11561B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69880" y="579180"/>
                  <a:ext cx="17748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9964901-D3EA-982E-B60F-BD3DA1AE84E6}"/>
                    </a:ext>
                  </a:extLst>
                </p14:cNvPr>
                <p14:cNvContentPartPr/>
                <p14:nvPr/>
              </p14:nvContentPartPr>
              <p14:xfrm>
                <a:off x="1824040" y="389820"/>
                <a:ext cx="196920" cy="400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9964901-D3EA-982E-B60F-BD3DA1AE84E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816480" y="382260"/>
                  <a:ext cx="212040" cy="415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BA2B29C2-6CFB-DEEC-6AD2-6186350B38CE}"/>
                  </a:ext>
                </a:extLst>
              </p14:cNvPr>
              <p14:cNvContentPartPr/>
              <p14:nvPr/>
            </p14:nvContentPartPr>
            <p14:xfrm>
              <a:off x="2292040" y="357780"/>
              <a:ext cx="91800" cy="40680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BA2B29C2-6CFB-DEEC-6AD2-6186350B38C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84480" y="350220"/>
                <a:ext cx="106920" cy="42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B369B193-DF9E-EA6E-3742-DF5FBF513EC5}"/>
              </a:ext>
            </a:extLst>
          </p:cNvPr>
          <p:cNvGrpSpPr/>
          <p:nvPr/>
        </p:nvGrpSpPr>
        <p:grpSpPr>
          <a:xfrm>
            <a:off x="2694880" y="331140"/>
            <a:ext cx="2646000" cy="503640"/>
            <a:chOff x="2694880" y="331140"/>
            <a:chExt cx="2646000" cy="50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9ECD5DC-9B3D-D9FA-2B35-931F38705DFB}"/>
                    </a:ext>
                  </a:extLst>
                </p14:cNvPr>
                <p14:cNvContentPartPr/>
                <p14:nvPr/>
              </p14:nvContentPartPr>
              <p14:xfrm>
                <a:off x="2707120" y="454980"/>
                <a:ext cx="199440" cy="424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9ECD5DC-9B3D-D9FA-2B35-931F38705DF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699560" y="447420"/>
                  <a:ext cx="214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F2C3FAAD-8A6C-A8E7-3315-642249AE7624}"/>
                    </a:ext>
                  </a:extLst>
                </p14:cNvPr>
                <p14:cNvContentPartPr/>
                <p14:nvPr/>
              </p14:nvContentPartPr>
              <p14:xfrm>
                <a:off x="2694880" y="651900"/>
                <a:ext cx="271800" cy="1440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F2C3FAAD-8A6C-A8E7-3315-642249AE762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687320" y="644340"/>
                  <a:ext cx="2869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63BFB7B-19CB-6B89-2A2C-6F7354F9D274}"/>
                    </a:ext>
                  </a:extLst>
                </p14:cNvPr>
                <p14:cNvContentPartPr/>
                <p14:nvPr/>
              </p14:nvContentPartPr>
              <p14:xfrm>
                <a:off x="3116440" y="545700"/>
                <a:ext cx="304920" cy="1857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63BFB7B-19CB-6B89-2A2C-6F7354F9D274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08880" y="538140"/>
                  <a:ext cx="32004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26038422-830C-351B-56FA-B26D11B8298C}"/>
                    </a:ext>
                  </a:extLst>
                </p14:cNvPr>
                <p14:cNvContentPartPr/>
                <p14:nvPr/>
              </p14:nvContentPartPr>
              <p14:xfrm>
                <a:off x="3424600" y="353820"/>
                <a:ext cx="287640" cy="4528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26038422-830C-351B-56FA-B26D11B8298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417040" y="346620"/>
                  <a:ext cx="30276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F2B4CEEA-FDE3-6584-1FA8-4C7AB3AE369E}"/>
                    </a:ext>
                  </a:extLst>
                </p14:cNvPr>
                <p14:cNvContentPartPr/>
                <p14:nvPr/>
              </p14:nvContentPartPr>
              <p14:xfrm>
                <a:off x="3702160" y="331140"/>
                <a:ext cx="227520" cy="4348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F2B4CEEA-FDE3-6584-1FA8-4C7AB3AE369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694600" y="323580"/>
                  <a:ext cx="242640" cy="45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E46452CB-80C4-0266-924F-167DA3F1F5CA}"/>
                    </a:ext>
                  </a:extLst>
                </p14:cNvPr>
                <p14:cNvContentPartPr/>
                <p14:nvPr/>
              </p14:nvContentPartPr>
              <p14:xfrm>
                <a:off x="4072960" y="534180"/>
                <a:ext cx="30960" cy="161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E46452CB-80C4-0266-924F-167DA3F1F5C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065400" y="526620"/>
                  <a:ext cx="46080" cy="17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379B9EF-B4AC-8143-8955-F1463A56CC23}"/>
                    </a:ext>
                  </a:extLst>
                </p14:cNvPr>
                <p14:cNvContentPartPr/>
                <p14:nvPr/>
              </p14:nvContentPartPr>
              <p14:xfrm>
                <a:off x="4226680" y="502140"/>
                <a:ext cx="178560" cy="1742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379B9EF-B4AC-8143-8955-F1463A56CC2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219120" y="494580"/>
                  <a:ext cx="19368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3DA4E24A-F23F-F922-0E4D-C7F50F937874}"/>
                    </a:ext>
                  </a:extLst>
                </p14:cNvPr>
                <p14:cNvContentPartPr/>
                <p14:nvPr/>
              </p14:nvContentPartPr>
              <p14:xfrm>
                <a:off x="4484440" y="532740"/>
                <a:ext cx="28440" cy="1602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3DA4E24A-F23F-F922-0E4D-C7F50F93787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476880" y="525180"/>
                  <a:ext cx="4356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3585F3A-E220-33BD-12DE-46CABD04FDC9}"/>
                    </a:ext>
                  </a:extLst>
                </p14:cNvPr>
                <p14:cNvContentPartPr/>
                <p14:nvPr/>
              </p14:nvContentPartPr>
              <p14:xfrm>
                <a:off x="4612240" y="502140"/>
                <a:ext cx="151560" cy="214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3585F3A-E220-33BD-12DE-46CABD04FDC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604680" y="494580"/>
                  <a:ext cx="16632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94F9CCFB-08E8-2C6E-156E-2204DB584CA9}"/>
                    </a:ext>
                  </a:extLst>
                </p14:cNvPr>
                <p14:cNvContentPartPr/>
                <p14:nvPr/>
              </p14:nvContentPartPr>
              <p14:xfrm>
                <a:off x="4854160" y="545700"/>
                <a:ext cx="145440" cy="177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94F9CCFB-08E8-2C6E-156E-2204DB584CA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846600" y="538140"/>
                  <a:ext cx="16020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A16D8641-2BDC-806B-F8F9-9FE43B38509F}"/>
                    </a:ext>
                  </a:extLst>
                </p14:cNvPr>
                <p14:cNvContentPartPr/>
                <p14:nvPr/>
              </p14:nvContentPartPr>
              <p14:xfrm>
                <a:off x="5098600" y="518700"/>
                <a:ext cx="242280" cy="316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A16D8641-2BDC-806B-F8F9-9FE43B38509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091040" y="511140"/>
                  <a:ext cx="257400" cy="33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BC0CC67B-24E8-6963-0DCE-6B52B71D5339}"/>
              </a:ext>
            </a:extLst>
          </p:cNvPr>
          <p:cNvGrpSpPr/>
          <p:nvPr/>
        </p:nvGrpSpPr>
        <p:grpSpPr>
          <a:xfrm>
            <a:off x="5856040" y="70860"/>
            <a:ext cx="1527840" cy="829080"/>
            <a:chOff x="5856040" y="70860"/>
            <a:chExt cx="1527840" cy="829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759A16D-0B7F-5E64-9087-42F333987E58}"/>
                    </a:ext>
                  </a:extLst>
                </p14:cNvPr>
                <p14:cNvContentPartPr/>
                <p14:nvPr/>
              </p14:nvContentPartPr>
              <p14:xfrm>
                <a:off x="6578560" y="287580"/>
                <a:ext cx="10080" cy="4744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759A16D-0B7F-5E64-9087-42F333987E5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571000" y="280020"/>
                  <a:ext cx="25200" cy="48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0C24A803-81F9-F996-5B0C-88D36A97BAF1}"/>
                    </a:ext>
                  </a:extLst>
                </p14:cNvPr>
                <p14:cNvContentPartPr/>
                <p14:nvPr/>
              </p14:nvContentPartPr>
              <p14:xfrm>
                <a:off x="6319360" y="401340"/>
                <a:ext cx="666720" cy="781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0C24A803-81F9-F996-5B0C-88D36A97BAF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311800" y="393780"/>
                  <a:ext cx="681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D6DD0414-E756-022B-43E3-6D0B0E77240C}"/>
                    </a:ext>
                  </a:extLst>
                </p14:cNvPr>
                <p14:cNvContentPartPr/>
                <p14:nvPr/>
              </p14:nvContentPartPr>
              <p14:xfrm>
                <a:off x="5856040" y="70860"/>
                <a:ext cx="1527840" cy="8290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D6DD0414-E756-022B-43E3-6D0B0E77240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848480" y="63300"/>
                  <a:ext cx="1542960" cy="84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32595390-0354-4A2D-B59A-332DE9F84DDA}"/>
              </a:ext>
            </a:extLst>
          </p:cNvPr>
          <p:cNvGrpSpPr/>
          <p:nvPr/>
        </p:nvGrpSpPr>
        <p:grpSpPr>
          <a:xfrm>
            <a:off x="385840" y="1197300"/>
            <a:ext cx="931320" cy="335160"/>
            <a:chOff x="385840" y="1197300"/>
            <a:chExt cx="931320" cy="33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F0D4F9F-0C38-5C75-C748-14D202715636}"/>
                    </a:ext>
                  </a:extLst>
                </p14:cNvPr>
                <p14:cNvContentPartPr/>
                <p14:nvPr/>
              </p14:nvContentPartPr>
              <p14:xfrm>
                <a:off x="385840" y="1244820"/>
                <a:ext cx="198000" cy="223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F0D4F9F-0C38-5C75-C748-14D202715636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78280" y="1237260"/>
                  <a:ext cx="2131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0092BF2B-9976-927B-CEF8-8ED5DDA8100B}"/>
                    </a:ext>
                  </a:extLst>
                </p14:cNvPr>
                <p14:cNvContentPartPr/>
                <p14:nvPr/>
              </p14:nvContentPartPr>
              <p14:xfrm>
                <a:off x="711640" y="1239780"/>
                <a:ext cx="123840" cy="1742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0092BF2B-9976-927B-CEF8-8ED5DDA8100B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04440" y="1232220"/>
                  <a:ext cx="138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53FC871-DE90-888E-9BD7-5ADE17D406DE}"/>
                    </a:ext>
                  </a:extLst>
                </p14:cNvPr>
                <p14:cNvContentPartPr/>
                <p14:nvPr/>
              </p14:nvContentPartPr>
              <p14:xfrm>
                <a:off x="909280" y="1238340"/>
                <a:ext cx="104760" cy="223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53FC871-DE90-888E-9BD7-5ADE17D406D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01720" y="1230780"/>
                  <a:ext cx="1198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1793CC7E-BBD1-CFEE-AF59-49A1416DF12A}"/>
                    </a:ext>
                  </a:extLst>
                </p14:cNvPr>
                <p14:cNvContentPartPr/>
                <p14:nvPr/>
              </p14:nvContentPartPr>
              <p14:xfrm>
                <a:off x="1106920" y="1197300"/>
                <a:ext cx="210240" cy="3351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1793CC7E-BBD1-CFEE-AF59-49A1416DF12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99360" y="1189740"/>
                  <a:ext cx="225360" cy="350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2621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65CFF-EC75-1F7B-0180-936A8F2E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4E9AF04-6C5F-F1D9-0FA8-F453ECB3E01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DCAD8D-82F7-CF80-678A-90CC1A5F8FB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68E570D-B6AC-7582-1B45-EDD383C7296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62A05DC-3846-DD59-D66A-FBDA11D887F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45809A1-1992-EFC4-679A-8FE8243FD92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1D71DFF-7D33-DAEC-C346-3536D407BB3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24894B0-6189-0598-94B5-9FED6D527C0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6ED3DDC-1DA6-96BE-BA2A-C40E91EBA7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B0F041E-892C-6090-2C56-D996757D0162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1EAC5E8-0045-50C9-4446-0DC1C5BD32A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3B5514C-87D8-7F4E-DCD5-A2320C37805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E06705D-2E8F-D394-DC8F-5914AC0D5EE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5340D1F-0104-EFB7-EB4D-98D57365DA3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EA59B87-7D1B-CCDD-1A47-624F24D4316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04743B3-DC71-E381-0E3B-1D1F33C31A5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EB41F4-FBED-725B-6489-229CBA260BB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224CEDE-C302-6496-8126-80BF73BA593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73ABBD7-9D44-BA5D-8C65-94E49C2B617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A4424F0-02B9-6C3B-CACD-9CE4AC9B67D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A3D39D0-99D9-31E6-6765-D38E055BEF9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B759246-8690-8318-4BFB-F37DC6AF18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A5A5919-7CDA-BC81-61A1-CA33FF0FB28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93D6BBB-D355-4B6D-4E1C-50D11B5FF4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5BCD3A6-9674-211A-8D63-69BDD1E713C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22A6BEF-97C8-E99D-90C3-D28B5048323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6D72E44-9F70-2899-F3CB-911406351FB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A091E87-5571-3ABD-BCEE-6C132783648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90F47220-4720-C14D-71FD-96F2199C700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026509B4-4556-7A52-A738-6CEB7C0472A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FC338619-3E9D-F66C-C49C-BBDC13AD853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00D66EE-160B-38D7-0170-A75F2DA7CC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D7DE670-3A7F-175E-1A72-28297FD5701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22F060-CC9C-A76B-F3C7-5DD8E7ACA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7EEE4D0-54A1-147D-2AED-E565ADB41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4" name="Immagine 3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BA66EDC3-2C2E-016F-35CA-9DCC84BF3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545" y="0"/>
            <a:ext cx="5796909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D1F65115-C77E-2702-B058-4112E480D81F}"/>
                  </a:ext>
                </a:extLst>
              </p14:cNvPr>
              <p14:cNvContentPartPr/>
              <p14:nvPr/>
            </p14:nvContentPartPr>
            <p14:xfrm>
              <a:off x="6257591" y="734034"/>
              <a:ext cx="145440" cy="298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D1F65115-C77E-2702-B058-4112E480D81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50031" y="726474"/>
                <a:ext cx="16056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5BEFF747-16D4-12D2-094F-2FB36AB9AD3D}"/>
                  </a:ext>
                </a:extLst>
              </p14:cNvPr>
              <p14:cNvContentPartPr/>
              <p14:nvPr/>
            </p14:nvContentPartPr>
            <p14:xfrm>
              <a:off x="6357671" y="912954"/>
              <a:ext cx="342360" cy="230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5BEFF747-16D4-12D2-094F-2FB36AB9AD3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50111" y="905394"/>
                <a:ext cx="35748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8E1BA260-3ECF-08EB-DE1D-AA1C6CDE722B}"/>
                  </a:ext>
                </a:extLst>
              </p14:cNvPr>
              <p14:cNvContentPartPr/>
              <p14:nvPr/>
            </p14:nvContentPartPr>
            <p14:xfrm>
              <a:off x="6051028" y="1016079"/>
              <a:ext cx="225720" cy="9900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8E1BA260-3ECF-08EB-DE1D-AA1C6CDE722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43828" y="1008519"/>
                <a:ext cx="240840" cy="11412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uppo 28">
            <a:extLst>
              <a:ext uri="{FF2B5EF4-FFF2-40B4-BE49-F238E27FC236}">
                <a16:creationId xmlns:a16="http://schemas.microsoft.com/office/drawing/2014/main" id="{A3A84784-A45C-34DE-6406-2D6555C58549}"/>
              </a:ext>
            </a:extLst>
          </p:cNvPr>
          <p:cNvGrpSpPr/>
          <p:nvPr/>
        </p:nvGrpSpPr>
        <p:grpSpPr>
          <a:xfrm>
            <a:off x="7003588" y="663999"/>
            <a:ext cx="205200" cy="225720"/>
            <a:chOff x="7003588" y="663999"/>
            <a:chExt cx="205200" cy="22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AF16003-0445-E24F-EAD6-F54892DD8E92}"/>
                    </a:ext>
                  </a:extLst>
                </p14:cNvPr>
                <p14:cNvContentPartPr/>
                <p14:nvPr/>
              </p14:nvContentPartPr>
              <p14:xfrm>
                <a:off x="7029868" y="663999"/>
                <a:ext cx="178920" cy="163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AF16003-0445-E24F-EAD6-F54892DD8E9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022308" y="656799"/>
                  <a:ext cx="1940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6391ECB-6E78-658B-976D-18FB9B5380C8}"/>
                    </a:ext>
                  </a:extLst>
                </p14:cNvPr>
                <p14:cNvContentPartPr/>
                <p14:nvPr/>
              </p14:nvContentPartPr>
              <p14:xfrm>
                <a:off x="7003588" y="757959"/>
                <a:ext cx="48240" cy="1317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6391ECB-6E78-658B-976D-18FB9B5380C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96028" y="750399"/>
                  <a:ext cx="63360" cy="14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59CEAF5F-074B-F7DF-594A-560EAEB6E196}"/>
                  </a:ext>
                </a:extLst>
              </p14:cNvPr>
              <p14:cNvContentPartPr/>
              <p14:nvPr/>
            </p14:nvContentPartPr>
            <p14:xfrm>
              <a:off x="5882188" y="1172319"/>
              <a:ext cx="153360" cy="28152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59CEAF5F-074B-F7DF-594A-560EAEB6E19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74628" y="1164759"/>
                <a:ext cx="168480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2AE8A50-A0A2-0B39-7A5E-1F8D6F3440CE}"/>
                  </a:ext>
                </a:extLst>
              </p14:cNvPr>
              <p14:cNvContentPartPr/>
              <p14:nvPr/>
            </p14:nvContentPartPr>
            <p14:xfrm>
              <a:off x="6368548" y="1438359"/>
              <a:ext cx="253440" cy="35496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2AE8A50-A0A2-0B39-7A5E-1F8D6F3440C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60988" y="1430799"/>
                <a:ext cx="268560" cy="3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B456C894-1220-CE2C-8C25-E36170BB75C6}"/>
                  </a:ext>
                </a:extLst>
              </p14:cNvPr>
              <p14:cNvContentPartPr/>
              <p14:nvPr/>
            </p14:nvContentPartPr>
            <p14:xfrm>
              <a:off x="6469348" y="1761639"/>
              <a:ext cx="318600" cy="4176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B456C894-1220-CE2C-8C25-E36170BB75C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61788" y="1754079"/>
                <a:ext cx="333720" cy="43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EA733DFC-60D9-7DE3-B09C-FE19E0EA05B8}"/>
                  </a:ext>
                </a:extLst>
              </p14:cNvPr>
              <p14:cNvContentPartPr/>
              <p14:nvPr/>
            </p14:nvContentPartPr>
            <p14:xfrm>
              <a:off x="7729719" y="2513414"/>
              <a:ext cx="96480" cy="339840"/>
            </p14:xfrm>
          </p:contentPart>
        </mc:Choice>
        <mc:Fallback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EA733DFC-60D9-7DE3-B09C-FE19E0EA05B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722159" y="2505854"/>
                <a:ext cx="11160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66" name="Input penna 65">
                <a:extLst>
                  <a:ext uri="{FF2B5EF4-FFF2-40B4-BE49-F238E27FC236}">
                    <a16:creationId xmlns:a16="http://schemas.microsoft.com/office/drawing/2014/main" id="{E41130F4-FC6F-36F9-B5A7-46ADF5A32FF8}"/>
                  </a:ext>
                </a:extLst>
              </p14:cNvPr>
              <p14:cNvContentPartPr/>
              <p14:nvPr/>
            </p14:nvContentPartPr>
            <p14:xfrm>
              <a:off x="4458060" y="3398907"/>
              <a:ext cx="343440" cy="66240"/>
            </p14:xfrm>
          </p:contentPart>
        </mc:Choice>
        <mc:Fallback>
          <p:pic>
            <p:nvPicPr>
              <p:cNvPr id="66" name="Input penna 65">
                <a:extLst>
                  <a:ext uri="{FF2B5EF4-FFF2-40B4-BE49-F238E27FC236}">
                    <a16:creationId xmlns:a16="http://schemas.microsoft.com/office/drawing/2014/main" id="{E41130F4-FC6F-36F9-B5A7-46ADF5A32FF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50500" y="3391347"/>
                <a:ext cx="35856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2C148A21-F639-BB20-8B73-9C067C0CDE29}"/>
                  </a:ext>
                </a:extLst>
              </p14:cNvPr>
              <p14:cNvContentPartPr/>
              <p14:nvPr/>
            </p14:nvContentPartPr>
            <p14:xfrm>
              <a:off x="9920528" y="3457743"/>
              <a:ext cx="109440" cy="19224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2C148A21-F639-BB20-8B73-9C067C0CDE2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912968" y="3450183"/>
                <a:ext cx="12456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5457B598-0267-A583-C89B-583E64E2BE01}"/>
                  </a:ext>
                </a:extLst>
              </p14:cNvPr>
              <p14:cNvContentPartPr/>
              <p14:nvPr/>
            </p14:nvContentPartPr>
            <p14:xfrm>
              <a:off x="10077128" y="3579783"/>
              <a:ext cx="16560" cy="547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5457B598-0267-A583-C89B-583E64E2BE0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0069568" y="3572223"/>
                <a:ext cx="31680" cy="6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85F3A868-02A4-5887-6E9B-F0781C3D39EB}"/>
                  </a:ext>
                </a:extLst>
              </p14:cNvPr>
              <p14:cNvContentPartPr/>
              <p14:nvPr/>
            </p14:nvContentPartPr>
            <p14:xfrm>
              <a:off x="10129688" y="3452703"/>
              <a:ext cx="56520" cy="19656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85F3A868-02A4-5887-6E9B-F0781C3D39E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122128" y="3445143"/>
                <a:ext cx="7164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0BC03194-6AB0-457C-EF99-EB5DDFA20066}"/>
                  </a:ext>
                </a:extLst>
              </p14:cNvPr>
              <p14:cNvContentPartPr/>
              <p14:nvPr/>
            </p14:nvContentPartPr>
            <p14:xfrm>
              <a:off x="10136168" y="3544503"/>
              <a:ext cx="47160" cy="1188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0BC03194-6AB0-457C-EF99-EB5DDFA2006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128608" y="3536943"/>
                <a:ext cx="622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A229724A-0480-014D-E4D1-56F3B5AA91AD}"/>
                  </a:ext>
                </a:extLst>
              </p14:cNvPr>
              <p14:cNvContentPartPr/>
              <p14:nvPr/>
            </p14:nvContentPartPr>
            <p14:xfrm>
              <a:off x="10211048" y="3475743"/>
              <a:ext cx="29520" cy="19656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A229724A-0480-014D-E4D1-56F3B5AA91A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203488" y="3468183"/>
                <a:ext cx="4464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7418ECE2-EF4E-D61A-1E84-DEED137A0C68}"/>
                  </a:ext>
                </a:extLst>
              </p14:cNvPr>
              <p14:cNvContentPartPr/>
              <p14:nvPr/>
            </p14:nvContentPartPr>
            <p14:xfrm>
              <a:off x="10216088" y="3600303"/>
              <a:ext cx="38520" cy="144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7418ECE2-EF4E-D61A-1E84-DEED137A0C6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208528" y="3592743"/>
                <a:ext cx="53640" cy="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A1B42673-A797-A919-578C-5252CBFBD8D9}"/>
                  </a:ext>
                </a:extLst>
              </p14:cNvPr>
              <p14:cNvContentPartPr/>
              <p14:nvPr/>
            </p14:nvContentPartPr>
            <p14:xfrm>
              <a:off x="10276208" y="3604983"/>
              <a:ext cx="11520" cy="6624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A1B42673-A797-A919-578C-5252CBFBD8D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269008" y="3597423"/>
                <a:ext cx="2664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028CE70E-550C-AD85-5D7E-C284D0FDC80E}"/>
                  </a:ext>
                </a:extLst>
              </p14:cNvPr>
              <p14:cNvContentPartPr/>
              <p14:nvPr/>
            </p14:nvContentPartPr>
            <p14:xfrm>
              <a:off x="10330568" y="3592383"/>
              <a:ext cx="43200" cy="9612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028CE70E-550C-AD85-5D7E-C284D0FDC80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323008" y="3584823"/>
                <a:ext cx="5796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8AFC1DEC-B712-E86A-B6C3-7EC3614C237A}"/>
                  </a:ext>
                </a:extLst>
              </p14:cNvPr>
              <p14:cNvContentPartPr/>
              <p14:nvPr/>
            </p14:nvContentPartPr>
            <p14:xfrm>
              <a:off x="10399328" y="3621183"/>
              <a:ext cx="5040" cy="4212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8AFC1DEC-B712-E86A-B6C3-7EC3614C237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391768" y="3613623"/>
                <a:ext cx="198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F74B1C62-B541-60BA-F9E5-A4AB3C2BCF50}"/>
                  </a:ext>
                </a:extLst>
              </p14:cNvPr>
              <p14:cNvContentPartPr/>
              <p14:nvPr/>
            </p14:nvContentPartPr>
            <p14:xfrm>
              <a:off x="10485728" y="3475383"/>
              <a:ext cx="45000" cy="17496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F74B1C62-B541-60BA-F9E5-A4AB3C2BCF5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478528" y="3467823"/>
                <a:ext cx="60120" cy="1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0B69CBDA-61C9-3B29-03AD-2B54EE80E197}"/>
                  </a:ext>
                </a:extLst>
              </p14:cNvPr>
              <p14:cNvContentPartPr/>
              <p14:nvPr/>
            </p14:nvContentPartPr>
            <p14:xfrm>
              <a:off x="10546568" y="3570423"/>
              <a:ext cx="94320" cy="11016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0B69CBDA-61C9-3B29-03AD-2B54EE80E19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539008" y="3562863"/>
                <a:ext cx="109440" cy="12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0" name="Gruppo 99">
            <a:extLst>
              <a:ext uri="{FF2B5EF4-FFF2-40B4-BE49-F238E27FC236}">
                <a16:creationId xmlns:a16="http://schemas.microsoft.com/office/drawing/2014/main" id="{AF5CD65C-539E-84AF-0DEF-12014BCA2DF7}"/>
              </a:ext>
            </a:extLst>
          </p:cNvPr>
          <p:cNvGrpSpPr/>
          <p:nvPr/>
        </p:nvGrpSpPr>
        <p:grpSpPr>
          <a:xfrm>
            <a:off x="8763488" y="3451263"/>
            <a:ext cx="942120" cy="378360"/>
            <a:chOff x="8763488" y="3451263"/>
            <a:chExt cx="942120" cy="37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D4AB6833-5B1D-1D68-3013-5EC7EDFCD826}"/>
                    </a:ext>
                  </a:extLst>
                </p14:cNvPr>
                <p14:cNvContentPartPr/>
                <p14:nvPr/>
              </p14:nvContentPartPr>
              <p14:xfrm>
                <a:off x="8763488" y="3485823"/>
                <a:ext cx="123120" cy="1213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D4AB6833-5B1D-1D68-3013-5EC7EDFCD82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755928" y="3478263"/>
                  <a:ext cx="1382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AC272998-9704-C9D7-BE61-21E2C9822C98}"/>
                    </a:ext>
                  </a:extLst>
                </p14:cNvPr>
                <p14:cNvContentPartPr/>
                <p14:nvPr/>
              </p14:nvContentPartPr>
              <p14:xfrm>
                <a:off x="8926928" y="3502023"/>
                <a:ext cx="70560" cy="212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AC272998-9704-C9D7-BE61-21E2C9822C9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919368" y="3494463"/>
                  <a:ext cx="8568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4C47C94F-094B-B944-040D-5F2B2B7C0D6B}"/>
                    </a:ext>
                  </a:extLst>
                </p14:cNvPr>
                <p14:cNvContentPartPr/>
                <p14:nvPr/>
              </p14:nvContentPartPr>
              <p14:xfrm>
                <a:off x="8989208" y="3468903"/>
                <a:ext cx="23400" cy="11016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4C47C94F-094B-B944-040D-5F2B2B7C0D6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81648" y="3461703"/>
                  <a:ext cx="3852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C7D83A9B-CD68-F03C-4FD3-E06FCB9B0E9C}"/>
                    </a:ext>
                  </a:extLst>
                </p14:cNvPr>
                <p14:cNvContentPartPr/>
                <p14:nvPr/>
              </p14:nvContentPartPr>
              <p14:xfrm>
                <a:off x="9064448" y="3451623"/>
                <a:ext cx="75240" cy="1396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C7D83A9B-CD68-F03C-4FD3-E06FCB9B0E9C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056888" y="3444063"/>
                  <a:ext cx="903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FC571FA1-F904-09F7-1296-564D111C1211}"/>
                    </a:ext>
                  </a:extLst>
                </p14:cNvPr>
                <p14:cNvContentPartPr/>
                <p14:nvPr/>
              </p14:nvContentPartPr>
              <p14:xfrm>
                <a:off x="9162368" y="3482223"/>
                <a:ext cx="53280" cy="140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FC571FA1-F904-09F7-1296-564D111C121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9154808" y="3474663"/>
                  <a:ext cx="680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429E5347-A01A-6F22-40CB-BA329110141D}"/>
                    </a:ext>
                  </a:extLst>
                </p14:cNvPr>
                <p14:cNvContentPartPr/>
                <p14:nvPr/>
              </p14:nvContentPartPr>
              <p14:xfrm>
                <a:off x="9149768" y="3532263"/>
                <a:ext cx="51120" cy="14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429E5347-A01A-6F22-40CB-BA329110141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9142208" y="3524703"/>
                  <a:ext cx="662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A09EEFE6-6F1C-B74F-0778-C58F239BEC1D}"/>
                    </a:ext>
                  </a:extLst>
                </p14:cNvPr>
                <p14:cNvContentPartPr/>
                <p14:nvPr/>
              </p14:nvContentPartPr>
              <p14:xfrm>
                <a:off x="9222848" y="3451263"/>
                <a:ext cx="19440" cy="1227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A09EEFE6-6F1C-B74F-0778-C58F239BEC1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9215288" y="3443703"/>
                  <a:ext cx="3456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82DCCB15-804D-2B12-70C3-7DF46F51D470}"/>
                    </a:ext>
                  </a:extLst>
                </p14:cNvPr>
                <p14:cNvContentPartPr/>
                <p14:nvPr/>
              </p14:nvContentPartPr>
              <p14:xfrm>
                <a:off x="9101168" y="3609303"/>
                <a:ext cx="92880" cy="14616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82DCCB15-804D-2B12-70C3-7DF46F51D47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9093608" y="3601743"/>
                  <a:ext cx="108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C62DB78-1A8B-E3AE-E656-86139E23FEA9}"/>
                    </a:ext>
                  </a:extLst>
                </p14:cNvPr>
                <p14:cNvContentPartPr/>
                <p14:nvPr/>
              </p14:nvContentPartPr>
              <p14:xfrm>
                <a:off x="9120608" y="3675183"/>
                <a:ext cx="96480" cy="3636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C62DB78-1A8B-E3AE-E656-86139E23FEA9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113048" y="3667623"/>
                  <a:ext cx="111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626423B0-4596-D7D7-9BE9-83EC287BD221}"/>
                    </a:ext>
                  </a:extLst>
                </p14:cNvPr>
                <p14:cNvContentPartPr/>
                <p14:nvPr/>
              </p14:nvContentPartPr>
              <p14:xfrm>
                <a:off x="9276128" y="3506703"/>
                <a:ext cx="86400" cy="12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626423B0-4596-D7D7-9BE9-83EC287BD221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268568" y="3499143"/>
                  <a:ext cx="101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81B6CEE-7214-01C9-02D0-D66DAA834E0B}"/>
                    </a:ext>
                  </a:extLst>
                </p14:cNvPr>
                <p14:cNvContentPartPr/>
                <p14:nvPr/>
              </p14:nvContentPartPr>
              <p14:xfrm>
                <a:off x="9242648" y="3531183"/>
                <a:ext cx="99360" cy="11844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81B6CEE-7214-01C9-02D0-D66DAA834E0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235448" y="3523623"/>
                  <a:ext cx="1144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4733D395-52C0-3C73-50FB-36F1A5E534A3}"/>
                    </a:ext>
                  </a:extLst>
                </p14:cNvPr>
                <p14:cNvContentPartPr/>
                <p14:nvPr/>
              </p14:nvContentPartPr>
              <p14:xfrm>
                <a:off x="9389168" y="3520743"/>
                <a:ext cx="14760" cy="1069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4733D395-52C0-3C73-50FB-36F1A5E534A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381608" y="3513183"/>
                  <a:ext cx="298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F8F50EF6-2657-2F69-E673-2F47BB7BA785}"/>
                    </a:ext>
                  </a:extLst>
                </p14:cNvPr>
                <p14:cNvContentPartPr/>
                <p14:nvPr/>
              </p14:nvContentPartPr>
              <p14:xfrm>
                <a:off x="9417608" y="3565383"/>
                <a:ext cx="189720" cy="27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F8F50EF6-2657-2F69-E673-2F47BB7BA78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410048" y="3557823"/>
                  <a:ext cx="2048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74590870-B5E3-900D-82E3-620A0712A5D7}"/>
                    </a:ext>
                  </a:extLst>
                </p14:cNvPr>
                <p14:cNvContentPartPr/>
                <p14:nvPr/>
              </p14:nvContentPartPr>
              <p14:xfrm>
                <a:off x="8816048" y="3760143"/>
                <a:ext cx="889560" cy="694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74590870-B5E3-900D-82E3-620A0712A5D7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808848" y="3752583"/>
                  <a:ext cx="90468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46687509-4597-357F-D53A-B7A2FF3A4464}"/>
              </a:ext>
            </a:extLst>
          </p:cNvPr>
          <p:cNvGrpSpPr/>
          <p:nvPr/>
        </p:nvGrpSpPr>
        <p:grpSpPr>
          <a:xfrm>
            <a:off x="8959705" y="2960787"/>
            <a:ext cx="382680" cy="281160"/>
            <a:chOff x="8959705" y="2960787"/>
            <a:chExt cx="382680" cy="28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DBBDF498-8996-0500-2705-0BE17AAFC2B0}"/>
                    </a:ext>
                  </a:extLst>
                </p14:cNvPr>
                <p14:cNvContentPartPr/>
                <p14:nvPr/>
              </p14:nvContentPartPr>
              <p14:xfrm>
                <a:off x="8959705" y="2960787"/>
                <a:ext cx="101520" cy="1159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DBBDF498-8996-0500-2705-0BE17AAFC2B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952505" y="2953227"/>
                  <a:ext cx="11628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FB2CB35D-F90D-D603-08C7-E2D9E6665C41}"/>
                    </a:ext>
                  </a:extLst>
                </p14:cNvPr>
                <p14:cNvContentPartPr/>
                <p14:nvPr/>
              </p14:nvContentPartPr>
              <p14:xfrm>
                <a:off x="8973385" y="3042507"/>
                <a:ext cx="103320" cy="34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FB2CB35D-F90D-D603-08C7-E2D9E6665C4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8965825" y="3034947"/>
                  <a:ext cx="1184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5F38A18B-B5DD-F682-12BC-99A9B0FF8628}"/>
                    </a:ext>
                  </a:extLst>
                </p14:cNvPr>
                <p14:cNvContentPartPr/>
                <p14:nvPr/>
              </p14:nvContentPartPr>
              <p14:xfrm>
                <a:off x="8978425" y="3110907"/>
                <a:ext cx="59040" cy="108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5F38A18B-B5DD-F682-12BC-99A9B0FF862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8970865" y="3103347"/>
                  <a:ext cx="7416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469B882C-0E32-F7E1-D6B9-DABCFFC1DA56}"/>
                    </a:ext>
                  </a:extLst>
                </p14:cNvPr>
                <p14:cNvContentPartPr/>
                <p14:nvPr/>
              </p14:nvContentPartPr>
              <p14:xfrm>
                <a:off x="9028105" y="3127107"/>
                <a:ext cx="5760" cy="259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469B882C-0E32-F7E1-D6B9-DABCFFC1DA5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9020545" y="3119547"/>
                  <a:ext cx="208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730D94CA-735A-6A95-9876-44C9BA284D2E}"/>
                    </a:ext>
                  </a:extLst>
                </p14:cNvPr>
                <p14:cNvContentPartPr/>
                <p14:nvPr/>
              </p14:nvContentPartPr>
              <p14:xfrm>
                <a:off x="9128185" y="3002547"/>
                <a:ext cx="8280" cy="1058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730D94CA-735A-6A95-9876-44C9BA284D2E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120625" y="2994987"/>
                  <a:ext cx="2340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97F5427-E545-453A-A152-BD8399F40599}"/>
                    </a:ext>
                  </a:extLst>
                </p14:cNvPr>
                <p14:cNvContentPartPr/>
                <p14:nvPr/>
              </p14:nvContentPartPr>
              <p14:xfrm>
                <a:off x="9028825" y="3143667"/>
                <a:ext cx="77400" cy="982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97F5427-E545-453A-A152-BD8399F4059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021265" y="3136107"/>
                  <a:ext cx="92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69B7DB17-0A1B-6957-1E93-32801F49AAD9}"/>
                    </a:ext>
                  </a:extLst>
                </p14:cNvPr>
                <p14:cNvContentPartPr/>
                <p14:nvPr/>
              </p14:nvContentPartPr>
              <p14:xfrm>
                <a:off x="9057985" y="3150507"/>
                <a:ext cx="87840" cy="464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69B7DB17-0A1B-6957-1E93-32801F49AAD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050425" y="3142947"/>
                  <a:ext cx="10296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D3006B80-6472-5F22-267C-6606747EA0BF}"/>
                    </a:ext>
                  </a:extLst>
                </p14:cNvPr>
                <p14:cNvContentPartPr/>
                <p14:nvPr/>
              </p14:nvContentPartPr>
              <p14:xfrm>
                <a:off x="9174985" y="3016227"/>
                <a:ext cx="56520" cy="39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D3006B80-6472-5F22-267C-6606747EA0B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167425" y="3008667"/>
                  <a:ext cx="7164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206D4F2B-F74B-8E30-280D-151A83C84107}"/>
                    </a:ext>
                  </a:extLst>
                </p14:cNvPr>
                <p14:cNvContentPartPr/>
                <p14:nvPr/>
              </p14:nvContentPartPr>
              <p14:xfrm>
                <a:off x="9145105" y="3032067"/>
                <a:ext cx="80640" cy="1382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206D4F2B-F74B-8E30-280D-151A83C8410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137905" y="3024507"/>
                  <a:ext cx="957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5FD05648-6659-4B57-F869-5D49EF6DA4B5}"/>
                    </a:ext>
                  </a:extLst>
                </p14:cNvPr>
                <p14:cNvContentPartPr/>
                <p14:nvPr/>
              </p14:nvContentPartPr>
              <p14:xfrm>
                <a:off x="9249865" y="3048267"/>
                <a:ext cx="3240" cy="119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5FD05648-6659-4B57-F869-5D49EF6DA4B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242305" y="3040707"/>
                  <a:ext cx="183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0D779A0-48CA-72F9-5ED1-44BD66114734}"/>
                    </a:ext>
                  </a:extLst>
                </p14:cNvPr>
                <p14:cNvContentPartPr/>
                <p14:nvPr/>
              </p14:nvContentPartPr>
              <p14:xfrm>
                <a:off x="9258145" y="3114507"/>
                <a:ext cx="84240" cy="280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0D779A0-48CA-72F9-5ED1-44BD6611473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9250945" y="3106947"/>
                  <a:ext cx="99360" cy="4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B1DD4FBC-2026-B6B7-D3C1-96A786AAEB43}"/>
                  </a:ext>
                </a:extLst>
              </p14:cNvPr>
              <p14:cNvContentPartPr/>
              <p14:nvPr/>
            </p14:nvContentPartPr>
            <p14:xfrm>
              <a:off x="6122111" y="4277905"/>
              <a:ext cx="552600" cy="5616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B1DD4FBC-2026-B6B7-D3C1-96A786AAEB43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6114551" y="4270345"/>
                <a:ext cx="56772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0">
            <p14:nvContentPartPr>
              <p14:cNvPr id="115" name="Input penna 114">
                <a:extLst>
                  <a:ext uri="{FF2B5EF4-FFF2-40B4-BE49-F238E27FC236}">
                    <a16:creationId xmlns:a16="http://schemas.microsoft.com/office/drawing/2014/main" id="{C84E97C0-6BF2-FA4D-897A-72E03278D8AD}"/>
                  </a:ext>
                </a:extLst>
              </p14:cNvPr>
              <p14:cNvContentPartPr/>
              <p14:nvPr/>
            </p14:nvContentPartPr>
            <p14:xfrm>
              <a:off x="6587516" y="5406108"/>
              <a:ext cx="124560" cy="5040"/>
            </p14:xfrm>
          </p:contentPart>
        </mc:Choice>
        <mc:Fallback>
          <p:pic>
            <p:nvPicPr>
              <p:cNvPr id="115" name="Input penna 114">
                <a:extLst>
                  <a:ext uri="{FF2B5EF4-FFF2-40B4-BE49-F238E27FC236}">
                    <a16:creationId xmlns:a16="http://schemas.microsoft.com/office/drawing/2014/main" id="{C84E97C0-6BF2-FA4D-897A-72E03278D8A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6579956" y="5398548"/>
                <a:ext cx="139680" cy="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2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45C23123-C61E-CB86-3D93-CB8104AEF895}"/>
                  </a:ext>
                </a:extLst>
              </p14:cNvPr>
              <p14:cNvContentPartPr/>
              <p14:nvPr/>
            </p14:nvContentPartPr>
            <p14:xfrm>
              <a:off x="7074236" y="5377308"/>
              <a:ext cx="103320" cy="140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45C23123-C61E-CB86-3D93-CB8104AEF895}"/>
                  </a:ext>
                </a:extLst>
              </p:cNvPr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066676" y="5369748"/>
                <a:ext cx="1184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4">
            <p14:nvContentPartPr>
              <p14:cNvPr id="117" name="Input penna 116">
                <a:extLst>
                  <a:ext uri="{FF2B5EF4-FFF2-40B4-BE49-F238E27FC236}">
                    <a16:creationId xmlns:a16="http://schemas.microsoft.com/office/drawing/2014/main" id="{2F888666-4527-C2A0-FA78-103A693C08BD}"/>
                  </a:ext>
                </a:extLst>
              </p14:cNvPr>
              <p14:cNvContentPartPr/>
              <p14:nvPr/>
            </p14:nvContentPartPr>
            <p14:xfrm>
              <a:off x="7076500" y="5168508"/>
              <a:ext cx="45360" cy="184680"/>
            </p14:xfrm>
          </p:contentPart>
        </mc:Choice>
        <mc:Fallback>
          <p:pic>
            <p:nvPicPr>
              <p:cNvPr id="117" name="Input penna 116">
                <a:extLst>
                  <a:ext uri="{FF2B5EF4-FFF2-40B4-BE49-F238E27FC236}">
                    <a16:creationId xmlns:a16="http://schemas.microsoft.com/office/drawing/2014/main" id="{2F888666-4527-C2A0-FA78-103A693C08BD}"/>
                  </a:ext>
                </a:extLst>
              </p:cNvPr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7068940" y="5160948"/>
                <a:ext cx="6012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6">
            <p14:nvContentPartPr>
              <p14:cNvPr id="118" name="Input penna 117">
                <a:extLst>
                  <a:ext uri="{FF2B5EF4-FFF2-40B4-BE49-F238E27FC236}">
                    <a16:creationId xmlns:a16="http://schemas.microsoft.com/office/drawing/2014/main" id="{9D4D8006-0979-587A-21B2-65B271F04603}"/>
                  </a:ext>
                </a:extLst>
              </p14:cNvPr>
              <p14:cNvContentPartPr/>
              <p14:nvPr/>
            </p14:nvContentPartPr>
            <p14:xfrm>
              <a:off x="8020420" y="5104068"/>
              <a:ext cx="145080" cy="144000"/>
            </p14:xfrm>
          </p:contentPart>
        </mc:Choice>
        <mc:Fallback>
          <p:pic>
            <p:nvPicPr>
              <p:cNvPr id="118" name="Input penna 117">
                <a:extLst>
                  <a:ext uri="{FF2B5EF4-FFF2-40B4-BE49-F238E27FC236}">
                    <a16:creationId xmlns:a16="http://schemas.microsoft.com/office/drawing/2014/main" id="{9D4D8006-0979-587A-21B2-65B271F04603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012860" y="5096508"/>
                <a:ext cx="160200" cy="15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8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77720C43-E5F4-B59B-DEC5-5524C967DDAA}"/>
                  </a:ext>
                </a:extLst>
              </p14:cNvPr>
              <p14:cNvContentPartPr/>
              <p14:nvPr/>
            </p14:nvContentPartPr>
            <p14:xfrm>
              <a:off x="8150322" y="5292274"/>
              <a:ext cx="253800" cy="30420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77720C43-E5F4-B59B-DEC5-5524C967DDAA}"/>
                  </a:ext>
                </a:extLst>
              </p:cNvPr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8142762" y="5284714"/>
                <a:ext cx="268560" cy="31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0">
            <p14:nvContentPartPr>
              <p14:cNvPr id="139" name="Input penna 138">
                <a:extLst>
                  <a:ext uri="{FF2B5EF4-FFF2-40B4-BE49-F238E27FC236}">
                    <a16:creationId xmlns:a16="http://schemas.microsoft.com/office/drawing/2014/main" id="{DD4C158A-5F2F-B937-7B00-DD07454DADB6}"/>
                  </a:ext>
                </a:extLst>
              </p14:cNvPr>
              <p14:cNvContentPartPr/>
              <p14:nvPr/>
            </p14:nvContentPartPr>
            <p14:xfrm>
              <a:off x="5038012" y="2199600"/>
              <a:ext cx="2520" cy="360"/>
            </p14:xfrm>
          </p:contentPart>
        </mc:Choice>
        <mc:Fallback>
          <p:pic>
            <p:nvPicPr>
              <p:cNvPr id="139" name="Input penna 138">
                <a:extLst>
                  <a:ext uri="{FF2B5EF4-FFF2-40B4-BE49-F238E27FC236}">
                    <a16:creationId xmlns:a16="http://schemas.microsoft.com/office/drawing/2014/main" id="{DD4C158A-5F2F-B937-7B00-DD07454DADB6}"/>
                  </a:ext>
                </a:extLst>
              </p:cNvPr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5033692" y="2195280"/>
                <a:ext cx="1116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2">
            <p14:nvContentPartPr>
              <p14:cNvPr id="140" name="Input penna 139">
                <a:extLst>
                  <a:ext uri="{FF2B5EF4-FFF2-40B4-BE49-F238E27FC236}">
                    <a16:creationId xmlns:a16="http://schemas.microsoft.com/office/drawing/2014/main" id="{D6550F08-5B73-2096-BC5B-E28AC654CE42}"/>
                  </a:ext>
                </a:extLst>
              </p14:cNvPr>
              <p14:cNvContentPartPr/>
              <p14:nvPr/>
            </p14:nvContentPartPr>
            <p14:xfrm>
              <a:off x="1851245" y="3869671"/>
              <a:ext cx="106200" cy="2491200"/>
            </p14:xfrm>
          </p:contentPart>
        </mc:Choice>
        <mc:Fallback>
          <p:pic>
            <p:nvPicPr>
              <p:cNvPr id="140" name="Input penna 139">
                <a:extLst>
                  <a:ext uri="{FF2B5EF4-FFF2-40B4-BE49-F238E27FC236}">
                    <a16:creationId xmlns:a16="http://schemas.microsoft.com/office/drawing/2014/main" id="{D6550F08-5B73-2096-BC5B-E28AC654CE42}"/>
                  </a:ext>
                </a:extLst>
              </p:cNvPr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1846925" y="3865351"/>
                <a:ext cx="114840" cy="249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4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4F96C49F-4342-D816-06F5-527EFBD00044}"/>
                  </a:ext>
                </a:extLst>
              </p14:cNvPr>
              <p14:cNvContentPartPr/>
              <p14:nvPr/>
            </p14:nvContentPartPr>
            <p14:xfrm>
              <a:off x="4540093" y="5809883"/>
              <a:ext cx="9000" cy="21060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4F96C49F-4342-D816-06F5-527EFBD00044}"/>
                  </a:ext>
                </a:extLst>
              </p:cNvPr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4535773" y="5805563"/>
                <a:ext cx="17640" cy="21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6CFA64AE-FB19-8F72-6629-E588566CA106}"/>
              </a:ext>
            </a:extLst>
          </p:cNvPr>
          <p:cNvGrpSpPr/>
          <p:nvPr/>
        </p:nvGrpSpPr>
        <p:grpSpPr>
          <a:xfrm>
            <a:off x="1233266" y="5700592"/>
            <a:ext cx="1472400" cy="284400"/>
            <a:chOff x="1233266" y="5700592"/>
            <a:chExt cx="1472400" cy="28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54CA3EAE-65EC-2D27-1961-6733653EDB27}"/>
                    </a:ext>
                  </a:extLst>
                </p14:cNvPr>
                <p14:cNvContentPartPr/>
                <p14:nvPr/>
              </p14:nvContentPartPr>
              <p14:xfrm>
                <a:off x="1233266" y="5716792"/>
                <a:ext cx="107640" cy="156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54CA3EAE-65EC-2D27-1961-6733653EDB2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225706" y="5709592"/>
                  <a:ext cx="122760" cy="17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B413211-F7D6-5A97-EB7E-62F8FA346F9C}"/>
                    </a:ext>
                  </a:extLst>
                </p14:cNvPr>
                <p14:cNvContentPartPr/>
                <p14:nvPr/>
              </p14:nvContentPartPr>
              <p14:xfrm>
                <a:off x="1356026" y="5700592"/>
                <a:ext cx="20160" cy="1965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B413211-F7D6-5A97-EB7E-62F8FA346F9C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1348466" y="5693032"/>
                  <a:ext cx="352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D3038D83-FEF1-2D37-B0DE-3E1C1DD827DB}"/>
                    </a:ext>
                  </a:extLst>
                </p14:cNvPr>
                <p14:cNvContentPartPr/>
                <p14:nvPr/>
              </p14:nvContentPartPr>
              <p14:xfrm>
                <a:off x="1362506" y="5791312"/>
                <a:ext cx="63720" cy="478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D3038D83-FEF1-2D37-B0DE-3E1C1DD827D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1354946" y="5784112"/>
                  <a:ext cx="788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3B201DC0-FE19-3C65-5B16-BE992EB49CF0}"/>
                    </a:ext>
                  </a:extLst>
                </p14:cNvPr>
                <p14:cNvContentPartPr/>
                <p14:nvPr/>
              </p14:nvContentPartPr>
              <p14:xfrm>
                <a:off x="1439186" y="5711032"/>
                <a:ext cx="20880" cy="15804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3B201DC0-FE19-3C65-5B16-BE992EB49CF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1431626" y="5703472"/>
                  <a:ext cx="360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3C6A15DD-5079-77DD-57AE-FB9373B6DC4A}"/>
                    </a:ext>
                  </a:extLst>
                </p14:cNvPr>
                <p14:cNvContentPartPr/>
                <p14:nvPr/>
              </p14:nvContentPartPr>
              <p14:xfrm>
                <a:off x="1518386" y="5725072"/>
                <a:ext cx="70200" cy="8136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3C6A15DD-5079-77DD-57AE-FB9373B6DC4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510826" y="5717512"/>
                  <a:ext cx="8496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5841CADD-6C51-4E58-1200-CB37F51FAE1F}"/>
                    </a:ext>
                  </a:extLst>
                </p14:cNvPr>
                <p14:cNvContentPartPr/>
                <p14:nvPr/>
              </p14:nvContentPartPr>
              <p14:xfrm>
                <a:off x="1669226" y="5700592"/>
                <a:ext cx="23040" cy="1202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5841CADD-6C51-4E58-1200-CB37F51FAE1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661666" y="5693032"/>
                  <a:ext cx="381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95DD4707-5010-BEF9-B1A5-A9C66EF1FBB2}"/>
                    </a:ext>
                  </a:extLst>
                </p14:cNvPr>
                <p14:cNvContentPartPr/>
                <p14:nvPr/>
              </p14:nvContentPartPr>
              <p14:xfrm>
                <a:off x="1562666" y="5856472"/>
                <a:ext cx="162720" cy="12852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95DD4707-5010-BEF9-B1A5-A9C66EF1FBB2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555106" y="5848912"/>
                  <a:ext cx="1778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9A4EE389-8D76-4D0B-EAAC-CF5AEC0BABA7}"/>
                    </a:ext>
                  </a:extLst>
                </p14:cNvPr>
                <p14:cNvContentPartPr/>
                <p14:nvPr/>
              </p14:nvContentPartPr>
              <p14:xfrm>
                <a:off x="1792346" y="5744872"/>
                <a:ext cx="128160" cy="11088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9A4EE389-8D76-4D0B-EAAC-CF5AEC0BABA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785146" y="5737312"/>
                  <a:ext cx="14292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E12B9B05-F2F4-1FDE-46E3-F3D103DCA7A0}"/>
                    </a:ext>
                  </a:extLst>
                </p14:cNvPr>
                <p14:cNvContentPartPr/>
                <p14:nvPr/>
              </p14:nvContentPartPr>
              <p14:xfrm>
                <a:off x="1828706" y="5791312"/>
                <a:ext cx="86400" cy="2160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E12B9B05-F2F4-1FDE-46E3-F3D103DCA7A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821146" y="5783752"/>
                  <a:ext cx="1015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278D1764-5821-4C51-BB85-1A30240EC0F1}"/>
                    </a:ext>
                  </a:extLst>
                </p14:cNvPr>
                <p14:cNvContentPartPr/>
                <p14:nvPr/>
              </p14:nvContentPartPr>
              <p14:xfrm>
                <a:off x="1865426" y="5881672"/>
                <a:ext cx="15840" cy="597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278D1764-5821-4C51-BB85-1A30240EC0F1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857866" y="5874112"/>
                  <a:ext cx="3096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7F64C543-1B14-AFE5-4BE7-BEF17B5626E3}"/>
                    </a:ext>
                  </a:extLst>
                </p14:cNvPr>
                <p14:cNvContentPartPr/>
                <p14:nvPr/>
              </p14:nvContentPartPr>
              <p14:xfrm>
                <a:off x="1787666" y="5927032"/>
                <a:ext cx="192240" cy="4176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7F64C543-1B14-AFE5-4BE7-BEF17B5626E3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780106" y="5919472"/>
                  <a:ext cx="20736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9F837B3A-672F-C816-2BD5-BACFC3B5E6F0}"/>
                    </a:ext>
                  </a:extLst>
                </p14:cNvPr>
                <p14:cNvContentPartPr/>
                <p14:nvPr/>
              </p14:nvContentPartPr>
              <p14:xfrm>
                <a:off x="2006186" y="5759632"/>
                <a:ext cx="145800" cy="374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9F837B3A-672F-C816-2BD5-BACFC3B5E6F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998626" y="5752072"/>
                  <a:ext cx="16056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5D40ABF1-9D0F-901C-5BAF-34EA57FC77A2}"/>
                    </a:ext>
                  </a:extLst>
                </p14:cNvPr>
                <p14:cNvContentPartPr/>
                <p14:nvPr/>
              </p14:nvContentPartPr>
              <p14:xfrm>
                <a:off x="1975586" y="5788432"/>
                <a:ext cx="176040" cy="13176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5D40ABF1-9D0F-901C-5BAF-34EA57FC77A2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968026" y="5780872"/>
                  <a:ext cx="1911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A728AC7B-A21B-9A77-D5A7-B05DE2DDE392}"/>
                    </a:ext>
                  </a:extLst>
                </p14:cNvPr>
                <p14:cNvContentPartPr/>
                <p14:nvPr/>
              </p14:nvContentPartPr>
              <p14:xfrm>
                <a:off x="2184386" y="5802832"/>
                <a:ext cx="10800" cy="13248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A728AC7B-A21B-9A77-D5A7-B05DE2DDE39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176826" y="5795272"/>
                  <a:ext cx="259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E5F07D48-7920-2BCF-C848-8ADB29D41692}"/>
                    </a:ext>
                  </a:extLst>
                </p14:cNvPr>
                <p14:cNvContentPartPr/>
                <p14:nvPr/>
              </p14:nvContentPartPr>
              <p14:xfrm>
                <a:off x="2210306" y="5855392"/>
                <a:ext cx="77400" cy="244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E5F07D48-7920-2BCF-C848-8ADB29D41692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202746" y="5847832"/>
                  <a:ext cx="921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1774BEC-75BF-C84C-5D30-3CE293B9EF6F}"/>
                    </a:ext>
                  </a:extLst>
                </p14:cNvPr>
                <p14:cNvContentPartPr/>
                <p14:nvPr/>
              </p14:nvContentPartPr>
              <p14:xfrm>
                <a:off x="2452226" y="5712832"/>
                <a:ext cx="185040" cy="788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1774BEC-75BF-C84C-5D30-3CE293B9EF6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2444666" y="5705272"/>
                  <a:ext cx="20016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0A9D74B7-6A36-0667-C640-B8EEDDFB6AB0}"/>
                    </a:ext>
                  </a:extLst>
                </p14:cNvPr>
                <p14:cNvContentPartPr/>
                <p14:nvPr/>
              </p14:nvContentPartPr>
              <p14:xfrm>
                <a:off x="2446106" y="5736952"/>
                <a:ext cx="155520" cy="1533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0A9D74B7-6A36-0667-C640-B8EEDDFB6AB0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438546" y="5729392"/>
                  <a:ext cx="17064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43C60D1A-2420-DED9-6B50-1F9A1F242316}"/>
                    </a:ext>
                  </a:extLst>
                </p14:cNvPr>
                <p14:cNvContentPartPr/>
                <p14:nvPr/>
              </p14:nvContentPartPr>
              <p14:xfrm>
                <a:off x="2590466" y="5790952"/>
                <a:ext cx="88200" cy="2772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43C60D1A-2420-DED9-6B50-1F9A1F24231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582906" y="5783392"/>
                  <a:ext cx="1033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5F5C4073-0003-603A-3114-839CF3F9FC63}"/>
                    </a:ext>
                  </a:extLst>
                </p14:cNvPr>
                <p14:cNvContentPartPr/>
                <p14:nvPr/>
              </p14:nvContentPartPr>
              <p14:xfrm>
                <a:off x="2691986" y="5703112"/>
                <a:ext cx="13680" cy="2458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5F5C4073-0003-603A-3114-839CF3F9FC6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684426" y="5695552"/>
                  <a:ext cx="28800" cy="26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7" name="Gruppo 196">
            <a:extLst>
              <a:ext uri="{FF2B5EF4-FFF2-40B4-BE49-F238E27FC236}">
                <a16:creationId xmlns:a16="http://schemas.microsoft.com/office/drawing/2014/main" id="{AA8AF36E-F81D-479E-A7DE-BC59D23D7218}"/>
              </a:ext>
            </a:extLst>
          </p:cNvPr>
          <p:cNvGrpSpPr/>
          <p:nvPr/>
        </p:nvGrpSpPr>
        <p:grpSpPr>
          <a:xfrm>
            <a:off x="405266" y="6222952"/>
            <a:ext cx="2302560" cy="573480"/>
            <a:chOff x="405266" y="6222952"/>
            <a:chExt cx="2302560" cy="57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702B89E9-C39E-02FC-BEB2-DAE83761FD7F}"/>
                    </a:ext>
                  </a:extLst>
                </p14:cNvPr>
                <p14:cNvContentPartPr/>
                <p14:nvPr/>
              </p14:nvContentPartPr>
              <p14:xfrm>
                <a:off x="576986" y="6304672"/>
                <a:ext cx="30240" cy="6948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702B89E9-C39E-02FC-BEB2-DAE83761FD7F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569426" y="6297112"/>
                  <a:ext cx="453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DF297E7-5A8D-6457-BFD3-491CF04EE3BF}"/>
                    </a:ext>
                  </a:extLst>
                </p14:cNvPr>
                <p14:cNvContentPartPr/>
                <p14:nvPr/>
              </p14:nvContentPartPr>
              <p14:xfrm>
                <a:off x="432986" y="6334552"/>
                <a:ext cx="369000" cy="662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DF297E7-5A8D-6457-BFD3-491CF04EE3BF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425786" y="6326992"/>
                  <a:ext cx="3841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85C03958-645E-5E55-E359-DEB82789F9B7}"/>
                    </a:ext>
                  </a:extLst>
                </p14:cNvPr>
                <p14:cNvContentPartPr/>
                <p14:nvPr/>
              </p14:nvContentPartPr>
              <p14:xfrm>
                <a:off x="496706" y="6375592"/>
                <a:ext cx="98280" cy="1130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85C03958-645E-5E55-E359-DEB82789F9B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89146" y="6368032"/>
                  <a:ext cx="1134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10286426-401C-DA16-BFD6-0EE574871B5F}"/>
                    </a:ext>
                  </a:extLst>
                </p14:cNvPr>
                <p14:cNvContentPartPr/>
                <p14:nvPr/>
              </p14:nvContentPartPr>
              <p14:xfrm>
                <a:off x="574826" y="6365152"/>
                <a:ext cx="160920" cy="788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10286426-401C-DA16-BFD6-0EE574871B5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567266" y="6357592"/>
                  <a:ext cx="1760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68ABA171-35AB-1623-5D7F-402BECBACAC7}"/>
                    </a:ext>
                  </a:extLst>
                </p14:cNvPr>
                <p14:cNvContentPartPr/>
                <p14:nvPr/>
              </p14:nvContentPartPr>
              <p14:xfrm>
                <a:off x="511826" y="6483952"/>
                <a:ext cx="180000" cy="194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68ABA171-35AB-1623-5D7F-402BECBACAC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04266" y="6476752"/>
                  <a:ext cx="1951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452E82A8-0174-FF40-B680-A681A24736D9}"/>
                    </a:ext>
                  </a:extLst>
                </p14:cNvPr>
                <p14:cNvContentPartPr/>
                <p14:nvPr/>
              </p14:nvContentPartPr>
              <p14:xfrm>
                <a:off x="627386" y="6497992"/>
                <a:ext cx="34200" cy="914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452E82A8-0174-FF40-B680-A681A24736D9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19826" y="6490432"/>
                  <a:ext cx="4932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80398EF8-C9C5-BC3B-15C4-091ACAEE508C}"/>
                    </a:ext>
                  </a:extLst>
                </p14:cNvPr>
                <p14:cNvContentPartPr/>
                <p14:nvPr/>
              </p14:nvContentPartPr>
              <p14:xfrm>
                <a:off x="845546" y="6296752"/>
                <a:ext cx="129600" cy="13032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80398EF8-C9C5-BC3B-15C4-091ACAEE508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37986" y="6289192"/>
                  <a:ext cx="1447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C4DF6E6A-BD2A-DE52-9D09-501D6BD8667E}"/>
                    </a:ext>
                  </a:extLst>
                </p14:cNvPr>
                <p14:cNvContentPartPr/>
                <p14:nvPr/>
              </p14:nvContentPartPr>
              <p14:xfrm>
                <a:off x="789386" y="6430672"/>
                <a:ext cx="267480" cy="594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C4DF6E6A-BD2A-DE52-9D09-501D6BD8667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781826" y="6423112"/>
                  <a:ext cx="28260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BFEFABE-68A1-FBF1-D4B1-0B3011AE5810}"/>
                    </a:ext>
                  </a:extLst>
                </p14:cNvPr>
                <p14:cNvContentPartPr/>
                <p14:nvPr/>
              </p14:nvContentPartPr>
              <p14:xfrm>
                <a:off x="947066" y="6461992"/>
                <a:ext cx="4320" cy="320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BFEFABE-68A1-FBF1-D4B1-0B3011AE5810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939506" y="6454432"/>
                  <a:ext cx="194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E9E0C95-8706-5B36-EB8F-BCEC9D326C0F}"/>
                    </a:ext>
                  </a:extLst>
                </p14:cNvPr>
                <p14:cNvContentPartPr/>
                <p14:nvPr/>
              </p14:nvContentPartPr>
              <p14:xfrm>
                <a:off x="841226" y="6515992"/>
                <a:ext cx="217440" cy="10476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E9E0C95-8706-5B36-EB8F-BCEC9D326C0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33666" y="6508432"/>
                  <a:ext cx="2325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D3B694B-23CD-02DA-BF73-F8E12C82D831}"/>
                    </a:ext>
                  </a:extLst>
                </p14:cNvPr>
                <p14:cNvContentPartPr/>
                <p14:nvPr/>
              </p14:nvContentPartPr>
              <p14:xfrm>
                <a:off x="1093586" y="6338512"/>
                <a:ext cx="91800" cy="1605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D3B694B-23CD-02DA-BF73-F8E12C82D831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86026" y="6330952"/>
                  <a:ext cx="10692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F7D036A9-E535-C152-96AA-52AB7C9D938D}"/>
                    </a:ext>
                  </a:extLst>
                </p14:cNvPr>
                <p14:cNvContentPartPr/>
                <p14:nvPr/>
              </p14:nvContentPartPr>
              <p14:xfrm>
                <a:off x="1224626" y="6409072"/>
                <a:ext cx="63360" cy="2592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F7D036A9-E535-C152-96AA-52AB7C9D938D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217066" y="6401512"/>
                  <a:ext cx="78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4314455E-0630-3DB9-D13A-D9A7D18EEE66}"/>
                    </a:ext>
                  </a:extLst>
                </p14:cNvPr>
                <p14:cNvContentPartPr/>
                <p14:nvPr/>
              </p14:nvContentPartPr>
              <p14:xfrm>
                <a:off x="1270346" y="6352912"/>
                <a:ext cx="30960" cy="1584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4314455E-0630-3DB9-D13A-D9A7D18EEE6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262786" y="6345712"/>
                  <a:ext cx="460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CA41A348-C539-00EE-95A3-5285E0D07E7F}"/>
                    </a:ext>
                  </a:extLst>
                </p14:cNvPr>
                <p14:cNvContentPartPr/>
                <p14:nvPr/>
              </p14:nvContentPartPr>
              <p14:xfrm>
                <a:off x="1382666" y="6356872"/>
                <a:ext cx="70560" cy="1026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CA41A348-C539-00EE-95A3-5285E0D07E7F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375106" y="6349312"/>
                  <a:ext cx="85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86828BF8-21A6-4E88-CB51-64CA771F3D69}"/>
                    </a:ext>
                  </a:extLst>
                </p14:cNvPr>
                <p14:cNvContentPartPr/>
                <p14:nvPr/>
              </p14:nvContentPartPr>
              <p14:xfrm>
                <a:off x="1475186" y="6362632"/>
                <a:ext cx="93240" cy="172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86828BF8-21A6-4E88-CB51-64CA771F3D69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467626" y="6355072"/>
                  <a:ext cx="10836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AD520DE7-9CF0-8C66-F727-6B2BB2581EA0}"/>
                    </a:ext>
                  </a:extLst>
                </p14:cNvPr>
                <p14:cNvContentPartPr/>
                <p14:nvPr/>
              </p14:nvContentPartPr>
              <p14:xfrm>
                <a:off x="1481306" y="6440032"/>
                <a:ext cx="80640" cy="2052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AD520DE7-9CF0-8C66-F727-6B2BB2581EA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473746" y="6432472"/>
                  <a:ext cx="9576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E119A821-F371-D180-304D-CE608B0919F7}"/>
                    </a:ext>
                  </a:extLst>
                </p14:cNvPr>
                <p14:cNvContentPartPr/>
                <p14:nvPr/>
              </p14:nvContentPartPr>
              <p14:xfrm>
                <a:off x="1548626" y="6275512"/>
                <a:ext cx="54360" cy="2898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E119A821-F371-D180-304D-CE608B0919F7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541066" y="6267952"/>
                  <a:ext cx="6912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9EA4F9D1-5D7F-387C-4E8F-2C7E95C7FC1F}"/>
                    </a:ext>
                  </a:extLst>
                </p14:cNvPr>
                <p14:cNvContentPartPr/>
                <p14:nvPr/>
              </p14:nvContentPartPr>
              <p14:xfrm>
                <a:off x="1642226" y="6222952"/>
                <a:ext cx="81360" cy="356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9EA4F9D1-5D7F-387C-4E8F-2C7E95C7FC1F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634666" y="6215392"/>
                  <a:ext cx="96480" cy="37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91E20962-2051-59FD-B0D1-13E5BB0E6294}"/>
                    </a:ext>
                  </a:extLst>
                </p14:cNvPr>
                <p14:cNvContentPartPr/>
                <p14:nvPr/>
              </p14:nvContentPartPr>
              <p14:xfrm>
                <a:off x="1822586" y="6263992"/>
                <a:ext cx="96120" cy="1576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91E20962-2051-59FD-B0D1-13E5BB0E629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815026" y="6256432"/>
                  <a:ext cx="1112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F730875E-A884-A103-CD8D-38152228C07D}"/>
                    </a:ext>
                  </a:extLst>
                </p14:cNvPr>
                <p14:cNvContentPartPr/>
                <p14:nvPr/>
              </p14:nvContentPartPr>
              <p14:xfrm>
                <a:off x="1819706" y="6402232"/>
                <a:ext cx="36360" cy="15804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F730875E-A884-A103-CD8D-38152228C07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812146" y="6394672"/>
                  <a:ext cx="514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AC93140E-2951-3A71-5960-338AC23A6F19}"/>
                    </a:ext>
                  </a:extLst>
                </p14:cNvPr>
                <p14:cNvContentPartPr/>
                <p14:nvPr/>
              </p14:nvContentPartPr>
              <p14:xfrm>
                <a:off x="1924466" y="6462712"/>
                <a:ext cx="14760" cy="889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AC93140E-2951-3A71-5960-338AC23A6F19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916906" y="6455152"/>
                  <a:ext cx="2988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563B32EF-4173-1AC8-6DA6-EE38EC60A8DE}"/>
                    </a:ext>
                  </a:extLst>
                </p14:cNvPr>
                <p14:cNvContentPartPr/>
                <p14:nvPr/>
              </p14:nvContentPartPr>
              <p14:xfrm>
                <a:off x="1744826" y="6560632"/>
                <a:ext cx="463320" cy="529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563B32EF-4173-1AC8-6DA6-EE38EC60A8DE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737266" y="6553072"/>
                  <a:ext cx="47808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AA65E477-A01B-1938-029A-A1BF21B99103}"/>
                    </a:ext>
                  </a:extLst>
                </p14:cNvPr>
                <p14:cNvContentPartPr/>
                <p14:nvPr/>
              </p14:nvContentPartPr>
              <p14:xfrm>
                <a:off x="405266" y="6708592"/>
                <a:ext cx="2302560" cy="8784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AA65E477-A01B-1938-029A-A1BF21B9910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397706" y="6701032"/>
                  <a:ext cx="23176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A996E076-5C7D-7FAC-590D-02A0874EB68B}"/>
              </a:ext>
            </a:extLst>
          </p:cNvPr>
          <p:cNvGrpSpPr/>
          <p:nvPr/>
        </p:nvGrpSpPr>
        <p:grpSpPr>
          <a:xfrm>
            <a:off x="139946" y="4040272"/>
            <a:ext cx="2660525" cy="1231826"/>
            <a:chOff x="139946" y="4040272"/>
            <a:chExt cx="2660525" cy="1231826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4F0866C0-FEF5-7CD3-63E1-FF1C44F2235C}"/>
                    </a:ext>
                  </a:extLst>
                </p14:cNvPr>
                <p14:cNvContentPartPr/>
                <p14:nvPr/>
              </p14:nvContentPartPr>
              <p14:xfrm>
                <a:off x="139946" y="4852432"/>
                <a:ext cx="108360" cy="15048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4F0866C0-FEF5-7CD3-63E1-FF1C44F2235C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32386" y="4844872"/>
                  <a:ext cx="12348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4C830D34-4192-1C0D-A1D8-12AE9B1E25F7}"/>
                    </a:ext>
                  </a:extLst>
                </p14:cNvPr>
                <p14:cNvContentPartPr/>
                <p14:nvPr/>
              </p14:nvContentPartPr>
              <p14:xfrm>
                <a:off x="269186" y="4820392"/>
                <a:ext cx="25200" cy="1843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4C830D34-4192-1C0D-A1D8-12AE9B1E25F7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61626" y="4812832"/>
                  <a:ext cx="403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05499F0-2BB5-D532-D0B2-A1CF68BAA619}"/>
                    </a:ext>
                  </a:extLst>
                </p14:cNvPr>
                <p14:cNvContentPartPr/>
                <p14:nvPr/>
              </p14:nvContentPartPr>
              <p14:xfrm>
                <a:off x="284306" y="4898872"/>
                <a:ext cx="70920" cy="45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05499F0-2BB5-D532-D0B2-A1CF68BAA61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276746" y="4891312"/>
                  <a:ext cx="860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1C56C820-7268-0056-11ED-5C4E71A80245}"/>
                    </a:ext>
                  </a:extLst>
                </p14:cNvPr>
                <p14:cNvContentPartPr/>
                <p14:nvPr/>
              </p14:nvContentPartPr>
              <p14:xfrm>
                <a:off x="375746" y="4816792"/>
                <a:ext cx="12600" cy="1702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1C56C820-7268-0056-11ED-5C4E71A8024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368186" y="4809232"/>
                  <a:ext cx="2772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6E12BD00-D815-6791-82B9-F342D150A8BA}"/>
                    </a:ext>
                  </a:extLst>
                </p14:cNvPr>
                <p14:cNvContentPartPr/>
                <p14:nvPr/>
              </p14:nvContentPartPr>
              <p14:xfrm>
                <a:off x="469706" y="4788352"/>
                <a:ext cx="90360" cy="11304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6E12BD00-D815-6791-82B9-F342D150A8B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62146" y="4780792"/>
                  <a:ext cx="10548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247E1C43-8AA9-C102-0AEA-5F290AA6A186}"/>
                    </a:ext>
                  </a:extLst>
                </p14:cNvPr>
                <p14:cNvContentPartPr/>
                <p14:nvPr/>
              </p14:nvContentPartPr>
              <p14:xfrm>
                <a:off x="648266" y="4760272"/>
                <a:ext cx="16560" cy="1465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247E1C43-8AA9-C102-0AEA-5F290AA6A18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41066" y="4752712"/>
                  <a:ext cx="3168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1812617A-0005-9EA6-5318-361208EEBDCF}"/>
                    </a:ext>
                  </a:extLst>
                </p14:cNvPr>
                <p14:cNvContentPartPr/>
                <p14:nvPr/>
              </p14:nvContentPartPr>
              <p14:xfrm>
                <a:off x="521906" y="4915792"/>
                <a:ext cx="178200" cy="12168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1812617A-0005-9EA6-5318-361208EEBDCF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14346" y="4908232"/>
                  <a:ext cx="19332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217E58FB-41FA-F72D-F7E0-AC165A4D1064}"/>
                    </a:ext>
                  </a:extLst>
                </p14:cNvPr>
                <p14:cNvContentPartPr/>
                <p14:nvPr/>
              </p14:nvContentPartPr>
              <p14:xfrm>
                <a:off x="786146" y="4726792"/>
                <a:ext cx="94680" cy="1180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217E58FB-41FA-F72D-F7E0-AC165A4D1064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778586" y="4719232"/>
                  <a:ext cx="1098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C1BA90A-C99B-CD0F-39F1-AC39A5626895}"/>
                    </a:ext>
                  </a:extLst>
                </p14:cNvPr>
                <p14:cNvContentPartPr/>
                <p14:nvPr/>
              </p14:nvContentPartPr>
              <p14:xfrm>
                <a:off x="711266" y="4883752"/>
                <a:ext cx="168480" cy="4032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C1BA90A-C99B-CD0F-39F1-AC39A5626895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703706" y="4876192"/>
                  <a:ext cx="18360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A1BE9788-DF7B-B6F6-E26C-8534F53D5D37}"/>
                    </a:ext>
                  </a:extLst>
                </p14:cNvPr>
                <p14:cNvContentPartPr/>
                <p14:nvPr/>
              </p14:nvContentPartPr>
              <p14:xfrm>
                <a:off x="765626" y="4970152"/>
                <a:ext cx="162000" cy="1058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A1BE9788-DF7B-B6F6-E26C-8534F53D5D3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758066" y="4962952"/>
                  <a:ext cx="1767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B19FD084-A463-9A5D-4BF7-E4F123066D5F}"/>
                    </a:ext>
                  </a:extLst>
                </p14:cNvPr>
                <p14:cNvContentPartPr/>
                <p14:nvPr/>
              </p14:nvContentPartPr>
              <p14:xfrm>
                <a:off x="1282351" y="4460752"/>
                <a:ext cx="138240" cy="1515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B19FD084-A463-9A5D-4BF7-E4F123066D5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274791" y="4453192"/>
                  <a:ext cx="15336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C176CB0E-771F-0B24-DD82-A72D54A45DD3}"/>
                    </a:ext>
                  </a:extLst>
                </p14:cNvPr>
                <p14:cNvContentPartPr/>
                <p14:nvPr/>
              </p14:nvContentPartPr>
              <p14:xfrm>
                <a:off x="1283071" y="4528072"/>
                <a:ext cx="122400" cy="38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C176CB0E-771F-0B24-DD82-A72D54A45DD3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275511" y="4520872"/>
                  <a:ext cx="13752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AFFC5628-69A0-4484-E5A2-9E6A7E8A96F0}"/>
                    </a:ext>
                  </a:extLst>
                </p14:cNvPr>
                <p14:cNvContentPartPr/>
                <p14:nvPr/>
              </p14:nvContentPartPr>
              <p14:xfrm>
                <a:off x="1364791" y="4626352"/>
                <a:ext cx="4680" cy="590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AFFC5628-69A0-4484-E5A2-9E6A7E8A96F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357231" y="4618792"/>
                  <a:ext cx="1980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1C5DCBE2-6894-4617-0899-30669E4A03E9}"/>
                    </a:ext>
                  </a:extLst>
                </p14:cNvPr>
                <p14:cNvContentPartPr/>
                <p14:nvPr/>
              </p14:nvContentPartPr>
              <p14:xfrm>
                <a:off x="1306111" y="4628152"/>
                <a:ext cx="182520" cy="637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1C5DCBE2-6894-4617-0899-30669E4A03E9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1298551" y="4620592"/>
                  <a:ext cx="1976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612A09ED-1296-B492-B4AA-B270F29C1455}"/>
                    </a:ext>
                  </a:extLst>
                </p14:cNvPr>
                <p14:cNvContentPartPr/>
                <p14:nvPr/>
              </p14:nvContentPartPr>
              <p14:xfrm>
                <a:off x="1524631" y="4468312"/>
                <a:ext cx="78120" cy="212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612A09ED-1296-B492-B4AA-B270F29C145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517071" y="4460752"/>
                  <a:ext cx="932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50D8E0E4-C549-2E53-B11B-8D1FCCB23AFC}"/>
                    </a:ext>
                  </a:extLst>
                </p14:cNvPr>
                <p14:cNvContentPartPr/>
                <p14:nvPr/>
              </p14:nvContentPartPr>
              <p14:xfrm>
                <a:off x="1486831" y="4487752"/>
                <a:ext cx="114120" cy="1447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50D8E0E4-C549-2E53-B11B-8D1FCCB23AFC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479271" y="4480192"/>
                  <a:ext cx="12924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51E6319F-78AB-8110-A659-76C90F3E9124}"/>
                    </a:ext>
                  </a:extLst>
                </p14:cNvPr>
                <p14:cNvContentPartPr/>
                <p14:nvPr/>
              </p14:nvContentPartPr>
              <p14:xfrm>
                <a:off x="1638031" y="4493152"/>
                <a:ext cx="18720" cy="1389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51E6319F-78AB-8110-A659-76C90F3E9124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1630471" y="4485592"/>
                  <a:ext cx="33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E017A7CA-9E61-5149-DEFE-740521F0AEAF}"/>
                    </a:ext>
                  </a:extLst>
                </p14:cNvPr>
                <p14:cNvContentPartPr/>
                <p14:nvPr/>
              </p14:nvContentPartPr>
              <p14:xfrm>
                <a:off x="1668991" y="4575592"/>
                <a:ext cx="119520" cy="219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E017A7CA-9E61-5149-DEFE-740521F0AEA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1661431" y="4568032"/>
                  <a:ext cx="1346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61151393-26B3-1526-1F54-E4DA1F163E37}"/>
                    </a:ext>
                  </a:extLst>
                </p14:cNvPr>
                <p14:cNvContentPartPr/>
                <p14:nvPr/>
              </p14:nvContentPartPr>
              <p14:xfrm>
                <a:off x="2076511" y="4447072"/>
                <a:ext cx="99720" cy="792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61151393-26B3-1526-1F54-E4DA1F163E37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2068951" y="4439512"/>
                  <a:ext cx="114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60A23EFA-91C1-EDC4-9318-93036FB44C68}"/>
                    </a:ext>
                  </a:extLst>
                </p14:cNvPr>
                <p14:cNvContentPartPr/>
                <p14:nvPr/>
              </p14:nvContentPartPr>
              <p14:xfrm>
                <a:off x="2063911" y="4449592"/>
                <a:ext cx="110880" cy="1490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60A23EFA-91C1-EDC4-9318-93036FB44C68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2056351" y="4442032"/>
                  <a:ext cx="12600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89B224FC-4DD3-7100-CFAD-BBC8FCBE73F6}"/>
                    </a:ext>
                  </a:extLst>
                </p14:cNvPr>
                <p14:cNvContentPartPr/>
                <p14:nvPr/>
              </p14:nvContentPartPr>
              <p14:xfrm>
                <a:off x="2241391" y="4460392"/>
                <a:ext cx="3240" cy="968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89B224FC-4DD3-7100-CFAD-BBC8FCBE73F6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2233831" y="4452832"/>
                  <a:ext cx="183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BEF68805-8B07-4929-5BA4-8E82E7B2C60C}"/>
                    </a:ext>
                  </a:extLst>
                </p14:cNvPr>
                <p14:cNvContentPartPr/>
                <p14:nvPr/>
              </p14:nvContentPartPr>
              <p14:xfrm>
                <a:off x="2175511" y="4505752"/>
                <a:ext cx="52200" cy="18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BEF68805-8B07-4929-5BA4-8E82E7B2C60C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2167951" y="4498192"/>
                  <a:ext cx="67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D3493DAB-0BE8-A4CC-0F2B-79922A18ED6F}"/>
                    </a:ext>
                  </a:extLst>
                </p14:cNvPr>
                <p14:cNvContentPartPr/>
                <p14:nvPr/>
              </p14:nvContentPartPr>
              <p14:xfrm>
                <a:off x="1196311" y="4049272"/>
                <a:ext cx="645120" cy="111708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D3493DAB-0BE8-A4CC-0F2B-79922A18ED6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1188751" y="4041712"/>
                  <a:ext cx="659880" cy="11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595BE69E-6D8D-ACC1-D8EB-332BFC39D7FB}"/>
                    </a:ext>
                  </a:extLst>
                </p14:cNvPr>
                <p14:cNvContentPartPr/>
                <p14:nvPr/>
              </p14:nvContentPartPr>
              <p14:xfrm>
                <a:off x="1801471" y="4040272"/>
                <a:ext cx="702720" cy="1119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595BE69E-6D8D-ACC1-D8EB-332BFC39D7FB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1793911" y="4032712"/>
                  <a:ext cx="717480" cy="11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97A5DF06-CC6A-B7B8-EC0C-7B2FC188DDAD}"/>
                    </a:ext>
                  </a:extLst>
                </p14:cNvPr>
                <p14:cNvContentPartPr/>
                <p14:nvPr/>
              </p14:nvContentPartPr>
              <p14:xfrm>
                <a:off x="1948711" y="4272472"/>
                <a:ext cx="462600" cy="3888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97A5DF06-CC6A-B7B8-EC0C-7B2FC188DDAD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1941151" y="4264912"/>
                  <a:ext cx="47772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EE468488-01FB-F339-43DB-88F547234BC1}"/>
                    </a:ext>
                  </a:extLst>
                </p14:cNvPr>
                <p14:cNvContentPartPr/>
                <p14:nvPr/>
              </p14:nvContentPartPr>
              <p14:xfrm>
                <a:off x="2491231" y="4387312"/>
                <a:ext cx="309240" cy="54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EE468488-01FB-F339-43DB-88F547234BC1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2483671" y="4379752"/>
                  <a:ext cx="3243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01C145FF-7882-83C7-C73F-47A524D534C2}"/>
                    </a:ext>
                  </a:extLst>
                </p14:cNvPr>
                <p14:cNvContentPartPr/>
                <p14:nvPr/>
              </p14:nvContentPartPr>
              <p14:xfrm>
                <a:off x="2678791" y="4309912"/>
                <a:ext cx="80640" cy="2192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01C145FF-7882-83C7-C73F-47A524D534C2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2671231" y="4302712"/>
                  <a:ext cx="957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8AB454E6-043C-3028-E08E-348E47142C5E}"/>
                    </a:ext>
                  </a:extLst>
                </p14:cNvPr>
                <p14:cNvContentPartPr/>
                <p14:nvPr/>
              </p14:nvContentPartPr>
              <p14:xfrm>
                <a:off x="1237586" y="4763512"/>
                <a:ext cx="117720" cy="6444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8AB454E6-043C-3028-E08E-348E47142C5E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1230026" y="4755952"/>
                  <a:ext cx="132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7F206832-7A7B-416D-8F7B-7762AE336179}"/>
                    </a:ext>
                  </a:extLst>
                </p14:cNvPr>
                <p14:cNvContentPartPr/>
                <p14:nvPr/>
              </p14:nvContentPartPr>
              <p14:xfrm>
                <a:off x="1284386" y="4864672"/>
                <a:ext cx="26280" cy="8640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7F206832-7A7B-416D-8F7B-7762AE336179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1276826" y="4857112"/>
                  <a:ext cx="41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1CD27691-635B-8379-264F-C2F2B5208784}"/>
                    </a:ext>
                  </a:extLst>
                </p14:cNvPr>
                <p14:cNvContentPartPr/>
                <p14:nvPr/>
              </p14:nvContentPartPr>
              <p14:xfrm>
                <a:off x="1208426" y="4918312"/>
                <a:ext cx="222480" cy="5652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1CD27691-635B-8379-264F-C2F2B5208784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1200866" y="4910752"/>
                  <a:ext cx="23760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0A31E729-141C-ABC1-B4C3-29284C57AD12}"/>
                    </a:ext>
                  </a:extLst>
                </p14:cNvPr>
                <p14:cNvContentPartPr/>
                <p14:nvPr/>
              </p14:nvContentPartPr>
              <p14:xfrm>
                <a:off x="1477346" y="4744432"/>
                <a:ext cx="164880" cy="1213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0A31E729-141C-ABC1-B4C3-29284C57AD12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1470146" y="4736872"/>
                  <a:ext cx="1796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F94DCC1-D05D-180D-D3DF-75CE9DBA670B}"/>
                    </a:ext>
                  </a:extLst>
                </p14:cNvPr>
                <p14:cNvContentPartPr/>
                <p14:nvPr/>
              </p14:nvContentPartPr>
              <p14:xfrm>
                <a:off x="1447106" y="4867192"/>
                <a:ext cx="189360" cy="2952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F94DCC1-D05D-180D-D3DF-75CE9DBA670B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439546" y="4859632"/>
                  <a:ext cx="20448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6DFFBDF6-187C-E801-FDCE-97C6EF6624E5}"/>
                    </a:ext>
                  </a:extLst>
                </p14:cNvPr>
                <p14:cNvContentPartPr/>
                <p14:nvPr/>
              </p14:nvContentPartPr>
              <p14:xfrm>
                <a:off x="1512626" y="4953232"/>
                <a:ext cx="183240" cy="10476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6DFFBDF6-187C-E801-FDCE-97C6EF6624E5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505426" y="4945672"/>
                  <a:ext cx="19836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EDCD46A2-BB12-42EF-7ED8-CFE834537C5B}"/>
                    </a:ext>
                  </a:extLst>
                </p14:cNvPr>
                <p14:cNvContentPartPr/>
                <p14:nvPr/>
              </p14:nvContentPartPr>
              <p14:xfrm>
                <a:off x="1794506" y="4780072"/>
                <a:ext cx="108000" cy="1188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EDCD46A2-BB12-42EF-7ED8-CFE834537C5B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1786946" y="4772512"/>
                  <a:ext cx="1231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4D3D9C73-A04B-5C14-60CC-E1F1B5EEF3C1}"/>
                    </a:ext>
                  </a:extLst>
                </p14:cNvPr>
                <p14:cNvContentPartPr/>
                <p14:nvPr/>
              </p14:nvContentPartPr>
              <p14:xfrm>
                <a:off x="1825466" y="4843432"/>
                <a:ext cx="87480" cy="162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4D3D9C73-A04B-5C14-60CC-E1F1B5EEF3C1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1817906" y="4835872"/>
                  <a:ext cx="1026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E998BDE6-FD02-96B8-D31A-DD06EE698C87}"/>
                    </a:ext>
                  </a:extLst>
                </p14:cNvPr>
                <p14:cNvContentPartPr/>
                <p14:nvPr/>
              </p14:nvContentPartPr>
              <p14:xfrm>
                <a:off x="1887026" y="4911472"/>
                <a:ext cx="13680" cy="468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E998BDE6-FD02-96B8-D31A-DD06EE698C8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1879466" y="4903912"/>
                  <a:ext cx="288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51A0F325-02B6-B330-A4F5-013788147E47}"/>
                    </a:ext>
                  </a:extLst>
                </p14:cNvPr>
                <p14:cNvContentPartPr/>
                <p14:nvPr/>
              </p14:nvContentPartPr>
              <p14:xfrm>
                <a:off x="1808186" y="4966192"/>
                <a:ext cx="104760" cy="414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51A0F325-02B6-B330-A4F5-013788147E47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1800626" y="4958632"/>
                  <a:ext cx="119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2B8845CB-CFEE-00B7-7FA0-7DDF98FB5FA6}"/>
                    </a:ext>
                  </a:extLst>
                </p14:cNvPr>
                <p14:cNvContentPartPr/>
                <p14:nvPr/>
              </p14:nvContentPartPr>
              <p14:xfrm>
                <a:off x="1987826" y="4825432"/>
                <a:ext cx="88200" cy="262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2B8845CB-CFEE-00B7-7FA0-7DDF98FB5FA6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1980266" y="4817872"/>
                  <a:ext cx="103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4A00A3C5-EA6A-8A06-86FE-8DEA58726343}"/>
                    </a:ext>
                  </a:extLst>
                </p14:cNvPr>
                <p14:cNvContentPartPr/>
                <p14:nvPr/>
              </p14:nvContentPartPr>
              <p14:xfrm>
                <a:off x="1961546" y="4834432"/>
                <a:ext cx="111240" cy="1080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4A00A3C5-EA6A-8A06-86FE-8DEA58726343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953986" y="4826872"/>
                  <a:ext cx="126360" cy="12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7C2D5AE7-2962-2309-3EBF-E2C5775F9F98}"/>
                    </a:ext>
                  </a:extLst>
                </p14:cNvPr>
                <p14:cNvContentPartPr/>
                <p14:nvPr/>
              </p14:nvContentPartPr>
              <p14:xfrm>
                <a:off x="2121026" y="4807432"/>
                <a:ext cx="36000" cy="14904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7C2D5AE7-2962-2309-3EBF-E2C5775F9F98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2113466" y="4799872"/>
                  <a:ext cx="511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C7AFBED5-D570-12FD-5F85-04292694185F}"/>
                    </a:ext>
                  </a:extLst>
                </p14:cNvPr>
                <p14:cNvContentPartPr/>
                <p14:nvPr/>
              </p14:nvContentPartPr>
              <p14:xfrm>
                <a:off x="2120666" y="4879432"/>
                <a:ext cx="94680" cy="367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C7AFBED5-D570-12FD-5F85-04292694185F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2113106" y="4871872"/>
                  <a:ext cx="1094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305D0FA-8F59-A328-A4AA-3849D24E4FF6}"/>
                    </a:ext>
                  </a:extLst>
                </p14:cNvPr>
                <p14:cNvContentPartPr/>
                <p14:nvPr/>
              </p14:nvContentPartPr>
              <p14:xfrm>
                <a:off x="2482826" y="4720312"/>
                <a:ext cx="122760" cy="3600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305D0FA-8F59-A328-A4AA-3849D24E4FF6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2475266" y="4712752"/>
                  <a:ext cx="1378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96B42EC0-DA53-B3FA-A050-1C233FBA4DFD}"/>
                    </a:ext>
                  </a:extLst>
                </p14:cNvPr>
                <p14:cNvContentPartPr/>
                <p14:nvPr/>
              </p14:nvContentPartPr>
              <p14:xfrm>
                <a:off x="2460866" y="4773952"/>
                <a:ext cx="129600" cy="13716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96B42EC0-DA53-B3FA-A050-1C233FBA4DFD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2453306" y="4766392"/>
                  <a:ext cx="144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9364FD00-AAE5-E69D-947B-A8A076D705DA}"/>
                    </a:ext>
                  </a:extLst>
                </p14:cNvPr>
                <p14:cNvContentPartPr/>
                <p14:nvPr/>
              </p14:nvContentPartPr>
              <p14:xfrm>
                <a:off x="2577146" y="4801672"/>
                <a:ext cx="72000" cy="259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9364FD00-AAE5-E69D-947B-A8A076D705DA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2569586" y="4794112"/>
                  <a:ext cx="871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474F689F-2FA5-60D7-0206-2D631DDD23BA}"/>
                    </a:ext>
                  </a:extLst>
                </p14:cNvPr>
                <p14:cNvContentPartPr/>
                <p14:nvPr/>
              </p14:nvContentPartPr>
              <p14:xfrm>
                <a:off x="2655626" y="4747672"/>
                <a:ext cx="15120" cy="21204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474F689F-2FA5-60D7-0206-2D631DDD23B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2648066" y="4740112"/>
                  <a:ext cx="3024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20DEA26B-9637-FFC4-6F17-05BB18BB8F28}"/>
                    </a:ext>
                  </a:extLst>
                </p14:cNvPr>
                <p14:cNvContentPartPr/>
                <p14:nvPr/>
              </p14:nvContentPartPr>
              <p14:xfrm>
                <a:off x="311963" y="5271738"/>
                <a:ext cx="3960" cy="36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20DEA26B-9637-FFC4-6F17-05BB18BB8F28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307643" y="5267418"/>
                  <a:ext cx="126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2F5D970E-7C4E-EA02-4099-0E9C7D4C2A6B}"/>
                    </a:ext>
                  </a:extLst>
                </p14:cNvPr>
                <p14:cNvContentPartPr/>
                <p14:nvPr/>
              </p14:nvContentPartPr>
              <p14:xfrm>
                <a:off x="161843" y="5086338"/>
                <a:ext cx="2412000" cy="13608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2F5D970E-7C4E-EA02-4099-0E9C7D4C2A6B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157523" y="5082018"/>
                  <a:ext cx="2420640" cy="14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7" name="Gruppo 266">
            <a:extLst>
              <a:ext uri="{FF2B5EF4-FFF2-40B4-BE49-F238E27FC236}">
                <a16:creationId xmlns:a16="http://schemas.microsoft.com/office/drawing/2014/main" id="{5D3D2E76-CCA1-FC3D-9276-723CBAB5CC87}"/>
              </a:ext>
            </a:extLst>
          </p:cNvPr>
          <p:cNvGrpSpPr/>
          <p:nvPr/>
        </p:nvGrpSpPr>
        <p:grpSpPr>
          <a:xfrm>
            <a:off x="243563" y="530656"/>
            <a:ext cx="771840" cy="334800"/>
            <a:chOff x="243563" y="530656"/>
            <a:chExt cx="771840" cy="33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9D8EEBA1-4587-212A-2AC2-547CB08AEC86}"/>
                    </a:ext>
                  </a:extLst>
                </p14:cNvPr>
                <p14:cNvContentPartPr/>
                <p14:nvPr/>
              </p14:nvContentPartPr>
              <p14:xfrm>
                <a:off x="243563" y="530656"/>
                <a:ext cx="92520" cy="1472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9D8EEBA1-4587-212A-2AC2-547CB08AEC86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36003" y="523096"/>
                  <a:ext cx="1076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68F0AB23-6691-88EC-0FDC-8384FCE9B4D1}"/>
                    </a:ext>
                  </a:extLst>
                </p14:cNvPr>
                <p14:cNvContentPartPr/>
                <p14:nvPr/>
              </p14:nvContentPartPr>
              <p14:xfrm>
                <a:off x="354803" y="531736"/>
                <a:ext cx="30600" cy="1404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68F0AB23-6691-88EC-0FDC-8384FCE9B4D1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47243" y="524176"/>
                  <a:ext cx="4572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4379C1AF-CF01-6B7E-B415-BE8B5CEB20FE}"/>
                    </a:ext>
                  </a:extLst>
                </p14:cNvPr>
                <p14:cNvContentPartPr/>
                <p14:nvPr/>
              </p14:nvContentPartPr>
              <p14:xfrm>
                <a:off x="380363" y="613096"/>
                <a:ext cx="41760" cy="226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4379C1AF-CF01-6B7E-B415-BE8B5CEB20FE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72803" y="605536"/>
                  <a:ext cx="568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B2CF7476-CF61-1073-B8AE-F6936B4684F9}"/>
                    </a:ext>
                  </a:extLst>
                </p14:cNvPr>
                <p14:cNvContentPartPr/>
                <p14:nvPr/>
              </p14:nvContentPartPr>
              <p14:xfrm>
                <a:off x="437243" y="578536"/>
                <a:ext cx="25560" cy="12924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B2CF7476-CF61-1073-B8AE-F6936B4684F9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429683" y="570976"/>
                  <a:ext cx="4068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5BFCCCB3-5B87-A31A-D5F4-45BC90DFD469}"/>
                    </a:ext>
                  </a:extLst>
                </p14:cNvPr>
                <p14:cNvContentPartPr/>
                <p14:nvPr/>
              </p14:nvContentPartPr>
              <p14:xfrm>
                <a:off x="520763" y="582136"/>
                <a:ext cx="99360" cy="687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5BFCCCB3-5B87-A31A-D5F4-45BC90DFD469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513203" y="574576"/>
                  <a:ext cx="1141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ABCDB7B5-2CB3-B32B-C22C-D8BD90919A34}"/>
                    </a:ext>
                  </a:extLst>
                </p14:cNvPr>
                <p14:cNvContentPartPr/>
                <p14:nvPr/>
              </p14:nvContentPartPr>
              <p14:xfrm>
                <a:off x="721283" y="539656"/>
                <a:ext cx="3600" cy="9792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ABCDB7B5-2CB3-B32B-C22C-D8BD90919A3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713723" y="532096"/>
                  <a:ext cx="1872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8A5FA50A-711E-C6E3-93A6-37E0EFEA8B5F}"/>
                    </a:ext>
                  </a:extLst>
                </p14:cNvPr>
                <p14:cNvContentPartPr/>
                <p14:nvPr/>
              </p14:nvContentPartPr>
              <p14:xfrm>
                <a:off x="607523" y="709576"/>
                <a:ext cx="131040" cy="1386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8A5FA50A-711E-C6E3-93A6-37E0EFEA8B5F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99963" y="702016"/>
                  <a:ext cx="1461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7B37D54B-1263-79BE-2AE4-14DA0237E32A}"/>
                    </a:ext>
                  </a:extLst>
                </p14:cNvPr>
                <p14:cNvContentPartPr/>
                <p14:nvPr/>
              </p14:nvContentPartPr>
              <p14:xfrm>
                <a:off x="838283" y="546496"/>
                <a:ext cx="110880" cy="9468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7B37D54B-1263-79BE-2AE4-14DA0237E32A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830723" y="538936"/>
                  <a:ext cx="1260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0358E10A-3639-28F4-97B4-D7D3FC369AF9}"/>
                    </a:ext>
                  </a:extLst>
                </p14:cNvPr>
                <p14:cNvContentPartPr/>
                <p14:nvPr/>
              </p14:nvContentPartPr>
              <p14:xfrm>
                <a:off x="798683" y="698056"/>
                <a:ext cx="164160" cy="2376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0358E10A-3639-28F4-97B4-D7D3FC369AF9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91123" y="690496"/>
                  <a:ext cx="1792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068DC9D1-4C93-33E3-B10D-7F74A73E603C}"/>
                    </a:ext>
                  </a:extLst>
                </p14:cNvPr>
                <p14:cNvContentPartPr/>
                <p14:nvPr/>
              </p14:nvContentPartPr>
              <p14:xfrm>
                <a:off x="867803" y="776176"/>
                <a:ext cx="147600" cy="892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068DC9D1-4C93-33E3-B10D-7F74A73E603C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60243" y="768616"/>
                  <a:ext cx="162720" cy="10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5" name="Gruppo 264">
            <a:extLst>
              <a:ext uri="{FF2B5EF4-FFF2-40B4-BE49-F238E27FC236}">
                <a16:creationId xmlns:a16="http://schemas.microsoft.com/office/drawing/2014/main" id="{5F4E8D18-2A1B-7A0B-BAD9-D0D13EB4DF7A}"/>
              </a:ext>
            </a:extLst>
          </p:cNvPr>
          <p:cNvGrpSpPr/>
          <p:nvPr/>
        </p:nvGrpSpPr>
        <p:grpSpPr>
          <a:xfrm>
            <a:off x="1372163" y="534256"/>
            <a:ext cx="1074960" cy="355320"/>
            <a:chOff x="1372163" y="534256"/>
            <a:chExt cx="1074960" cy="35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CD93ACB7-5472-5FF0-10B2-967FBF05EAB6}"/>
                    </a:ext>
                  </a:extLst>
                </p14:cNvPr>
                <p14:cNvContentPartPr/>
                <p14:nvPr/>
              </p14:nvContentPartPr>
              <p14:xfrm>
                <a:off x="1389803" y="546496"/>
                <a:ext cx="118440" cy="968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CD93ACB7-5472-5FF0-10B2-967FBF05EAB6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382243" y="538936"/>
                  <a:ext cx="1335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659596B3-D29F-2C25-F72F-EFB4A9317C9A}"/>
                    </a:ext>
                  </a:extLst>
                </p14:cNvPr>
                <p14:cNvContentPartPr/>
                <p14:nvPr/>
              </p14:nvContentPartPr>
              <p14:xfrm>
                <a:off x="1449563" y="671056"/>
                <a:ext cx="5760" cy="2628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659596B3-D29F-2C25-F72F-EFB4A9317C9A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442003" y="663496"/>
                  <a:ext cx="20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38087C1E-33B7-E2A2-6B93-260F3D8D2EF9}"/>
                    </a:ext>
                  </a:extLst>
                </p14:cNvPr>
                <p14:cNvContentPartPr/>
                <p14:nvPr/>
              </p14:nvContentPartPr>
              <p14:xfrm>
                <a:off x="1372163" y="693016"/>
                <a:ext cx="152640" cy="439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38087C1E-33B7-E2A2-6B93-260F3D8D2EF9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364603" y="685456"/>
                  <a:ext cx="1677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3561F8F4-02FA-8093-1096-7D244F8E7506}"/>
                    </a:ext>
                  </a:extLst>
                </p14:cNvPr>
                <p14:cNvContentPartPr/>
                <p14:nvPr/>
              </p14:nvContentPartPr>
              <p14:xfrm>
                <a:off x="1583483" y="534256"/>
                <a:ext cx="201960" cy="1083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3561F8F4-02FA-8093-1096-7D244F8E7506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576283" y="526696"/>
                  <a:ext cx="2170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1DFCF2A0-7072-9C4E-AF04-812D28D14DD9}"/>
                    </a:ext>
                  </a:extLst>
                </p14:cNvPr>
                <p14:cNvContentPartPr/>
                <p14:nvPr/>
              </p14:nvContentPartPr>
              <p14:xfrm>
                <a:off x="1552883" y="662776"/>
                <a:ext cx="196560" cy="352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1DFCF2A0-7072-9C4E-AF04-812D28D14DD9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545323" y="655216"/>
                  <a:ext cx="2116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66587E24-1DA9-9792-8EC9-436E075683C2}"/>
                    </a:ext>
                  </a:extLst>
                </p14:cNvPr>
                <p14:cNvContentPartPr/>
                <p14:nvPr/>
              </p14:nvContentPartPr>
              <p14:xfrm>
                <a:off x="1592843" y="761056"/>
                <a:ext cx="174960" cy="12852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66587E24-1DA9-9792-8EC9-436E075683C2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585283" y="753496"/>
                  <a:ext cx="1900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FBC4EBD3-BE3E-689C-CAF9-7E2090CED621}"/>
                    </a:ext>
                  </a:extLst>
                </p14:cNvPr>
                <p14:cNvContentPartPr/>
                <p14:nvPr/>
              </p14:nvContentPartPr>
              <p14:xfrm>
                <a:off x="1870043" y="588256"/>
                <a:ext cx="154440" cy="1317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FBC4EBD3-BE3E-689C-CAF9-7E2090CED621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862483" y="580696"/>
                  <a:ext cx="16956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2BE95D69-2602-D635-BBB6-74425244D97B}"/>
                    </a:ext>
                  </a:extLst>
                </p14:cNvPr>
                <p14:cNvContentPartPr/>
                <p14:nvPr/>
              </p14:nvContentPartPr>
              <p14:xfrm>
                <a:off x="1910363" y="652696"/>
                <a:ext cx="90720" cy="334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2BE95D69-2602-D635-BBB6-74425244D97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902803" y="645136"/>
                  <a:ext cx="105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40BC8978-20BD-FA63-9C03-3037D9C17602}"/>
                    </a:ext>
                  </a:extLst>
                </p14:cNvPr>
                <p14:cNvContentPartPr/>
                <p14:nvPr/>
              </p14:nvContentPartPr>
              <p14:xfrm>
                <a:off x="1947803" y="754576"/>
                <a:ext cx="25200" cy="6372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40BC8978-20BD-FA63-9C03-3037D9C17602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940603" y="747016"/>
                  <a:ext cx="4032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07F90617-AE48-5745-C317-5FC0AF9A4EE9}"/>
                    </a:ext>
                  </a:extLst>
                </p14:cNvPr>
                <p14:cNvContentPartPr/>
                <p14:nvPr/>
              </p14:nvContentPartPr>
              <p14:xfrm>
                <a:off x="1858883" y="785536"/>
                <a:ext cx="208800" cy="799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07F90617-AE48-5745-C317-5FC0AF9A4EE9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851683" y="777976"/>
                  <a:ext cx="22392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E71927C2-4A16-F5F9-569F-7D36013111EC}"/>
                    </a:ext>
                  </a:extLst>
                </p14:cNvPr>
                <p14:cNvContentPartPr/>
                <p14:nvPr/>
              </p14:nvContentPartPr>
              <p14:xfrm>
                <a:off x="2145443" y="584296"/>
                <a:ext cx="110520" cy="2340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E71927C2-4A16-F5F9-569F-7D36013111EC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2137883" y="576736"/>
                  <a:ext cx="12564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BE6766E8-862A-68B8-0791-CC9E3EE92DA5}"/>
                    </a:ext>
                  </a:extLst>
                </p14:cNvPr>
                <p14:cNvContentPartPr/>
                <p14:nvPr/>
              </p14:nvContentPartPr>
              <p14:xfrm>
                <a:off x="2099363" y="601576"/>
                <a:ext cx="128520" cy="15948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BE6766E8-862A-68B8-0791-CC9E3EE92DA5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2091803" y="594016"/>
                  <a:ext cx="1436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E77AF724-5188-25BF-3AA0-AB1B6616D745}"/>
                    </a:ext>
                  </a:extLst>
                </p14:cNvPr>
                <p14:cNvContentPartPr/>
                <p14:nvPr/>
              </p14:nvContentPartPr>
              <p14:xfrm>
                <a:off x="2292683" y="613816"/>
                <a:ext cx="23040" cy="13248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E77AF724-5188-25BF-3AA0-AB1B6616D745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2285123" y="606256"/>
                  <a:ext cx="381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3" name="Input penna 262">
                  <a:extLst>
                    <a:ext uri="{FF2B5EF4-FFF2-40B4-BE49-F238E27FC236}">
                      <a16:creationId xmlns:a16="http://schemas.microsoft.com/office/drawing/2014/main" id="{5DE5A95D-1200-AD19-F58D-44892F9ED106}"/>
                    </a:ext>
                  </a:extLst>
                </p14:cNvPr>
                <p14:cNvContentPartPr/>
                <p14:nvPr/>
              </p14:nvContentPartPr>
              <p14:xfrm>
                <a:off x="2290163" y="684016"/>
                <a:ext cx="156960" cy="25920"/>
              </p14:xfrm>
            </p:contentPart>
          </mc:Choice>
          <mc:Fallback>
            <p:pic>
              <p:nvPicPr>
                <p:cNvPr id="263" name="Input penna 262">
                  <a:extLst>
                    <a:ext uri="{FF2B5EF4-FFF2-40B4-BE49-F238E27FC236}">
                      <a16:creationId xmlns:a16="http://schemas.microsoft.com/office/drawing/2014/main" id="{5DE5A95D-1200-AD19-F58D-44892F9ED106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282603" y="676456"/>
                  <a:ext cx="172080" cy="4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7" name="Gruppo 296">
            <a:extLst>
              <a:ext uri="{FF2B5EF4-FFF2-40B4-BE49-F238E27FC236}">
                <a16:creationId xmlns:a16="http://schemas.microsoft.com/office/drawing/2014/main" id="{8063EFD6-6058-73B0-2F4E-43AF53AA366E}"/>
              </a:ext>
            </a:extLst>
          </p:cNvPr>
          <p:cNvGrpSpPr/>
          <p:nvPr/>
        </p:nvGrpSpPr>
        <p:grpSpPr>
          <a:xfrm>
            <a:off x="2559803" y="577096"/>
            <a:ext cx="208080" cy="185400"/>
            <a:chOff x="2559803" y="577096"/>
            <a:chExt cx="20808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4B5FECEA-D2C2-F6D3-0EB9-AAD3F8CA1E15}"/>
                    </a:ext>
                  </a:extLst>
                </p14:cNvPr>
                <p14:cNvContentPartPr/>
                <p14:nvPr/>
              </p14:nvContentPartPr>
              <p14:xfrm>
                <a:off x="2570243" y="577096"/>
                <a:ext cx="122400" cy="234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4B5FECEA-D2C2-F6D3-0EB9-AAD3F8CA1E15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562683" y="569536"/>
                  <a:ext cx="13752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BB5E286F-1BD7-4879-F218-AE4BF4964DC6}"/>
                    </a:ext>
                  </a:extLst>
                </p14:cNvPr>
                <p14:cNvContentPartPr/>
                <p14:nvPr/>
              </p14:nvContentPartPr>
              <p14:xfrm>
                <a:off x="2559803" y="584656"/>
                <a:ext cx="118440" cy="15192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BB5E286F-1BD7-4879-F218-AE4BF4964DC6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2552243" y="577096"/>
                  <a:ext cx="1335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02C515E9-F943-105E-B927-03A45FB44A84}"/>
                    </a:ext>
                  </a:extLst>
                </p14:cNvPr>
                <p14:cNvContentPartPr/>
                <p14:nvPr/>
              </p14:nvContentPartPr>
              <p14:xfrm>
                <a:off x="2669963" y="653056"/>
                <a:ext cx="52200" cy="1728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02C515E9-F943-105E-B927-03A45FB44A8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2662403" y="645496"/>
                  <a:ext cx="67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CA4E729A-ED06-DC53-B105-29CCD0B7DC4A}"/>
                    </a:ext>
                  </a:extLst>
                </p14:cNvPr>
                <p14:cNvContentPartPr/>
                <p14:nvPr/>
              </p14:nvContentPartPr>
              <p14:xfrm>
                <a:off x="2750603" y="591136"/>
                <a:ext cx="17280" cy="1713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CA4E729A-ED06-DC53-B105-29CCD0B7DC4A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2743043" y="583576"/>
                  <a:ext cx="32400" cy="18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9FC74997-07BE-60E0-2AD7-749D169F5D9B}"/>
              </a:ext>
            </a:extLst>
          </p:cNvPr>
          <p:cNvGrpSpPr/>
          <p:nvPr/>
        </p:nvGrpSpPr>
        <p:grpSpPr>
          <a:xfrm>
            <a:off x="223403" y="1021696"/>
            <a:ext cx="1882440" cy="372600"/>
            <a:chOff x="223403" y="1021696"/>
            <a:chExt cx="1882440" cy="37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5D1F1B6A-2EB2-C893-DBC1-D302BBE94F13}"/>
                    </a:ext>
                  </a:extLst>
                </p14:cNvPr>
                <p14:cNvContentPartPr/>
                <p14:nvPr/>
              </p14:nvContentPartPr>
              <p14:xfrm>
                <a:off x="365243" y="1021696"/>
                <a:ext cx="18720" cy="5580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5D1F1B6A-2EB2-C893-DBC1-D302BBE94F13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357683" y="1014136"/>
                  <a:ext cx="33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05CB997D-4600-2137-27F4-3C0536B45DE7}"/>
                    </a:ext>
                  </a:extLst>
                </p14:cNvPr>
                <p14:cNvContentPartPr/>
                <p14:nvPr/>
              </p14:nvContentPartPr>
              <p14:xfrm>
                <a:off x="223403" y="1091896"/>
                <a:ext cx="299880" cy="262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05CB997D-4600-2137-27F4-3C0536B45DE7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215843" y="1084336"/>
                  <a:ext cx="3150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E0E0CE4A-0320-F380-2AF4-0E16E9F8B9FE}"/>
                    </a:ext>
                  </a:extLst>
                </p14:cNvPr>
                <p14:cNvContentPartPr/>
                <p14:nvPr/>
              </p14:nvContentPartPr>
              <p14:xfrm>
                <a:off x="290723" y="1111336"/>
                <a:ext cx="149400" cy="1288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E0E0CE4A-0320-F380-2AF4-0E16E9F8B9FE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83163" y="1103776"/>
                  <a:ext cx="16452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EA4815FF-8882-ED37-AD6B-ED2E51F1D1EF}"/>
                    </a:ext>
                  </a:extLst>
                </p14:cNvPr>
                <p14:cNvContentPartPr/>
                <p14:nvPr/>
              </p14:nvContentPartPr>
              <p14:xfrm>
                <a:off x="399083" y="1131856"/>
                <a:ext cx="105120" cy="3600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EA4815FF-8882-ED37-AD6B-ED2E51F1D1EF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391523" y="1124296"/>
                  <a:ext cx="1202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92DB2AF0-C599-E9AC-6F42-A9E02E1441BB}"/>
                    </a:ext>
                  </a:extLst>
                </p14:cNvPr>
                <p14:cNvContentPartPr/>
                <p14:nvPr/>
              </p14:nvContentPartPr>
              <p14:xfrm>
                <a:off x="333563" y="1265416"/>
                <a:ext cx="130680" cy="2052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92DB2AF0-C599-E9AC-6F42-A9E02E1441BB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326003" y="1257856"/>
                  <a:ext cx="145800" cy="3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1D4A6404-211F-5B27-5783-78A242EA599A}"/>
                    </a:ext>
                  </a:extLst>
                </p14:cNvPr>
                <p14:cNvContentPartPr/>
                <p14:nvPr/>
              </p14:nvContentPartPr>
              <p14:xfrm>
                <a:off x="396203" y="1266856"/>
                <a:ext cx="73800" cy="8460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1D4A6404-211F-5B27-5783-78A242EA599A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388643" y="1259296"/>
                  <a:ext cx="889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DC8C8D89-2E84-2E66-2201-171B1205FC2C}"/>
                    </a:ext>
                  </a:extLst>
                </p14:cNvPr>
                <p14:cNvContentPartPr/>
                <p14:nvPr/>
              </p14:nvContentPartPr>
              <p14:xfrm>
                <a:off x="640283" y="1100896"/>
                <a:ext cx="94320" cy="8352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DC8C8D89-2E84-2E66-2201-171B1205FC2C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632723" y="1093336"/>
                  <a:ext cx="10908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DDB085F1-16C2-EE40-C8BA-66735ED5D25C}"/>
                    </a:ext>
                  </a:extLst>
                </p14:cNvPr>
                <p14:cNvContentPartPr/>
                <p14:nvPr/>
              </p14:nvContentPartPr>
              <p14:xfrm>
                <a:off x="580163" y="1213216"/>
                <a:ext cx="149040" cy="313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DDB085F1-16C2-EE40-C8BA-66735ED5D25C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72603" y="1205656"/>
                  <a:ext cx="16380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1AA84D72-55AB-AFF8-7E3A-ABDC03EE2FC7}"/>
                    </a:ext>
                  </a:extLst>
                </p14:cNvPr>
                <p14:cNvContentPartPr/>
                <p14:nvPr/>
              </p14:nvContentPartPr>
              <p14:xfrm>
                <a:off x="729923" y="1232656"/>
                <a:ext cx="3240" cy="248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1AA84D72-55AB-AFF8-7E3A-ABDC03EE2FC7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722723" y="1225096"/>
                  <a:ext cx="18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0A3C2C9B-D063-D7AE-61E6-C4C1B79F17FE}"/>
                    </a:ext>
                  </a:extLst>
                </p14:cNvPr>
                <p14:cNvContentPartPr/>
                <p14:nvPr/>
              </p14:nvContentPartPr>
              <p14:xfrm>
                <a:off x="632003" y="1303936"/>
                <a:ext cx="169920" cy="9036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0A3C2C9B-D063-D7AE-61E6-C4C1B79F17FE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624443" y="1296376"/>
                  <a:ext cx="1850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A1663A2B-77E6-FAA0-8EDE-71A9C341EDF0}"/>
                    </a:ext>
                  </a:extLst>
                </p14:cNvPr>
                <p14:cNvContentPartPr/>
                <p14:nvPr/>
              </p14:nvContentPartPr>
              <p14:xfrm>
                <a:off x="864203" y="1117096"/>
                <a:ext cx="118440" cy="2030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A1663A2B-77E6-FAA0-8EDE-71A9C341EDF0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856643" y="1109536"/>
                  <a:ext cx="1335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C8258CE5-8719-8452-FB47-0BC63A962CA6}"/>
                    </a:ext>
                  </a:extLst>
                </p14:cNvPr>
                <p14:cNvContentPartPr/>
                <p14:nvPr/>
              </p14:nvContentPartPr>
              <p14:xfrm>
                <a:off x="990563" y="1169656"/>
                <a:ext cx="84600" cy="6732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C8258CE5-8719-8452-FB47-0BC63A962CA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983003" y="1162096"/>
                  <a:ext cx="9936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E52B0C6C-8222-4587-4A86-D1A88F759543}"/>
                    </a:ext>
                  </a:extLst>
                </p14:cNvPr>
                <p14:cNvContentPartPr/>
                <p14:nvPr/>
              </p14:nvContentPartPr>
              <p14:xfrm>
                <a:off x="1051763" y="1127896"/>
                <a:ext cx="33480" cy="17748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E52B0C6C-8222-4587-4A86-D1A88F759543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044203" y="1120336"/>
                  <a:ext cx="48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F4E17BBB-33CB-4362-BCA8-831BD2F7C2D0}"/>
                    </a:ext>
                  </a:extLst>
                </p14:cNvPr>
                <p14:cNvContentPartPr/>
                <p14:nvPr/>
              </p14:nvContentPartPr>
              <p14:xfrm>
                <a:off x="1191803" y="1142656"/>
                <a:ext cx="125280" cy="10044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F4E17BBB-33CB-4362-BCA8-831BD2F7C2D0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184243" y="1135096"/>
                  <a:ext cx="1404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BD3A5956-5B02-5F73-7F8A-D09BAF78AC1D}"/>
                    </a:ext>
                  </a:extLst>
                </p14:cNvPr>
                <p14:cNvContentPartPr/>
                <p14:nvPr/>
              </p14:nvContentPartPr>
              <p14:xfrm>
                <a:off x="1352363" y="1142296"/>
                <a:ext cx="96480" cy="39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BD3A5956-5B02-5F73-7F8A-D09BAF78AC1D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344803" y="1134736"/>
                  <a:ext cx="1116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C11DC29B-7173-3106-2CB9-B9958C0A0C69}"/>
                    </a:ext>
                  </a:extLst>
                </p14:cNvPr>
                <p14:cNvContentPartPr/>
                <p14:nvPr/>
              </p14:nvContentPartPr>
              <p14:xfrm>
                <a:off x="1352003" y="1231216"/>
                <a:ext cx="84960" cy="205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C11DC29B-7173-3106-2CB9-B9958C0A0C69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344443" y="1223656"/>
                  <a:ext cx="1000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FFB972CE-ACDA-03B2-C968-DAB66187847E}"/>
                    </a:ext>
                  </a:extLst>
                </p14:cNvPr>
                <p14:cNvContentPartPr/>
                <p14:nvPr/>
              </p14:nvContentPartPr>
              <p14:xfrm>
                <a:off x="1437683" y="1109896"/>
                <a:ext cx="46800" cy="19116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FFB972CE-ACDA-03B2-C968-DAB66187847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430123" y="1102336"/>
                  <a:ext cx="61920" cy="20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64546817-CC5A-F58C-405A-A6376274A778}"/>
                    </a:ext>
                  </a:extLst>
                </p14:cNvPr>
                <p14:cNvContentPartPr/>
                <p14:nvPr/>
              </p14:nvContentPartPr>
              <p14:xfrm>
                <a:off x="1510403" y="1111336"/>
                <a:ext cx="42840" cy="17892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64546817-CC5A-F58C-405A-A6376274A778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502843" y="1103776"/>
                  <a:ext cx="5796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290" name="Input penna 289">
                  <a:extLst>
                    <a:ext uri="{FF2B5EF4-FFF2-40B4-BE49-F238E27FC236}">
                      <a16:creationId xmlns:a16="http://schemas.microsoft.com/office/drawing/2014/main" id="{02F60675-83A7-7B05-F2DB-B5223A2D0497}"/>
                    </a:ext>
                  </a:extLst>
                </p14:cNvPr>
                <p14:cNvContentPartPr/>
                <p14:nvPr/>
              </p14:nvContentPartPr>
              <p14:xfrm>
                <a:off x="1659803" y="1127536"/>
                <a:ext cx="92520" cy="93960"/>
              </p14:xfrm>
            </p:contentPart>
          </mc:Choice>
          <mc:Fallback>
            <p:pic>
              <p:nvPicPr>
                <p:cNvPr id="290" name="Input penna 289">
                  <a:extLst>
                    <a:ext uri="{FF2B5EF4-FFF2-40B4-BE49-F238E27FC236}">
                      <a16:creationId xmlns:a16="http://schemas.microsoft.com/office/drawing/2014/main" id="{02F60675-83A7-7B05-F2DB-B5223A2D0497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652243" y="1119976"/>
                  <a:ext cx="107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291" name="Input penna 290">
                  <a:extLst>
                    <a:ext uri="{FF2B5EF4-FFF2-40B4-BE49-F238E27FC236}">
                      <a16:creationId xmlns:a16="http://schemas.microsoft.com/office/drawing/2014/main" id="{0D4B2846-8C03-87B0-1EF5-234754FBDAFB}"/>
                    </a:ext>
                  </a:extLst>
                </p14:cNvPr>
                <p14:cNvContentPartPr/>
                <p14:nvPr/>
              </p14:nvContentPartPr>
              <p14:xfrm>
                <a:off x="1672043" y="1232296"/>
                <a:ext cx="48600" cy="110520"/>
              </p14:xfrm>
            </p:contentPart>
          </mc:Choice>
          <mc:Fallback>
            <p:pic>
              <p:nvPicPr>
                <p:cNvPr id="291" name="Input penna 290">
                  <a:extLst>
                    <a:ext uri="{FF2B5EF4-FFF2-40B4-BE49-F238E27FC236}">
                      <a16:creationId xmlns:a16="http://schemas.microsoft.com/office/drawing/2014/main" id="{0D4B2846-8C03-87B0-1EF5-234754FBDAFB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664483" y="1224736"/>
                  <a:ext cx="6336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292" name="Input penna 291">
                  <a:extLst>
                    <a:ext uri="{FF2B5EF4-FFF2-40B4-BE49-F238E27FC236}">
                      <a16:creationId xmlns:a16="http://schemas.microsoft.com/office/drawing/2014/main" id="{01411024-7565-CC4F-A9F6-716135DEEC92}"/>
                    </a:ext>
                  </a:extLst>
                </p14:cNvPr>
                <p14:cNvContentPartPr/>
                <p14:nvPr/>
              </p14:nvContentPartPr>
              <p14:xfrm>
                <a:off x="1763843" y="1257136"/>
                <a:ext cx="23400" cy="67320"/>
              </p14:xfrm>
            </p:contentPart>
          </mc:Choice>
          <mc:Fallback>
            <p:pic>
              <p:nvPicPr>
                <p:cNvPr id="292" name="Input penna 291">
                  <a:extLst>
                    <a:ext uri="{FF2B5EF4-FFF2-40B4-BE49-F238E27FC236}">
                      <a16:creationId xmlns:a16="http://schemas.microsoft.com/office/drawing/2014/main" id="{01411024-7565-CC4F-A9F6-716135DEEC92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756283" y="1249576"/>
                  <a:ext cx="38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AA4A1D0F-B51D-4A2B-E4B9-B13C6B3F2274}"/>
                    </a:ext>
                  </a:extLst>
                </p14:cNvPr>
                <p14:cNvContentPartPr/>
                <p14:nvPr/>
              </p14:nvContentPartPr>
              <p14:xfrm>
                <a:off x="1533083" y="1363336"/>
                <a:ext cx="572760" cy="162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AA4A1D0F-B51D-4A2B-E4B9-B13C6B3F2274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525523" y="1355776"/>
                  <a:ext cx="587880" cy="31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0" name="Gruppo 299">
            <a:extLst>
              <a:ext uri="{FF2B5EF4-FFF2-40B4-BE49-F238E27FC236}">
                <a16:creationId xmlns:a16="http://schemas.microsoft.com/office/drawing/2014/main" id="{12A054AF-2A09-3F49-9B7D-CCB812E111D8}"/>
              </a:ext>
            </a:extLst>
          </p:cNvPr>
          <p:cNvGrpSpPr/>
          <p:nvPr/>
        </p:nvGrpSpPr>
        <p:grpSpPr>
          <a:xfrm>
            <a:off x="228506" y="5704912"/>
            <a:ext cx="749520" cy="431640"/>
            <a:chOff x="228506" y="5704912"/>
            <a:chExt cx="749520" cy="43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1A58E76-CF0C-6769-32F8-7A27D1C7819C}"/>
                    </a:ext>
                  </a:extLst>
                </p14:cNvPr>
                <p14:cNvContentPartPr/>
                <p14:nvPr/>
              </p14:nvContentPartPr>
              <p14:xfrm>
                <a:off x="282506" y="5741992"/>
                <a:ext cx="155520" cy="1306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1A58E76-CF0C-6769-32F8-7A27D1C7819C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274946" y="5734432"/>
                  <a:ext cx="17064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3986EE34-D1B5-DCA9-4FB8-3860E6A56ED2}"/>
                    </a:ext>
                  </a:extLst>
                </p14:cNvPr>
                <p14:cNvContentPartPr/>
                <p14:nvPr/>
              </p14:nvContentPartPr>
              <p14:xfrm>
                <a:off x="329306" y="5916592"/>
                <a:ext cx="4320" cy="5292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3986EE34-D1B5-DCA9-4FB8-3860E6A56ED2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321746" y="5909032"/>
                  <a:ext cx="1944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8D9CA6C0-258A-B394-FB87-E3A0BF863DA6}"/>
                    </a:ext>
                  </a:extLst>
                </p14:cNvPr>
                <p14:cNvContentPartPr/>
                <p14:nvPr/>
              </p14:nvContentPartPr>
              <p14:xfrm>
                <a:off x="228506" y="5930992"/>
                <a:ext cx="221760" cy="633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8D9CA6C0-258A-B394-FB87-E3A0BF863DA6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220946" y="5923432"/>
                  <a:ext cx="2368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956F000F-71E8-31A4-0928-A880F86B7F0A}"/>
                    </a:ext>
                  </a:extLst>
                </p14:cNvPr>
                <p14:cNvContentPartPr/>
                <p14:nvPr/>
              </p14:nvContentPartPr>
              <p14:xfrm>
                <a:off x="553946" y="5704912"/>
                <a:ext cx="156960" cy="11808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956F000F-71E8-31A4-0928-A880F86B7F0A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546386" y="5697352"/>
                  <a:ext cx="1720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F42F2E9-FE0F-37D5-553C-634FDFD50868}"/>
                    </a:ext>
                  </a:extLst>
                </p14:cNvPr>
                <p14:cNvContentPartPr/>
                <p14:nvPr/>
              </p14:nvContentPartPr>
              <p14:xfrm>
                <a:off x="458186" y="5830912"/>
                <a:ext cx="250920" cy="658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F42F2E9-FE0F-37D5-553C-634FDFD50868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450626" y="5823352"/>
                  <a:ext cx="26568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A0F9D28-3A64-637E-B2D0-2F685F88F749}"/>
                    </a:ext>
                  </a:extLst>
                </p14:cNvPr>
                <p14:cNvContentPartPr/>
                <p14:nvPr/>
              </p14:nvContentPartPr>
              <p14:xfrm>
                <a:off x="578786" y="5922352"/>
                <a:ext cx="188640" cy="878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A0F9D28-3A64-637E-B2D0-2F685F88F749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571226" y="5914792"/>
                  <a:ext cx="2037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1533563-28DB-DBBD-8E75-4214172B4671}"/>
                    </a:ext>
                  </a:extLst>
                </p14:cNvPr>
                <p14:cNvContentPartPr/>
                <p14:nvPr/>
              </p14:nvContentPartPr>
              <p14:xfrm>
                <a:off x="813146" y="5748112"/>
                <a:ext cx="125280" cy="741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1533563-28DB-DBBD-8E75-4214172B4671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805586" y="5740552"/>
                  <a:ext cx="140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681C4645-DE29-37D2-7123-5D34CD2EA3EF}"/>
                    </a:ext>
                  </a:extLst>
                </p14:cNvPr>
                <p14:cNvContentPartPr/>
                <p14:nvPr/>
              </p14:nvContentPartPr>
              <p14:xfrm>
                <a:off x="746906" y="5876992"/>
                <a:ext cx="177840" cy="226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681C4645-DE29-37D2-7123-5D34CD2EA3EF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39346" y="5869792"/>
                  <a:ext cx="192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104499D6-0892-B8CA-4D00-C5BFADCEE8AD}"/>
                    </a:ext>
                  </a:extLst>
                </p14:cNvPr>
                <p14:cNvContentPartPr/>
                <p14:nvPr/>
              </p14:nvContentPartPr>
              <p14:xfrm>
                <a:off x="800186" y="5948632"/>
                <a:ext cx="177840" cy="8748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104499D6-0892-B8CA-4D00-C5BFADCEE8AD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92626" y="5941072"/>
                  <a:ext cx="19296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F987C4B9-6640-AC4C-BB1D-BFA0CAEF72F9}"/>
                    </a:ext>
                  </a:extLst>
                </p14:cNvPr>
                <p14:cNvContentPartPr/>
                <p14:nvPr/>
              </p14:nvContentPartPr>
              <p14:xfrm>
                <a:off x="755483" y="6081112"/>
                <a:ext cx="216360" cy="554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F987C4B9-6640-AC4C-BB1D-BFA0CAEF72F9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47923" y="6073552"/>
                  <a:ext cx="231480" cy="70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14">
            <p14:nvContentPartPr>
              <p14:cNvPr id="301" name="Input penna 300">
                <a:extLst>
                  <a:ext uri="{FF2B5EF4-FFF2-40B4-BE49-F238E27FC236}">
                    <a16:creationId xmlns:a16="http://schemas.microsoft.com/office/drawing/2014/main" id="{524B4D9D-900E-EF02-BA7A-2B193EB2CA13}"/>
                  </a:ext>
                </a:extLst>
              </p14:cNvPr>
              <p14:cNvContentPartPr/>
              <p14:nvPr/>
            </p14:nvContentPartPr>
            <p14:xfrm>
              <a:off x="8505329" y="5837032"/>
              <a:ext cx="190800" cy="292320"/>
            </p14:xfrm>
          </p:contentPart>
        </mc:Choice>
        <mc:Fallback>
          <p:pic>
            <p:nvPicPr>
              <p:cNvPr id="301" name="Input penna 300">
                <a:extLst>
                  <a:ext uri="{FF2B5EF4-FFF2-40B4-BE49-F238E27FC236}">
                    <a16:creationId xmlns:a16="http://schemas.microsoft.com/office/drawing/2014/main" id="{524B4D9D-900E-EF02-BA7A-2B193EB2CA13}"/>
                  </a:ext>
                </a:extLst>
              </p:cNvPr>
              <p:cNvPicPr/>
              <p:nvPr/>
            </p:nvPicPr>
            <p:blipFill>
              <a:blip r:embed="rId415"/>
              <a:stretch>
                <a:fillRect/>
              </a:stretch>
            </p:blipFill>
            <p:spPr>
              <a:xfrm>
                <a:off x="8497769" y="5829472"/>
                <a:ext cx="205920" cy="30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06" name="Gruppo 305">
            <a:extLst>
              <a:ext uri="{FF2B5EF4-FFF2-40B4-BE49-F238E27FC236}">
                <a16:creationId xmlns:a16="http://schemas.microsoft.com/office/drawing/2014/main" id="{5B134E68-AB67-5FA4-55E7-8B4D1666369D}"/>
              </a:ext>
            </a:extLst>
          </p:cNvPr>
          <p:cNvGrpSpPr/>
          <p:nvPr/>
        </p:nvGrpSpPr>
        <p:grpSpPr>
          <a:xfrm>
            <a:off x="4385121" y="6770152"/>
            <a:ext cx="79200" cy="175320"/>
            <a:chOff x="4385121" y="6770152"/>
            <a:chExt cx="79200" cy="175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343A9D7B-77CB-1356-A343-865C43DAB421}"/>
                    </a:ext>
                  </a:extLst>
                </p14:cNvPr>
                <p14:cNvContentPartPr/>
                <p14:nvPr/>
              </p14:nvContentPartPr>
              <p14:xfrm>
                <a:off x="4409601" y="6770152"/>
                <a:ext cx="24840" cy="6444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343A9D7B-77CB-1356-A343-865C43DAB421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4402041" y="6762592"/>
                  <a:ext cx="3996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E8B65E32-1CA9-3ED2-FB08-FD93D9B6CA32}"/>
                    </a:ext>
                  </a:extLst>
                </p14:cNvPr>
                <p14:cNvContentPartPr/>
                <p14:nvPr/>
              </p14:nvContentPartPr>
              <p14:xfrm>
                <a:off x="4385121" y="6848632"/>
                <a:ext cx="65880" cy="2520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E8B65E32-1CA9-3ED2-FB08-FD93D9B6CA32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377561" y="6841072"/>
                  <a:ext cx="806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B0AC91A7-C0D6-B442-65EF-BE0619D902F6}"/>
                    </a:ext>
                  </a:extLst>
                </p14:cNvPr>
                <p14:cNvContentPartPr/>
                <p14:nvPr/>
              </p14:nvContentPartPr>
              <p14:xfrm>
                <a:off x="4419321" y="6887512"/>
                <a:ext cx="45000" cy="5796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B0AC91A7-C0D6-B442-65EF-BE0619D902F6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411761" y="6880312"/>
                  <a:ext cx="60120" cy="73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22">
            <p14:nvContentPartPr>
              <p14:cNvPr id="307" name="Input penna 306">
                <a:extLst>
                  <a:ext uri="{FF2B5EF4-FFF2-40B4-BE49-F238E27FC236}">
                    <a16:creationId xmlns:a16="http://schemas.microsoft.com/office/drawing/2014/main" id="{96C3D5E3-DF1D-0DAF-A83E-581FD9BA7F3B}"/>
                  </a:ext>
                </a:extLst>
              </p14:cNvPr>
              <p14:cNvContentPartPr/>
              <p14:nvPr/>
            </p14:nvContentPartPr>
            <p14:xfrm>
              <a:off x="6347841" y="6713632"/>
              <a:ext cx="225720" cy="187920"/>
            </p14:xfrm>
          </p:contentPart>
        </mc:Choice>
        <mc:Fallback>
          <p:pic>
            <p:nvPicPr>
              <p:cNvPr id="307" name="Input penna 306">
                <a:extLst>
                  <a:ext uri="{FF2B5EF4-FFF2-40B4-BE49-F238E27FC236}">
                    <a16:creationId xmlns:a16="http://schemas.microsoft.com/office/drawing/2014/main" id="{96C3D5E3-DF1D-0DAF-A83E-581FD9BA7F3B}"/>
                  </a:ext>
                </a:extLst>
              </p:cNvPr>
              <p:cNvPicPr/>
              <p:nvPr/>
            </p:nvPicPr>
            <p:blipFill>
              <a:blip r:embed="rId423"/>
              <a:stretch>
                <a:fillRect/>
              </a:stretch>
            </p:blipFill>
            <p:spPr>
              <a:xfrm>
                <a:off x="6340281" y="6706072"/>
                <a:ext cx="240840" cy="20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773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9D06E-27ED-5DF2-853F-BC59B1F43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2D6D900-C2A0-AE55-73F8-0812427E885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6B667-2AEF-D1E1-867E-AE8AA1AF96F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AD17394-6E8A-CD5A-AA25-99A4399792F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C4BC549-7569-F849-2BBD-059F5C98F5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CD249E-5E27-CC4C-F166-6579475D237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422754E-3211-62F1-E89E-A496B18F0CE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2B945FE2-87C7-7B32-67C2-36CC9C8B790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09363E6-3B05-82AD-D428-4ED50DE2100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77E7C6C-0834-A6E3-9728-C5196CBAFBD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E980495-2F9A-BAFF-AF78-2FA7E781BF8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DCBCD64-6B04-6C33-3A91-D4CB9AA07AA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D0B974A-A038-DDBA-2CDD-2EFE773FCE4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4C7B912-F37C-F1B2-4D71-57D967706DD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EEF5432-DB74-3A55-BEF0-6FF4015D3BB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9D8A85E-6F45-039F-687F-DE1DF702A2A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F332BC-F43A-4F00-6FEE-18783A54BE2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5C8D022-7F3B-E9D2-7D33-ACC23F080982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D60254B-7ADA-5E66-611B-B77D05F42DF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E1B4671-EF64-633E-FB6D-095A63C486E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0E31318-D7E6-2B7C-18EA-E6F23E61F4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3CE42E0-4714-4B11-4839-77A04F6FFB3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48F7700-2586-D1EB-540A-9C722A4723A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04DA726-6C01-65A3-BB54-AB22ABF94E8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108D3C-03B4-664D-3899-EF0C0D4D26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D33E4B5-5B6E-2877-46CA-188C88636B7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8F35DA-0C07-A013-A565-7BB183AE25B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210612F-5931-B520-6C40-009DEDCC7D9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8D028BE-520D-4D6E-9B7D-0084E3AECF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532C17E-D180-EE26-929B-904E8EB4751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ADB9EE8-F36E-C9EE-E75C-DFF65132032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424CE3C-829F-FE76-51C7-0CE7D83D6A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BEB06B-8012-16A7-72BB-5B9298B582C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16A57C-492D-4466-EFE8-26B26E523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E43B80A-FAC5-3B2C-B42D-75EB23C21C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7722C8D-C7D4-C523-AA3E-45DC546AD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767" y="1661662"/>
            <a:ext cx="6092305" cy="354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5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D071E-5FBB-A450-CCF9-6FF1E5BFF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576FA4-1B3D-B3F6-828F-B1C75D8ACFD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92D1F4-1DD3-5575-93B8-F955579C7FB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F8C61B-514A-5D84-76D5-36EFEF2B19F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9D8A3AD-9294-1D3A-68D0-7C3DF2869AF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EE930CF-50B2-4ED3-386E-3F11A1A948F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B7E99FE-D120-B4A1-22B4-0E4DC01080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EBBA6F3-DBF9-D5B0-C892-58EEB627BDD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856ADD0-9146-AB18-072A-0F8078F81E5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E873C97-C354-2ED4-ADA1-080E7DB0F67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09FD28A-9757-37CD-F7EB-AACBCA18651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26F6F0A-C445-642E-314E-2A7AACC010F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1B5A969-A849-D4D2-6408-CD74A537434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6060632-179E-ED30-AF40-DE2E241A9A1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AECB735-120A-4F62-4E73-1227CC56E3F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4447894-661E-A1CE-170B-8F3F477775F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F2C77EA-9DA6-3719-AEA6-40C36D125D2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C873AA8-3C2C-765D-8C96-7B4D4D978B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B27BE7F-7E92-AE58-43F0-0D3952D11CB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804EDF-BE7E-1C04-E5F0-CD7AA7FBFB7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5203646-47DA-13FB-7AC0-1CF1C1AFA0A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88D6D5-5366-008C-0A1C-AEEC9CCEAF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DB9EE12-FB2C-2210-D4A7-CCAFF6176D9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7E1638D-BF0A-5FB1-5D6B-3082F31C4747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B14D90F-2014-A9C5-7EA3-7F1B923A61A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9344F38-85AA-7D88-241A-33414C40FEF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0B75C46-63A6-F822-4F03-91943375032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438F070-2110-23B7-A3E2-040289A412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C1168A7-F0CB-E32C-2664-4CA40485B37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C816F7-E2CE-A351-B025-47025A869D7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512239B-9787-9F10-7340-D8C65E6CE1B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8F3515E-C0E9-AA3E-A4FC-C8610EB3D1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C774BB-A18A-7369-C0D4-E416990D0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01D60C7-F016-4036-143B-132BFCE88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0A57E1C-3052-E2C6-548A-B53F1B39517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334393-2E53-D5F3-253B-93348BB1A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2716AE8-DDEB-6FBF-5C2A-EE88D1349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75411824-59E7-48D9-FFD3-54AEBE80B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104" y="622298"/>
            <a:ext cx="5655606" cy="5804438"/>
          </a:xfrm>
          <a:prstGeom prst="rect">
            <a:avLst/>
          </a:prstGeom>
        </p:spPr>
      </p:pic>
      <p:grpSp>
        <p:nvGrpSpPr>
          <p:cNvPr id="39" name="Gruppo 38">
            <a:extLst>
              <a:ext uri="{FF2B5EF4-FFF2-40B4-BE49-F238E27FC236}">
                <a16:creationId xmlns:a16="http://schemas.microsoft.com/office/drawing/2014/main" id="{3CC2994C-01F6-283C-B754-64C695A94139}"/>
              </a:ext>
            </a:extLst>
          </p:cNvPr>
          <p:cNvGrpSpPr/>
          <p:nvPr/>
        </p:nvGrpSpPr>
        <p:grpSpPr>
          <a:xfrm>
            <a:off x="301603" y="1237542"/>
            <a:ext cx="978840" cy="762480"/>
            <a:chOff x="301603" y="1237542"/>
            <a:chExt cx="978840" cy="76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1F8FE1E5-E488-5E79-C159-47306513E22E}"/>
                    </a:ext>
                  </a:extLst>
                </p14:cNvPr>
                <p14:cNvContentPartPr/>
                <p14:nvPr/>
              </p14:nvContentPartPr>
              <p14:xfrm>
                <a:off x="301603" y="1556142"/>
                <a:ext cx="360" cy="43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1F8FE1E5-E488-5E79-C159-47306513E22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043" y="1548942"/>
                  <a:ext cx="154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802BCCAF-1FE2-32B9-30A0-3F72FEDFE386}"/>
                    </a:ext>
                  </a:extLst>
                </p14:cNvPr>
                <p14:cNvContentPartPr/>
                <p14:nvPr/>
              </p14:nvContentPartPr>
              <p14:xfrm>
                <a:off x="430483" y="1442742"/>
                <a:ext cx="9720" cy="214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802BCCAF-1FE2-32B9-30A0-3F72FEDFE38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2923" y="1435182"/>
                  <a:ext cx="24840" cy="22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BED8D37F-E2F6-29D6-676D-3058BCA44920}"/>
                    </a:ext>
                  </a:extLst>
                </p14:cNvPr>
                <p14:cNvContentPartPr/>
                <p14:nvPr/>
              </p14:nvContentPartPr>
              <p14:xfrm>
                <a:off x="429403" y="1427262"/>
                <a:ext cx="170640" cy="245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BED8D37F-E2F6-29D6-676D-3058BCA4492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21843" y="1419702"/>
                  <a:ext cx="18576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27EFD365-769B-390E-2234-532D4A8088C8}"/>
                    </a:ext>
                  </a:extLst>
                </p14:cNvPr>
                <p14:cNvContentPartPr/>
                <p14:nvPr/>
              </p14:nvContentPartPr>
              <p14:xfrm>
                <a:off x="617683" y="1541742"/>
                <a:ext cx="111240" cy="35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27EFD365-769B-390E-2234-532D4A8088C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10123" y="1534182"/>
                  <a:ext cx="12636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C5BDF72-925C-BD5D-90BF-C8C381BDF81C}"/>
                    </a:ext>
                  </a:extLst>
                </p14:cNvPr>
                <p14:cNvContentPartPr/>
                <p14:nvPr/>
              </p14:nvContentPartPr>
              <p14:xfrm>
                <a:off x="728563" y="1420422"/>
                <a:ext cx="9720" cy="293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C5BDF72-925C-BD5D-90BF-C8C381BDF81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21003" y="1412862"/>
                  <a:ext cx="24840" cy="30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DDA42ED-9C3D-0662-2BA8-3B818A3428F2}"/>
                    </a:ext>
                  </a:extLst>
                </p14:cNvPr>
                <p14:cNvContentPartPr/>
                <p14:nvPr/>
              </p14:nvContentPartPr>
              <p14:xfrm>
                <a:off x="557563" y="1714902"/>
                <a:ext cx="171000" cy="2851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DDA42ED-9C3D-0662-2BA8-3B818A3428F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0003" y="1707342"/>
                  <a:ext cx="1861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EE412BB-13CE-FB0C-7F83-E39E726CD3AB}"/>
                    </a:ext>
                  </a:extLst>
                </p14:cNvPr>
                <p14:cNvContentPartPr/>
                <p14:nvPr/>
              </p14:nvContentPartPr>
              <p14:xfrm>
                <a:off x="853843" y="1452462"/>
                <a:ext cx="150120" cy="828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EE412BB-13CE-FB0C-7F83-E39E726CD3A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46283" y="1444902"/>
                  <a:ext cx="16524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2A8B81CA-294C-2C0E-6249-BA34266C333F}"/>
                    </a:ext>
                  </a:extLst>
                </p14:cNvPr>
                <p14:cNvContentPartPr/>
                <p14:nvPr/>
              </p14:nvContentPartPr>
              <p14:xfrm>
                <a:off x="815323" y="1505382"/>
                <a:ext cx="202680" cy="2264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2A8B81CA-294C-2C0E-6249-BA34266C333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07763" y="1497822"/>
                  <a:ext cx="2178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FF6B98C3-FC54-491D-B1C8-4DC83286EC76}"/>
                    </a:ext>
                  </a:extLst>
                </p14:cNvPr>
                <p14:cNvContentPartPr/>
                <p14:nvPr/>
              </p14:nvContentPartPr>
              <p14:xfrm>
                <a:off x="1055083" y="1518342"/>
                <a:ext cx="21960" cy="166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FF6B98C3-FC54-491D-B1C8-4DC83286EC7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47523" y="1510782"/>
                  <a:ext cx="3708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613C03C1-B320-4EA8-9245-8A87150E58D4}"/>
                    </a:ext>
                  </a:extLst>
                </p14:cNvPr>
                <p14:cNvContentPartPr/>
                <p14:nvPr/>
              </p14:nvContentPartPr>
              <p14:xfrm>
                <a:off x="1076683" y="1566942"/>
                <a:ext cx="164880" cy="120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613C03C1-B320-4EA8-9245-8A87150E58D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69123" y="1559742"/>
                  <a:ext cx="1800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F906542-1565-F48C-7584-5490A915BE2F}"/>
                    </a:ext>
                  </a:extLst>
                </p14:cNvPr>
                <p14:cNvContentPartPr/>
                <p14:nvPr/>
              </p14:nvContentPartPr>
              <p14:xfrm>
                <a:off x="932683" y="1237542"/>
                <a:ext cx="347760" cy="550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F906542-1565-F48C-7584-5490A915BE2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5123" y="1229982"/>
                  <a:ext cx="362520" cy="56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5CC787F0-B49B-CC4B-059E-79D2D0AAA63E}"/>
              </a:ext>
            </a:extLst>
          </p:cNvPr>
          <p:cNvGrpSpPr/>
          <p:nvPr/>
        </p:nvGrpSpPr>
        <p:grpSpPr>
          <a:xfrm>
            <a:off x="189283" y="3095142"/>
            <a:ext cx="970920" cy="640440"/>
            <a:chOff x="189283" y="3095142"/>
            <a:chExt cx="970920" cy="64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A8171DFE-227B-9CE2-3AA5-5FC5CD84CC4E}"/>
                    </a:ext>
                  </a:extLst>
                </p14:cNvPr>
                <p14:cNvContentPartPr/>
                <p14:nvPr/>
              </p14:nvContentPartPr>
              <p14:xfrm>
                <a:off x="189283" y="3220422"/>
                <a:ext cx="138960" cy="331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A8171DFE-227B-9CE2-3AA5-5FC5CD84CC4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81723" y="3212862"/>
                  <a:ext cx="15408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811F0370-E303-2F68-DBF3-67F56C54C393}"/>
                    </a:ext>
                  </a:extLst>
                </p14:cNvPr>
                <p14:cNvContentPartPr/>
                <p14:nvPr/>
              </p14:nvContentPartPr>
              <p14:xfrm>
                <a:off x="386203" y="3236262"/>
                <a:ext cx="32400" cy="3009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811F0370-E303-2F68-DBF3-67F56C54C39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78643" y="3228702"/>
                  <a:ext cx="4752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2C13FE4A-CDA7-B052-159A-6A125C1553C9}"/>
                    </a:ext>
                  </a:extLst>
                </p14:cNvPr>
                <p14:cNvContentPartPr/>
                <p14:nvPr/>
              </p14:nvContentPartPr>
              <p14:xfrm>
                <a:off x="439123" y="3366222"/>
                <a:ext cx="161280" cy="1069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2C13FE4A-CDA7-B052-159A-6A125C1553C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31563" y="3358662"/>
                  <a:ext cx="1764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B85E5BA8-1DB0-77ED-D753-1A0A2BBFDFAB}"/>
                    </a:ext>
                  </a:extLst>
                </p14:cNvPr>
                <p14:cNvContentPartPr/>
                <p14:nvPr/>
              </p14:nvContentPartPr>
              <p14:xfrm>
                <a:off x="658003" y="3170382"/>
                <a:ext cx="163080" cy="10692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B85E5BA8-1DB0-77ED-D753-1A0A2BBFDFA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50443" y="3163182"/>
                  <a:ext cx="17820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8D9247CC-D334-4BCD-9FB8-6289CA26511B}"/>
                    </a:ext>
                  </a:extLst>
                </p14:cNvPr>
                <p14:cNvContentPartPr/>
                <p14:nvPr/>
              </p14:nvContentPartPr>
              <p14:xfrm>
                <a:off x="639283" y="3266502"/>
                <a:ext cx="170640" cy="230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8D9247CC-D334-4BCD-9FB8-6289CA26511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31723" y="3258942"/>
                  <a:ext cx="1857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314B5F5-CB60-48EA-351A-1D695AF2BA3E}"/>
                    </a:ext>
                  </a:extLst>
                </p14:cNvPr>
                <p14:cNvContentPartPr/>
                <p14:nvPr/>
              </p14:nvContentPartPr>
              <p14:xfrm>
                <a:off x="828283" y="3146982"/>
                <a:ext cx="102960" cy="3556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314B5F5-CB60-48EA-351A-1D695AF2BA3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21083" y="3139422"/>
                  <a:ext cx="11808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D4A4E8A-3D88-7DCA-34DC-C9FEE6C75357}"/>
                    </a:ext>
                  </a:extLst>
                </p14:cNvPr>
                <p14:cNvContentPartPr/>
                <p14:nvPr/>
              </p14:nvContentPartPr>
              <p14:xfrm>
                <a:off x="872563" y="3334902"/>
                <a:ext cx="207360" cy="85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D4A4E8A-3D88-7DCA-34DC-C9FEE6C7535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865003" y="3327342"/>
                  <a:ext cx="2224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61C0D008-B19C-E950-3D04-9168ACE5F4A2}"/>
                    </a:ext>
                  </a:extLst>
                </p14:cNvPr>
                <p14:cNvContentPartPr/>
                <p14:nvPr/>
              </p14:nvContentPartPr>
              <p14:xfrm>
                <a:off x="721363" y="3095142"/>
                <a:ext cx="438840" cy="6404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61C0D008-B19C-E950-3D04-9168ACE5F4A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713803" y="3087582"/>
                  <a:ext cx="453960" cy="655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9F6F5263-BF9F-9C29-1BD2-86EB6744B304}"/>
              </a:ext>
            </a:extLst>
          </p:cNvPr>
          <p:cNvGrpSpPr/>
          <p:nvPr/>
        </p:nvGrpSpPr>
        <p:grpSpPr>
          <a:xfrm>
            <a:off x="277123" y="3927102"/>
            <a:ext cx="529920" cy="806040"/>
            <a:chOff x="277123" y="3927102"/>
            <a:chExt cx="529920" cy="80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D830D24F-BB12-0AED-457A-857FCF22EBA0}"/>
                    </a:ext>
                  </a:extLst>
                </p14:cNvPr>
                <p14:cNvContentPartPr/>
                <p14:nvPr/>
              </p14:nvContentPartPr>
              <p14:xfrm>
                <a:off x="277123" y="3935022"/>
                <a:ext cx="220320" cy="4186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D830D24F-BB12-0AED-457A-857FCF22EBA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69563" y="3927462"/>
                  <a:ext cx="23544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AFF2C2B2-01C4-E2FF-74CD-8682C3960D36}"/>
                    </a:ext>
                  </a:extLst>
                </p14:cNvPr>
                <p14:cNvContentPartPr/>
                <p14:nvPr/>
              </p14:nvContentPartPr>
              <p14:xfrm>
                <a:off x="611203" y="3927102"/>
                <a:ext cx="36000" cy="2862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AFF2C2B2-01C4-E2FF-74CD-8682C3960D3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03643" y="3919542"/>
                  <a:ext cx="5112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1FC5BF49-BAEE-CF1F-E1D5-71D6315FF112}"/>
                    </a:ext>
                  </a:extLst>
                </p14:cNvPr>
                <p14:cNvContentPartPr/>
                <p14:nvPr/>
              </p14:nvContentPartPr>
              <p14:xfrm>
                <a:off x="596083" y="4079022"/>
                <a:ext cx="210960" cy="8856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1FC5BF49-BAEE-CF1F-E1D5-71D6315FF11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88523" y="4071462"/>
                  <a:ext cx="22608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C541C902-F182-6A55-534E-E10E374F4198}"/>
                    </a:ext>
                  </a:extLst>
                </p14:cNvPr>
                <p14:cNvContentPartPr/>
                <p14:nvPr/>
              </p14:nvContentPartPr>
              <p14:xfrm>
                <a:off x="383323" y="4335702"/>
                <a:ext cx="317520" cy="39744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C541C902-F182-6A55-534E-E10E374F419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75763" y="4328142"/>
                  <a:ext cx="332640" cy="41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" name="Gruppo 114">
            <a:extLst>
              <a:ext uri="{FF2B5EF4-FFF2-40B4-BE49-F238E27FC236}">
                <a16:creationId xmlns:a16="http://schemas.microsoft.com/office/drawing/2014/main" id="{5E229A04-1625-146A-260C-F799B16421DA}"/>
              </a:ext>
            </a:extLst>
          </p:cNvPr>
          <p:cNvGrpSpPr/>
          <p:nvPr/>
        </p:nvGrpSpPr>
        <p:grpSpPr>
          <a:xfrm>
            <a:off x="1178563" y="3690222"/>
            <a:ext cx="1544040" cy="579960"/>
            <a:chOff x="1178563" y="3690222"/>
            <a:chExt cx="1544040" cy="579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C165D157-FA54-377D-2B5C-C6231D6B2CFB}"/>
                    </a:ext>
                  </a:extLst>
                </p14:cNvPr>
                <p14:cNvContentPartPr/>
                <p14:nvPr/>
              </p14:nvContentPartPr>
              <p14:xfrm>
                <a:off x="1178563" y="3819462"/>
                <a:ext cx="147960" cy="2872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C165D157-FA54-377D-2B5C-C6231D6B2CFB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171003" y="3811902"/>
                  <a:ext cx="1630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F258B86B-AFED-DCFF-F5E9-245A6F689474}"/>
                    </a:ext>
                  </a:extLst>
                </p14:cNvPr>
                <p14:cNvContentPartPr/>
                <p14:nvPr/>
              </p14:nvContentPartPr>
              <p14:xfrm>
                <a:off x="1329763" y="3896862"/>
                <a:ext cx="84960" cy="961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F258B86B-AFED-DCFF-F5E9-245A6F68947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322203" y="3889302"/>
                  <a:ext cx="100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11FC3BEF-E10F-0836-6E87-BDAB54801410}"/>
                    </a:ext>
                  </a:extLst>
                </p14:cNvPr>
                <p14:cNvContentPartPr/>
                <p14:nvPr/>
              </p14:nvContentPartPr>
              <p14:xfrm>
                <a:off x="1379803" y="3839262"/>
                <a:ext cx="67320" cy="2890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11FC3BEF-E10F-0836-6E87-BDAB5480141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372243" y="3831702"/>
                  <a:ext cx="8208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2C6C42AC-A6C1-87BA-1CCA-BB42CB184085}"/>
                    </a:ext>
                  </a:extLst>
                </p14:cNvPr>
                <p14:cNvContentPartPr/>
                <p14:nvPr/>
              </p14:nvContentPartPr>
              <p14:xfrm>
                <a:off x="1581043" y="3916662"/>
                <a:ext cx="102960" cy="13356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2C6C42AC-A6C1-87BA-1CCA-BB42CB18408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73483" y="3909102"/>
                  <a:ext cx="11808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4907BB07-35FE-EFF4-872C-F89B13B7D8A0}"/>
                    </a:ext>
                  </a:extLst>
                </p14:cNvPr>
                <p14:cNvContentPartPr/>
                <p14:nvPr/>
              </p14:nvContentPartPr>
              <p14:xfrm>
                <a:off x="1771123" y="3839982"/>
                <a:ext cx="153720" cy="45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4907BB07-35FE-EFF4-872C-F89B13B7D8A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763563" y="3832422"/>
                  <a:ext cx="16884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A45FDA33-4398-0613-C471-00170853D099}"/>
                    </a:ext>
                  </a:extLst>
                </p14:cNvPr>
                <p14:cNvContentPartPr/>
                <p14:nvPr/>
              </p14:nvContentPartPr>
              <p14:xfrm>
                <a:off x="1786243" y="4021062"/>
                <a:ext cx="89640" cy="158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A45FDA33-4398-0613-C471-00170853D09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778683" y="4013862"/>
                  <a:ext cx="1047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249E71C3-465C-68CE-6C9A-6F2F601AE078}"/>
                    </a:ext>
                  </a:extLst>
                </p14:cNvPr>
                <p14:cNvContentPartPr/>
                <p14:nvPr/>
              </p14:nvContentPartPr>
              <p14:xfrm>
                <a:off x="1880923" y="3690222"/>
                <a:ext cx="91800" cy="47412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249E71C3-465C-68CE-6C9A-6F2F601AE07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873363" y="3682662"/>
                  <a:ext cx="10692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94580BEB-194E-429A-3A60-38E9041C8F7A}"/>
                    </a:ext>
                  </a:extLst>
                </p14:cNvPr>
                <p14:cNvContentPartPr/>
                <p14:nvPr/>
              </p14:nvContentPartPr>
              <p14:xfrm>
                <a:off x="2022043" y="3695262"/>
                <a:ext cx="97200" cy="4496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94580BEB-194E-429A-3A60-38E9041C8F7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014483" y="3687702"/>
                  <a:ext cx="112320" cy="46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3D0447C-A808-74F1-E992-840C67F2242B}"/>
                    </a:ext>
                  </a:extLst>
                </p14:cNvPr>
                <p14:cNvContentPartPr/>
                <p14:nvPr/>
              </p14:nvContentPartPr>
              <p14:xfrm>
                <a:off x="2347843" y="3764382"/>
                <a:ext cx="102960" cy="203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3D0447C-A808-74F1-E992-840C67F2242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340283" y="3756822"/>
                  <a:ext cx="11808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7D08C99C-FF8A-9176-A6CD-0E9861C804F4}"/>
                    </a:ext>
                  </a:extLst>
                </p14:cNvPr>
                <p14:cNvContentPartPr/>
                <p14:nvPr/>
              </p14:nvContentPartPr>
              <p14:xfrm>
                <a:off x="2338483" y="3999822"/>
                <a:ext cx="41760" cy="11088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7D08C99C-FF8A-9176-A6CD-0E9861C804F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30923" y="3992262"/>
                  <a:ext cx="568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41670BCD-FACD-2FCA-16DB-7A388D1B8943}"/>
                    </a:ext>
                  </a:extLst>
                </p14:cNvPr>
                <p14:cNvContentPartPr/>
                <p14:nvPr/>
              </p14:nvContentPartPr>
              <p14:xfrm>
                <a:off x="2460523" y="4021062"/>
                <a:ext cx="23760" cy="2080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41670BCD-FACD-2FCA-16DB-7A388D1B894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453323" y="4013862"/>
                  <a:ext cx="3888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60FF9D7-DB28-7737-D873-F5B819AC8960}"/>
                    </a:ext>
                  </a:extLst>
                </p14:cNvPr>
                <p14:cNvContentPartPr/>
                <p14:nvPr/>
              </p14:nvContentPartPr>
              <p14:xfrm>
                <a:off x="2157403" y="4155342"/>
                <a:ext cx="565200" cy="1148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60FF9D7-DB28-7737-D873-F5B819AC896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149843" y="4147782"/>
                  <a:ext cx="58032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EB57508A-F3EC-E7C8-AAF1-7F300AEC2E0F}"/>
              </a:ext>
            </a:extLst>
          </p:cNvPr>
          <p:cNvGrpSpPr/>
          <p:nvPr/>
        </p:nvGrpSpPr>
        <p:grpSpPr>
          <a:xfrm>
            <a:off x="514363" y="2045022"/>
            <a:ext cx="2755080" cy="771480"/>
            <a:chOff x="514363" y="2045022"/>
            <a:chExt cx="2755080" cy="77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5F45077-5472-7C20-E84D-F278B11F689A}"/>
                    </a:ext>
                  </a:extLst>
                </p14:cNvPr>
                <p14:cNvContentPartPr/>
                <p14:nvPr/>
              </p14:nvContentPartPr>
              <p14:xfrm>
                <a:off x="573403" y="2243382"/>
                <a:ext cx="24840" cy="155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5F45077-5472-7C20-E84D-F278B11F689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5843" y="2235822"/>
                  <a:ext cx="399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922F6FFA-26F3-C834-93D1-1B543D578ED4}"/>
                    </a:ext>
                  </a:extLst>
                </p14:cNvPr>
                <p14:cNvContentPartPr/>
                <p14:nvPr/>
              </p14:nvContentPartPr>
              <p14:xfrm>
                <a:off x="565843" y="2176062"/>
                <a:ext cx="133920" cy="2840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922F6FFA-26F3-C834-93D1-1B543D578ED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58283" y="2168502"/>
                  <a:ext cx="149040" cy="29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99C88018-50CF-AABE-6192-7F11A3B7DA1C}"/>
                    </a:ext>
                  </a:extLst>
                </p14:cNvPr>
                <p14:cNvContentPartPr/>
                <p14:nvPr/>
              </p14:nvContentPartPr>
              <p14:xfrm>
                <a:off x="704443" y="2239782"/>
                <a:ext cx="115920" cy="56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99C88018-50CF-AABE-6192-7F11A3B7DA1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6883" y="2232222"/>
                  <a:ext cx="13104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5852A78-5DEB-777E-806E-FDB022E472CF}"/>
                    </a:ext>
                  </a:extLst>
                </p14:cNvPr>
                <p14:cNvContentPartPr/>
                <p14:nvPr/>
              </p14:nvContentPartPr>
              <p14:xfrm>
                <a:off x="815323" y="2183982"/>
                <a:ext cx="16200" cy="1580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5852A78-5DEB-777E-806E-FDB022E472CF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07763" y="2176422"/>
                  <a:ext cx="31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718B11B9-0B76-7C57-5F0E-C7E22AC13946}"/>
                    </a:ext>
                  </a:extLst>
                </p14:cNvPr>
                <p14:cNvContentPartPr/>
                <p14:nvPr/>
              </p14:nvContentPartPr>
              <p14:xfrm>
                <a:off x="679963" y="2480262"/>
                <a:ext cx="114840" cy="1972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718B11B9-0B76-7C57-5F0E-C7E22AC1394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72403" y="2472702"/>
                  <a:ext cx="12960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5424ADD-F07D-9412-046D-F0F01FE8249A}"/>
                    </a:ext>
                  </a:extLst>
                </p14:cNvPr>
                <p14:cNvContentPartPr/>
                <p14:nvPr/>
              </p14:nvContentPartPr>
              <p14:xfrm>
                <a:off x="1113403" y="2045022"/>
                <a:ext cx="194760" cy="1872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5424ADD-F07D-9412-046D-F0F01FE8249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105843" y="2037462"/>
                  <a:ext cx="20988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6EEF1CB-BD99-3156-A104-C0D61CBE9AD5}"/>
                    </a:ext>
                  </a:extLst>
                </p14:cNvPr>
                <p14:cNvContentPartPr/>
                <p14:nvPr/>
              </p14:nvContentPartPr>
              <p14:xfrm>
                <a:off x="1055083" y="2260302"/>
                <a:ext cx="296640" cy="1206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6EEF1CB-BD99-3156-A104-C0D61CBE9AD5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7523" y="2252742"/>
                  <a:ext cx="3117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702A8441-90A6-BEA0-98EC-194E6218971A}"/>
                    </a:ext>
                  </a:extLst>
                </p14:cNvPr>
                <p14:cNvContentPartPr/>
                <p14:nvPr/>
              </p14:nvContentPartPr>
              <p14:xfrm>
                <a:off x="1120243" y="2437422"/>
                <a:ext cx="317520" cy="200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702A8441-90A6-BEA0-98EC-194E6218971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12683" y="2429862"/>
                  <a:ext cx="33228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DCABF70-B11E-9D19-E4D8-4199472C04A9}"/>
                    </a:ext>
                  </a:extLst>
                </p14:cNvPr>
                <p14:cNvContentPartPr/>
                <p14:nvPr/>
              </p14:nvContentPartPr>
              <p14:xfrm>
                <a:off x="1830523" y="2139702"/>
                <a:ext cx="113400" cy="188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DCABF70-B11E-9D19-E4D8-4199472C04A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822963" y="2132142"/>
                  <a:ext cx="1281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08135FA1-78FA-A13C-4498-DC52000B69DE}"/>
                    </a:ext>
                  </a:extLst>
                </p14:cNvPr>
                <p14:cNvContentPartPr/>
                <p14:nvPr/>
              </p14:nvContentPartPr>
              <p14:xfrm>
                <a:off x="1968763" y="2211342"/>
                <a:ext cx="86760" cy="648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08135FA1-78FA-A13C-4498-DC52000B69D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961203" y="2203782"/>
                  <a:ext cx="10188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B315570A-34D1-BC17-AFC3-80C6A068BA12}"/>
                    </a:ext>
                  </a:extLst>
                </p14:cNvPr>
                <p14:cNvContentPartPr/>
                <p14:nvPr/>
              </p14:nvContentPartPr>
              <p14:xfrm>
                <a:off x="2033563" y="2188662"/>
                <a:ext cx="37800" cy="184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B315570A-34D1-BC17-AFC3-80C6A068BA1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026003" y="2181102"/>
                  <a:ext cx="5292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A7A7D07-19B2-4278-E373-62EA6C217404}"/>
                    </a:ext>
                  </a:extLst>
                </p14:cNvPr>
                <p14:cNvContentPartPr/>
                <p14:nvPr/>
              </p14:nvContentPartPr>
              <p14:xfrm>
                <a:off x="2200963" y="2174982"/>
                <a:ext cx="69840" cy="11376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A7A7D07-19B2-4278-E373-62EA6C217404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193403" y="2167422"/>
                  <a:ext cx="8460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ED0E94F-6449-482B-6DA0-474EA2B19A2D}"/>
                    </a:ext>
                  </a:extLst>
                </p14:cNvPr>
                <p14:cNvContentPartPr/>
                <p14:nvPr/>
              </p14:nvContentPartPr>
              <p14:xfrm>
                <a:off x="2222563" y="2218182"/>
                <a:ext cx="360" cy="3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ED0E94F-6449-482B-6DA0-474EA2B19A2D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15003" y="22106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22F52958-C7E7-BEF1-B742-A69A7FE45143}"/>
                    </a:ext>
                  </a:extLst>
                </p14:cNvPr>
                <p14:cNvContentPartPr/>
                <p14:nvPr/>
              </p14:nvContentPartPr>
              <p14:xfrm>
                <a:off x="2222563" y="2218182"/>
                <a:ext cx="360" cy="36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22F52958-C7E7-BEF1-B742-A69A7FE45143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215003" y="221062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2167AF28-652F-B38C-0218-886F40E48836}"/>
                    </a:ext>
                  </a:extLst>
                </p14:cNvPr>
                <p14:cNvContentPartPr/>
                <p14:nvPr/>
              </p14:nvContentPartPr>
              <p14:xfrm>
                <a:off x="2288443" y="2301342"/>
                <a:ext cx="62280" cy="28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2167AF28-652F-B38C-0218-886F40E48836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280883" y="2293782"/>
                  <a:ext cx="774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6BFEEE26-5EBC-EAD5-0614-30303ADD8872}"/>
                    </a:ext>
                  </a:extLst>
                </p14:cNvPr>
                <p14:cNvContentPartPr/>
                <p14:nvPr/>
              </p14:nvContentPartPr>
              <p14:xfrm>
                <a:off x="2364763" y="2114502"/>
                <a:ext cx="82080" cy="3088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6BFEEE26-5EBC-EAD5-0614-30303ADD8872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2357203" y="2106942"/>
                  <a:ext cx="972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8E3F167-122A-78B6-B7D1-7963CBDF195D}"/>
                    </a:ext>
                  </a:extLst>
                </p14:cNvPr>
                <p14:cNvContentPartPr/>
                <p14:nvPr/>
              </p14:nvContentPartPr>
              <p14:xfrm>
                <a:off x="2260363" y="2177862"/>
                <a:ext cx="142560" cy="630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8E3F167-122A-78B6-B7D1-7963CBDF195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2252803" y="2170302"/>
                  <a:ext cx="15768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6834CCE6-3906-BE22-41EC-4E5893841869}"/>
                    </a:ext>
                  </a:extLst>
                </p14:cNvPr>
                <p14:cNvContentPartPr/>
                <p14:nvPr/>
              </p14:nvContentPartPr>
              <p14:xfrm>
                <a:off x="2516323" y="2124942"/>
                <a:ext cx="80280" cy="1990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6834CCE6-3906-BE22-41EC-4E589384186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2508763" y="2117382"/>
                  <a:ext cx="9540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71889E9D-BA83-0809-2E82-783AAD2CB2F5}"/>
                    </a:ext>
                  </a:extLst>
                </p14:cNvPr>
                <p14:cNvContentPartPr/>
                <p14:nvPr/>
              </p14:nvContentPartPr>
              <p14:xfrm>
                <a:off x="2730163" y="2106582"/>
                <a:ext cx="154080" cy="1530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71889E9D-BA83-0809-2E82-783AAD2CB2F5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2722603" y="2099022"/>
                  <a:ext cx="169200" cy="16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8BF7B982-00D1-0CA0-CC8E-12FE479533F7}"/>
                    </a:ext>
                  </a:extLst>
                </p14:cNvPr>
                <p14:cNvContentPartPr/>
                <p14:nvPr/>
              </p14:nvContentPartPr>
              <p14:xfrm>
                <a:off x="2774083" y="2272902"/>
                <a:ext cx="21240" cy="1011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8BF7B982-00D1-0CA0-CC8E-12FE479533F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2766523" y="2265342"/>
                  <a:ext cx="3600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A35CD526-B0DA-9591-88AD-E347B4BA0B7C}"/>
                    </a:ext>
                  </a:extLst>
                </p14:cNvPr>
                <p14:cNvContentPartPr/>
                <p14:nvPr/>
              </p14:nvContentPartPr>
              <p14:xfrm>
                <a:off x="2869123" y="2301342"/>
                <a:ext cx="33120" cy="932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A35CD526-B0DA-9591-88AD-E347B4BA0B7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861563" y="2293782"/>
                  <a:ext cx="482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05EF1315-D024-332F-D7F8-9AA3E7223E4D}"/>
                    </a:ext>
                  </a:extLst>
                </p14:cNvPr>
                <p14:cNvContentPartPr/>
                <p14:nvPr/>
              </p14:nvContentPartPr>
              <p14:xfrm>
                <a:off x="2630083" y="2390262"/>
                <a:ext cx="458640" cy="5508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05EF1315-D024-332F-D7F8-9AA3E7223E4D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2622523" y="2382702"/>
                  <a:ext cx="47340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B8E002F-88D1-15CF-EEC4-5A9F26A13FE9}"/>
                    </a:ext>
                  </a:extLst>
                </p14:cNvPr>
                <p14:cNvContentPartPr/>
                <p14:nvPr/>
              </p14:nvContentPartPr>
              <p14:xfrm>
                <a:off x="514363" y="2600142"/>
                <a:ext cx="2755080" cy="2163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B8E002F-88D1-15CF-EEC4-5A9F26A13FE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6803" y="2592582"/>
                  <a:ext cx="2769840" cy="231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68B62FDC-5EC8-5D22-E486-9FE916FA4E82}"/>
                  </a:ext>
                </a:extLst>
              </p14:cNvPr>
              <p14:cNvContentPartPr/>
              <p14:nvPr/>
            </p14:nvContentPartPr>
            <p14:xfrm>
              <a:off x="327883" y="4881822"/>
              <a:ext cx="2358720" cy="34020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68B62FDC-5EC8-5D22-E486-9FE916FA4E82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320323" y="4874262"/>
                <a:ext cx="2373840" cy="3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16" name="Input penna 115">
                <a:extLst>
                  <a:ext uri="{FF2B5EF4-FFF2-40B4-BE49-F238E27FC236}">
                    <a16:creationId xmlns:a16="http://schemas.microsoft.com/office/drawing/2014/main" id="{7F843B26-F7F9-F3F6-81E5-EAEF7F82E119}"/>
                  </a:ext>
                </a:extLst>
              </p14:cNvPr>
              <p14:cNvContentPartPr/>
              <p14:nvPr/>
            </p14:nvContentPartPr>
            <p14:xfrm>
              <a:off x="5679605" y="4247487"/>
              <a:ext cx="169560" cy="3240"/>
            </p14:xfrm>
          </p:contentPart>
        </mc:Choice>
        <mc:Fallback>
          <p:pic>
            <p:nvPicPr>
              <p:cNvPr id="116" name="Input penna 115">
                <a:extLst>
                  <a:ext uri="{FF2B5EF4-FFF2-40B4-BE49-F238E27FC236}">
                    <a16:creationId xmlns:a16="http://schemas.microsoft.com/office/drawing/2014/main" id="{7F843B26-F7F9-F3F6-81E5-EAEF7F82E119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5675285" y="4243167"/>
                <a:ext cx="178200" cy="1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0033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7F435-4AED-B567-DF69-1F99A5448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0D5168-8415-2CDA-9036-60529687A94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7F283-3338-5E37-F7C8-871B21E79E5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B3CB5-9CA8-7CF3-78E8-1CC57B8AE1D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0B18E98-EDF0-EB99-BB9D-042BDE3A9B3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F5C9949-36B1-4341-C2D6-2E01C72183C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B35969A-D04A-BF1B-474E-D05F555691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739BEB1-4329-9F1D-7576-5B86F6583E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524F382-1250-CF85-9F97-813E8C92CFA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7349EF5-D159-D362-C006-68A61D961D9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507DE8B-3698-F84C-70B0-88EBA03E4C5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CC9AC88-664A-07FF-1BFD-FD5F0A58BA4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878507D-B8CF-90AE-A085-5D8AF742A9A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7D68D3-7F45-EFF9-572C-17C3B78505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0E08AF4-A39E-83E7-AD1B-F8DE4D271FE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0D6C0D5-00D3-496E-8B60-9032ADBF714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8B6961A-91FE-E2CA-B9C6-1D7B0B044ED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3F24BB5-6F8A-3E85-3418-08E19E7ED81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6BA7B3-8D57-B3F3-BB39-D22D6B63DC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712EBB-6958-223D-F719-9B5AADAE890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62C46FD2-9E05-CDC2-7DC1-D77E2350C29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5DA8EEC-9869-2CEB-FB40-347BEBEE31B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80605F1-D545-1000-47CA-2E94AFFC8D0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DBFA48A-A377-E6DB-3846-3CDC1CB360B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BF8E1D8-A019-39A1-8513-A58B67B312B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C3F7487-2AFF-18B3-7E0E-9A6D04597B2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00DBE5A-D349-EC4F-294B-A70A98CDF52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14B74B7-1804-BF0E-710E-415B2E4A74F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4E43BD0-BDA7-580B-5BEA-A527D730853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A12F584-5A61-48FF-EB72-98AB92F0D92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D3D3E5B-0F91-E208-388F-B9C75F770FD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17914FD-A80B-5F72-72C7-6D5E9ECBBC1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5EFE281-5A75-F60C-38FA-6E0E62E482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B341E79-3CA2-3290-CDED-BFDB02C1F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F74ABDF-1C31-8068-1802-DAF54DE7309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8306EB-816D-AFB4-A031-1C1D73F24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3" y="104547"/>
            <a:ext cx="12199841" cy="6695433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9BD5D8F-AF92-D8E9-E4A1-2FFBCD98F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28F4C7EF-C211-4C96-E5DF-D7BE1E50A3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001" b="27659"/>
          <a:stretch/>
        </p:blipFill>
        <p:spPr>
          <a:xfrm>
            <a:off x="390328" y="695832"/>
            <a:ext cx="5208149" cy="5647818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9FD6C58-ABD6-B032-5BBF-6D2E0414F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384" y="685443"/>
            <a:ext cx="5584668" cy="2236953"/>
          </a:xfrm>
          <a:prstGeom prst="rect">
            <a:avLst/>
          </a:prstGeom>
        </p:spPr>
      </p:pic>
      <p:pic>
        <p:nvPicPr>
          <p:cNvPr id="28" name="Immagine 27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F58A82A4-1A49-BB57-5432-056D66648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1384" y="3328183"/>
            <a:ext cx="5584668" cy="23522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CDB5FB0-80F6-97C0-2F93-F3B6C85CAF73}"/>
                  </a:ext>
                </a:extLst>
              </p14:cNvPr>
              <p14:cNvContentPartPr/>
              <p14:nvPr/>
            </p14:nvContentPartPr>
            <p14:xfrm>
              <a:off x="2279405" y="6303217"/>
              <a:ext cx="234720" cy="57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CDB5FB0-80F6-97C0-2F93-F3B6C85CAF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71845" y="6295657"/>
                <a:ext cx="249840" cy="7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000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3BA9F-DE16-9F4E-9ECD-C91872C82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65FF62-0A7A-D8FB-BBAE-C9EBA83B52E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A4AE92-4771-7C22-5DDC-82F183BC0DA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7CCFD99-E2B7-FD16-80C1-5DB3429E448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7B6CE85-E547-AC74-2013-65798AC2BA8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BCC08F9-480A-EF90-B4D3-E38FB2CE4E4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9B3D51-E28B-28EB-2004-A6B1A8622CA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E419044-6F04-CAF8-DDE2-0F3B692EE0E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FC767E0-6562-6A7D-D156-723F40B3951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B496854-7571-2E6D-17DA-F51D83B33CC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E41A76F6-A6F2-2D92-9457-8B05A31CEB3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300084B-B349-04FF-A295-BE4E3B272D5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00B9C65-838E-78C6-5EE9-347AB5B1B51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BD86BC1-C024-D9AA-B031-5D3977AA009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FE66F1-D333-CE47-CDDE-BCC0820BB52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CFFBC4-D9F1-306B-CDCB-A36FA2EC21A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EBA421D-D5CD-140A-0995-35A25289961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2FD46A4-A594-D88D-C158-D83C5963C68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13B3635-4610-CC24-FF69-4747809046D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3A4B3D4-4BD1-C17A-3155-5DD541D160C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09D8927-B674-3C0A-89BB-F237A487508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CF32D97-7E40-9F22-E357-C9FB5639B8E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7BC01C0A-3F2B-BF99-F7C0-B5FA1CD9DC1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C61F1ED-3FCE-13C0-A31C-E084846E3EF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2AE531FE-EA20-D8BB-144A-6A0B1F36610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0EF478F-27C8-62FA-C425-9D979610E13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27EE668-EE7A-7C60-D88C-8536334A1A9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E36DA548-8DC0-39A9-2FF2-3345684694A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9A8D994-5E3E-3EBE-A08B-6DFC30451F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DA5E0A5-C253-295B-A68A-8679597C6CE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4E696F7-06AA-6E4B-82AE-4D5EF78A948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6499C193-5F64-77B5-D898-B099819A2D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05BBFC3-F166-B0D0-75CF-CF79F65E6F5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4149B1-385B-80A8-27A8-1A9382CBC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0074861-F1E4-C61C-9660-AF2AEE050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28" name="Gruppo 27">
            <a:extLst>
              <a:ext uri="{FF2B5EF4-FFF2-40B4-BE49-F238E27FC236}">
                <a16:creationId xmlns:a16="http://schemas.microsoft.com/office/drawing/2014/main" id="{EA2F8425-D08C-5A6E-C3A1-806DE38EA850}"/>
              </a:ext>
            </a:extLst>
          </p:cNvPr>
          <p:cNvGrpSpPr/>
          <p:nvPr/>
        </p:nvGrpSpPr>
        <p:grpSpPr>
          <a:xfrm>
            <a:off x="1667413" y="725254"/>
            <a:ext cx="825120" cy="1136880"/>
            <a:chOff x="1667413" y="725254"/>
            <a:chExt cx="825120" cy="113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742FFF6-60BA-F020-5F45-84FBEE5F88E1}"/>
                    </a:ext>
                  </a:extLst>
                </p14:cNvPr>
                <p14:cNvContentPartPr/>
                <p14:nvPr/>
              </p14:nvContentPartPr>
              <p14:xfrm>
                <a:off x="1667413" y="725254"/>
                <a:ext cx="432000" cy="5824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742FFF6-60BA-F020-5F45-84FBEE5F88E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59853" y="717694"/>
                  <a:ext cx="447120" cy="59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14C1725-4024-7189-A516-4E61D00F3DB5}"/>
                    </a:ext>
                  </a:extLst>
                </p14:cNvPr>
                <p14:cNvContentPartPr/>
                <p14:nvPr/>
              </p14:nvContentPartPr>
              <p14:xfrm>
                <a:off x="2146213" y="730294"/>
                <a:ext cx="69120" cy="5965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14C1725-4024-7189-A516-4E61D00F3D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38653" y="722734"/>
                  <a:ext cx="84240" cy="61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58897B8-F132-ED2B-3033-C7622E5AFE63}"/>
                    </a:ext>
                  </a:extLst>
                </p14:cNvPr>
                <p14:cNvContentPartPr/>
                <p14:nvPr/>
              </p14:nvContentPartPr>
              <p14:xfrm>
                <a:off x="2194093" y="1057174"/>
                <a:ext cx="298440" cy="493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58897B8-F132-ED2B-3033-C7622E5AFE63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186533" y="1049614"/>
                  <a:ext cx="313560" cy="6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040C1A3-46DD-6205-D361-4D92C2172B58}"/>
                    </a:ext>
                  </a:extLst>
                </p14:cNvPr>
                <p14:cNvContentPartPr/>
                <p14:nvPr/>
              </p14:nvContentPartPr>
              <p14:xfrm>
                <a:off x="1829053" y="1440934"/>
                <a:ext cx="463320" cy="42120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040C1A3-46DD-6205-D361-4D92C2172B5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21493" y="1433374"/>
                  <a:ext cx="478440" cy="436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55926F69-E278-4178-7D12-0BDB9355D270}"/>
              </a:ext>
            </a:extLst>
          </p:cNvPr>
          <p:cNvGrpSpPr/>
          <p:nvPr/>
        </p:nvGrpSpPr>
        <p:grpSpPr>
          <a:xfrm>
            <a:off x="3013453" y="697894"/>
            <a:ext cx="590400" cy="1049400"/>
            <a:chOff x="3013453" y="697894"/>
            <a:chExt cx="590400" cy="1049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38F84B9D-4685-7154-56BC-A212D8A817DD}"/>
                    </a:ext>
                  </a:extLst>
                </p14:cNvPr>
                <p14:cNvContentPartPr/>
                <p14:nvPr/>
              </p14:nvContentPartPr>
              <p14:xfrm>
                <a:off x="3135853" y="697894"/>
                <a:ext cx="273960" cy="521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38F84B9D-4685-7154-56BC-A212D8A817D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28293" y="690334"/>
                  <a:ext cx="289080" cy="53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031E8242-FF2A-617E-EA91-DCA45010532B}"/>
                    </a:ext>
                  </a:extLst>
                </p14:cNvPr>
                <p14:cNvContentPartPr/>
                <p14:nvPr/>
              </p14:nvContentPartPr>
              <p14:xfrm>
                <a:off x="3344653" y="894814"/>
                <a:ext cx="159480" cy="2527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031E8242-FF2A-617E-EA91-DCA45010532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337093" y="887254"/>
                  <a:ext cx="17424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8EFA1F33-00F2-5C85-C02A-46DAFE0483E3}"/>
                    </a:ext>
                  </a:extLst>
                </p14:cNvPr>
                <p14:cNvContentPartPr/>
                <p14:nvPr/>
              </p14:nvContentPartPr>
              <p14:xfrm>
                <a:off x="3013453" y="1241134"/>
                <a:ext cx="590400" cy="1382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8EFA1F33-00F2-5C85-C02A-46DAFE0483E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005893" y="1233574"/>
                  <a:ext cx="60552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26E322FD-0C6D-E98C-7B6B-2AE89AE370F9}"/>
                    </a:ext>
                  </a:extLst>
                </p14:cNvPr>
                <p14:cNvContentPartPr/>
                <p14:nvPr/>
              </p14:nvContentPartPr>
              <p14:xfrm>
                <a:off x="3355813" y="1246894"/>
                <a:ext cx="64440" cy="500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26E322FD-0C6D-E98C-7B6B-2AE89AE370F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348253" y="1239694"/>
                  <a:ext cx="79560" cy="515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285F260E-F368-1952-8313-E939084D793C}"/>
              </a:ext>
            </a:extLst>
          </p:cNvPr>
          <p:cNvGrpSpPr/>
          <p:nvPr/>
        </p:nvGrpSpPr>
        <p:grpSpPr>
          <a:xfrm>
            <a:off x="5140333" y="666574"/>
            <a:ext cx="1530360" cy="1167120"/>
            <a:chOff x="5140333" y="666574"/>
            <a:chExt cx="1530360" cy="116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B2784F82-263E-2B9E-B2A7-D0D37348EA4F}"/>
                    </a:ext>
                  </a:extLst>
                </p14:cNvPr>
                <p14:cNvContentPartPr/>
                <p14:nvPr/>
              </p14:nvContentPartPr>
              <p14:xfrm>
                <a:off x="5140333" y="744334"/>
                <a:ext cx="429480" cy="364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B2784F82-263E-2B9E-B2A7-D0D37348EA4F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132773" y="736774"/>
                  <a:ext cx="444600" cy="37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A35FFC5-2E78-CF97-8A8A-A780B4A16C5D}"/>
                    </a:ext>
                  </a:extLst>
                </p14:cNvPr>
                <p14:cNvContentPartPr/>
                <p14:nvPr/>
              </p14:nvContentPartPr>
              <p14:xfrm>
                <a:off x="5709853" y="666574"/>
                <a:ext cx="28440" cy="3783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A35FFC5-2E78-CF97-8A8A-A780B4A16C5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02293" y="659014"/>
                  <a:ext cx="4356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D3EE3DEF-0E66-7D62-4782-0FD6A48AA91D}"/>
                    </a:ext>
                  </a:extLst>
                </p14:cNvPr>
                <p14:cNvContentPartPr/>
                <p14:nvPr/>
              </p14:nvContentPartPr>
              <p14:xfrm>
                <a:off x="5244013" y="1331134"/>
                <a:ext cx="285480" cy="333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D3EE3DEF-0E66-7D62-4782-0FD6A48AA91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236453" y="1323574"/>
                  <a:ext cx="300600" cy="34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9942AB6-E3B3-27E8-F7CB-58BABB2DF311}"/>
                    </a:ext>
                  </a:extLst>
                </p14:cNvPr>
                <p14:cNvContentPartPr/>
                <p14:nvPr/>
              </p14:nvContentPartPr>
              <p14:xfrm>
                <a:off x="5379373" y="1479094"/>
                <a:ext cx="147960" cy="141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9942AB6-E3B3-27E8-F7CB-58BABB2DF311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71813" y="1471534"/>
                  <a:ext cx="163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290C5EF-EC56-A8A0-D230-A4A7D782B2C0}"/>
                    </a:ext>
                  </a:extLst>
                </p14:cNvPr>
                <p14:cNvContentPartPr/>
                <p14:nvPr/>
              </p14:nvContentPartPr>
              <p14:xfrm>
                <a:off x="5519773" y="1322494"/>
                <a:ext cx="232920" cy="3214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290C5EF-EC56-A8A0-D230-A4A7D782B2C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512213" y="1314934"/>
                  <a:ext cx="24768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418E48AF-865D-E476-0451-9BECABBD997F}"/>
                    </a:ext>
                  </a:extLst>
                </p14:cNvPr>
                <p14:cNvContentPartPr/>
                <p14:nvPr/>
              </p14:nvContentPartPr>
              <p14:xfrm>
                <a:off x="5632453" y="1546414"/>
                <a:ext cx="234720" cy="9144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418E48AF-865D-E476-0451-9BECABBD997F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624893" y="1539214"/>
                  <a:ext cx="24984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799D533B-EC8A-289B-57F8-870E6C013C4D}"/>
                    </a:ext>
                  </a:extLst>
                </p14:cNvPr>
                <p14:cNvContentPartPr/>
                <p14:nvPr/>
              </p14:nvContentPartPr>
              <p14:xfrm>
                <a:off x="6070933" y="776374"/>
                <a:ext cx="456480" cy="3517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799D533B-EC8A-289B-57F8-870E6C013C4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063373" y="768814"/>
                  <a:ext cx="47160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AA1A7441-7D48-8C7F-1909-95FA6C273DD9}"/>
                    </a:ext>
                  </a:extLst>
                </p14:cNvPr>
                <p14:cNvContentPartPr/>
                <p14:nvPr/>
              </p14:nvContentPartPr>
              <p14:xfrm>
                <a:off x="6024853" y="1200454"/>
                <a:ext cx="567720" cy="900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AA1A7441-7D48-8C7F-1909-95FA6C273DD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17293" y="1192894"/>
                  <a:ext cx="5828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CE774774-2CD8-F95B-0363-6D21E07815C1}"/>
                    </a:ext>
                  </a:extLst>
                </p14:cNvPr>
                <p14:cNvContentPartPr/>
                <p14:nvPr/>
              </p14:nvContentPartPr>
              <p14:xfrm>
                <a:off x="6144013" y="1479094"/>
                <a:ext cx="526680" cy="3546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CE774774-2CD8-F95B-0363-6D21E07815C1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136453" y="1471534"/>
                  <a:ext cx="541800" cy="369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ADECD679-93CF-E1ED-DB18-75C0A7849463}"/>
              </a:ext>
            </a:extLst>
          </p:cNvPr>
          <p:cNvGrpSpPr/>
          <p:nvPr/>
        </p:nvGrpSpPr>
        <p:grpSpPr>
          <a:xfrm>
            <a:off x="7385293" y="655774"/>
            <a:ext cx="2148480" cy="950760"/>
            <a:chOff x="7385293" y="655774"/>
            <a:chExt cx="2148480" cy="95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FD6A37A-05C2-B6B1-4C4E-D43A065C524E}"/>
                    </a:ext>
                  </a:extLst>
                </p14:cNvPr>
                <p14:cNvContentPartPr/>
                <p14:nvPr/>
              </p14:nvContentPartPr>
              <p14:xfrm>
                <a:off x="7385293" y="900574"/>
                <a:ext cx="200880" cy="439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FD6A37A-05C2-B6B1-4C4E-D43A065C524E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7377733" y="893014"/>
                  <a:ext cx="21600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E540C21C-A433-820B-9DF2-AE21ADF4503D}"/>
                    </a:ext>
                  </a:extLst>
                </p14:cNvPr>
                <p14:cNvContentPartPr/>
                <p14:nvPr/>
              </p14:nvContentPartPr>
              <p14:xfrm>
                <a:off x="7609213" y="1084534"/>
                <a:ext cx="181080" cy="925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E540C21C-A433-820B-9DF2-AE21ADF4503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7601653" y="1076974"/>
                  <a:ext cx="19620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F6046610-8BDD-4F0E-24CE-35ABA0891631}"/>
                    </a:ext>
                  </a:extLst>
                </p14:cNvPr>
                <p14:cNvContentPartPr/>
                <p14:nvPr/>
              </p14:nvContentPartPr>
              <p14:xfrm>
                <a:off x="7716853" y="916054"/>
                <a:ext cx="157320" cy="472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F6046610-8BDD-4F0E-24CE-35ABA089163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709293" y="908494"/>
                  <a:ext cx="172080" cy="48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DB3C056-FD5A-7D32-DDFB-68D59A4D7076}"/>
                    </a:ext>
                  </a:extLst>
                </p14:cNvPr>
                <p14:cNvContentPartPr/>
                <p14:nvPr/>
              </p14:nvContentPartPr>
              <p14:xfrm>
                <a:off x="8010613" y="914614"/>
                <a:ext cx="181440" cy="2682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DB3C056-FD5A-7D32-DDFB-68D59A4D707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003053" y="907054"/>
                  <a:ext cx="19656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EAF0E097-B9CC-6359-122F-5EF4C2DBDADB}"/>
                    </a:ext>
                  </a:extLst>
                </p14:cNvPr>
                <p14:cNvContentPartPr/>
                <p14:nvPr/>
              </p14:nvContentPartPr>
              <p14:xfrm>
                <a:off x="8220493" y="987694"/>
                <a:ext cx="248040" cy="306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EAF0E097-B9CC-6359-122F-5EF4C2DBDAD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212933" y="980134"/>
                  <a:ext cx="2628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BFB42528-5B01-1DFA-E949-54A8348F5511}"/>
                    </a:ext>
                  </a:extLst>
                </p14:cNvPr>
                <p14:cNvContentPartPr/>
                <p14:nvPr/>
              </p14:nvContentPartPr>
              <p14:xfrm>
                <a:off x="8257213" y="1138534"/>
                <a:ext cx="105840" cy="428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BFB42528-5B01-1DFA-E949-54A8348F5511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49653" y="1130974"/>
                  <a:ext cx="1209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7525212-936C-8339-B35F-BF48FAE0E201}"/>
                    </a:ext>
                  </a:extLst>
                </p14:cNvPr>
                <p14:cNvContentPartPr/>
                <p14:nvPr/>
              </p14:nvContentPartPr>
              <p14:xfrm>
                <a:off x="8316613" y="741814"/>
                <a:ext cx="165960" cy="6732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7525212-936C-8339-B35F-BF48FAE0E20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309053" y="734254"/>
                  <a:ext cx="181080" cy="68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14BD98DE-6E2F-D92E-E7B1-A797023F232D}"/>
                    </a:ext>
                  </a:extLst>
                </p14:cNvPr>
                <p14:cNvContentPartPr/>
                <p14:nvPr/>
              </p14:nvContentPartPr>
              <p14:xfrm>
                <a:off x="8408053" y="655774"/>
                <a:ext cx="213480" cy="8384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14BD98DE-6E2F-D92E-E7B1-A797023F232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400493" y="648214"/>
                  <a:ext cx="228600" cy="85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9778583F-E758-87E3-5FF3-68E42BE1EDB3}"/>
                    </a:ext>
                  </a:extLst>
                </p14:cNvPr>
                <p14:cNvContentPartPr/>
                <p14:nvPr/>
              </p14:nvContentPartPr>
              <p14:xfrm>
                <a:off x="8892613" y="888694"/>
                <a:ext cx="281160" cy="2912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9778583F-E758-87E3-5FF3-68E42BE1EDB3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885053" y="881134"/>
                  <a:ext cx="29592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2FE46A4C-48CD-8EE5-3EC7-E16C62D82033}"/>
                    </a:ext>
                  </a:extLst>
                </p14:cNvPr>
                <p14:cNvContentPartPr/>
                <p14:nvPr/>
              </p14:nvContentPartPr>
              <p14:xfrm>
                <a:off x="8947693" y="1247974"/>
                <a:ext cx="101880" cy="24804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2FE46A4C-48CD-8EE5-3EC7-E16C62D8203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940493" y="1240414"/>
                  <a:ext cx="11700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12E06666-26EE-4500-E971-AB71752BB81C}"/>
                    </a:ext>
                  </a:extLst>
                </p14:cNvPr>
                <p14:cNvContentPartPr/>
                <p14:nvPr/>
              </p14:nvContentPartPr>
              <p14:xfrm>
                <a:off x="9103933" y="1254814"/>
                <a:ext cx="26640" cy="23832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12E06666-26EE-4500-E971-AB71752BB81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096373" y="1247254"/>
                  <a:ext cx="41760" cy="25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7968E5C-F7D5-C86E-D304-0812CEF29257}"/>
                    </a:ext>
                  </a:extLst>
                </p14:cNvPr>
                <p14:cNvContentPartPr/>
                <p14:nvPr/>
              </p14:nvContentPartPr>
              <p14:xfrm>
                <a:off x="8720173" y="1485574"/>
                <a:ext cx="813600" cy="1209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7968E5C-F7D5-C86E-D304-0812CEF2925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12613" y="1478014"/>
                  <a:ext cx="828720" cy="13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E18DE9CD-2516-359F-CED1-943967A6DDAF}"/>
                  </a:ext>
                </a:extLst>
              </p14:cNvPr>
              <p14:cNvContentPartPr/>
              <p14:nvPr/>
            </p14:nvContentPartPr>
            <p14:xfrm>
              <a:off x="1692613" y="2206294"/>
              <a:ext cx="510480" cy="122400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E18DE9CD-2516-359F-CED1-943967A6DDA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1685053" y="2198734"/>
                <a:ext cx="525600" cy="12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1518278B-E4BD-1223-8860-2A82F1DB894E}"/>
                  </a:ext>
                </a:extLst>
              </p14:cNvPr>
              <p14:cNvContentPartPr/>
              <p14:nvPr/>
            </p14:nvContentPartPr>
            <p14:xfrm>
              <a:off x="756613" y="3771574"/>
              <a:ext cx="377640" cy="46512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1518278B-E4BD-1223-8860-2A82F1DB894E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49053" y="3764014"/>
                <a:ext cx="392760" cy="4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5B07F1F4-C360-02B1-EFBE-8671F01FA1C1}"/>
                  </a:ext>
                </a:extLst>
              </p14:cNvPr>
              <p14:cNvContentPartPr/>
              <p14:nvPr/>
            </p14:nvContentPartPr>
            <p14:xfrm>
              <a:off x="1216693" y="3862654"/>
              <a:ext cx="19080" cy="32940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5B07F1F4-C360-02B1-EFBE-8671F01FA1C1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1209133" y="3855094"/>
                <a:ext cx="342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12F3DB63-C240-F476-6563-EB505E6E3A9B}"/>
                  </a:ext>
                </a:extLst>
              </p14:cNvPr>
              <p14:cNvContentPartPr/>
              <p14:nvPr/>
            </p14:nvContentPartPr>
            <p14:xfrm>
              <a:off x="1216693" y="4010614"/>
              <a:ext cx="230040" cy="12960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12F3DB63-C240-F476-6563-EB505E6E3A9B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1209133" y="4003054"/>
                <a:ext cx="24480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89A6BCBF-BD3A-86C1-6852-0DFE6D329773}"/>
                  </a:ext>
                </a:extLst>
              </p14:cNvPr>
              <p14:cNvContentPartPr/>
              <p14:nvPr/>
            </p14:nvContentPartPr>
            <p14:xfrm>
              <a:off x="1473373" y="3831334"/>
              <a:ext cx="118800" cy="288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89A6BCBF-BD3A-86C1-6852-0DFE6D32977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1465813" y="3823774"/>
                <a:ext cx="13392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52F8C4F4-3989-0F4A-E9B4-8FE36BC8CCF7}"/>
                  </a:ext>
                </a:extLst>
              </p14:cNvPr>
              <p14:cNvContentPartPr/>
              <p14:nvPr/>
            </p14:nvContentPartPr>
            <p14:xfrm>
              <a:off x="1425493" y="3861574"/>
              <a:ext cx="172440" cy="30888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52F8C4F4-3989-0F4A-E9B4-8FE36BC8CCF7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1417933" y="3854014"/>
                <a:ext cx="187560" cy="32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E7B3D828-46D2-2535-66AE-E4D525A09B1F}"/>
                  </a:ext>
                </a:extLst>
              </p14:cNvPr>
              <p14:cNvContentPartPr/>
              <p14:nvPr/>
            </p14:nvContentPartPr>
            <p14:xfrm>
              <a:off x="1637173" y="3861574"/>
              <a:ext cx="77400" cy="26748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E7B3D828-46D2-2535-66AE-E4D525A09B1F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1629613" y="3854014"/>
                <a:ext cx="925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CCB2B63C-2F51-1CE8-7365-1156A690D6EB}"/>
                  </a:ext>
                </a:extLst>
              </p14:cNvPr>
              <p14:cNvContentPartPr/>
              <p14:nvPr/>
            </p14:nvContentPartPr>
            <p14:xfrm>
              <a:off x="1673893" y="4010614"/>
              <a:ext cx="185760" cy="630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CCB2B63C-2F51-1CE8-7365-1156A690D6EB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1666333" y="4003054"/>
                <a:ext cx="200880" cy="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CB3DB8D7-951B-71B4-A5A6-E6B4F3A4F2E1}"/>
                  </a:ext>
                </a:extLst>
              </p14:cNvPr>
              <p14:cNvContentPartPr/>
              <p14:nvPr/>
            </p14:nvContentPartPr>
            <p14:xfrm>
              <a:off x="1979533" y="3822694"/>
              <a:ext cx="132120" cy="1800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CB3DB8D7-951B-71B4-A5A6-E6B4F3A4F2E1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1971973" y="3815134"/>
                <a:ext cx="14724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78D3C601-1D8A-CB8B-4369-AE2208A06DC2}"/>
                  </a:ext>
                </a:extLst>
              </p14:cNvPr>
              <p14:cNvContentPartPr/>
              <p14:nvPr/>
            </p14:nvContentPartPr>
            <p14:xfrm>
              <a:off x="2097973" y="3757894"/>
              <a:ext cx="118800" cy="21852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78D3C601-1D8A-CB8B-4369-AE2208A06DC2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090773" y="3750334"/>
                <a:ext cx="13392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0FD75636-9CDF-999E-C086-E1DD95842247}"/>
                  </a:ext>
                </a:extLst>
              </p14:cNvPr>
              <p14:cNvContentPartPr/>
              <p14:nvPr/>
            </p14:nvContentPartPr>
            <p14:xfrm>
              <a:off x="2486773" y="3613894"/>
              <a:ext cx="132840" cy="38412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0FD75636-9CDF-999E-C086-E1DD95842247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479213" y="3606694"/>
                <a:ext cx="147960" cy="39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94" name="Gruppo 93">
            <a:extLst>
              <a:ext uri="{FF2B5EF4-FFF2-40B4-BE49-F238E27FC236}">
                <a16:creationId xmlns:a16="http://schemas.microsoft.com/office/drawing/2014/main" id="{037CAED8-9331-54B3-13F1-0157536757B1}"/>
              </a:ext>
            </a:extLst>
          </p:cNvPr>
          <p:cNvGrpSpPr/>
          <p:nvPr/>
        </p:nvGrpSpPr>
        <p:grpSpPr>
          <a:xfrm>
            <a:off x="2591173" y="3494734"/>
            <a:ext cx="457560" cy="1001160"/>
            <a:chOff x="2591173" y="3494734"/>
            <a:chExt cx="457560" cy="100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B36C4CA-18E3-0219-EFE2-25E0DD8E7867}"/>
                    </a:ext>
                  </a:extLst>
                </p14:cNvPr>
                <p14:cNvContentPartPr/>
                <p14:nvPr/>
              </p14:nvContentPartPr>
              <p14:xfrm>
                <a:off x="2769013" y="3494734"/>
                <a:ext cx="2160" cy="4928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B36C4CA-18E3-0219-EFE2-25E0DD8E786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2761453" y="3487174"/>
                  <a:ext cx="17280" cy="50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E71B847B-AD74-278F-91AF-FA10865F3399}"/>
                    </a:ext>
                  </a:extLst>
                </p14:cNvPr>
                <p14:cNvContentPartPr/>
                <p14:nvPr/>
              </p14:nvContentPartPr>
              <p14:xfrm>
                <a:off x="2785933" y="3667174"/>
                <a:ext cx="164880" cy="75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E71B847B-AD74-278F-91AF-FA10865F3399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2778373" y="3659974"/>
                  <a:ext cx="18000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EA40957B-6601-446A-3D4D-15D440560384}"/>
                    </a:ext>
                  </a:extLst>
                </p14:cNvPr>
                <p14:cNvContentPartPr/>
                <p14:nvPr/>
              </p14:nvContentPartPr>
              <p14:xfrm>
                <a:off x="2591173" y="4097734"/>
                <a:ext cx="457560" cy="3981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EA40957B-6601-446A-3D4D-15D44056038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2583613" y="4090174"/>
                  <a:ext cx="472680" cy="41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E860D57B-2471-B2EE-238A-3453B58B19D5}"/>
              </a:ext>
            </a:extLst>
          </p:cNvPr>
          <p:cNvGrpSpPr/>
          <p:nvPr/>
        </p:nvGrpSpPr>
        <p:grpSpPr>
          <a:xfrm>
            <a:off x="5382506" y="2225007"/>
            <a:ext cx="2982554" cy="2278999"/>
            <a:chOff x="5382506" y="2225007"/>
            <a:chExt cx="2982554" cy="227899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7E613AC3-5FBB-F87B-6772-C343B148D42E}"/>
                    </a:ext>
                  </a:extLst>
                </p14:cNvPr>
                <p14:cNvContentPartPr/>
                <p14:nvPr/>
              </p14:nvContentPartPr>
              <p14:xfrm>
                <a:off x="6264146" y="2225007"/>
                <a:ext cx="395640" cy="7365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7E613AC3-5FBB-F87B-6772-C343B148D42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256586" y="2217447"/>
                  <a:ext cx="410400" cy="75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9A0FFF19-2ACD-211F-E0AB-D2E96F2C51F0}"/>
                    </a:ext>
                  </a:extLst>
                </p14:cNvPr>
                <p14:cNvContentPartPr/>
                <p14:nvPr/>
              </p14:nvContentPartPr>
              <p14:xfrm>
                <a:off x="5382506" y="3559167"/>
                <a:ext cx="243720" cy="2995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9A0FFF19-2ACD-211F-E0AB-D2E96F2C51F0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374946" y="3551607"/>
                  <a:ext cx="2588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E141105-8642-9BEA-BC0C-D87751981E71}"/>
                    </a:ext>
                  </a:extLst>
                </p14:cNvPr>
                <p14:cNvContentPartPr/>
                <p14:nvPr/>
              </p14:nvContentPartPr>
              <p14:xfrm>
                <a:off x="5721986" y="3498687"/>
                <a:ext cx="46440" cy="355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E141105-8642-9BEA-BC0C-D87751981E71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5714786" y="3491127"/>
                  <a:ext cx="6156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9CB34A5-D8C8-F82E-8CB4-88FF90578F7B}"/>
                    </a:ext>
                  </a:extLst>
                </p14:cNvPr>
                <p14:cNvContentPartPr/>
                <p14:nvPr/>
              </p14:nvContentPartPr>
              <p14:xfrm>
                <a:off x="5447306" y="3978207"/>
                <a:ext cx="241200" cy="26460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9CB34A5-D8C8-F82E-8CB4-88FF90578F7B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5440106" y="3970647"/>
                  <a:ext cx="25632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CC1F7814-350B-CB6E-3872-A6612330EBD0}"/>
                    </a:ext>
                  </a:extLst>
                </p14:cNvPr>
                <p14:cNvContentPartPr/>
                <p14:nvPr/>
              </p14:nvContentPartPr>
              <p14:xfrm>
                <a:off x="5557466" y="4110327"/>
                <a:ext cx="103680" cy="9720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CC1F7814-350B-CB6E-3872-A6612330EBD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5549906" y="4102767"/>
                  <a:ext cx="1188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6A5980D3-A66E-E9F3-6CD8-48A56D86017F}"/>
                    </a:ext>
                  </a:extLst>
                </p14:cNvPr>
                <p14:cNvContentPartPr/>
                <p14:nvPr/>
              </p14:nvContentPartPr>
              <p14:xfrm>
                <a:off x="5650706" y="4096647"/>
                <a:ext cx="150840" cy="1314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6A5980D3-A66E-E9F3-6CD8-48A56D86017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5643146" y="4089087"/>
                  <a:ext cx="16596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004149B2-5D9F-6644-C295-B9B93DA489FB}"/>
                    </a:ext>
                  </a:extLst>
                </p14:cNvPr>
                <p14:cNvContentPartPr/>
                <p14:nvPr/>
              </p14:nvContentPartPr>
              <p14:xfrm>
                <a:off x="5750426" y="4133007"/>
                <a:ext cx="72720" cy="734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004149B2-5D9F-6644-C295-B9B93DA489FB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742866" y="4125447"/>
                  <a:ext cx="8784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4BDB3F1-516E-CBD7-A867-7A1919CC701A}"/>
                    </a:ext>
                  </a:extLst>
                </p14:cNvPr>
                <p14:cNvContentPartPr/>
                <p14:nvPr/>
              </p14:nvContentPartPr>
              <p14:xfrm>
                <a:off x="5946986" y="3575007"/>
                <a:ext cx="206280" cy="424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4BDB3F1-516E-CBD7-A867-7A1919CC701A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939426" y="3567447"/>
                  <a:ext cx="22140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325060B9-CAE6-F7E2-1EC9-A1B3BE48B68E}"/>
                    </a:ext>
                  </a:extLst>
                </p14:cNvPr>
                <p14:cNvContentPartPr/>
                <p14:nvPr/>
              </p14:nvContentPartPr>
              <p14:xfrm>
                <a:off x="5929706" y="3585807"/>
                <a:ext cx="216360" cy="35388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325060B9-CAE6-F7E2-1EC9-A1B3BE48B68E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922146" y="3578247"/>
                  <a:ext cx="23148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01687185-3831-B84B-863D-3288E6C27F00}"/>
                    </a:ext>
                  </a:extLst>
                </p14:cNvPr>
                <p14:cNvContentPartPr/>
                <p14:nvPr/>
              </p14:nvContentPartPr>
              <p14:xfrm>
                <a:off x="6196466" y="3569247"/>
                <a:ext cx="10800" cy="3664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01687185-3831-B84B-863D-3288E6C27F00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188906" y="3561687"/>
                  <a:ext cx="2592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00BC829D-C3AB-27CF-BB28-49A6ED221477}"/>
                    </a:ext>
                  </a:extLst>
                </p14:cNvPr>
                <p14:cNvContentPartPr/>
                <p14:nvPr/>
              </p14:nvContentPartPr>
              <p14:xfrm>
                <a:off x="6212306" y="3775527"/>
                <a:ext cx="232560" cy="2592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00BC829D-C3AB-27CF-BB28-49A6ED22147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204746" y="3767967"/>
                  <a:ext cx="2476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4CF09D98-5793-E7DD-B523-41E7A1DB4CE8}"/>
                    </a:ext>
                  </a:extLst>
                </p14:cNvPr>
                <p14:cNvContentPartPr/>
                <p14:nvPr/>
              </p14:nvContentPartPr>
              <p14:xfrm>
                <a:off x="6606506" y="3644487"/>
                <a:ext cx="151920" cy="237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4CF09D98-5793-E7DD-B523-41E7A1DB4CE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598946" y="3636927"/>
                  <a:ext cx="16704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A6F3C781-3091-488B-6BEF-F433EC5E97EC}"/>
                    </a:ext>
                  </a:extLst>
                </p14:cNvPr>
                <p14:cNvContentPartPr/>
                <p14:nvPr/>
              </p14:nvContentPartPr>
              <p14:xfrm>
                <a:off x="6751226" y="3597687"/>
                <a:ext cx="52920" cy="2487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A6F3C781-3091-488B-6BEF-F433EC5E97EC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743666" y="3590127"/>
                  <a:ext cx="68040" cy="26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839CCB84-3B95-FD78-7631-E89809B2C8AF}"/>
                    </a:ext>
                  </a:extLst>
                </p14:cNvPr>
                <p14:cNvContentPartPr/>
                <p14:nvPr/>
              </p14:nvContentPartPr>
              <p14:xfrm>
                <a:off x="7035626" y="3485727"/>
                <a:ext cx="130320" cy="1756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839CCB84-3B95-FD78-7631-E89809B2C8A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7028066" y="3478167"/>
                  <a:ext cx="1454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85F70B26-F7E0-713B-D5AE-A1488B4EA5AF}"/>
                    </a:ext>
                  </a:extLst>
                </p14:cNvPr>
                <p14:cNvContentPartPr/>
                <p14:nvPr/>
              </p14:nvContentPartPr>
              <p14:xfrm>
                <a:off x="7278986" y="3485727"/>
                <a:ext cx="23760" cy="24624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85F70B26-F7E0-713B-D5AE-A1488B4EA5A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271786" y="3478167"/>
                  <a:ext cx="388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4CB65090-C5AC-F58E-68A6-05D4E3694DDE}"/>
                    </a:ext>
                  </a:extLst>
                </p14:cNvPr>
                <p14:cNvContentPartPr/>
                <p14:nvPr/>
              </p14:nvContentPartPr>
              <p14:xfrm>
                <a:off x="6939506" y="3851847"/>
                <a:ext cx="205560" cy="2293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4CB65090-C5AC-F58E-68A6-05D4E3694DD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931946" y="3844287"/>
                  <a:ext cx="22068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2A72E04B-99A6-DF7A-AB80-6022ED60D2BF}"/>
                    </a:ext>
                  </a:extLst>
                </p14:cNvPr>
                <p14:cNvContentPartPr/>
                <p14:nvPr/>
              </p14:nvContentPartPr>
              <p14:xfrm>
                <a:off x="7014746" y="3983967"/>
                <a:ext cx="131040" cy="709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2A72E04B-99A6-DF7A-AB80-6022ED60D2B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007186" y="3976767"/>
                  <a:ext cx="14616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03CC399B-F78B-DEE0-6318-27B3FF32763D}"/>
                    </a:ext>
                  </a:extLst>
                </p14:cNvPr>
                <p14:cNvContentPartPr/>
                <p14:nvPr/>
              </p14:nvContentPartPr>
              <p14:xfrm>
                <a:off x="7146506" y="3842127"/>
                <a:ext cx="137520" cy="16668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03CC399B-F78B-DEE0-6318-27B3FF32763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138946" y="3834567"/>
                  <a:ext cx="1526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8FB941DA-3DB8-2BA1-9CAD-D9EE4E2774C2}"/>
                    </a:ext>
                  </a:extLst>
                </p14:cNvPr>
                <p14:cNvContentPartPr/>
                <p14:nvPr/>
              </p14:nvContentPartPr>
              <p14:xfrm>
                <a:off x="7199066" y="3954807"/>
                <a:ext cx="190440" cy="52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8FB941DA-3DB8-2BA1-9CAD-D9EE4E2774C2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191506" y="3947247"/>
                  <a:ext cx="2055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5E6F6DC-A1F2-D909-E0AD-ACCFE0876133}"/>
                    </a:ext>
                  </a:extLst>
                </p14:cNvPr>
                <p14:cNvContentPartPr/>
                <p14:nvPr/>
              </p14:nvContentPartPr>
              <p14:xfrm>
                <a:off x="7534586" y="3445407"/>
                <a:ext cx="158040" cy="2606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5E6F6DC-A1F2-D909-E0AD-ACCFE087613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527026" y="3437847"/>
                  <a:ext cx="1731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CE582846-235F-DB7C-4BC1-15F14665FBF5}"/>
                    </a:ext>
                  </a:extLst>
                </p14:cNvPr>
                <p14:cNvContentPartPr/>
                <p14:nvPr/>
              </p14:nvContentPartPr>
              <p14:xfrm>
                <a:off x="7341986" y="3771567"/>
                <a:ext cx="451800" cy="439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CE582846-235F-DB7C-4BC1-15F14665FBF5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334786" y="3764007"/>
                  <a:ext cx="4669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8DCB616D-EEC5-3E49-F7E0-E02171BACB24}"/>
                    </a:ext>
                  </a:extLst>
                </p14:cNvPr>
                <p14:cNvContentPartPr/>
                <p14:nvPr/>
              </p14:nvContentPartPr>
              <p14:xfrm>
                <a:off x="7506866" y="3980367"/>
                <a:ext cx="344520" cy="3254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8DCB616D-EEC5-3E49-F7E0-E02171BACB2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499306" y="3972807"/>
                  <a:ext cx="35964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2F142A33-A22E-F3DF-A57D-B1F219A15F7E}"/>
                    </a:ext>
                  </a:extLst>
                </p14:cNvPr>
                <p14:cNvContentPartPr/>
                <p14:nvPr/>
              </p14:nvContentPartPr>
              <p14:xfrm>
                <a:off x="6760900" y="2925406"/>
                <a:ext cx="1399320" cy="15127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2F142A33-A22E-F3DF-A57D-B1F219A15F7E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753340" y="2917846"/>
                  <a:ext cx="1414440" cy="15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DF9CC4E-0CC2-BE1F-4CCA-D3B99EE70412}"/>
                    </a:ext>
                  </a:extLst>
                </p14:cNvPr>
                <p14:cNvContentPartPr/>
                <p14:nvPr/>
              </p14:nvContentPartPr>
              <p14:xfrm>
                <a:off x="6717340" y="4272526"/>
                <a:ext cx="1647720" cy="2314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DF9CC4E-0CC2-BE1F-4CCA-D3B99EE7041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709780" y="4264966"/>
                  <a:ext cx="1662840" cy="246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2853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2B18-5D7E-5B6F-F359-1C32254F1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648410-F4A4-29B0-BEDC-ADA7B143118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AD9B6D-95BC-CA78-C5F7-45142A4ACB89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1E1B7CB-5302-81C6-2D99-190C3EED5D1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BB605E2-5D7D-C640-6FDC-3DAAAEDFECD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DBDF869-3E55-9E93-D97D-6EC88DCBDEA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EF1EF70-782B-AA4F-A3DF-3017107D44D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A138F6D-5D79-7EF8-5F95-9CFC12F3C3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BEC6EDD-74CE-6943-7975-119B4C501F6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5AE7CCD-67A5-4240-7DA1-1392D9B45D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8041B9-A05E-6CB4-EBA0-65DDBE37D35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3298ABC-8335-FE53-231C-E74E83E22CC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AC9ABA-C3AA-DBBC-B5B0-70D2584D572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853545B-C34C-E0C2-E831-F93AF70AF4C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EB9D6B6-FFFE-8204-7621-6987DE95BD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0A6D4D83-1D53-4DB0-532F-C05C262FE29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B68B24F-5FA6-CF95-E7F2-EFDF5D4860D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F732547-AF66-F72F-0E25-E4E7E26BFEC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9694012-6FE6-1C36-BC04-74AE36C8737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D376AB0-A5D1-E57E-2300-722CA6941D4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B39DFAB-4107-63CB-7BEB-BC1BC2E64E9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BF9A490-C0E2-7B2B-F706-068527CE03C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10631CB6-4D27-1217-5145-03BADF7E71C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FD510ED-92D9-2413-E405-36361D5233E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CED0E41-7142-265F-2BBC-068F76BAB8B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5084C99-1216-59FC-6352-EBBAF9D92FD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D5457095-D037-58B3-4FE7-882E1EA496B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A7E1F0B-0D8D-F3DF-2647-04880F02040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ED2E7F8-47C7-4FC9-9BF8-8A3EB4E6021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24467B6B-65B7-C1CC-21F4-395CA98BB5A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EB3698A-5803-C1BA-50BC-59FD1C7D26A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1D8F65-1DDF-D1B2-4BA3-775816FBC2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BA80974-5A42-EBF1-3E14-37A313D48F9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EE3ACDE-9D46-A950-C810-866C290B4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83F90E1-18A0-1AF3-902C-C178B055C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881E543C-67FD-D387-4C08-0251E034699B}"/>
              </a:ext>
            </a:extLst>
          </p:cNvPr>
          <p:cNvGrpSpPr/>
          <p:nvPr/>
        </p:nvGrpSpPr>
        <p:grpSpPr>
          <a:xfrm>
            <a:off x="578413" y="470397"/>
            <a:ext cx="1401480" cy="923760"/>
            <a:chOff x="578413" y="470397"/>
            <a:chExt cx="1401480" cy="92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CD8EAA0B-1292-0025-55E9-D9BB957F1630}"/>
                    </a:ext>
                  </a:extLst>
                </p14:cNvPr>
                <p14:cNvContentPartPr/>
                <p14:nvPr/>
              </p14:nvContentPartPr>
              <p14:xfrm>
                <a:off x="579853" y="521517"/>
                <a:ext cx="44280" cy="34992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CD8EAA0B-1292-0025-55E9-D9BB957F163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2293" y="513957"/>
                  <a:ext cx="59400" cy="36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D66F3534-2408-4544-0D14-02B536F9E960}"/>
                    </a:ext>
                  </a:extLst>
                </p14:cNvPr>
                <p14:cNvContentPartPr/>
                <p14:nvPr/>
              </p14:nvContentPartPr>
              <p14:xfrm>
                <a:off x="578413" y="470397"/>
                <a:ext cx="273600" cy="47340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D66F3534-2408-4544-0D14-02B536F9E9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0853" y="462837"/>
                  <a:ext cx="28872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3B46DA81-D830-51DE-B609-DC217FF6101F}"/>
                    </a:ext>
                  </a:extLst>
                </p14:cNvPr>
                <p14:cNvContentPartPr/>
                <p14:nvPr/>
              </p14:nvContentPartPr>
              <p14:xfrm>
                <a:off x="836533" y="651837"/>
                <a:ext cx="171720" cy="48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3B46DA81-D830-51DE-B609-DC217FF6101F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28973" y="644277"/>
                  <a:ext cx="18648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2F18DA2E-15D3-E3BC-6D80-9B1A1E367ED1}"/>
                    </a:ext>
                  </a:extLst>
                </p14:cNvPr>
                <p14:cNvContentPartPr/>
                <p14:nvPr/>
              </p14:nvContentPartPr>
              <p14:xfrm>
                <a:off x="883693" y="510717"/>
                <a:ext cx="126360" cy="507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2F18DA2E-15D3-E3BC-6D80-9B1A1E367E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76133" y="503157"/>
                  <a:ext cx="141480" cy="52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07EA8363-807D-FEF0-469C-027FE9A24B7D}"/>
                    </a:ext>
                  </a:extLst>
                </p14:cNvPr>
                <p14:cNvContentPartPr/>
                <p14:nvPr/>
              </p14:nvContentPartPr>
              <p14:xfrm>
                <a:off x="670933" y="1052877"/>
                <a:ext cx="277560" cy="341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07EA8363-807D-FEF0-469C-027FE9A24B7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3373" y="1045317"/>
                  <a:ext cx="29268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2A7C087-F6BD-2C92-0218-441390369B62}"/>
                    </a:ext>
                  </a:extLst>
                </p14:cNvPr>
                <p14:cNvContentPartPr/>
                <p14:nvPr/>
              </p14:nvContentPartPr>
              <p14:xfrm>
                <a:off x="1051093" y="641757"/>
                <a:ext cx="262800" cy="669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2A7C087-F6BD-2C92-0218-441390369B6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43533" y="634197"/>
                  <a:ext cx="27792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E551BF0-A65E-13FA-2BA5-E258E6231E25}"/>
                    </a:ext>
                  </a:extLst>
                </p14:cNvPr>
                <p14:cNvContentPartPr/>
                <p14:nvPr/>
              </p14:nvContentPartPr>
              <p14:xfrm>
                <a:off x="1016533" y="642837"/>
                <a:ext cx="282240" cy="430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E551BF0-A65E-13FA-2BA5-E258E6231E2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08973" y="635277"/>
                  <a:ext cx="29736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B38F4D1-E322-DBF0-0C40-D0428EE12B95}"/>
                    </a:ext>
                  </a:extLst>
                </p14:cNvPr>
                <p14:cNvContentPartPr/>
                <p14:nvPr/>
              </p14:nvContentPartPr>
              <p14:xfrm>
                <a:off x="1370773" y="683877"/>
                <a:ext cx="37800" cy="368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B38F4D1-E322-DBF0-0C40-D0428EE12B9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363213" y="676317"/>
                  <a:ext cx="5292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15D7DD4-4688-9F69-8574-677D68D39AB6}"/>
                    </a:ext>
                  </a:extLst>
                </p14:cNvPr>
                <p14:cNvContentPartPr/>
                <p14:nvPr/>
              </p14:nvContentPartPr>
              <p14:xfrm>
                <a:off x="1438813" y="882597"/>
                <a:ext cx="124560" cy="306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15D7DD4-4688-9F69-8574-677D68D39AB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31253" y="875037"/>
                  <a:ext cx="139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843767A-8EBA-4353-B28E-247180D48F76}"/>
                    </a:ext>
                  </a:extLst>
                </p14:cNvPr>
                <p14:cNvContentPartPr/>
                <p14:nvPr/>
              </p14:nvContentPartPr>
              <p14:xfrm>
                <a:off x="1755613" y="741837"/>
                <a:ext cx="156600" cy="22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843767A-8EBA-4353-B28E-247180D48F7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748053" y="734277"/>
                  <a:ext cx="1717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7FEAAEE-59FB-8970-64C2-E2F19C51E970}"/>
                    </a:ext>
                  </a:extLst>
                </p14:cNvPr>
                <p14:cNvContentPartPr/>
                <p14:nvPr/>
              </p14:nvContentPartPr>
              <p14:xfrm>
                <a:off x="1907173" y="687837"/>
                <a:ext cx="72720" cy="252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7FEAAEE-59FB-8970-64C2-E2F19C51E9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99613" y="680277"/>
                  <a:ext cx="87840" cy="26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B5A6E593-1322-9B48-4058-2D1A8B898856}"/>
              </a:ext>
            </a:extLst>
          </p:cNvPr>
          <p:cNvGrpSpPr/>
          <p:nvPr/>
        </p:nvGrpSpPr>
        <p:grpSpPr>
          <a:xfrm>
            <a:off x="2550493" y="566517"/>
            <a:ext cx="752040" cy="823680"/>
            <a:chOff x="2550493" y="566517"/>
            <a:chExt cx="752040" cy="82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C8FCA50-9F36-34B6-7477-8A05E5C10644}"/>
                    </a:ext>
                  </a:extLst>
                </p14:cNvPr>
                <p14:cNvContentPartPr/>
                <p14:nvPr/>
              </p14:nvContentPartPr>
              <p14:xfrm>
                <a:off x="2550493" y="611517"/>
                <a:ext cx="32400" cy="2754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C8FCA50-9F36-34B6-7477-8A05E5C1064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542933" y="603957"/>
                  <a:ext cx="47520" cy="29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44A7BC2-6392-5DC6-090B-5250E2CF9869}"/>
                    </a:ext>
                  </a:extLst>
                </p14:cNvPr>
                <p14:cNvContentPartPr/>
                <p14:nvPr/>
              </p14:nvContentPartPr>
              <p14:xfrm>
                <a:off x="2559133" y="579477"/>
                <a:ext cx="184680" cy="417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44A7BC2-6392-5DC6-090B-5250E2CF986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551573" y="571917"/>
                  <a:ext cx="19980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FFF2F248-30C8-5B58-12BE-F0009F134F04}"/>
                    </a:ext>
                  </a:extLst>
                </p14:cNvPr>
                <p14:cNvContentPartPr/>
                <p14:nvPr/>
              </p14:nvContentPartPr>
              <p14:xfrm>
                <a:off x="2788813" y="706557"/>
                <a:ext cx="130320" cy="306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FFF2F248-30C8-5B58-12BE-F0009F134F0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781253" y="698997"/>
                  <a:ext cx="1454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3460649F-9637-BEBB-E93F-45218E2370FE}"/>
                    </a:ext>
                  </a:extLst>
                </p14:cNvPr>
                <p14:cNvContentPartPr/>
                <p14:nvPr/>
              </p14:nvContentPartPr>
              <p14:xfrm>
                <a:off x="2891053" y="566517"/>
                <a:ext cx="45360" cy="2988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3460649F-9637-BEBB-E93F-45218E2370F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883853" y="558957"/>
                  <a:ext cx="6048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923A1605-E124-929B-8667-BAF9DE2EBB90}"/>
                    </a:ext>
                  </a:extLst>
                </p14:cNvPr>
                <p14:cNvContentPartPr/>
                <p14:nvPr/>
              </p14:nvContentPartPr>
              <p14:xfrm>
                <a:off x="2623213" y="1049997"/>
                <a:ext cx="236160" cy="340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923A1605-E124-929B-8667-BAF9DE2EBB9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615653" y="1042437"/>
                  <a:ext cx="251280" cy="35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41241F75-8615-F86E-7FE1-C53C60D56510}"/>
                    </a:ext>
                  </a:extLst>
                </p14:cNvPr>
                <p14:cNvContentPartPr/>
                <p14:nvPr/>
              </p14:nvContentPartPr>
              <p14:xfrm>
                <a:off x="3077533" y="617637"/>
                <a:ext cx="205560" cy="17892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41241F75-8615-F86E-7FE1-C53C60D5651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69973" y="610077"/>
                  <a:ext cx="220680" cy="19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FE13FAE3-0BD2-0128-DC70-4CF57F7E2D21}"/>
                    </a:ext>
                  </a:extLst>
                </p14:cNvPr>
                <p14:cNvContentPartPr/>
                <p14:nvPr/>
              </p14:nvContentPartPr>
              <p14:xfrm>
                <a:off x="2993653" y="909597"/>
                <a:ext cx="308880" cy="46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FE13FAE3-0BD2-0128-DC70-4CF57F7E2D2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86093" y="902037"/>
                  <a:ext cx="3240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9C811466-8AFE-14B9-C74C-07A3FAEE429C}"/>
                    </a:ext>
                  </a:extLst>
                </p14:cNvPr>
                <p14:cNvContentPartPr/>
                <p14:nvPr/>
              </p14:nvContentPartPr>
              <p14:xfrm>
                <a:off x="3122533" y="1098957"/>
                <a:ext cx="169560" cy="2422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9C811466-8AFE-14B9-C74C-07A3FAEE429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114973" y="1091397"/>
                  <a:ext cx="184680" cy="257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3963AE4A-EEED-A20C-F07F-43C3E5495024}"/>
              </a:ext>
            </a:extLst>
          </p:cNvPr>
          <p:cNvGrpSpPr/>
          <p:nvPr/>
        </p:nvGrpSpPr>
        <p:grpSpPr>
          <a:xfrm>
            <a:off x="3664693" y="562557"/>
            <a:ext cx="406440" cy="738360"/>
            <a:chOff x="3664693" y="562557"/>
            <a:chExt cx="406440" cy="738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421F9901-4F14-CC50-A20F-3C8494AA12E9}"/>
                    </a:ext>
                  </a:extLst>
                </p14:cNvPr>
                <p14:cNvContentPartPr/>
                <p14:nvPr/>
              </p14:nvContentPartPr>
              <p14:xfrm>
                <a:off x="3664693" y="562557"/>
                <a:ext cx="337320" cy="400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421F9901-4F14-CC50-A20F-3C8494AA12E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657133" y="554997"/>
                  <a:ext cx="35208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EA1E4783-E725-492B-BD8F-9E9C4B86B914}"/>
                    </a:ext>
                  </a:extLst>
                </p14:cNvPr>
                <p14:cNvContentPartPr/>
                <p14:nvPr/>
              </p14:nvContentPartPr>
              <p14:xfrm>
                <a:off x="3747133" y="810237"/>
                <a:ext cx="324000" cy="982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EA1E4783-E725-492B-BD8F-9E9C4B86B91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739573" y="802677"/>
                  <a:ext cx="3391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E72CCAA0-E583-E39E-8F09-B0FE2C1829FF}"/>
                    </a:ext>
                  </a:extLst>
                </p14:cNvPr>
                <p14:cNvContentPartPr/>
                <p14:nvPr/>
              </p14:nvContentPartPr>
              <p14:xfrm>
                <a:off x="3683413" y="1052877"/>
                <a:ext cx="252360" cy="237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E72CCAA0-E583-E39E-8F09-B0FE2C1829FF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675853" y="1045317"/>
                  <a:ext cx="26748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ED50F5F-19AD-D79A-5406-5AD0C7F3F437}"/>
                    </a:ext>
                  </a:extLst>
                </p14:cNvPr>
                <p14:cNvContentPartPr/>
                <p14:nvPr/>
              </p14:nvContentPartPr>
              <p14:xfrm>
                <a:off x="3861253" y="1064757"/>
                <a:ext cx="72720" cy="236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ED50F5F-19AD-D79A-5406-5AD0C7F3F43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853693" y="1057197"/>
                  <a:ext cx="87840" cy="251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AE322E7F-3558-5F75-0D2E-B152B869ADBE}"/>
              </a:ext>
            </a:extLst>
          </p:cNvPr>
          <p:cNvGrpSpPr/>
          <p:nvPr/>
        </p:nvGrpSpPr>
        <p:grpSpPr>
          <a:xfrm>
            <a:off x="4656493" y="516477"/>
            <a:ext cx="943200" cy="748440"/>
            <a:chOff x="4656493" y="516477"/>
            <a:chExt cx="943200" cy="74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3BE7E5BF-45C5-FA18-0447-6D27DC5FAB24}"/>
                    </a:ext>
                  </a:extLst>
                </p14:cNvPr>
                <p14:cNvContentPartPr/>
                <p14:nvPr/>
              </p14:nvContentPartPr>
              <p14:xfrm>
                <a:off x="4656493" y="536997"/>
                <a:ext cx="311400" cy="339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3BE7E5BF-45C5-FA18-0447-6D27DC5FAB24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48933" y="529797"/>
                  <a:ext cx="32652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B7CB017-A2EA-DA65-15E1-B22775B44E91}"/>
                    </a:ext>
                  </a:extLst>
                </p14:cNvPr>
                <p14:cNvContentPartPr/>
                <p14:nvPr/>
              </p14:nvContentPartPr>
              <p14:xfrm>
                <a:off x="5100013" y="516477"/>
                <a:ext cx="19080" cy="4262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B7CB017-A2EA-DA65-15E1-B22775B44E9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5092453" y="508917"/>
                  <a:ext cx="3420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7D9C0E19-B1F9-87BB-C1C5-4A9857CBBF24}"/>
                    </a:ext>
                  </a:extLst>
                </p14:cNvPr>
                <p14:cNvContentPartPr/>
                <p14:nvPr/>
              </p14:nvContentPartPr>
              <p14:xfrm>
                <a:off x="4714453" y="835797"/>
                <a:ext cx="205560" cy="3927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7D9C0E19-B1F9-87BB-C1C5-4A9857CBBF24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706893" y="828237"/>
                  <a:ext cx="22068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11EA6425-69E8-94E6-96A1-27C4D9C0C9A3}"/>
                    </a:ext>
                  </a:extLst>
                </p14:cNvPr>
                <p14:cNvContentPartPr/>
                <p14:nvPr/>
              </p14:nvContentPartPr>
              <p14:xfrm>
                <a:off x="4786813" y="1051077"/>
                <a:ext cx="69120" cy="8172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11EA6425-69E8-94E6-96A1-27C4D9C0C9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79253" y="1043517"/>
                  <a:ext cx="842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16A9012-DD00-620B-7FF7-7FC62BCE41CE}"/>
                    </a:ext>
                  </a:extLst>
                </p14:cNvPr>
                <p14:cNvContentPartPr/>
                <p14:nvPr/>
              </p14:nvContentPartPr>
              <p14:xfrm>
                <a:off x="4945933" y="975837"/>
                <a:ext cx="142560" cy="1580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16A9012-DD00-620B-7FF7-7FC62BCE41C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938373" y="968277"/>
                  <a:ext cx="157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6631A868-CEDF-85F1-2D13-ECF74C927EB7}"/>
                    </a:ext>
                  </a:extLst>
                </p14:cNvPr>
                <p14:cNvContentPartPr/>
                <p14:nvPr/>
              </p14:nvContentPartPr>
              <p14:xfrm>
                <a:off x="5029453" y="1094997"/>
                <a:ext cx="154800" cy="774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6631A868-CEDF-85F1-2D13-ECF74C927EB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21893" y="1087437"/>
                  <a:ext cx="1699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0EAAC018-338B-8A0B-9CCE-B9CA38FDDF5D}"/>
                    </a:ext>
                  </a:extLst>
                </p14:cNvPr>
                <p14:cNvContentPartPr/>
                <p14:nvPr/>
              </p14:nvContentPartPr>
              <p14:xfrm>
                <a:off x="5339773" y="584157"/>
                <a:ext cx="248040" cy="1501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0EAAC018-338B-8A0B-9CCE-B9CA38FDDF5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332213" y="576597"/>
                  <a:ext cx="2628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726FEA04-7F00-96C8-A3C4-B4A2BBB35404}"/>
                    </a:ext>
                  </a:extLst>
                </p14:cNvPr>
                <p14:cNvContentPartPr/>
                <p14:nvPr/>
              </p14:nvContentPartPr>
              <p14:xfrm>
                <a:off x="5243293" y="809877"/>
                <a:ext cx="322200" cy="644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726FEA04-7F00-96C8-A3C4-B4A2BBB35404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235733" y="802317"/>
                  <a:ext cx="3373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B9EFA4C-9292-D4E0-D11E-473A354985DF}"/>
                    </a:ext>
                  </a:extLst>
                </p14:cNvPr>
                <p14:cNvContentPartPr/>
                <p14:nvPr/>
              </p14:nvContentPartPr>
              <p14:xfrm>
                <a:off x="5344453" y="968637"/>
                <a:ext cx="255240" cy="29628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B9EFA4C-9292-D4E0-D11E-473A354985DF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337253" y="961077"/>
                  <a:ext cx="270360" cy="31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93" name="Input penna 92">
                <a:extLst>
                  <a:ext uri="{FF2B5EF4-FFF2-40B4-BE49-F238E27FC236}">
                    <a16:creationId xmlns:a16="http://schemas.microsoft.com/office/drawing/2014/main" id="{FCBA097B-1797-354A-7090-3EEEB9B48E57}"/>
                  </a:ext>
                </a:extLst>
              </p14:cNvPr>
              <p14:cNvContentPartPr/>
              <p14:nvPr/>
            </p14:nvContentPartPr>
            <p14:xfrm>
              <a:off x="2924893" y="1636437"/>
              <a:ext cx="330480" cy="662040"/>
            </p14:xfrm>
          </p:contentPart>
        </mc:Choice>
        <mc:Fallback>
          <p:pic>
            <p:nvPicPr>
              <p:cNvPr id="93" name="Input penna 92">
                <a:extLst>
                  <a:ext uri="{FF2B5EF4-FFF2-40B4-BE49-F238E27FC236}">
                    <a16:creationId xmlns:a16="http://schemas.microsoft.com/office/drawing/2014/main" id="{FCBA097B-1797-354A-7090-3EEEB9B48E5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2917693" y="1628877"/>
                <a:ext cx="34560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654EE5C1-B22C-3478-7FCB-6571C48D07CF}"/>
                  </a:ext>
                </a:extLst>
              </p14:cNvPr>
              <p14:cNvContentPartPr/>
              <p14:nvPr/>
            </p14:nvContentPartPr>
            <p14:xfrm>
              <a:off x="5302333" y="1525917"/>
              <a:ext cx="410400" cy="73944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654EE5C1-B22C-3478-7FCB-6571C48D07CF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294773" y="1518357"/>
                <a:ext cx="425520" cy="754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uppo 112">
            <a:extLst>
              <a:ext uri="{FF2B5EF4-FFF2-40B4-BE49-F238E27FC236}">
                <a16:creationId xmlns:a16="http://schemas.microsoft.com/office/drawing/2014/main" id="{586C8A07-5F33-8E25-4C81-5D06F1730C07}"/>
              </a:ext>
            </a:extLst>
          </p:cNvPr>
          <p:cNvGrpSpPr/>
          <p:nvPr/>
        </p:nvGrpSpPr>
        <p:grpSpPr>
          <a:xfrm>
            <a:off x="2966293" y="2583957"/>
            <a:ext cx="1045080" cy="462600"/>
            <a:chOff x="2966293" y="2583957"/>
            <a:chExt cx="1045080" cy="46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DB6EA3B1-F7F7-FEB1-E326-3E8B07961A3D}"/>
                    </a:ext>
                  </a:extLst>
                </p14:cNvPr>
                <p14:cNvContentPartPr/>
                <p14:nvPr/>
              </p14:nvContentPartPr>
              <p14:xfrm>
                <a:off x="2966293" y="2589717"/>
                <a:ext cx="207000" cy="45684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DB6EA3B1-F7F7-FEB1-E326-3E8B07961A3D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958733" y="2582157"/>
                  <a:ext cx="222120" cy="47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ADEDF3FE-64B1-2377-8B2E-ED73DC3C445F}"/>
                    </a:ext>
                  </a:extLst>
                </p14:cNvPr>
                <p14:cNvContentPartPr/>
                <p14:nvPr/>
              </p14:nvContentPartPr>
              <p14:xfrm>
                <a:off x="3231613" y="2613117"/>
                <a:ext cx="218520" cy="2336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ADEDF3FE-64B1-2377-8B2E-ED73DC3C445F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224053" y="2605557"/>
                  <a:ext cx="2336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DEBBD6F6-D80F-70EB-42F6-97CE1E232A08}"/>
                    </a:ext>
                  </a:extLst>
                </p14:cNvPr>
                <p14:cNvContentPartPr/>
                <p14:nvPr/>
              </p14:nvContentPartPr>
              <p14:xfrm>
                <a:off x="3495133" y="2639037"/>
                <a:ext cx="141840" cy="1987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DEBBD6F6-D80F-70EB-42F6-97CE1E232A0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487573" y="2631477"/>
                  <a:ext cx="1569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2352B7BB-F36D-EFE1-DEB3-7F0C07B6FB5B}"/>
                    </a:ext>
                  </a:extLst>
                </p14:cNvPr>
                <p14:cNvContentPartPr/>
                <p14:nvPr/>
              </p14:nvContentPartPr>
              <p14:xfrm>
                <a:off x="3675853" y="2583957"/>
                <a:ext cx="119160" cy="2264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2352B7BB-F36D-EFE1-DEB3-7F0C07B6FB5B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668293" y="2576397"/>
                  <a:ext cx="13392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514BEB83-5053-A5DD-4BBE-E60B1C3C048D}"/>
                    </a:ext>
                  </a:extLst>
                </p14:cNvPr>
                <p14:cNvContentPartPr/>
                <p14:nvPr/>
              </p14:nvContentPartPr>
              <p14:xfrm>
                <a:off x="3878893" y="2623557"/>
                <a:ext cx="132480" cy="1958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514BEB83-5053-A5DD-4BBE-E60B1C3C048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871333" y="2615997"/>
                  <a:ext cx="147600" cy="21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EDE6A0A3-B199-6B16-49E7-B9351D5C2872}"/>
              </a:ext>
            </a:extLst>
          </p:cNvPr>
          <p:cNvGrpSpPr/>
          <p:nvPr/>
        </p:nvGrpSpPr>
        <p:grpSpPr>
          <a:xfrm>
            <a:off x="4952413" y="2105157"/>
            <a:ext cx="2148120" cy="703080"/>
            <a:chOff x="4952413" y="2105157"/>
            <a:chExt cx="2148120" cy="70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F3F5F956-3C25-5AD6-F3ED-FB1160CA3440}"/>
                    </a:ext>
                  </a:extLst>
                </p14:cNvPr>
                <p14:cNvContentPartPr/>
                <p14:nvPr/>
              </p14:nvContentPartPr>
              <p14:xfrm>
                <a:off x="5646853" y="2105157"/>
                <a:ext cx="383760" cy="5778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F3F5F956-3C25-5AD6-F3ED-FB1160CA3440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639293" y="2097957"/>
                  <a:ext cx="398880" cy="59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C9D88F83-0438-2EFB-9C27-9B703987DA93}"/>
                    </a:ext>
                  </a:extLst>
                </p14:cNvPr>
                <p14:cNvContentPartPr/>
                <p14:nvPr/>
              </p14:nvContentPartPr>
              <p14:xfrm>
                <a:off x="5745493" y="2320437"/>
                <a:ext cx="218520" cy="7200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C9D88F83-0438-2EFB-9C27-9B703987DA93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737933" y="2312877"/>
                  <a:ext cx="23364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13BA40FA-4BE3-56A8-3F1D-3318086B3430}"/>
                    </a:ext>
                  </a:extLst>
                </p14:cNvPr>
                <p14:cNvContentPartPr/>
                <p14:nvPr/>
              </p14:nvContentPartPr>
              <p14:xfrm>
                <a:off x="5139613" y="2575317"/>
                <a:ext cx="193320" cy="2109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13BA40FA-4BE3-56A8-3F1D-3318086B343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132053" y="2567757"/>
                  <a:ext cx="208440" cy="22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EAC66EAF-E0FF-C24C-14D0-16B8A3842165}"/>
                    </a:ext>
                  </a:extLst>
                </p14:cNvPr>
                <p14:cNvContentPartPr/>
                <p14:nvPr/>
              </p14:nvContentPartPr>
              <p14:xfrm>
                <a:off x="4952413" y="2347077"/>
                <a:ext cx="430920" cy="4611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EAC66EAF-E0FF-C24C-14D0-16B8A384216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944853" y="2339517"/>
                  <a:ext cx="44604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024B20CA-84E4-6BB1-B285-ADC74A019C84}"/>
                    </a:ext>
                  </a:extLst>
                </p14:cNvPr>
                <p14:cNvContentPartPr/>
                <p14:nvPr/>
              </p14:nvContentPartPr>
              <p14:xfrm>
                <a:off x="5535613" y="2750637"/>
                <a:ext cx="14400" cy="612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024B20CA-84E4-6BB1-B285-ADC74A019C84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5528053" y="2743077"/>
                  <a:ext cx="2952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B869A45B-D51B-6B3F-F07A-2CD3ECE78222}"/>
                    </a:ext>
                  </a:extLst>
                </p14:cNvPr>
                <p14:cNvContentPartPr/>
                <p14:nvPr/>
              </p14:nvContentPartPr>
              <p14:xfrm>
                <a:off x="5966173" y="2429517"/>
                <a:ext cx="201240" cy="2811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B869A45B-D51B-6B3F-F07A-2CD3ECE78222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958613" y="2421957"/>
                  <a:ext cx="2163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DC3889DC-E472-D368-FE25-CEB6506EA8A9}"/>
                    </a:ext>
                  </a:extLst>
                </p14:cNvPr>
                <p14:cNvContentPartPr/>
                <p14:nvPr/>
              </p14:nvContentPartPr>
              <p14:xfrm>
                <a:off x="6266773" y="2176797"/>
                <a:ext cx="25920" cy="4780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DC3889DC-E472-D368-FE25-CEB6506EA8A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6259213" y="2169237"/>
                  <a:ext cx="41040" cy="49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45750F88-A621-FCA0-B292-0ECD6466956D}"/>
                    </a:ext>
                  </a:extLst>
                </p14:cNvPr>
                <p14:cNvContentPartPr/>
                <p14:nvPr/>
              </p14:nvContentPartPr>
              <p14:xfrm>
                <a:off x="6246973" y="2476317"/>
                <a:ext cx="146160" cy="122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45750F88-A621-FCA0-B292-0ECD6466956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6239413" y="2468757"/>
                  <a:ext cx="16128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F90D1449-7A48-0ACC-E5A6-2D78C110A1CD}"/>
                    </a:ext>
                  </a:extLst>
                </p14:cNvPr>
                <p14:cNvContentPartPr/>
                <p14:nvPr/>
              </p14:nvContentPartPr>
              <p14:xfrm>
                <a:off x="6463333" y="2426277"/>
                <a:ext cx="190440" cy="1825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F90D1449-7A48-0ACC-E5A6-2D78C110A1C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6455773" y="2419077"/>
                  <a:ext cx="2055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5F849D96-6B66-2141-CD5C-EBE7D927485F}"/>
                    </a:ext>
                  </a:extLst>
                </p14:cNvPr>
                <p14:cNvContentPartPr/>
                <p14:nvPr/>
              </p14:nvContentPartPr>
              <p14:xfrm>
                <a:off x="6670333" y="2421597"/>
                <a:ext cx="117000" cy="2178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5F849D96-6B66-2141-CD5C-EBE7D927485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6662773" y="2414037"/>
                  <a:ext cx="13212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D5F3BE5C-15E4-E7DC-9B4D-B66E9011B394}"/>
                    </a:ext>
                  </a:extLst>
                </p14:cNvPr>
                <p14:cNvContentPartPr/>
                <p14:nvPr/>
              </p14:nvContentPartPr>
              <p14:xfrm>
                <a:off x="6924133" y="2381277"/>
                <a:ext cx="176400" cy="2761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D5F3BE5C-15E4-E7DC-9B4D-B66E9011B394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6916573" y="2373717"/>
                  <a:ext cx="191520" cy="29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" name="Gruppo 121">
            <a:extLst>
              <a:ext uri="{FF2B5EF4-FFF2-40B4-BE49-F238E27FC236}">
                <a16:creationId xmlns:a16="http://schemas.microsoft.com/office/drawing/2014/main" id="{100575E2-B340-445E-53AD-FA19D9402C21}"/>
              </a:ext>
            </a:extLst>
          </p:cNvPr>
          <p:cNvGrpSpPr/>
          <p:nvPr/>
        </p:nvGrpSpPr>
        <p:grpSpPr>
          <a:xfrm>
            <a:off x="6086053" y="544917"/>
            <a:ext cx="1862640" cy="913680"/>
            <a:chOff x="6086053" y="544917"/>
            <a:chExt cx="1862640" cy="91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50F4182E-A219-6B84-BAD5-61FD146A2145}"/>
                    </a:ext>
                  </a:extLst>
                </p14:cNvPr>
                <p14:cNvContentPartPr/>
                <p14:nvPr/>
              </p14:nvContentPartPr>
              <p14:xfrm>
                <a:off x="6086053" y="600717"/>
                <a:ext cx="176400" cy="4096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50F4182E-A219-6B84-BAD5-61FD146A2145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6078493" y="593157"/>
                  <a:ext cx="191160" cy="42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47BE5F4-8288-F331-BCA7-4F05F0FC5D2D}"/>
                    </a:ext>
                  </a:extLst>
                </p14:cNvPr>
                <p14:cNvContentPartPr/>
                <p14:nvPr/>
              </p14:nvContentPartPr>
              <p14:xfrm>
                <a:off x="6294133" y="780717"/>
                <a:ext cx="154800" cy="8244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47BE5F4-8288-F331-BCA7-4F05F0FC5D2D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6286573" y="773517"/>
                  <a:ext cx="169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B0E6AEA1-42F5-45AB-8617-262A624142F9}"/>
                    </a:ext>
                  </a:extLst>
                </p14:cNvPr>
                <p14:cNvContentPartPr/>
                <p14:nvPr/>
              </p14:nvContentPartPr>
              <p14:xfrm>
                <a:off x="6403933" y="649677"/>
                <a:ext cx="62280" cy="3459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B0E6AEA1-42F5-45AB-8617-262A624142F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6396373" y="642117"/>
                  <a:ext cx="7740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120EC21A-24ED-F295-BA2D-FACB13A79B00}"/>
                    </a:ext>
                  </a:extLst>
                </p14:cNvPr>
                <p14:cNvContentPartPr/>
                <p14:nvPr/>
              </p14:nvContentPartPr>
              <p14:xfrm>
                <a:off x="6600493" y="637077"/>
                <a:ext cx="173520" cy="255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120EC21A-24ED-F295-BA2D-FACB13A79B00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592933" y="629517"/>
                  <a:ext cx="18864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8EEC9400-27AE-8700-F42E-0FC4B8AA5551}"/>
                    </a:ext>
                  </a:extLst>
                </p14:cNvPr>
                <p14:cNvContentPartPr/>
                <p14:nvPr/>
              </p14:nvContentPartPr>
              <p14:xfrm>
                <a:off x="6819013" y="659397"/>
                <a:ext cx="200880" cy="306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8EEC9400-27AE-8700-F42E-0FC4B8AA555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811453" y="651837"/>
                  <a:ext cx="2160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C0E3B88-863A-C8F3-26E1-2A27FB0F8EAB}"/>
                    </a:ext>
                  </a:extLst>
                </p14:cNvPr>
                <p14:cNvContentPartPr/>
                <p14:nvPr/>
              </p14:nvContentPartPr>
              <p14:xfrm>
                <a:off x="6766093" y="830757"/>
                <a:ext cx="135720" cy="316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C0E3B88-863A-C8F3-26E1-2A27FB0F8EAB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758533" y="823197"/>
                  <a:ext cx="15084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9662B566-BC22-5F12-F16C-E8BAFED3200C}"/>
                    </a:ext>
                  </a:extLst>
                </p14:cNvPr>
                <p14:cNvContentPartPr/>
                <p14:nvPr/>
              </p14:nvContentPartPr>
              <p14:xfrm>
                <a:off x="6865813" y="544917"/>
                <a:ext cx="172440" cy="4831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9662B566-BC22-5F12-F16C-E8BAFED3200C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858253" y="537357"/>
                  <a:ext cx="187560" cy="49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F9DB528-4BBC-4619-1D9E-DA2446252806}"/>
                    </a:ext>
                  </a:extLst>
                </p14:cNvPr>
                <p14:cNvContentPartPr/>
                <p14:nvPr/>
              </p14:nvContentPartPr>
              <p14:xfrm>
                <a:off x="7002253" y="618357"/>
                <a:ext cx="118800" cy="3715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F9DB528-4BBC-4619-1D9E-DA244625280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6994693" y="610797"/>
                  <a:ext cx="133920" cy="38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15A5A0C9-9440-5F21-6CA1-4F94FE1A2085}"/>
                    </a:ext>
                  </a:extLst>
                </p14:cNvPr>
                <p14:cNvContentPartPr/>
                <p14:nvPr/>
              </p14:nvContentPartPr>
              <p14:xfrm>
                <a:off x="7270813" y="653997"/>
                <a:ext cx="225720" cy="2397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15A5A0C9-9440-5F21-6CA1-4F94FE1A208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7263253" y="646437"/>
                  <a:ext cx="24084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90D43135-D85E-F548-9CE7-A93D8527A4A0}"/>
                    </a:ext>
                  </a:extLst>
                </p14:cNvPr>
                <p14:cNvContentPartPr/>
                <p14:nvPr/>
              </p14:nvContentPartPr>
              <p14:xfrm>
                <a:off x="7303573" y="863157"/>
                <a:ext cx="41760" cy="2286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90D43135-D85E-F548-9CE7-A93D8527A4A0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296013" y="855597"/>
                  <a:ext cx="5688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1BF451AB-B663-FD83-5E30-44E99C02EF0B}"/>
                    </a:ext>
                  </a:extLst>
                </p14:cNvPr>
                <p14:cNvContentPartPr/>
                <p14:nvPr/>
              </p14:nvContentPartPr>
              <p14:xfrm>
                <a:off x="7470973" y="871797"/>
                <a:ext cx="19080" cy="19404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1BF451AB-B663-FD83-5E30-44E99C02EF0B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63413" y="864237"/>
                  <a:ext cx="34200" cy="20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4BFF75BA-9D90-8A99-A076-AF084199848B}"/>
                    </a:ext>
                  </a:extLst>
                </p14:cNvPr>
                <p14:cNvContentPartPr/>
                <p14:nvPr/>
              </p14:nvContentPartPr>
              <p14:xfrm>
                <a:off x="7010893" y="1098237"/>
                <a:ext cx="843120" cy="925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4BFF75BA-9D90-8A99-A076-AF084199848B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003333" y="1090677"/>
                  <a:ext cx="8582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141DADDA-1F0E-01CF-CF2D-9744F377CCF2}"/>
                    </a:ext>
                  </a:extLst>
                </p14:cNvPr>
                <p14:cNvContentPartPr/>
                <p14:nvPr/>
              </p14:nvContentPartPr>
              <p14:xfrm>
                <a:off x="6100093" y="1198317"/>
                <a:ext cx="1848600" cy="2602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141DADDA-1F0E-01CF-CF2D-9744F377CCF2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092533" y="1190757"/>
                  <a:ext cx="1863720" cy="27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34A4BA61-AF62-B7D0-1A77-28FB5D74D153}"/>
              </a:ext>
            </a:extLst>
          </p:cNvPr>
          <p:cNvGrpSpPr/>
          <p:nvPr/>
        </p:nvGrpSpPr>
        <p:grpSpPr>
          <a:xfrm>
            <a:off x="2177533" y="2485317"/>
            <a:ext cx="715320" cy="606960"/>
            <a:chOff x="2177533" y="2485317"/>
            <a:chExt cx="715320" cy="60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983F40AC-997A-A4DD-2333-CA51D15DE00F}"/>
                    </a:ext>
                  </a:extLst>
                </p14:cNvPr>
                <p14:cNvContentPartPr/>
                <p14:nvPr/>
              </p14:nvContentPartPr>
              <p14:xfrm>
                <a:off x="2409373" y="2624277"/>
                <a:ext cx="133920" cy="27036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983F40AC-997A-A4DD-2333-CA51D15DE00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2401813" y="2616717"/>
                  <a:ext cx="149040" cy="28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B0CF699F-BC86-6F5A-3942-F2DF3984527D}"/>
                    </a:ext>
                  </a:extLst>
                </p14:cNvPr>
                <p14:cNvContentPartPr/>
                <p14:nvPr/>
              </p14:nvContentPartPr>
              <p14:xfrm>
                <a:off x="2711413" y="2832717"/>
                <a:ext cx="82080" cy="3672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B0CF699F-BC86-6F5A-3942-F2DF3984527D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2703853" y="2825157"/>
                  <a:ext cx="9720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B52941B6-9EC7-F753-ED24-A4FDBD6367BF}"/>
                    </a:ext>
                  </a:extLst>
                </p14:cNvPr>
                <p14:cNvContentPartPr/>
                <p14:nvPr/>
              </p14:nvContentPartPr>
              <p14:xfrm>
                <a:off x="2177533" y="2485317"/>
                <a:ext cx="715320" cy="60696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B52941B6-9EC7-F753-ED24-A4FDBD6367B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2169973" y="2477757"/>
                  <a:ext cx="730080" cy="622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77493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3A5E2-C4AD-8D23-002C-FD239036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92A677-9CFA-292E-DD79-B9D54410B3E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650A4-D3B0-79F0-609A-A4915B48D84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CBD31EB-F5A9-76F8-C10B-57E63D0F01E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0B39B05-7E49-FF97-CDDE-0EFC1B3D0E4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F5166C4-E389-A2B8-0C10-2EB8FDEA06B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8C5D370-1AE5-2D4D-6DAB-892D837DE39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A73A5B7-07A9-F66A-29C0-03F356C4CAB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19D581-136D-7EAF-E0C0-0C68FE97248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A102B33-2A36-2505-DFDF-929A608B613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7323E03-039A-AF37-38F5-8F9F39C9DF7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95A28D5-C4BD-B499-5D43-1AA83C9C9CD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41079A7-8C9D-E764-4725-9579A1129B8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A5E1018-2815-BAA8-4D5B-972881C672A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5257DF9-D93E-1726-19C1-5F271747AF6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82CCCE4-C9D9-4D15-1CFA-AA1F123C48D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BCB6FA1-EA35-6DC4-AD43-8F0301B4A799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4585494-77DC-EA3F-86C1-11E2A3630B70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A07C1FE-08B4-001A-92CF-101D6C7AF5D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6FDBA7E-327B-16DD-9935-DED7086427F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BB6E9F0-F84A-B5D7-2EDA-ABD93660D8B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03F83F6-C9C5-D87D-F038-6EF8CEA9DB3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9EE9513-5878-8BCC-49AF-B7A4305F4DB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B4DCEDD-85ED-6669-4086-12432BC00D7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4AD3D61-F762-5D8C-46E3-1BB1573C5B0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3648D6E-5D5C-5AE9-9227-2A404F43DE3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8EDA9C0-6769-D5D4-2899-B1DB9FF5A7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A99F6BF-ADAA-1093-516A-EBABCCA0DB4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7543DEF-E3C4-8532-D18E-0BAF1B490EB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3764B18-FB67-DE26-6525-E7A2BC28E8C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133BDB-D443-8603-3291-788411F543C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3367A16-78E9-4152-6DD4-0F49C48BB6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90500E4-944E-238F-B6B7-4E4413D53BA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415B641-44B7-03FB-109B-41BA9E389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215522A-57B8-2E02-C605-21C4EDDA3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8CCBE728-1CDE-B0AD-1436-7464E4859A13}"/>
              </a:ext>
            </a:extLst>
          </p:cNvPr>
          <p:cNvGrpSpPr/>
          <p:nvPr/>
        </p:nvGrpSpPr>
        <p:grpSpPr>
          <a:xfrm>
            <a:off x="492463" y="419678"/>
            <a:ext cx="1238400" cy="599760"/>
            <a:chOff x="492463" y="419678"/>
            <a:chExt cx="1238400" cy="59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E0148087-DD4D-1BD1-541B-C9CBA2D9CC90}"/>
                    </a:ext>
                  </a:extLst>
                </p14:cNvPr>
                <p14:cNvContentPartPr/>
                <p14:nvPr/>
              </p14:nvContentPartPr>
              <p14:xfrm>
                <a:off x="492463" y="444158"/>
                <a:ext cx="17640" cy="51120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E0148087-DD4D-1BD1-541B-C9CBA2D9CC9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4903" y="436598"/>
                  <a:ext cx="32760" cy="52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075D5B06-BA56-D918-C080-ECA2AB8AF2AB}"/>
                    </a:ext>
                  </a:extLst>
                </p14:cNvPr>
                <p14:cNvContentPartPr/>
                <p14:nvPr/>
              </p14:nvContentPartPr>
              <p14:xfrm>
                <a:off x="510463" y="419678"/>
                <a:ext cx="249480" cy="9252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075D5B06-BA56-D918-C080-ECA2AB8AF2A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02903" y="412118"/>
                  <a:ext cx="264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D6162B48-2069-987C-097C-1F403F2CF038}"/>
                    </a:ext>
                  </a:extLst>
                </p14:cNvPr>
                <p14:cNvContentPartPr/>
                <p14:nvPr/>
              </p14:nvContentPartPr>
              <p14:xfrm>
                <a:off x="538183" y="701198"/>
                <a:ext cx="163440" cy="5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D6162B48-2069-987C-097C-1F403F2CF03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30623" y="693638"/>
                  <a:ext cx="178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1A3F1A71-9E42-A0E5-6704-594CC6E8F45D}"/>
                    </a:ext>
                  </a:extLst>
                </p14:cNvPr>
                <p14:cNvContentPartPr/>
                <p14:nvPr/>
              </p14:nvContentPartPr>
              <p14:xfrm>
                <a:off x="757063" y="747638"/>
                <a:ext cx="247320" cy="2458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1A3F1A71-9E42-A0E5-6704-594CC6E8F4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9503" y="740078"/>
                  <a:ext cx="2620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78B27C0C-A284-6028-6350-C8C14EBB9325}"/>
                    </a:ext>
                  </a:extLst>
                </p14:cNvPr>
                <p14:cNvContentPartPr/>
                <p14:nvPr/>
              </p14:nvContentPartPr>
              <p14:xfrm>
                <a:off x="1018783" y="534878"/>
                <a:ext cx="37800" cy="3729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78B27C0C-A284-6028-6350-C8C14EBB932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11223" y="527318"/>
                  <a:ext cx="525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E0BF9050-BFB0-2032-3737-D5E69F9CEF19}"/>
                    </a:ext>
                  </a:extLst>
                </p14:cNvPr>
                <p14:cNvContentPartPr/>
                <p14:nvPr/>
              </p14:nvContentPartPr>
              <p14:xfrm>
                <a:off x="1024183" y="852038"/>
                <a:ext cx="101520" cy="51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E0BF9050-BFB0-2032-3737-D5E69F9CEF1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16623" y="844478"/>
                  <a:ext cx="116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919A0286-8394-CA5B-507D-B94D96E03D12}"/>
                    </a:ext>
                  </a:extLst>
                </p14:cNvPr>
                <p14:cNvContentPartPr/>
                <p14:nvPr/>
              </p14:nvContentPartPr>
              <p14:xfrm>
                <a:off x="1184023" y="810998"/>
                <a:ext cx="171000" cy="2084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919A0286-8394-CA5B-507D-B94D96E03D1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76463" y="803438"/>
                  <a:ext cx="18576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12F3462-07EF-200C-78B0-388C0C27B101}"/>
                    </a:ext>
                  </a:extLst>
                </p14:cNvPr>
                <p14:cNvContentPartPr/>
                <p14:nvPr/>
              </p14:nvContentPartPr>
              <p14:xfrm>
                <a:off x="1428103" y="799838"/>
                <a:ext cx="99360" cy="1677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12F3462-07EF-200C-78B0-388C0C27B10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420543" y="792278"/>
                  <a:ext cx="11448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6888A9A-A30A-D667-4142-44D2EC9F3D55}"/>
                    </a:ext>
                  </a:extLst>
                </p14:cNvPr>
                <p14:cNvContentPartPr/>
                <p14:nvPr/>
              </p14:nvContentPartPr>
              <p14:xfrm>
                <a:off x="1671823" y="826478"/>
                <a:ext cx="59040" cy="85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6888A9A-A30A-D667-4142-44D2EC9F3D5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664263" y="818918"/>
                  <a:ext cx="74160" cy="100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528AA70-97E7-A2CB-BB6A-646E25199E75}"/>
                  </a:ext>
                </a:extLst>
              </p14:cNvPr>
              <p14:cNvContentPartPr/>
              <p14:nvPr/>
            </p14:nvContentPartPr>
            <p14:xfrm>
              <a:off x="2315503" y="771758"/>
              <a:ext cx="37800" cy="1188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528AA70-97E7-A2CB-BB6A-646E25199E7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307943" y="764558"/>
                <a:ext cx="52560" cy="2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CA6B543C-B96E-7FD6-71D4-BB62A8207A77}"/>
                  </a:ext>
                </a:extLst>
              </p14:cNvPr>
              <p14:cNvContentPartPr/>
              <p14:nvPr/>
            </p14:nvContentPartPr>
            <p14:xfrm>
              <a:off x="2374183" y="908558"/>
              <a:ext cx="84600" cy="36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CA6B543C-B96E-7FD6-71D4-BB62A8207A7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366623" y="900998"/>
                <a:ext cx="99720" cy="1548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uppo 77">
            <a:extLst>
              <a:ext uri="{FF2B5EF4-FFF2-40B4-BE49-F238E27FC236}">
                <a16:creationId xmlns:a16="http://schemas.microsoft.com/office/drawing/2014/main" id="{022B8EC9-C529-E672-4F9F-34CDF7D3323F}"/>
              </a:ext>
            </a:extLst>
          </p:cNvPr>
          <p:cNvGrpSpPr/>
          <p:nvPr/>
        </p:nvGrpSpPr>
        <p:grpSpPr>
          <a:xfrm>
            <a:off x="110143" y="1447478"/>
            <a:ext cx="1585440" cy="626400"/>
            <a:chOff x="110143" y="1447478"/>
            <a:chExt cx="1585440" cy="62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00A573B7-FBE0-51D7-B6B8-ACA389B791B5}"/>
                    </a:ext>
                  </a:extLst>
                </p14:cNvPr>
                <p14:cNvContentPartPr/>
                <p14:nvPr/>
              </p14:nvContentPartPr>
              <p14:xfrm>
                <a:off x="110143" y="1447478"/>
                <a:ext cx="413280" cy="6264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00A573B7-FBE0-51D7-B6B8-ACA389B791B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2583" y="1439918"/>
                  <a:ext cx="428400" cy="64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B8E6619-A207-3C78-AE35-718024B74C4D}"/>
                    </a:ext>
                  </a:extLst>
                </p14:cNvPr>
                <p14:cNvContentPartPr/>
                <p14:nvPr/>
              </p14:nvContentPartPr>
              <p14:xfrm>
                <a:off x="571663" y="1551518"/>
                <a:ext cx="320760" cy="3060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B8E6619-A207-3C78-AE35-718024B74C4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4103" y="1543958"/>
                  <a:ext cx="33588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3D0D931F-3798-C7A7-EC0E-8B753D7C3004}"/>
                    </a:ext>
                  </a:extLst>
                </p14:cNvPr>
                <p14:cNvContentPartPr/>
                <p14:nvPr/>
              </p14:nvContentPartPr>
              <p14:xfrm>
                <a:off x="943183" y="1584638"/>
                <a:ext cx="172080" cy="3096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3D0D931F-3798-C7A7-EC0E-8B753D7C300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35623" y="1577078"/>
                  <a:ext cx="18720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7EA584B-E42E-6828-489D-D317F9E10546}"/>
                    </a:ext>
                  </a:extLst>
                </p14:cNvPr>
                <p14:cNvContentPartPr/>
                <p14:nvPr/>
              </p14:nvContentPartPr>
              <p14:xfrm>
                <a:off x="1240543" y="1646918"/>
                <a:ext cx="141120" cy="24444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7EA584B-E42E-6828-489D-D317F9E1054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32983" y="1639358"/>
                  <a:ext cx="15624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7269F186-BAC2-05C5-2EC6-3B8B1DA27B72}"/>
                    </a:ext>
                  </a:extLst>
                </p14:cNvPr>
                <p14:cNvContentPartPr/>
                <p14:nvPr/>
              </p14:nvContentPartPr>
              <p14:xfrm>
                <a:off x="1492903" y="1615238"/>
                <a:ext cx="202680" cy="22680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7269F186-BAC2-05C5-2EC6-3B8B1DA27B7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485343" y="1607678"/>
                  <a:ext cx="217800" cy="241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5DD7D002-6836-81EC-A264-1343D8126C7C}"/>
                  </a:ext>
                </a:extLst>
              </p14:cNvPr>
              <p14:cNvContentPartPr/>
              <p14:nvPr/>
            </p14:nvContentPartPr>
            <p14:xfrm>
              <a:off x="2245303" y="1581398"/>
              <a:ext cx="159120" cy="1908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5DD7D002-6836-81EC-A264-1343D8126C7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237743" y="1573838"/>
                <a:ext cx="174240" cy="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7E8E5DFB-2447-6FAB-5D28-C9E4C472FB00}"/>
                  </a:ext>
                </a:extLst>
              </p14:cNvPr>
              <p14:cNvContentPartPr/>
              <p14:nvPr/>
            </p14:nvContentPartPr>
            <p14:xfrm>
              <a:off x="2190943" y="1798838"/>
              <a:ext cx="363600" cy="5904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7E8E5DFB-2447-6FAB-5D28-C9E4C472FB0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183383" y="1791278"/>
                <a:ext cx="37872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A4ABA741-B994-2032-1516-AF9DCC74E1B6}"/>
                  </a:ext>
                </a:extLst>
              </p14:cNvPr>
              <p14:cNvContentPartPr/>
              <p14:nvPr/>
            </p14:nvContentPartPr>
            <p14:xfrm>
              <a:off x="3046303" y="1880918"/>
              <a:ext cx="340200" cy="36720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A4ABA741-B994-2032-1516-AF9DCC74E1B6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3038743" y="1873358"/>
                <a:ext cx="355320" cy="38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D4D84C64-28BC-50CB-4770-A42F373CD884}"/>
              </a:ext>
            </a:extLst>
          </p:cNvPr>
          <p:cNvGrpSpPr/>
          <p:nvPr/>
        </p:nvGrpSpPr>
        <p:grpSpPr>
          <a:xfrm>
            <a:off x="3602503" y="1577360"/>
            <a:ext cx="404280" cy="277920"/>
            <a:chOff x="3602503" y="1577360"/>
            <a:chExt cx="404280" cy="277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AD45D034-9DA7-B08C-9FDE-B7B3908E956C}"/>
                    </a:ext>
                  </a:extLst>
                </p14:cNvPr>
                <p14:cNvContentPartPr/>
                <p14:nvPr/>
              </p14:nvContentPartPr>
              <p14:xfrm>
                <a:off x="3811303" y="1577360"/>
                <a:ext cx="131400" cy="1213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AD45D034-9DA7-B08C-9FDE-B7B3908E956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803743" y="1569800"/>
                  <a:ext cx="1465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2FFFB71-E955-7571-8406-6AE1B4AFF282}"/>
                    </a:ext>
                  </a:extLst>
                </p14:cNvPr>
                <p14:cNvContentPartPr/>
                <p14:nvPr/>
              </p14:nvContentPartPr>
              <p14:xfrm>
                <a:off x="3602503" y="1776080"/>
                <a:ext cx="404280" cy="792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2FFFB71-E955-7571-8406-6AE1B4AFF28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594943" y="1768520"/>
                  <a:ext cx="419400" cy="9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E9859335-A7D5-981A-1DE4-4624652A8989}"/>
                  </a:ext>
                </a:extLst>
              </p14:cNvPr>
              <p14:cNvContentPartPr/>
              <p14:nvPr/>
            </p14:nvContentPartPr>
            <p14:xfrm>
              <a:off x="3711223" y="1985600"/>
              <a:ext cx="276120" cy="27540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E9859335-A7D5-981A-1DE4-4624652A8989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3703663" y="1978040"/>
                <a:ext cx="291240" cy="29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8241BAC4-AE20-8838-7D9C-A7B9BBEF9341}"/>
              </a:ext>
            </a:extLst>
          </p:cNvPr>
          <p:cNvGrpSpPr/>
          <p:nvPr/>
        </p:nvGrpSpPr>
        <p:grpSpPr>
          <a:xfrm>
            <a:off x="152623" y="2465935"/>
            <a:ext cx="1404720" cy="610200"/>
            <a:chOff x="152623" y="2465935"/>
            <a:chExt cx="1404720" cy="61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9DED6A73-F6E8-F575-B417-287FB9B3CBAD}"/>
                    </a:ext>
                  </a:extLst>
                </p14:cNvPr>
                <p14:cNvContentPartPr/>
                <p14:nvPr/>
              </p14:nvContentPartPr>
              <p14:xfrm>
                <a:off x="152623" y="2545495"/>
                <a:ext cx="259560" cy="43416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9DED6A73-F6E8-F575-B417-287FB9B3CBAD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45063" y="2538295"/>
                  <a:ext cx="27432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2B99B466-1328-7885-A96C-0BB5DC42D3A1}"/>
                    </a:ext>
                  </a:extLst>
                </p14:cNvPr>
                <p14:cNvContentPartPr/>
                <p14:nvPr/>
              </p14:nvContentPartPr>
              <p14:xfrm>
                <a:off x="443503" y="2639815"/>
                <a:ext cx="214560" cy="2955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2B99B466-1328-7885-A96C-0BB5DC42D3A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5943" y="2632255"/>
                  <a:ext cx="2296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792F3C38-A7FC-9EA1-29EF-33EB353AD948}"/>
                    </a:ext>
                  </a:extLst>
                </p14:cNvPr>
                <p14:cNvContentPartPr/>
                <p14:nvPr/>
              </p14:nvContentPartPr>
              <p14:xfrm>
                <a:off x="731503" y="2675455"/>
                <a:ext cx="176760" cy="40068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792F3C38-A7FC-9EA1-29EF-33EB353AD94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3943" y="2667895"/>
                  <a:ext cx="19188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91ADFBF4-8CBC-27C6-C969-9C1E3E6F3A95}"/>
                    </a:ext>
                  </a:extLst>
                </p14:cNvPr>
                <p14:cNvContentPartPr/>
                <p14:nvPr/>
              </p14:nvContentPartPr>
              <p14:xfrm>
                <a:off x="1046863" y="2465935"/>
                <a:ext cx="83880" cy="5238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91ADFBF4-8CBC-27C6-C969-9C1E3E6F3A95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39303" y="2458375"/>
                  <a:ext cx="99000" cy="53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E9C8552-1FB5-E1AC-BDBD-A604376C9B3E}"/>
                    </a:ext>
                  </a:extLst>
                </p14:cNvPr>
                <p14:cNvContentPartPr/>
                <p14:nvPr/>
              </p14:nvContentPartPr>
              <p14:xfrm>
                <a:off x="1289503" y="2728735"/>
                <a:ext cx="61200" cy="20088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E9C8552-1FB5-E1AC-BDBD-A604376C9B3E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281943" y="2721175"/>
                  <a:ext cx="763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65E80DF-D945-5712-83E0-849C2903EB91}"/>
                    </a:ext>
                  </a:extLst>
                </p14:cNvPr>
                <p14:cNvContentPartPr/>
                <p14:nvPr/>
              </p14:nvContentPartPr>
              <p14:xfrm>
                <a:off x="1466263" y="2767255"/>
                <a:ext cx="91080" cy="18468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65E80DF-D945-5712-83E0-849C2903EB9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458703" y="2760055"/>
                  <a:ext cx="105840" cy="19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278364CC-5141-1A6A-0C85-34E4DD8F50A7}"/>
              </a:ext>
            </a:extLst>
          </p:cNvPr>
          <p:cNvGrpSpPr/>
          <p:nvPr/>
        </p:nvGrpSpPr>
        <p:grpSpPr>
          <a:xfrm>
            <a:off x="4069063" y="2645575"/>
            <a:ext cx="2192400" cy="779760"/>
            <a:chOff x="4069063" y="2645575"/>
            <a:chExt cx="2192400" cy="77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DB986FA1-940F-73B1-5288-95B8C34959A4}"/>
                    </a:ext>
                  </a:extLst>
                </p14:cNvPr>
                <p14:cNvContentPartPr/>
                <p14:nvPr/>
              </p14:nvContentPartPr>
              <p14:xfrm>
                <a:off x="4069063" y="2690935"/>
                <a:ext cx="364680" cy="4338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DB986FA1-940F-73B1-5288-95B8C34959A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061503" y="2683375"/>
                  <a:ext cx="379800" cy="44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3A17E29C-9B66-2102-2633-8F41896E9C86}"/>
                    </a:ext>
                  </a:extLst>
                </p14:cNvPr>
                <p14:cNvContentPartPr/>
                <p14:nvPr/>
              </p14:nvContentPartPr>
              <p14:xfrm>
                <a:off x="4209823" y="2895055"/>
                <a:ext cx="323280" cy="14796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3A17E29C-9B66-2102-2633-8F41896E9C86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202263" y="2887495"/>
                  <a:ext cx="3384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701A8147-C704-2AD2-9B56-2E7579278A63}"/>
                    </a:ext>
                  </a:extLst>
                </p14:cNvPr>
                <p14:cNvContentPartPr/>
                <p14:nvPr/>
              </p14:nvContentPartPr>
              <p14:xfrm>
                <a:off x="4644343" y="2645575"/>
                <a:ext cx="45000" cy="3020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701A8147-C704-2AD2-9B56-2E7579278A6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37143" y="2638015"/>
                  <a:ext cx="60120" cy="31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275DF27A-EA7C-7799-7AAA-30078D25471D}"/>
                    </a:ext>
                  </a:extLst>
                </p14:cNvPr>
                <p14:cNvContentPartPr/>
                <p14:nvPr/>
              </p14:nvContentPartPr>
              <p14:xfrm>
                <a:off x="4216303" y="3084415"/>
                <a:ext cx="549000" cy="1011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275DF27A-EA7C-7799-7AAA-30078D25471D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208743" y="3076855"/>
                  <a:ext cx="5641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20FE72FF-09D3-1985-8A6C-19B1E280EFD0}"/>
                    </a:ext>
                  </a:extLst>
                </p14:cNvPr>
                <p14:cNvContentPartPr/>
                <p14:nvPr/>
              </p14:nvContentPartPr>
              <p14:xfrm>
                <a:off x="4482703" y="3120055"/>
                <a:ext cx="82440" cy="22752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20FE72FF-09D3-1985-8A6C-19B1E280EFD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475143" y="3112495"/>
                  <a:ext cx="97560" cy="24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2E14CAD2-4FFF-5182-BB4C-09347CC7831B}"/>
                    </a:ext>
                  </a:extLst>
                </p14:cNvPr>
                <p14:cNvContentPartPr/>
                <p14:nvPr/>
              </p14:nvContentPartPr>
              <p14:xfrm>
                <a:off x="4577383" y="3208615"/>
                <a:ext cx="51480" cy="1256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2E14CAD2-4FFF-5182-BB4C-09347CC7831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569823" y="3201055"/>
                  <a:ext cx="66600" cy="14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2A0B364B-EF15-9395-347D-F2DBAE4938FC}"/>
                    </a:ext>
                  </a:extLst>
                </p14:cNvPr>
                <p14:cNvContentPartPr/>
                <p14:nvPr/>
              </p14:nvContentPartPr>
              <p14:xfrm>
                <a:off x="4310983" y="3326335"/>
                <a:ext cx="581040" cy="9900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2A0B364B-EF15-9395-347D-F2DBAE4938F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303423" y="3318775"/>
                  <a:ext cx="5961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E6A3B620-96CD-69AB-E6DC-7B9307C11F48}"/>
                    </a:ext>
                  </a:extLst>
                </p14:cNvPr>
                <p14:cNvContentPartPr/>
                <p14:nvPr/>
              </p14:nvContentPartPr>
              <p14:xfrm>
                <a:off x="4961863" y="2789575"/>
                <a:ext cx="253080" cy="29412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E6A3B620-96CD-69AB-E6DC-7B9307C11F4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954303" y="2782015"/>
                  <a:ext cx="26820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4144875-ED52-44BA-AC4D-07B079BD45FB}"/>
                    </a:ext>
                  </a:extLst>
                </p14:cNvPr>
                <p14:cNvContentPartPr/>
                <p14:nvPr/>
              </p14:nvContentPartPr>
              <p14:xfrm>
                <a:off x="5284783" y="2952655"/>
                <a:ext cx="195480" cy="126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4144875-ED52-44BA-AC4D-07B079BD45FB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5277223" y="2945095"/>
                  <a:ext cx="21024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9BD960C0-FEF4-1703-0114-20C485FFF067}"/>
                    </a:ext>
                  </a:extLst>
                </p14:cNvPr>
                <p14:cNvContentPartPr/>
                <p14:nvPr/>
              </p14:nvContentPartPr>
              <p14:xfrm>
                <a:off x="5405383" y="2714335"/>
                <a:ext cx="95040" cy="4770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9BD960C0-FEF4-1703-0114-20C485FFF067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5397823" y="2706775"/>
                  <a:ext cx="110160" cy="49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A3B91C1B-FDB3-C24E-1087-902CD2A00A11}"/>
                    </a:ext>
                  </a:extLst>
                </p14:cNvPr>
                <p14:cNvContentPartPr/>
                <p14:nvPr/>
              </p14:nvContentPartPr>
              <p14:xfrm>
                <a:off x="5697343" y="2720095"/>
                <a:ext cx="183600" cy="29376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A3B91C1B-FDB3-C24E-1087-902CD2A00A1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689783" y="2712535"/>
                  <a:ext cx="19872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835A9288-5EEE-B832-30FD-AA88101041E6}"/>
                    </a:ext>
                  </a:extLst>
                </p14:cNvPr>
                <p14:cNvContentPartPr/>
                <p14:nvPr/>
              </p14:nvContentPartPr>
              <p14:xfrm>
                <a:off x="5723983" y="3034735"/>
                <a:ext cx="33480" cy="15336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835A9288-5EEE-B832-30FD-AA88101041E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5716423" y="3027175"/>
                  <a:ext cx="4860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B1C4B1EB-4209-E328-CCFE-D76C28E979A2}"/>
                    </a:ext>
                  </a:extLst>
                </p14:cNvPr>
                <p14:cNvContentPartPr/>
                <p14:nvPr/>
              </p14:nvContentPartPr>
              <p14:xfrm>
                <a:off x="5838823" y="3066775"/>
                <a:ext cx="52560" cy="1987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B1C4B1EB-4209-E328-CCFE-D76C28E979A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5831263" y="3059215"/>
                  <a:ext cx="676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1551820-CABE-0628-5E8D-3E705C0FE972}"/>
                    </a:ext>
                  </a:extLst>
                </p14:cNvPr>
                <p14:cNvContentPartPr/>
                <p14:nvPr/>
              </p14:nvContentPartPr>
              <p14:xfrm>
                <a:off x="5541823" y="3327055"/>
                <a:ext cx="719640" cy="482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1551820-CABE-0628-5E8D-3E705C0FE97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34263" y="3319495"/>
                  <a:ext cx="734760" cy="6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1" name="Gruppo 140">
            <a:extLst>
              <a:ext uri="{FF2B5EF4-FFF2-40B4-BE49-F238E27FC236}">
                <a16:creationId xmlns:a16="http://schemas.microsoft.com/office/drawing/2014/main" id="{C36FCB4C-67D7-5502-B417-CD049F4EEA66}"/>
              </a:ext>
            </a:extLst>
          </p:cNvPr>
          <p:cNvGrpSpPr/>
          <p:nvPr/>
        </p:nvGrpSpPr>
        <p:grpSpPr>
          <a:xfrm>
            <a:off x="2764063" y="194318"/>
            <a:ext cx="3291480" cy="1169280"/>
            <a:chOff x="2764063" y="194318"/>
            <a:chExt cx="3291480" cy="11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E2D752D-CAC0-9293-959C-B078BD1FEA69}"/>
                    </a:ext>
                  </a:extLst>
                </p14:cNvPr>
                <p14:cNvContentPartPr/>
                <p14:nvPr/>
              </p14:nvContentPartPr>
              <p14:xfrm>
                <a:off x="3081583" y="755558"/>
                <a:ext cx="279360" cy="2732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E2D752D-CAC0-9293-959C-B078BD1FEA69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3074023" y="747998"/>
                  <a:ext cx="2944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C4D87B9-5D80-C00F-1C92-44771835B1BA}"/>
                    </a:ext>
                  </a:extLst>
                </p14:cNvPr>
                <p14:cNvContentPartPr/>
                <p14:nvPr/>
              </p14:nvContentPartPr>
              <p14:xfrm>
                <a:off x="3576943" y="348038"/>
                <a:ext cx="281520" cy="1929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C4D87B9-5D80-C00F-1C92-44771835B1BA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3569383" y="340478"/>
                  <a:ext cx="2966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32F938D-2023-5667-9DAA-621A5AF7614A}"/>
                    </a:ext>
                  </a:extLst>
                </p14:cNvPr>
                <p14:cNvContentPartPr/>
                <p14:nvPr/>
              </p14:nvContentPartPr>
              <p14:xfrm>
                <a:off x="3443743" y="625598"/>
                <a:ext cx="461520" cy="781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32F938D-2023-5667-9DAA-621A5AF7614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3436183" y="618038"/>
                  <a:ext cx="4766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C656EB15-E67D-D57F-3BAB-00AC3A842DF8}"/>
                    </a:ext>
                  </a:extLst>
                </p14:cNvPr>
                <p14:cNvContentPartPr/>
                <p14:nvPr/>
              </p14:nvContentPartPr>
              <p14:xfrm>
                <a:off x="3597103" y="822158"/>
                <a:ext cx="358200" cy="2242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C656EB15-E67D-D57F-3BAB-00AC3A842DF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589543" y="814598"/>
                  <a:ext cx="3733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B115698C-BCF6-DFC1-3EE0-EDB6B195CDA6}"/>
                    </a:ext>
                  </a:extLst>
                </p14:cNvPr>
                <p14:cNvContentPartPr/>
                <p14:nvPr/>
              </p14:nvContentPartPr>
              <p14:xfrm>
                <a:off x="4461463" y="492758"/>
                <a:ext cx="170640" cy="2786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B115698C-BCF6-DFC1-3EE0-EDB6B195CDA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453903" y="485198"/>
                  <a:ext cx="1854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85BDE98B-ECB1-0E03-3F78-F31784C876F7}"/>
                    </a:ext>
                  </a:extLst>
                </p14:cNvPr>
                <p14:cNvContentPartPr/>
                <p14:nvPr/>
              </p14:nvContentPartPr>
              <p14:xfrm>
                <a:off x="4698703" y="621278"/>
                <a:ext cx="166680" cy="381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85BDE98B-ECB1-0E03-3F78-F31784C876F7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691503" y="613718"/>
                  <a:ext cx="1818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D7EC7932-C3D1-BB2E-59C7-23EC97265073}"/>
                    </a:ext>
                  </a:extLst>
                </p14:cNvPr>
                <p14:cNvContentPartPr/>
                <p14:nvPr/>
              </p14:nvContentPartPr>
              <p14:xfrm>
                <a:off x="4841623" y="437318"/>
                <a:ext cx="68400" cy="3538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D7EC7932-C3D1-BB2E-59C7-23EC97265073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834063" y="429758"/>
                  <a:ext cx="8352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F0FC1C64-7178-720C-CB24-6FB9AFD8F40D}"/>
                    </a:ext>
                  </a:extLst>
                </p14:cNvPr>
                <p14:cNvContentPartPr/>
                <p14:nvPr/>
              </p14:nvContentPartPr>
              <p14:xfrm>
                <a:off x="5081383" y="495998"/>
                <a:ext cx="149400" cy="1576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F0FC1C64-7178-720C-CB24-6FB9AFD8F40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5073823" y="488438"/>
                  <a:ext cx="1645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B2A2E48F-C3BA-FDF0-76AE-505EC8C89141}"/>
                    </a:ext>
                  </a:extLst>
                </p14:cNvPr>
                <p14:cNvContentPartPr/>
                <p14:nvPr/>
              </p14:nvContentPartPr>
              <p14:xfrm>
                <a:off x="5342383" y="448478"/>
                <a:ext cx="137160" cy="41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B2A2E48F-C3BA-FDF0-76AE-505EC8C89141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5334823" y="440918"/>
                  <a:ext cx="1522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674ECA5-5F6E-906B-5459-90A16D6C487A}"/>
                    </a:ext>
                  </a:extLst>
                </p14:cNvPr>
                <p14:cNvContentPartPr/>
                <p14:nvPr/>
              </p14:nvContentPartPr>
              <p14:xfrm>
                <a:off x="5342383" y="556118"/>
                <a:ext cx="81360" cy="259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674ECA5-5F6E-906B-5459-90A16D6C487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334823" y="548558"/>
                  <a:ext cx="9648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3BF4353-050A-9DC7-8F90-CBE1A1CC24A1}"/>
                    </a:ext>
                  </a:extLst>
                </p14:cNvPr>
                <p14:cNvContentPartPr/>
                <p14:nvPr/>
              </p14:nvContentPartPr>
              <p14:xfrm>
                <a:off x="5428783" y="375398"/>
                <a:ext cx="108000" cy="3214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3BF4353-050A-9DC7-8F90-CBE1A1CC24A1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421223" y="367838"/>
                  <a:ext cx="123120" cy="33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49C363B-E839-C50B-D7DE-D1450D7CF102}"/>
                    </a:ext>
                  </a:extLst>
                </p14:cNvPr>
                <p14:cNvContentPartPr/>
                <p14:nvPr/>
              </p14:nvContentPartPr>
              <p14:xfrm>
                <a:off x="5545063" y="367478"/>
                <a:ext cx="101160" cy="3880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49C363B-E839-C50B-D7DE-D1450D7CF102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5537503" y="359918"/>
                  <a:ext cx="116280" cy="40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EB37D46-D623-7DAF-9262-4049B97E15B5}"/>
                    </a:ext>
                  </a:extLst>
                </p14:cNvPr>
                <p14:cNvContentPartPr/>
                <p14:nvPr/>
              </p14:nvContentPartPr>
              <p14:xfrm>
                <a:off x="5792023" y="409598"/>
                <a:ext cx="131400" cy="1933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EB37D46-D623-7DAF-9262-4049B97E15B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5784463" y="402038"/>
                  <a:ext cx="14652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FC84B75-4C40-B615-9C34-4896879DA899}"/>
                    </a:ext>
                  </a:extLst>
                </p14:cNvPr>
                <p14:cNvContentPartPr/>
                <p14:nvPr/>
              </p14:nvContentPartPr>
              <p14:xfrm>
                <a:off x="5750983" y="650078"/>
                <a:ext cx="43560" cy="15660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FC84B75-4C40-B615-9C34-4896879DA89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5743423" y="642518"/>
                  <a:ext cx="5868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DBFDF5AB-D1DF-D238-46D8-C611576D858F}"/>
                    </a:ext>
                  </a:extLst>
                </p14:cNvPr>
                <p14:cNvContentPartPr/>
                <p14:nvPr/>
              </p14:nvContentPartPr>
              <p14:xfrm>
                <a:off x="5905063" y="654758"/>
                <a:ext cx="27000" cy="1411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DBFDF5AB-D1DF-D238-46D8-C611576D858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897503" y="647198"/>
                  <a:ext cx="421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37061E5-5BAD-C6AA-68B3-31647675625F}"/>
                    </a:ext>
                  </a:extLst>
                </p14:cNvPr>
                <p14:cNvContentPartPr/>
                <p14:nvPr/>
              </p14:nvContentPartPr>
              <p14:xfrm>
                <a:off x="5633263" y="825398"/>
                <a:ext cx="422280" cy="568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37061E5-5BAD-C6AA-68B3-31647675625F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625703" y="817838"/>
                  <a:ext cx="437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F72C4692-F5F2-AF6E-9C05-E2C9BC38315E}"/>
                    </a:ext>
                  </a:extLst>
                </p14:cNvPr>
                <p14:cNvContentPartPr/>
                <p14:nvPr/>
              </p14:nvContentPartPr>
              <p14:xfrm>
                <a:off x="2764063" y="194318"/>
                <a:ext cx="1438560" cy="1169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F72C4692-F5F2-AF6E-9C05-E2C9BC38315E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2756503" y="186758"/>
                  <a:ext cx="1453680" cy="11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874FFBBC-672A-0F06-21E5-FE5A705A2364}"/>
                    </a:ext>
                  </a:extLst>
                </p14:cNvPr>
                <p14:cNvContentPartPr/>
                <p14:nvPr/>
              </p14:nvContentPartPr>
              <p14:xfrm>
                <a:off x="2769463" y="1140398"/>
                <a:ext cx="1293840" cy="2188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874FFBBC-672A-0F06-21E5-FE5A705A2364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2761903" y="1132838"/>
                  <a:ext cx="130896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6E86FEFF-A776-86F3-1BDB-FA6388611639}"/>
                    </a:ext>
                  </a:extLst>
                </p14:cNvPr>
                <p14:cNvContentPartPr/>
                <p14:nvPr/>
              </p14:nvContentPartPr>
              <p14:xfrm>
                <a:off x="4385863" y="277855"/>
                <a:ext cx="687240" cy="6343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6E86FEFF-A776-86F3-1BDB-FA6388611639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4378303" y="270295"/>
                  <a:ext cx="702360" cy="649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101B0CB5-CB73-B594-3D26-C944DFA10DEA}"/>
              </a:ext>
            </a:extLst>
          </p:cNvPr>
          <p:cNvGrpSpPr/>
          <p:nvPr/>
        </p:nvGrpSpPr>
        <p:grpSpPr>
          <a:xfrm>
            <a:off x="4491343" y="1303855"/>
            <a:ext cx="3071520" cy="924745"/>
            <a:chOff x="4491343" y="1303855"/>
            <a:chExt cx="3071520" cy="924745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3CE00C3C-0432-1C58-9CCC-449762F32B87}"/>
                    </a:ext>
                  </a:extLst>
                </p14:cNvPr>
                <p14:cNvContentPartPr/>
                <p14:nvPr/>
              </p14:nvContentPartPr>
              <p14:xfrm>
                <a:off x="4726423" y="1486640"/>
                <a:ext cx="223920" cy="30744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3CE00C3C-0432-1C58-9CCC-449762F32B87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718863" y="1479080"/>
                  <a:ext cx="23904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B777D01-21F6-B0BB-C6CD-16CC7096B7F3}"/>
                    </a:ext>
                  </a:extLst>
                </p14:cNvPr>
                <p14:cNvContentPartPr/>
                <p14:nvPr/>
              </p14:nvContentPartPr>
              <p14:xfrm>
                <a:off x="4891663" y="1646120"/>
                <a:ext cx="217800" cy="13212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B777D01-21F6-B0BB-C6CD-16CC7096B7F3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4884103" y="1638920"/>
                  <a:ext cx="2329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8C1A3E8-115C-8D7D-E9EF-E63A75166C48}"/>
                    </a:ext>
                  </a:extLst>
                </p14:cNvPr>
                <p14:cNvContentPartPr/>
                <p14:nvPr/>
              </p14:nvContentPartPr>
              <p14:xfrm>
                <a:off x="4705183" y="1879040"/>
                <a:ext cx="410400" cy="504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8C1A3E8-115C-8D7D-E9EF-E63A75166C48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4697623" y="1871480"/>
                  <a:ext cx="4255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FCF382EF-F35D-9FF0-87B1-69491BAAF37A}"/>
                    </a:ext>
                  </a:extLst>
                </p14:cNvPr>
                <p14:cNvContentPartPr/>
                <p14:nvPr/>
              </p14:nvContentPartPr>
              <p14:xfrm>
                <a:off x="4971583" y="1870040"/>
                <a:ext cx="104760" cy="3585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FCF382EF-F35D-9FF0-87B1-69491BAAF37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4964023" y="1862480"/>
                  <a:ext cx="119880" cy="37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2AB2EE03-3BB2-9210-03C3-D1E6CE5DD0F8}"/>
                    </a:ext>
                  </a:extLst>
                </p14:cNvPr>
                <p14:cNvContentPartPr/>
                <p14:nvPr/>
              </p14:nvContentPartPr>
              <p14:xfrm>
                <a:off x="5703463" y="1529480"/>
                <a:ext cx="246600" cy="2113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2AB2EE03-3BB2-9210-03C3-D1E6CE5DD0F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695903" y="1521920"/>
                  <a:ext cx="261720" cy="22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BE69F04-8904-08AB-A0D0-DD2A1FB95392}"/>
                    </a:ext>
                  </a:extLst>
                </p14:cNvPr>
                <p14:cNvContentPartPr/>
                <p14:nvPr/>
              </p14:nvContentPartPr>
              <p14:xfrm>
                <a:off x="6081823" y="1493120"/>
                <a:ext cx="11160" cy="3373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BE69F04-8904-08AB-A0D0-DD2A1FB95392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074263" y="1485560"/>
                  <a:ext cx="25920" cy="35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DF9EF791-CB2C-19A4-DBA6-C53F0A3A1037}"/>
                    </a:ext>
                  </a:extLst>
                </p14:cNvPr>
                <p14:cNvContentPartPr/>
                <p14:nvPr/>
              </p14:nvContentPartPr>
              <p14:xfrm>
                <a:off x="5667463" y="1925480"/>
                <a:ext cx="321120" cy="2887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DF9EF791-CB2C-19A4-DBA6-C53F0A3A1037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5659903" y="1917920"/>
                  <a:ext cx="336240" cy="30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FBE27F4A-131A-C649-4B97-E5C1712B42BE}"/>
                    </a:ext>
                  </a:extLst>
                </p14:cNvPr>
                <p14:cNvContentPartPr/>
                <p14:nvPr/>
              </p14:nvContentPartPr>
              <p14:xfrm>
                <a:off x="5803903" y="2086400"/>
                <a:ext cx="123840" cy="1112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FBE27F4A-131A-C649-4B97-E5C1712B42BE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5796343" y="2078840"/>
                  <a:ext cx="13896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45BAA743-C7B4-C0A0-C369-3E763EC05883}"/>
                    </a:ext>
                  </a:extLst>
                </p14:cNvPr>
                <p14:cNvContentPartPr/>
                <p14:nvPr/>
              </p14:nvContentPartPr>
              <p14:xfrm>
                <a:off x="5941063" y="1982000"/>
                <a:ext cx="209160" cy="1810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45BAA743-C7B4-C0A0-C369-3E763EC0588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5933503" y="1974800"/>
                  <a:ext cx="22428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9BD3DCD4-4DD4-EBCB-4877-6A53CFDACA4B}"/>
                    </a:ext>
                  </a:extLst>
                </p14:cNvPr>
                <p14:cNvContentPartPr/>
                <p14:nvPr/>
              </p14:nvContentPartPr>
              <p14:xfrm>
                <a:off x="6083983" y="2090720"/>
                <a:ext cx="165600" cy="1245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9BD3DCD4-4DD4-EBCB-4877-6A53CFDACA4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6076423" y="2083160"/>
                  <a:ext cx="18072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74EF10F4-432F-4989-0389-1C24FD8D210B}"/>
                    </a:ext>
                  </a:extLst>
                </p14:cNvPr>
                <p14:cNvContentPartPr/>
                <p14:nvPr/>
              </p14:nvContentPartPr>
              <p14:xfrm>
                <a:off x="6365143" y="1685000"/>
                <a:ext cx="180360" cy="2458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74EF10F4-432F-4989-0389-1C24FD8D210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6357583" y="1677440"/>
                  <a:ext cx="1954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266B5D34-FBDD-EE83-BC79-98DB62D1119C}"/>
                    </a:ext>
                  </a:extLst>
                </p14:cNvPr>
                <p14:cNvContentPartPr/>
                <p14:nvPr/>
              </p14:nvContentPartPr>
              <p14:xfrm>
                <a:off x="6589063" y="1781480"/>
                <a:ext cx="205920" cy="16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266B5D34-FBDD-EE83-BC79-98DB62D1119C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581503" y="1773920"/>
                  <a:ext cx="22104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A4C4B51C-8B00-7608-9267-C5F17C102B82}"/>
                    </a:ext>
                  </a:extLst>
                </p14:cNvPr>
                <p14:cNvContentPartPr/>
                <p14:nvPr/>
              </p14:nvContentPartPr>
              <p14:xfrm>
                <a:off x="6738103" y="1626320"/>
                <a:ext cx="59040" cy="343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A4C4B51C-8B00-7608-9267-C5F17C102B82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730543" y="1618760"/>
                  <a:ext cx="74160" cy="35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9ED3A578-AE9F-6732-335C-656B6533213A}"/>
                    </a:ext>
                  </a:extLst>
                </p14:cNvPr>
                <p14:cNvContentPartPr/>
                <p14:nvPr/>
              </p14:nvContentPartPr>
              <p14:xfrm>
                <a:off x="7051303" y="1641800"/>
                <a:ext cx="253800" cy="257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9ED3A578-AE9F-6732-335C-656B6533213A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043743" y="1634240"/>
                  <a:ext cx="2689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50C9865-0295-C49A-4677-5EA8286BB99C}"/>
                    </a:ext>
                  </a:extLst>
                </p14:cNvPr>
                <p14:cNvContentPartPr/>
                <p14:nvPr/>
              </p14:nvContentPartPr>
              <p14:xfrm>
                <a:off x="7111063" y="1903520"/>
                <a:ext cx="38880" cy="2264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50C9865-0295-C49A-4677-5EA8286BB99C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103503" y="1895960"/>
                  <a:ext cx="5364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8613907A-9420-5933-7EE2-0E0FCB27B90A}"/>
                    </a:ext>
                  </a:extLst>
                </p14:cNvPr>
                <p14:cNvContentPartPr/>
                <p14:nvPr/>
              </p14:nvContentPartPr>
              <p14:xfrm>
                <a:off x="7265503" y="1952120"/>
                <a:ext cx="33480" cy="1965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8613907A-9420-5933-7EE2-0E0FCB27B90A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7257943" y="1944560"/>
                  <a:ext cx="4860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3F9F0D99-3FF4-E609-8450-8FCEE2F3DA42}"/>
                    </a:ext>
                  </a:extLst>
                </p14:cNvPr>
                <p14:cNvContentPartPr/>
                <p14:nvPr/>
              </p14:nvContentPartPr>
              <p14:xfrm>
                <a:off x="6971383" y="2131760"/>
                <a:ext cx="591480" cy="327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3F9F0D99-3FF4-E609-8450-8FCEE2F3DA42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6963823" y="2124200"/>
                  <a:ext cx="60660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0BA57A41-AB5A-5F6B-8A21-6AB712F9CEC2}"/>
                    </a:ext>
                  </a:extLst>
                </p14:cNvPr>
                <p14:cNvContentPartPr/>
                <p14:nvPr/>
              </p14:nvContentPartPr>
              <p14:xfrm>
                <a:off x="4491343" y="1303855"/>
                <a:ext cx="1081800" cy="8240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0BA57A41-AB5A-5F6B-8A21-6AB712F9CEC2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483783" y="1296295"/>
                  <a:ext cx="1096920" cy="83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40B2B330-D3CD-A9C8-5C1B-6596331E91C6}"/>
              </a:ext>
            </a:extLst>
          </p:cNvPr>
          <p:cNvGrpSpPr/>
          <p:nvPr/>
        </p:nvGrpSpPr>
        <p:grpSpPr>
          <a:xfrm>
            <a:off x="1939303" y="2503375"/>
            <a:ext cx="1713600" cy="1035720"/>
            <a:chOff x="1939303" y="2503375"/>
            <a:chExt cx="1713600" cy="10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91F6CF71-C68A-763E-23E9-9FE76F9ACED4}"/>
                    </a:ext>
                  </a:extLst>
                </p14:cNvPr>
                <p14:cNvContentPartPr/>
                <p14:nvPr/>
              </p14:nvContentPartPr>
              <p14:xfrm>
                <a:off x="1939303" y="2728735"/>
                <a:ext cx="221040" cy="446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91F6CF71-C68A-763E-23E9-9FE76F9ACED4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931743" y="2721175"/>
                  <a:ext cx="2361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3E40D9EA-2D1E-AC14-F140-AAEE486F27C8}"/>
                    </a:ext>
                  </a:extLst>
                </p14:cNvPr>
                <p14:cNvContentPartPr/>
                <p14:nvPr/>
              </p14:nvContentPartPr>
              <p14:xfrm>
                <a:off x="1994743" y="2861575"/>
                <a:ext cx="315720" cy="450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3E40D9EA-2D1E-AC14-F140-AAEE486F27C8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987183" y="2854015"/>
                  <a:ext cx="33084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AE339BA3-1CAD-4D09-D4B9-CE0A0178FE7C}"/>
                    </a:ext>
                  </a:extLst>
                </p14:cNvPr>
                <p14:cNvContentPartPr/>
                <p14:nvPr/>
              </p14:nvContentPartPr>
              <p14:xfrm>
                <a:off x="2744983" y="2805055"/>
                <a:ext cx="349920" cy="2786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AE339BA3-1CAD-4D09-D4B9-CE0A0178FE7C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737423" y="2797495"/>
                  <a:ext cx="36504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64786C45-94AD-685A-2BDC-41336E03E672}"/>
                    </a:ext>
                  </a:extLst>
                </p14:cNvPr>
                <p14:cNvContentPartPr/>
                <p14:nvPr/>
              </p14:nvContentPartPr>
              <p14:xfrm>
                <a:off x="2873863" y="3026815"/>
                <a:ext cx="70560" cy="2476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64786C45-94AD-685A-2BDC-41336E03E672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866303" y="3019255"/>
                  <a:ext cx="856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904AD3D8-66F8-086A-E142-E8020D4533F2}"/>
                    </a:ext>
                  </a:extLst>
                </p14:cNvPr>
                <p14:cNvContentPartPr/>
                <p14:nvPr/>
              </p14:nvContentPartPr>
              <p14:xfrm>
                <a:off x="2715103" y="3221935"/>
                <a:ext cx="680040" cy="7668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904AD3D8-66F8-086A-E142-E8020D4533F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707543" y="3214375"/>
                  <a:ext cx="6951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C9CC637F-1B2D-8FDE-F486-7F2011266C7D}"/>
                    </a:ext>
                  </a:extLst>
                </p14:cNvPr>
                <p14:cNvContentPartPr/>
                <p14:nvPr/>
              </p14:nvContentPartPr>
              <p14:xfrm>
                <a:off x="2368063" y="2503375"/>
                <a:ext cx="1284840" cy="1035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C9CC637F-1B2D-8FDE-F486-7F2011266C7D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360503" y="2495815"/>
                  <a:ext cx="1299960" cy="1050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98E66888-BE48-782B-A019-13D40536F3CC}"/>
                  </a:ext>
                </a:extLst>
              </p14:cNvPr>
              <p14:cNvContentPartPr/>
              <p14:nvPr/>
            </p14:nvContentPartPr>
            <p14:xfrm>
              <a:off x="8382851" y="184498"/>
              <a:ext cx="99000" cy="323856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98E66888-BE48-782B-A019-13D40536F3CC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8375291" y="177298"/>
                <a:ext cx="114120" cy="325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56" name="Gruppo 155">
            <a:extLst>
              <a:ext uri="{FF2B5EF4-FFF2-40B4-BE49-F238E27FC236}">
                <a16:creationId xmlns:a16="http://schemas.microsoft.com/office/drawing/2014/main" id="{FFEA4CEA-089E-F817-D20B-C713BA141626}"/>
              </a:ext>
            </a:extLst>
          </p:cNvPr>
          <p:cNvGrpSpPr/>
          <p:nvPr/>
        </p:nvGrpSpPr>
        <p:grpSpPr>
          <a:xfrm>
            <a:off x="8770931" y="1105738"/>
            <a:ext cx="875160" cy="1234800"/>
            <a:chOff x="8770931" y="1105738"/>
            <a:chExt cx="875160" cy="1234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F4390FAC-71C3-203A-94BD-3F5BBD08AC20}"/>
                    </a:ext>
                  </a:extLst>
                </p14:cNvPr>
                <p14:cNvContentPartPr/>
                <p14:nvPr/>
              </p14:nvContentPartPr>
              <p14:xfrm>
                <a:off x="8788931" y="1105738"/>
                <a:ext cx="459360" cy="802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F4390FAC-71C3-203A-94BD-3F5BBD08AC20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781371" y="1098178"/>
                  <a:ext cx="4744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4D4E4A5A-A440-6F18-83F5-B918AD0506DF}"/>
                    </a:ext>
                  </a:extLst>
                </p14:cNvPr>
                <p14:cNvContentPartPr/>
                <p14:nvPr/>
              </p14:nvContentPartPr>
              <p14:xfrm>
                <a:off x="8770931" y="1327138"/>
                <a:ext cx="330840" cy="608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4D4E4A5A-A440-6F18-83F5-B918AD0506DF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763371" y="1319578"/>
                  <a:ext cx="3459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B83ED0A-D694-006D-F209-6CF4C5763380}"/>
                    </a:ext>
                  </a:extLst>
                </p14:cNvPr>
                <p14:cNvContentPartPr/>
                <p14:nvPr/>
              </p14:nvContentPartPr>
              <p14:xfrm>
                <a:off x="8844371" y="1505338"/>
                <a:ext cx="221400" cy="25560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B83ED0A-D694-006D-F209-6CF4C576338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836811" y="1497778"/>
                  <a:ext cx="236520" cy="27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2BC5312-0DD7-1EE0-924B-A57807592905}"/>
                    </a:ext>
                  </a:extLst>
                </p14:cNvPr>
                <p14:cNvContentPartPr/>
                <p14:nvPr/>
              </p14:nvContentPartPr>
              <p14:xfrm>
                <a:off x="9274931" y="1203298"/>
                <a:ext cx="37440" cy="49752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2BC5312-0DD7-1EE0-924B-A57807592905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267371" y="1195738"/>
                  <a:ext cx="5220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584D116C-CABF-9CFD-0FD7-C2FF50DCA54A}"/>
                    </a:ext>
                  </a:extLst>
                </p14:cNvPr>
                <p14:cNvContentPartPr/>
                <p14:nvPr/>
              </p14:nvContentPartPr>
              <p14:xfrm>
                <a:off x="9228491" y="1502818"/>
                <a:ext cx="417600" cy="13032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584D116C-CABF-9CFD-0FD7-C2FF50DCA54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220931" y="1495258"/>
                  <a:ext cx="4327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21EA0620-9F24-D5CD-5AC5-42A9FC80CBCF}"/>
                    </a:ext>
                  </a:extLst>
                </p14:cNvPr>
                <p14:cNvContentPartPr/>
                <p14:nvPr/>
              </p14:nvContentPartPr>
              <p14:xfrm>
                <a:off x="8840771" y="1859578"/>
                <a:ext cx="520200" cy="48096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21EA0620-9F24-D5CD-5AC5-42A9FC80CBCF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8833211" y="1852018"/>
                  <a:ext cx="535320" cy="49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439264C2-5E67-6EDF-6E45-1F9402A39058}"/>
                  </a:ext>
                </a:extLst>
              </p14:cNvPr>
              <p14:cNvContentPartPr/>
              <p14:nvPr/>
            </p14:nvContentPartPr>
            <p14:xfrm>
              <a:off x="2148259" y="3628680"/>
              <a:ext cx="4536360" cy="396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439264C2-5E67-6EDF-6E45-1F9402A39058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2143939" y="3624360"/>
                <a:ext cx="45450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915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DCAF-94C5-325D-656A-B5174832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E9E6D7-BE4E-6386-8118-F87A6F7229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E231D-B7E7-E0E5-243E-D2CA0866668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3FC6C4-0CAB-CD4F-09B3-D06BFA7D0CE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B216D76-E027-6077-EC34-7D4842C97AF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3E00439-CD62-A161-3B64-4AE083EB7A1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7C30F62-813E-A5D8-7F09-1655CFAF868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7ED706-BD6F-9913-7691-E1C83FA68BE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11A8869-2371-C399-6491-CDDFA8697C9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C21F515-173C-B6F6-D3E2-A3444C9FAB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FED9E86-F00B-A7C8-9D79-98C9E2899F4F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E5D45D-699A-A465-3192-0E38423482C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CDAF242-397A-50F1-5298-592D0DCB000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E3EACD1-C6F1-06A0-FCFB-5A38163C4EF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01E8277-E101-48A1-99CB-18217225EB4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E0AF75E-2D25-4CB1-5715-BE756953901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AB3AF30-327F-D482-A0C1-8BF6BD79E4C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79C6679-F41A-3B6C-FCBB-5E1C26D2535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F88F435E-282B-45EE-3D11-865F2FD13EF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0E1A058-1D88-6763-44C1-E42909E2E7A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7D8E16D-E172-0DC6-3913-D0DEEB6DAE3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FD93648-0A9B-306A-A327-0AAFDF0A105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BD57D14-BD7C-C136-BC5F-7996B38ABEC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84DAEA8-8BE7-F8A6-3DB9-931A92627F5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D03090C-7259-77E0-08C8-8B2E765FC95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CE9E905-4F92-948C-394C-CCC86D3CE11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955F9E0-0F15-A8F9-2EF0-C0B6E8733BA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95A867B-68A8-362A-16E1-672647DEC47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3CB1ECD-B0B9-2AAF-D450-E7B338EDC2E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C932E1-BD9D-97FF-5CA5-AE7D993641A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64B3B05-BAEE-CA65-AA79-4BC8DEBAD98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D32EC44-6D7D-F004-B52E-46EAF1B9E16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0EC09F3-C1EF-6E0C-B1A2-8C1356F4AE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85BD51D-AB41-0542-722F-50227252C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D44B3E-6658-8EB3-92E7-EEBC9ACA2E8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77C61E6-C912-F065-12A5-0015386B3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7CF0EAA-1C8A-B8CE-D613-0B4C7FF5B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003554CD-F08F-CC88-22C4-8F237EDCE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67" y="908522"/>
            <a:ext cx="4673600" cy="491490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F15C568-1360-A84C-F2DC-06A79E240E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2601" y="1344959"/>
            <a:ext cx="5817347" cy="4042026"/>
          </a:xfrm>
          <a:prstGeom prst="rect">
            <a:avLst/>
          </a:prstGeom>
        </p:spPr>
      </p:pic>
      <p:grpSp>
        <p:nvGrpSpPr>
          <p:cNvPr id="64" name="Gruppo 63">
            <a:extLst>
              <a:ext uri="{FF2B5EF4-FFF2-40B4-BE49-F238E27FC236}">
                <a16:creationId xmlns:a16="http://schemas.microsoft.com/office/drawing/2014/main" id="{1C5016AA-8754-916C-B724-E9C5798245F9}"/>
              </a:ext>
            </a:extLst>
          </p:cNvPr>
          <p:cNvGrpSpPr/>
          <p:nvPr/>
        </p:nvGrpSpPr>
        <p:grpSpPr>
          <a:xfrm>
            <a:off x="3198127" y="541393"/>
            <a:ext cx="343080" cy="483120"/>
            <a:chOff x="3198127" y="541393"/>
            <a:chExt cx="343080" cy="48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4194341-9AEE-15BD-3E4C-73682BC98E3F}"/>
                    </a:ext>
                  </a:extLst>
                </p14:cNvPr>
                <p14:cNvContentPartPr/>
                <p14:nvPr/>
              </p14:nvContentPartPr>
              <p14:xfrm>
                <a:off x="3244567" y="541393"/>
                <a:ext cx="145800" cy="1522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4194341-9AEE-15BD-3E4C-73682BC98E3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37367" y="533833"/>
                  <a:ext cx="1609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673A0965-0E83-61C5-8925-D5826F592D54}"/>
                    </a:ext>
                  </a:extLst>
                </p14:cNvPr>
                <p14:cNvContentPartPr/>
                <p14:nvPr/>
              </p14:nvContentPartPr>
              <p14:xfrm>
                <a:off x="3313687" y="766753"/>
                <a:ext cx="11160" cy="137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673A0965-0E83-61C5-8925-D5826F592D5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06127" y="759193"/>
                  <a:ext cx="2628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D6014D35-F3BE-B2C1-FBD1-5D5625EAE21E}"/>
                    </a:ext>
                  </a:extLst>
                </p14:cNvPr>
                <p14:cNvContentPartPr/>
                <p14:nvPr/>
              </p14:nvContentPartPr>
              <p14:xfrm>
                <a:off x="3422407" y="825433"/>
                <a:ext cx="21960" cy="903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D6014D35-F3BE-B2C1-FBD1-5D5625EAE21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414847" y="817873"/>
                  <a:ext cx="3708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2C25385-9867-4BA5-ED1C-524882F8656C}"/>
                    </a:ext>
                  </a:extLst>
                </p14:cNvPr>
                <p14:cNvContentPartPr/>
                <p14:nvPr/>
              </p14:nvContentPartPr>
              <p14:xfrm>
                <a:off x="3198127" y="977713"/>
                <a:ext cx="343080" cy="468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2C25385-9867-4BA5-ED1C-524882F8656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190567" y="970153"/>
                  <a:ext cx="358200" cy="6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F9777BD3-068F-45C1-3DDF-AD6EF825B514}"/>
              </a:ext>
            </a:extLst>
          </p:cNvPr>
          <p:cNvGrpSpPr/>
          <p:nvPr/>
        </p:nvGrpSpPr>
        <p:grpSpPr>
          <a:xfrm>
            <a:off x="1015087" y="327913"/>
            <a:ext cx="1958400" cy="520200"/>
            <a:chOff x="1015087" y="327913"/>
            <a:chExt cx="1958400" cy="52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7AF1A5A-A53B-18E8-87B1-2BA968F45552}"/>
                    </a:ext>
                  </a:extLst>
                </p14:cNvPr>
                <p14:cNvContentPartPr/>
                <p14:nvPr/>
              </p14:nvContentPartPr>
              <p14:xfrm>
                <a:off x="1015087" y="327913"/>
                <a:ext cx="198720" cy="392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7AF1A5A-A53B-18E8-87B1-2BA968F4555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07527" y="320713"/>
                  <a:ext cx="213840" cy="5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D5B3B385-AC10-4A5A-C504-DBA707A2051F}"/>
                    </a:ext>
                  </a:extLst>
                </p14:cNvPr>
                <p14:cNvContentPartPr/>
                <p14:nvPr/>
              </p14:nvContentPartPr>
              <p14:xfrm>
                <a:off x="1032007" y="435913"/>
                <a:ext cx="132480" cy="61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D5B3B385-AC10-4A5A-C504-DBA707A2051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24447" y="428353"/>
                  <a:ext cx="14760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6EFCA37-4B3E-AEEF-B538-39F6C9E2FC95}"/>
                    </a:ext>
                  </a:extLst>
                </p14:cNvPr>
                <p14:cNvContentPartPr/>
                <p14:nvPr/>
              </p14:nvContentPartPr>
              <p14:xfrm>
                <a:off x="1066927" y="530593"/>
                <a:ext cx="78840" cy="1054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6EFCA37-4B3E-AEEF-B538-39F6C9E2FC9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59367" y="523033"/>
                  <a:ext cx="939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F44DE1E9-DC2B-3C04-6C58-B3F7971944BA}"/>
                    </a:ext>
                  </a:extLst>
                </p14:cNvPr>
                <p14:cNvContentPartPr/>
                <p14:nvPr/>
              </p14:nvContentPartPr>
              <p14:xfrm>
                <a:off x="1242967" y="395953"/>
                <a:ext cx="35280" cy="2793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F44DE1E9-DC2B-3C04-6C58-B3F7971944B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235407" y="388393"/>
                  <a:ext cx="504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574F634-8574-18F8-A475-1B4159748B5B}"/>
                    </a:ext>
                  </a:extLst>
                </p14:cNvPr>
                <p14:cNvContentPartPr/>
                <p14:nvPr/>
              </p14:nvContentPartPr>
              <p14:xfrm>
                <a:off x="1298407" y="523393"/>
                <a:ext cx="125280" cy="56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574F634-8574-18F8-A475-1B4159748B5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290847" y="515833"/>
                  <a:ext cx="1404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1FF49FA5-414B-69E5-7C8B-F9C1C5898E77}"/>
                    </a:ext>
                  </a:extLst>
                </p14:cNvPr>
                <p14:cNvContentPartPr/>
                <p14:nvPr/>
              </p14:nvContentPartPr>
              <p14:xfrm>
                <a:off x="1500367" y="357073"/>
                <a:ext cx="153000" cy="6732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1FF49FA5-414B-69E5-7C8B-F9C1C5898E7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92807" y="349513"/>
                  <a:ext cx="1681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6E1E3DA-0241-8712-ACC9-D8E93B3E68D4}"/>
                    </a:ext>
                  </a:extLst>
                </p14:cNvPr>
                <p14:cNvContentPartPr/>
                <p14:nvPr/>
              </p14:nvContentPartPr>
              <p14:xfrm>
                <a:off x="1463647" y="388393"/>
                <a:ext cx="207720" cy="2818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6E1E3DA-0241-8712-ACC9-D8E93B3E68D4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456087" y="380833"/>
                  <a:ext cx="22284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4178D4B-DF5E-08E5-0C95-3158B1015C5F}"/>
                    </a:ext>
                  </a:extLst>
                </p14:cNvPr>
                <p14:cNvContentPartPr/>
                <p14:nvPr/>
              </p14:nvContentPartPr>
              <p14:xfrm>
                <a:off x="1721767" y="410713"/>
                <a:ext cx="74520" cy="2336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4178D4B-DF5E-08E5-0C95-3158B1015C5F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714207" y="403153"/>
                  <a:ext cx="896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4E36E5E-5ED6-77C4-4BB4-94C71BA9FE24}"/>
                    </a:ext>
                  </a:extLst>
                </p14:cNvPr>
                <p14:cNvContentPartPr/>
                <p14:nvPr/>
              </p14:nvContentPartPr>
              <p14:xfrm>
                <a:off x="1741207" y="525913"/>
                <a:ext cx="217440" cy="637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4E36E5E-5ED6-77C4-4BB4-94C71BA9FE24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734007" y="518353"/>
                  <a:ext cx="2325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AB216A58-C042-E5DD-8536-53C371B3BD6E}"/>
                    </a:ext>
                  </a:extLst>
                </p14:cNvPr>
                <p14:cNvContentPartPr/>
                <p14:nvPr/>
              </p14:nvContentPartPr>
              <p14:xfrm>
                <a:off x="2342407" y="337273"/>
                <a:ext cx="190800" cy="22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AB216A58-C042-E5DD-8536-53C371B3BD6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34847" y="329713"/>
                  <a:ext cx="2055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1435CC56-525A-57EE-DB27-2F7329DAD56D}"/>
                    </a:ext>
                  </a:extLst>
                </p14:cNvPr>
                <p14:cNvContentPartPr/>
                <p14:nvPr/>
              </p14:nvContentPartPr>
              <p14:xfrm>
                <a:off x="2304247" y="514033"/>
                <a:ext cx="325440" cy="162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1435CC56-525A-57EE-DB27-2F7329DAD56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296687" y="506473"/>
                  <a:ext cx="3405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DC332EF-F700-1505-97DB-1FDE6A8D4D5C}"/>
                    </a:ext>
                  </a:extLst>
                </p14:cNvPr>
                <p14:cNvContentPartPr/>
                <p14:nvPr/>
              </p14:nvContentPartPr>
              <p14:xfrm>
                <a:off x="2428447" y="665953"/>
                <a:ext cx="147600" cy="1821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DC332EF-F700-1505-97DB-1FDE6A8D4D5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420887" y="658393"/>
                  <a:ext cx="16272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6F3C2D5-2EC4-76F8-F444-607903EB8D2D}"/>
                    </a:ext>
                  </a:extLst>
                </p14:cNvPr>
                <p14:cNvContentPartPr/>
                <p14:nvPr/>
              </p14:nvContentPartPr>
              <p14:xfrm>
                <a:off x="2701687" y="387673"/>
                <a:ext cx="107640" cy="4539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6F3C2D5-2EC4-76F8-F444-607903EB8D2D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694127" y="380113"/>
                  <a:ext cx="12276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0C075F05-B692-203C-71AE-00CB78DA7FF8}"/>
                    </a:ext>
                  </a:extLst>
                </p14:cNvPr>
                <p14:cNvContentPartPr/>
                <p14:nvPr/>
              </p14:nvContentPartPr>
              <p14:xfrm>
                <a:off x="2704207" y="710233"/>
                <a:ext cx="162000" cy="385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0C075F05-B692-203C-71AE-00CB78DA7FF8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2696647" y="702673"/>
                  <a:ext cx="17712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6290450-A4C2-F8DE-F448-45EED9CD1188}"/>
                    </a:ext>
                  </a:extLst>
                </p14:cNvPr>
                <p14:cNvContentPartPr/>
                <p14:nvPr/>
              </p14:nvContentPartPr>
              <p14:xfrm>
                <a:off x="2886367" y="466513"/>
                <a:ext cx="87120" cy="3805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6290450-A4C2-F8DE-F448-45EED9CD118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879167" y="458953"/>
                  <a:ext cx="10188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820F5D3A-FA2B-D88E-9405-79D2041149CD}"/>
                    </a:ext>
                  </a:extLst>
                </p14:cNvPr>
                <p14:cNvContentPartPr/>
                <p14:nvPr/>
              </p14:nvContentPartPr>
              <p14:xfrm>
                <a:off x="2014807" y="493513"/>
                <a:ext cx="119160" cy="385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820F5D3A-FA2B-D88E-9405-79D2041149CD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007247" y="485953"/>
                  <a:ext cx="1342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4A62AC82-AD8F-2458-5676-80881E31AEE9}"/>
                    </a:ext>
                  </a:extLst>
                </p14:cNvPr>
                <p14:cNvContentPartPr/>
                <p14:nvPr/>
              </p14:nvContentPartPr>
              <p14:xfrm>
                <a:off x="1942447" y="690433"/>
                <a:ext cx="264600" cy="52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4A62AC82-AD8F-2458-5676-80881E31AEE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934887" y="682873"/>
                  <a:ext cx="279720" cy="67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7337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D786-2966-A4E7-2C8F-A38FF5DB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5B436-2DDC-9116-E601-5920FFA5E94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08971-1CF3-D028-1CCC-4D3C555626A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8F99C9-BCBA-495D-0AF7-A72570157AC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2F55FE9-4B15-0B63-4AD8-35005DA25C8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2CC672D-20FD-BA28-3CF4-24F1C66871F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4002FDE-DA5F-9BB3-23D0-FB751A35CF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7480828-8048-EF10-C521-192B07F7425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050DAF4-3D38-DA9B-269E-1F92EF5FA94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B0E21DF-3A85-B92E-F9D1-615AFEFFCC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B1ADF40-40D8-B06D-3A25-8472E38BCF7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8028E9A-4D15-7C7A-8B22-4768C7CDFC2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2CDC9B0-FE94-38AC-549A-92D9C9E6ABB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D88D63F-46BE-722A-5B8D-4BFE5AB2BAB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E88605-6C3F-2C57-0A6D-66DC3D1015F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63F6D30-BC96-8FDD-7966-D3B7F356086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79B8A8F-DD6E-8585-1779-F1E3DBC887E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90D62AC0-E73B-67E6-611C-98CE1C853C3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B000EF-036C-F7E4-C7FD-49A11C31751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A7C58BC4-95AE-A3CB-84AF-CB401BF78C6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51F6C60-4091-3922-AF4E-4028AF978DC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48C2199-8E30-D28E-4887-7DE7A8BCE0C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2EBCF24-0CDA-3438-BF30-8CA99E23451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340BE4-2DA7-E5A3-6781-1711DD8A980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DF92C34-8D99-F38E-98E9-FA3287B4B1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A54F49F-C669-E79E-17B3-24052799CD1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A7002E9-0D12-7B7B-6D6D-32F4B12FB95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6BCC34C-9E8F-FDD4-D153-F31942EBB3D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E82F25D-D94A-994F-2D15-2112A944AE7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1EC4738-F429-444B-1A89-4E1813615AA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2198D0F-1678-1277-716C-D2723C68D9F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5913500-AEFA-4D84-46F1-62EE9FC731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338CB62F-57B9-9613-09C0-AED3C1CA52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CE3B44-661D-C670-5C26-E54B0A836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B20BAA5-B305-39E7-0A4C-94B2D5A6CD7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782251C-50EE-0FD4-FCAA-070A34504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10E9550-DC97-12DF-B4B1-B9BD1E09E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7D4EA5EA-A402-E7F4-EF11-9A56E9771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117" y="1591383"/>
            <a:ext cx="5084061" cy="3356052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7D19B08-707B-148D-3514-34281C9040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0983" y="766634"/>
            <a:ext cx="5211063" cy="552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64ADE-5FE4-9098-09DA-A7C2DBAC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9F5ED4-0DAE-4E42-BCAC-14B03AD5889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08A188-15E7-7AB2-1934-AC5BF86B9C4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2B3E58-81B2-1A8E-3EA4-006577D7E1A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49C185B-55EF-E8FC-1549-5910A402714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C76C2CF-E3D5-4B33-B72D-48FC375675A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321324E-CA44-E697-0F4E-74C17710214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78DBAF-B7D8-45A7-0181-86979BA2111D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294F071-B551-F9BB-E8B3-A64ECB4B33F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4C2567D-DFDF-85A4-5338-E1C66512EEB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328C44C-13C4-13A9-5DCD-F72F0448A28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88003E8-8C73-BBAA-4C89-623C0B0A05B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4D39629-622B-AA7C-418A-E6C6BB272BE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EAC48BB-44DE-F3C6-AED6-2D66E91DD1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30432D8C-3900-3B9D-63C8-C8F427B95A8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6CEEFA9-E599-CF97-1755-04436DBD8D8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89B2633-AAF7-7FD2-9572-7A40FF2AF7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3CC333E-2EAF-7B36-11D2-EA7FA76538B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F819973-7E79-D66B-26D3-199B696A416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D60E815-B67A-9CA9-A356-B19606DC8F8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AFBDDD6-6C9B-EE0C-82F9-9E1A2C47A8B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E1BC73D-C0A8-FC08-6A0C-5DD1272C8B8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0038F6E-ADF7-263C-0908-A23D0CD9514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C804764-4525-C11F-36BD-096937597B2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421DD12-8CB6-DAD3-F729-589BAB4C3D8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83EC9EE-99DE-2881-60B5-FFE0A91069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DF05B76-1307-06B0-FF60-70F0C13C105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A486CCB-B237-ED48-1470-FB1B1C61A71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4D5713-40BE-0606-2D43-CA1A0BB8A2E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854D525-4E88-D9A2-0C95-8F08EAFB219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45238A35-EFB6-7EEC-9D82-F1859A024F3F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772F724C-ADB9-EA1E-D048-721C6EE48B1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99A7980-73BA-2689-BBC0-C419E93EBA1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F737804-C503-5E35-9C92-E01106528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ADA7F6-C131-BC67-B199-8F588708ACB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716A765-B658-7A6B-ED15-C8112F4C0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1A6CF97-CE6D-3DC8-EE87-CAF59F1AD5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B1A0FD39-0AA6-D607-8904-E594AD788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796" y="937762"/>
            <a:ext cx="6329290" cy="2304995"/>
          </a:xfrm>
          <a:prstGeom prst="rect">
            <a:avLst/>
          </a:prstGeom>
        </p:spPr>
      </p:pic>
      <p:pic>
        <p:nvPicPr>
          <p:cNvPr id="11" name="Immagine 10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48369549-6D9E-EA9C-9931-3253FC8801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796" y="3088332"/>
            <a:ext cx="6323744" cy="19097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0BDF372-A26B-1062-B780-CE1DB50D299E}"/>
                  </a:ext>
                </a:extLst>
              </p14:cNvPr>
              <p14:cNvContentPartPr/>
              <p14:nvPr/>
            </p14:nvContentPartPr>
            <p14:xfrm>
              <a:off x="8649090" y="1391670"/>
              <a:ext cx="755280" cy="8071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0BDF372-A26B-1062-B780-CE1DB50D29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41530" y="1384110"/>
                <a:ext cx="770400" cy="82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432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36B00-519A-9212-941C-1D920E753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8BE4279-294F-E4B0-9E1B-56871913FEC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A3692-6B67-4854-9029-4200B6EC69F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DE6CC-0683-DA78-1D53-6577EFE1BE5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7618F0C-DD0A-45A8-8787-5281C6BAC55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F683D0E-F487-8630-E5E4-EBE328842BA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4E3DB27-6276-161D-98F1-3465C7E12BA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4CB909C-85A9-FC0E-71A8-BC95C400F6F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3AB26D9-12FE-5B1E-6A1A-4856D3C1AFD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43E1106-B207-65BC-959E-D63B82D7530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72C2A2DB-82D0-3FD1-FA2F-13B19E09DEC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5A0330D-477A-5493-6458-7B054362F18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741C69E-A45C-20BB-1BB1-A5748B18799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87FA5BB-9DB0-73D8-68A1-2C9808DA4597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6DFD520-7C10-7BC1-4A62-A17E6BB956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B3D50D1-4A8F-497C-7693-3DA22447876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AEA0CB9-0D3A-C7BB-28DE-CCDD47502B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0C9AB3C-9B8C-DA82-D8CE-E0AF85651ED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C1B62B2-36F2-1FE8-653C-201C2355E1C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C08B464-187F-4E21-78E2-A65A67625A0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B9B819-D3FD-DD97-DC3E-0224CA1F09A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594F2B85-063A-B5A8-0A2B-7B9133CAFA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87528DCA-B454-6985-27AB-6E05A5201A1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94643A-9A7C-219B-4D69-E521472DB46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2A67DF1-057A-C463-2386-C25FE856208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5B5337EF-BB22-015E-F1E5-10A6D05A01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D71B372-B1F1-96D8-7D6E-66BBBEA17CA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C6F8984-D139-C5F0-91D0-C23C72351CC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C42AF32-5E09-BBA9-C0A3-C7F7E442810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21A4CC5-6400-4204-C49E-979F06FEA15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BFDB253-BD17-2495-5B0B-41BA4836A16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A041526-F39F-C3BA-CA1F-9F4BFE390DD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0833E1F-47B2-980F-73A0-A719E6B1A1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0365957-9418-06FC-176C-702F42887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AC22F9C-9D65-CA40-65D2-483A3EBD9B9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BE8CB11-BED1-E4F6-D1C1-BB9A5DD9A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C61CD56-6212-837A-92DB-33E7E7EEB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D9D88BB0-A37D-554D-DB6A-6D96072439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151" y="758939"/>
            <a:ext cx="5274031" cy="5553820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5E04962-71B4-DFFA-CFAF-495D0A8C0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050" y="1334448"/>
            <a:ext cx="5949769" cy="404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8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A8556-4EBB-2BA6-7FC6-49E3B6FCB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38931C-173C-F840-C35A-3FF68A760847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6F0610-0AB0-7EE3-5CE7-F75E00D0E2F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B6B508-DF35-6848-B255-BD984221CDD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D535F3D-F022-9E44-C807-78BF7F2BF354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796D46C-5D97-6B49-DDE7-FAC2FEF813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750CA-3EFE-300B-A491-5AB27EC4349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6A8DEC1-8F66-9ECA-F55E-160A01B3195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2CAC6F8-5CBA-FB6C-C135-53B2B1CA241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282F14D-319E-A4DA-B1F7-FB522611389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EC81E8F-2D5B-CE56-09C7-1E602C06CB2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D9B7E99-4A8E-CAA6-BE86-67FF946E6F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D6A4CC4-B91E-2585-1A11-3D46E46D613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B07688A4-656D-F38C-0364-3D4C9007C08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526B707-EFF1-9E42-03F7-05437901788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FFC56BA-79D8-3E99-53ED-AEB86AF3198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D5F7E4D-7F98-CB7A-5820-DCEC9384F30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278B519-5286-97F2-1304-6E53D23284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8CA50E1-1B7B-54D2-1770-F734D3AC16F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459B43E-E15D-B13D-3F42-27E529CA5B5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44D8BDC-0C4A-BEE3-96F0-984ACED0A2C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AF8103-0D2C-2D2E-A59F-9FB56EB85E0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2FB2A9A-E2E0-7DCF-F17D-5FEC084B9B5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54D6E72-1929-EE6E-38C3-8931FD609C8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9E655322-BDDE-FB04-B92B-36D3DBE180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97E0B46-66D9-3B20-921D-4ED4A4965A3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A1A7F51-DF9E-6921-0402-DB5DD860722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ADFF94A-03D2-EA49-812D-A5405760BF2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C700820-1F8A-DC85-3F49-49B0994FD3D5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0DCD524-BD23-1971-A682-835FA68C297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16BFB52-0B4B-D06B-5DA0-9ADC2181913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E157515-DB95-2406-1971-D28611C38A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39190F2-FFDC-1377-AB72-BE664C1D2B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AB8C638-05D0-F02B-7EAA-A453FD1A9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51B3C0C-0826-85F4-CFB9-8857CAABB1A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D65E532-8896-8650-298C-35B00D176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3" y="56208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0BF20D4-6668-659F-85FF-FD79E8E37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7E55F04C-1FA8-975D-4E20-E97E75EA3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69" y="1201892"/>
            <a:ext cx="5317953" cy="42876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DD63904-4114-D222-D4CE-B2E4EE658375}"/>
              </a:ext>
            </a:extLst>
          </p:cNvPr>
          <p:cNvSpPr txBox="1"/>
          <p:nvPr/>
        </p:nvSpPr>
        <p:spPr>
          <a:xfrm>
            <a:off x="2141503" y="1376499"/>
            <a:ext cx="7809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2400" dirty="0"/>
              <a:t>fare</a:t>
            </a:r>
          </a:p>
        </p:txBody>
      </p:sp>
      <p:pic>
        <p:nvPicPr>
          <p:cNvPr id="12" name="Immagine 11" descr="Immagine che contiene Carattere, testo, bianco, logo&#10;&#10;Descrizione generata automaticamente">
            <a:extLst>
              <a:ext uri="{FF2B5EF4-FFF2-40B4-BE49-F238E27FC236}">
                <a16:creationId xmlns:a16="http://schemas.microsoft.com/office/drawing/2014/main" id="{D1FA7934-ACF2-DCDA-F3F6-652F072E6D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88" y="5383057"/>
            <a:ext cx="5330634" cy="1051455"/>
          </a:xfrm>
          <a:prstGeom prst="rect">
            <a:avLst/>
          </a:prstGeom>
        </p:spPr>
      </p:pic>
      <p:pic>
        <p:nvPicPr>
          <p:cNvPr id="29" name="Immagine 2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482362F-571C-CDAA-9333-F72D6417F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692" y="1142671"/>
            <a:ext cx="5317953" cy="508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0F1EC-A978-9D70-75F1-25158EC9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3C8949-57D0-9C7F-28F6-77AF2D4913F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6679C4-940C-4994-62D3-C67B630A5DC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9545A4-E8E1-DE77-1512-54DBF0B6311E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5F369AC-75EC-8FEA-6715-E370DF90D30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BEE67F3-4794-138A-6B8D-1C91B615567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40B5992-FC5D-7149-4100-3B51B070A19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0A217B4-13EE-4AF0-D8BF-59B69ADF9A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BA0252E-2B7B-C255-3A3C-B4BAF456D1B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CD605E4-6FE1-0777-1321-BDA6DE6532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A599444-8B95-E18D-2B3D-4E6EDDEBCE9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C59F4FD-2E89-ADC4-763A-4C957A51C40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2B43E4E-98AD-F36E-2EFB-CCD36C1064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EF4D7864-322F-AFEA-CC19-8558CB0ED01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68E0937-1DC6-DDED-2690-740D5E4351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BA90ADE-ECF1-C5CC-4F7E-D28669C3495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30FAD26-3C1D-3FA9-35D8-406C068FE2D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3BF5AEE-C899-C180-C98E-61D625CA133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474F054-02BA-932C-7753-70CBD45BAA0C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1548940-EE03-1F0C-E0BA-C039545ECF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C61993E-99C5-78CF-F95A-867DB89C108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F8729BA-5760-723A-7D1B-380D1E1B2C6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323C4648-B57B-F2AC-B437-478AC0C2DEC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B03A74C-FF58-8178-B179-700D8F36D21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94C989B-86E9-9630-49A9-5DB775B711E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CA12B80-D2E7-3A11-B6CC-0000C79D574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83A3CBC-8E5A-4E77-ABD1-5AAB0780C6C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D0A004D-A01D-DAF3-5E87-7893EB4DD09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6841BB82-B8D2-FE42-8315-27048E30E18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F42CC4E5-89AA-3280-0041-A1E491C6C10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A3821D-70E7-8386-101D-A81FEA3B1FD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F6D706F-75B0-7CD1-2484-050528FFF5E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87C48A6-B62B-3E33-58D7-84D75165E2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ACCD91F-D51F-7D99-5748-E31CD1888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3F899B-111B-62DC-8972-2911B82E08D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F53FEA-53A2-6B61-2AAD-73CE28213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BD72751-B5A9-99D7-D677-B5D35D762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1F4D02AA-C12C-B0D6-0679-B9BA518B8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48" y="482862"/>
            <a:ext cx="5094286" cy="1009814"/>
          </a:xfrm>
          <a:prstGeom prst="rect">
            <a:avLst/>
          </a:prstGeom>
        </p:spPr>
      </p:pic>
      <p:pic>
        <p:nvPicPr>
          <p:cNvPr id="11" name="Immagine 10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B64985E-DD0B-E8FA-CE05-E0B6E68A6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149" y="1468468"/>
            <a:ext cx="5094285" cy="4953947"/>
          </a:xfrm>
          <a:prstGeom prst="rect">
            <a:avLst/>
          </a:prstGeom>
        </p:spPr>
      </p:pic>
      <p:pic>
        <p:nvPicPr>
          <p:cNvPr id="28" name="Immagine 27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EFF6C3E-C8ED-038A-477F-F1B4BD46B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3310" y="510167"/>
            <a:ext cx="6228290" cy="3299310"/>
          </a:xfrm>
          <a:prstGeom prst="rect">
            <a:avLst/>
          </a:prstGeom>
        </p:spPr>
      </p:pic>
      <p:pic>
        <p:nvPicPr>
          <p:cNvPr id="29" name="Immagine 2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625C4F3F-E320-0DDC-4567-337CFC7AD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8104" y="4023863"/>
            <a:ext cx="6203496" cy="176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6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83464-428A-5BAB-305F-6DF092D4A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EF7F838-FEB9-9825-1074-9884200CF17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69C25-9DA6-8EB7-BB3E-DC77CFCD67D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71229D-1DCA-4094-42F4-57740DE0C8EB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55105FA-4C22-8E79-2801-A29E4A26EA1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1AB3715-9CEE-6328-4319-0CA78BB16D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85142C-27D9-B509-C139-FB6F62D3C9F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DA9FD9F-6105-9113-E382-4E3F716AB28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9594F83-80AC-FC63-9498-1AA8591D162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9801D05-6252-444F-FE76-1161DDC655F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864CBEE-755F-C10B-C881-B79BCFE0AC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0A410BD-6BE8-0879-DAEB-4335DE9E69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852B8E1-3AFC-B44A-1C28-6617942F171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7724D7F-913F-1315-DFBF-99308DB88DC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C080D25-16FB-A716-06FC-2C6DF48EA5C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9FDAF29-28CF-D6D2-0309-8FAF6F44929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6319736-181F-A79E-D879-4BDFB45C5D4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AA328B5-47F6-0478-074A-51E527EDE7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9F1795C-A5D9-BCFE-06CF-AAA1139480F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1CE00E8-4EBB-0E27-A0F7-98491DD8760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A2C1580-4B58-26E6-85D0-417D26C9CE0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B192478-244E-7397-7856-3C189F1A106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0AD269C-7B31-EF0C-B33D-5B40339B327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12AAA34-918F-6115-B79F-0D2A4758DCA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790DD54-A22D-30F3-F914-F3775C7C3AA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43E9A8D-919B-BC48-E02C-2A8D05F4714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C8A0CF9-3FF1-E9D0-E7AD-9D8198A878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ED69D104-C7D9-B82B-C798-A72ADE4C0E8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1E7D477-EB5F-6769-F96E-484B9FAC9D00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EE81704-49FF-783C-FD1F-C5DF10733A7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54FD51B0-865D-2D1D-FF53-26A6A797294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34F1B89-8FF6-B5F4-B399-0F59C99DF0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F1F074C1-9CED-7B74-0A03-FACBE042C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46148F3-B2F9-3758-EF54-D03FB9E45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B758E37-C934-04EA-BD24-ED12682B2EE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31962A3-9D11-06DC-C721-45514D7BD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51FE99E-C1D7-4B2F-EE3F-3C208D5C4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67A9349B-791D-4FFC-A28A-5B7DD5391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4100" y="1098550"/>
            <a:ext cx="5003800" cy="4660900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264D9E0C-1EB2-EB79-1E6D-A16EDBC607C8}"/>
              </a:ext>
            </a:extLst>
          </p:cNvPr>
          <p:cNvGrpSpPr/>
          <p:nvPr/>
        </p:nvGrpSpPr>
        <p:grpSpPr>
          <a:xfrm>
            <a:off x="3982106" y="2420601"/>
            <a:ext cx="255960" cy="209520"/>
            <a:chOff x="3982106" y="2420601"/>
            <a:chExt cx="255960" cy="209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B19085D-8C8A-079C-BC1F-D51101DCCBC0}"/>
                    </a:ext>
                  </a:extLst>
                </p14:cNvPr>
                <p14:cNvContentPartPr/>
                <p14:nvPr/>
              </p14:nvContentPartPr>
              <p14:xfrm>
                <a:off x="4011266" y="2428881"/>
                <a:ext cx="121320" cy="180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B19085D-8C8A-079C-BC1F-D51101DCCBC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003706" y="2421321"/>
                  <a:ext cx="13608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F8E23A3-2D4B-06B6-F419-F7242C002817}"/>
                    </a:ext>
                  </a:extLst>
                </p14:cNvPr>
                <p14:cNvContentPartPr/>
                <p14:nvPr/>
              </p14:nvContentPartPr>
              <p14:xfrm>
                <a:off x="3982106" y="2420601"/>
                <a:ext cx="255960" cy="2095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F8E23A3-2D4B-06B6-F419-F7242C00281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974546" y="2413041"/>
                  <a:ext cx="271080" cy="224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124C6BF7-1439-E673-C665-166FB7A26FC9}"/>
                  </a:ext>
                </a:extLst>
              </p14:cNvPr>
              <p14:cNvContentPartPr/>
              <p14:nvPr/>
            </p14:nvContentPartPr>
            <p14:xfrm>
              <a:off x="6347630" y="3196554"/>
              <a:ext cx="203760" cy="43920"/>
            </p14:xfrm>
          </p:contentPart>
        </mc:Choice>
        <mc:Fallback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124C6BF7-1439-E673-C665-166FB7A26FC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40070" y="3188994"/>
                <a:ext cx="21888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DABB4112-241F-CFA1-BA83-33CECC65103D}"/>
                  </a:ext>
                </a:extLst>
              </p14:cNvPr>
              <p14:cNvContentPartPr/>
              <p14:nvPr/>
            </p14:nvContentPartPr>
            <p14:xfrm>
              <a:off x="4985804" y="3181088"/>
              <a:ext cx="250200" cy="59400"/>
            </p14:xfrm>
          </p:contentPart>
        </mc:Choice>
        <mc:Fallback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DABB4112-241F-CFA1-BA83-33CECC65103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8244" y="3173528"/>
                <a:ext cx="26532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1FBBA0C-FBD2-D3A3-7E75-5042F534FB82}"/>
                  </a:ext>
                </a:extLst>
              </p14:cNvPr>
              <p14:cNvContentPartPr/>
              <p14:nvPr/>
            </p14:nvContentPartPr>
            <p14:xfrm>
              <a:off x="3650204" y="3907889"/>
              <a:ext cx="313920" cy="3016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1FBBA0C-FBD2-D3A3-7E75-5042F534FB8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42644" y="3900329"/>
                <a:ext cx="329040" cy="316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uppo 34">
            <a:extLst>
              <a:ext uri="{FF2B5EF4-FFF2-40B4-BE49-F238E27FC236}">
                <a16:creationId xmlns:a16="http://schemas.microsoft.com/office/drawing/2014/main" id="{ED0CE28C-8A14-D0F2-D445-F3762F1919B8}"/>
              </a:ext>
            </a:extLst>
          </p:cNvPr>
          <p:cNvGrpSpPr/>
          <p:nvPr/>
        </p:nvGrpSpPr>
        <p:grpSpPr>
          <a:xfrm>
            <a:off x="3981764" y="4202729"/>
            <a:ext cx="265680" cy="217440"/>
            <a:chOff x="3981764" y="4202729"/>
            <a:chExt cx="265680" cy="2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F0C5951-C2C3-86BB-23E0-765F40FA3F0A}"/>
                    </a:ext>
                  </a:extLst>
                </p14:cNvPr>
                <p14:cNvContentPartPr/>
                <p14:nvPr/>
              </p14:nvContentPartPr>
              <p14:xfrm>
                <a:off x="4033244" y="4263929"/>
                <a:ext cx="132840" cy="885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F0C5951-C2C3-86BB-23E0-765F40FA3F0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025684" y="4256369"/>
                  <a:ext cx="1479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FF597F05-E419-F613-7833-3CF7A7C1004B}"/>
                    </a:ext>
                  </a:extLst>
                </p14:cNvPr>
                <p14:cNvContentPartPr/>
                <p14:nvPr/>
              </p14:nvContentPartPr>
              <p14:xfrm>
                <a:off x="3981764" y="4202729"/>
                <a:ext cx="265680" cy="2174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FF597F05-E419-F613-7833-3CF7A7C1004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74564" y="4195169"/>
                  <a:ext cx="280800" cy="232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7AB93127-FF9E-8906-D9FF-4214AA3E1DB6}"/>
              </a:ext>
            </a:extLst>
          </p:cNvPr>
          <p:cNvGrpSpPr/>
          <p:nvPr/>
        </p:nvGrpSpPr>
        <p:grpSpPr>
          <a:xfrm>
            <a:off x="3978884" y="3521609"/>
            <a:ext cx="227160" cy="240840"/>
            <a:chOff x="3978884" y="3521609"/>
            <a:chExt cx="227160" cy="24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EDDC137-8A67-CDF7-010B-F808A3993D94}"/>
                    </a:ext>
                  </a:extLst>
                </p14:cNvPr>
                <p14:cNvContentPartPr/>
                <p14:nvPr/>
              </p14:nvContentPartPr>
              <p14:xfrm>
                <a:off x="3978884" y="3640769"/>
                <a:ext cx="173880" cy="309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EDDC137-8A67-CDF7-010B-F808A3993D9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971324" y="3633209"/>
                  <a:ext cx="1886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73999526-32BA-6575-967A-5E38882469C6}"/>
                    </a:ext>
                  </a:extLst>
                </p14:cNvPr>
                <p14:cNvContentPartPr/>
                <p14:nvPr/>
              </p14:nvContentPartPr>
              <p14:xfrm>
                <a:off x="3982844" y="3521609"/>
                <a:ext cx="223200" cy="2408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73999526-32BA-6575-967A-5E38882469C6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75284" y="3514049"/>
                  <a:ext cx="238320" cy="25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E0125D67-32EF-CB46-92DC-B4B7059C5C11}"/>
              </a:ext>
            </a:extLst>
          </p:cNvPr>
          <p:cNvGrpSpPr/>
          <p:nvPr/>
        </p:nvGrpSpPr>
        <p:grpSpPr>
          <a:xfrm>
            <a:off x="5228804" y="3596129"/>
            <a:ext cx="335160" cy="184680"/>
            <a:chOff x="5228804" y="3596129"/>
            <a:chExt cx="335160" cy="184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5F66267-B99B-F876-3CB8-9186A8965788}"/>
                    </a:ext>
                  </a:extLst>
                </p14:cNvPr>
                <p14:cNvContentPartPr/>
                <p14:nvPr/>
              </p14:nvContentPartPr>
              <p14:xfrm>
                <a:off x="5228804" y="3608369"/>
                <a:ext cx="14040" cy="1490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5F66267-B99B-F876-3CB8-9186A896578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221244" y="3600809"/>
                  <a:ext cx="29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8694511-C3FD-7DF3-694F-0F2CBD7C83A3}"/>
                    </a:ext>
                  </a:extLst>
                </p14:cNvPr>
                <p14:cNvContentPartPr/>
                <p14:nvPr/>
              </p14:nvContentPartPr>
              <p14:xfrm>
                <a:off x="5234564" y="3596129"/>
                <a:ext cx="76680" cy="163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8694511-C3FD-7DF3-694F-0F2CBD7C83A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227004" y="3588569"/>
                  <a:ext cx="9144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C2BFC6E-336C-AB18-4A7A-C21AFF16B354}"/>
                    </a:ext>
                  </a:extLst>
                </p14:cNvPr>
                <p14:cNvContentPartPr/>
                <p14:nvPr/>
              </p14:nvContentPartPr>
              <p14:xfrm>
                <a:off x="5368484" y="3602249"/>
                <a:ext cx="63720" cy="1785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C2BFC6E-336C-AB18-4A7A-C21AFF16B35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360924" y="3595049"/>
                  <a:ext cx="788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8199F32-8650-1637-C9B8-58E6A23ED3E8}"/>
                    </a:ext>
                  </a:extLst>
                </p14:cNvPr>
                <p14:cNvContentPartPr/>
                <p14:nvPr/>
              </p14:nvContentPartPr>
              <p14:xfrm>
                <a:off x="5356604" y="3732569"/>
                <a:ext cx="82800" cy="19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8199F32-8650-1637-C9B8-58E6A23ED3E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49044" y="3725009"/>
                  <a:ext cx="975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936BB523-772C-2092-06A2-3F88F6EBFBB5}"/>
                    </a:ext>
                  </a:extLst>
                </p14:cNvPr>
                <p14:cNvContentPartPr/>
                <p14:nvPr/>
              </p14:nvContentPartPr>
              <p14:xfrm>
                <a:off x="5460284" y="3622769"/>
                <a:ext cx="103680" cy="1339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936BB523-772C-2092-06A2-3F88F6EBFBB5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52724" y="3615209"/>
                  <a:ext cx="11880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80F59318-FBBE-D837-D453-7CAFD381D7E6}"/>
              </a:ext>
            </a:extLst>
          </p:cNvPr>
          <p:cNvGrpSpPr/>
          <p:nvPr/>
        </p:nvGrpSpPr>
        <p:grpSpPr>
          <a:xfrm>
            <a:off x="5645684" y="3593609"/>
            <a:ext cx="334800" cy="180000"/>
            <a:chOff x="5645684" y="3593609"/>
            <a:chExt cx="334800" cy="18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AB6937A-2B50-EA74-8AF8-79AF8781CE03}"/>
                    </a:ext>
                  </a:extLst>
                </p14:cNvPr>
                <p14:cNvContentPartPr/>
                <p14:nvPr/>
              </p14:nvContentPartPr>
              <p14:xfrm>
                <a:off x="5646044" y="3593609"/>
                <a:ext cx="5760" cy="15624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AB6937A-2B50-EA74-8AF8-79AF8781CE0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38484" y="3586049"/>
                  <a:ext cx="2052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CB3346CC-0187-4A25-8F3E-B7261DA444F1}"/>
                    </a:ext>
                  </a:extLst>
                </p14:cNvPr>
                <p14:cNvContentPartPr/>
                <p14:nvPr/>
              </p14:nvContentPartPr>
              <p14:xfrm>
                <a:off x="5645684" y="3671729"/>
                <a:ext cx="48960" cy="352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CB3346CC-0187-4A25-8F3E-B7261DA444F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638124" y="3664169"/>
                  <a:ext cx="6408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3C7CB79F-C0FD-3372-8859-38ED198225A8}"/>
                    </a:ext>
                  </a:extLst>
                </p14:cNvPr>
                <p14:cNvContentPartPr/>
                <p14:nvPr/>
              </p14:nvContentPartPr>
              <p14:xfrm>
                <a:off x="5716604" y="3604769"/>
                <a:ext cx="10800" cy="1072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3C7CB79F-C0FD-3372-8859-38ED198225A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709044" y="3597209"/>
                  <a:ext cx="2592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62F4959-C7B5-F53D-A0A6-012890E971A8}"/>
                    </a:ext>
                  </a:extLst>
                </p14:cNvPr>
                <p14:cNvContentPartPr/>
                <p14:nvPr/>
              </p14:nvContentPartPr>
              <p14:xfrm>
                <a:off x="5777804" y="3598289"/>
                <a:ext cx="71640" cy="17244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62F4959-C7B5-F53D-A0A6-012890E971A8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770244" y="3590729"/>
                  <a:ext cx="8676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47953C8-0B6E-81BB-CE1C-D598C138A039}"/>
                    </a:ext>
                  </a:extLst>
                </p14:cNvPr>
                <p14:cNvContentPartPr/>
                <p14:nvPr/>
              </p14:nvContentPartPr>
              <p14:xfrm>
                <a:off x="5769884" y="3719609"/>
                <a:ext cx="74880" cy="3492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47953C8-0B6E-81BB-CE1C-D598C138A03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62324" y="3712049"/>
                  <a:ext cx="900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EA92F07-3655-D667-A833-EBFDE220BB9A}"/>
                    </a:ext>
                  </a:extLst>
                </p14:cNvPr>
                <p14:cNvContentPartPr/>
                <p14:nvPr/>
              </p14:nvContentPartPr>
              <p14:xfrm>
                <a:off x="5878244" y="3644369"/>
                <a:ext cx="102240" cy="1292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EA92F07-3655-D667-A833-EBFDE220BB9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871044" y="3636809"/>
                  <a:ext cx="11736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074ADFFC-3997-49EB-1A9F-3F22BBAAA601}"/>
              </a:ext>
            </a:extLst>
          </p:cNvPr>
          <p:cNvGrpSpPr/>
          <p:nvPr/>
        </p:nvGrpSpPr>
        <p:grpSpPr>
          <a:xfrm>
            <a:off x="316272" y="370526"/>
            <a:ext cx="303120" cy="168120"/>
            <a:chOff x="316272" y="370526"/>
            <a:chExt cx="303120" cy="16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C76A23C8-9453-F6AE-C7B1-431E4EB06BC9}"/>
                    </a:ext>
                  </a:extLst>
                </p14:cNvPr>
                <p14:cNvContentPartPr/>
                <p14:nvPr/>
              </p14:nvContentPartPr>
              <p14:xfrm>
                <a:off x="316272" y="370526"/>
                <a:ext cx="142920" cy="16812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C76A23C8-9453-F6AE-C7B1-431E4EB06BC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08712" y="362966"/>
                  <a:ext cx="1580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8FDED6D-D992-BB84-05E9-63D03ED5ADB9}"/>
                    </a:ext>
                  </a:extLst>
                </p14:cNvPr>
                <p14:cNvContentPartPr/>
                <p14:nvPr/>
              </p14:nvContentPartPr>
              <p14:xfrm>
                <a:off x="436512" y="435686"/>
                <a:ext cx="91440" cy="756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8FDED6D-D992-BB84-05E9-63D03ED5ADB9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28952" y="428126"/>
                  <a:ext cx="10656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99050D3-C2F3-B29B-9B7A-DEA2DAB8FE63}"/>
                    </a:ext>
                  </a:extLst>
                </p14:cNvPr>
                <p14:cNvContentPartPr/>
                <p14:nvPr/>
              </p14:nvContentPartPr>
              <p14:xfrm>
                <a:off x="603552" y="395726"/>
                <a:ext cx="15840" cy="1285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99050D3-C2F3-B29B-9B7A-DEA2DAB8FE6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95992" y="388166"/>
                  <a:ext cx="30600" cy="143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065EEF1B-100E-C420-E97E-D573F08C2EA2}"/>
              </a:ext>
            </a:extLst>
          </p:cNvPr>
          <p:cNvGrpSpPr/>
          <p:nvPr/>
        </p:nvGrpSpPr>
        <p:grpSpPr>
          <a:xfrm>
            <a:off x="994872" y="258926"/>
            <a:ext cx="934200" cy="360720"/>
            <a:chOff x="994872" y="258926"/>
            <a:chExt cx="934200" cy="36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3593D94E-9DF8-30E3-9BF2-20AB89BAFDC8}"/>
                    </a:ext>
                  </a:extLst>
                </p14:cNvPr>
                <p14:cNvContentPartPr/>
                <p14:nvPr/>
              </p14:nvContentPartPr>
              <p14:xfrm>
                <a:off x="994872" y="323006"/>
                <a:ext cx="182880" cy="2966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3593D94E-9DF8-30E3-9BF2-20AB89BAFDC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87312" y="315446"/>
                  <a:ext cx="1980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740D0B35-92EF-905B-3784-078F2CCDCC93}"/>
                    </a:ext>
                  </a:extLst>
                </p14:cNvPr>
                <p14:cNvContentPartPr/>
                <p14:nvPr/>
              </p14:nvContentPartPr>
              <p14:xfrm>
                <a:off x="1188552" y="364766"/>
                <a:ext cx="92880" cy="1270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740D0B35-92EF-905B-3784-078F2CCDCC9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180992" y="357206"/>
                  <a:ext cx="1080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2329973D-DB06-F9A0-55D3-EAD927938628}"/>
                    </a:ext>
                  </a:extLst>
                </p14:cNvPr>
                <p14:cNvContentPartPr/>
                <p14:nvPr/>
              </p14:nvContentPartPr>
              <p14:xfrm>
                <a:off x="1305912" y="397886"/>
                <a:ext cx="71640" cy="10908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2329973D-DB06-F9A0-55D3-EAD92793862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298352" y="390326"/>
                  <a:ext cx="867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C937CEED-AB78-56C4-2778-E0C6B8E7DEED}"/>
                    </a:ext>
                  </a:extLst>
                </p14:cNvPr>
                <p14:cNvContentPartPr/>
                <p14:nvPr/>
              </p14:nvContentPartPr>
              <p14:xfrm>
                <a:off x="1447032" y="258926"/>
                <a:ext cx="29160" cy="2221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C937CEED-AB78-56C4-2778-E0C6B8E7DEED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439472" y="251366"/>
                  <a:ext cx="4428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F76F2050-EF3E-3320-ABC8-732C60BF5346}"/>
                    </a:ext>
                  </a:extLst>
                </p14:cNvPr>
                <p14:cNvContentPartPr/>
                <p14:nvPr/>
              </p14:nvContentPartPr>
              <p14:xfrm>
                <a:off x="1479432" y="409406"/>
                <a:ext cx="82800" cy="1000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F76F2050-EF3E-3320-ABC8-732C60BF534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471872" y="401846"/>
                  <a:ext cx="979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C7540E13-66CB-AF30-96DC-01BCF2DDD35A}"/>
                    </a:ext>
                  </a:extLst>
                </p14:cNvPr>
                <p14:cNvContentPartPr/>
                <p14:nvPr/>
              </p14:nvContentPartPr>
              <p14:xfrm>
                <a:off x="1632792" y="386726"/>
                <a:ext cx="92880" cy="1368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C7540E13-66CB-AF30-96DC-01BCF2DDD35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625232" y="379166"/>
                  <a:ext cx="10764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0205CDA6-DE20-8305-5EC4-010C61BF71D8}"/>
                    </a:ext>
                  </a:extLst>
                </p14:cNvPr>
                <p14:cNvContentPartPr/>
                <p14:nvPr/>
              </p14:nvContentPartPr>
              <p14:xfrm>
                <a:off x="1783272" y="379526"/>
                <a:ext cx="145800" cy="1591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0205CDA6-DE20-8305-5EC4-010C61BF71D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775712" y="371966"/>
                  <a:ext cx="160920" cy="174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D6545E7A-F923-6C07-AC25-AD6C9AE17848}"/>
              </a:ext>
            </a:extLst>
          </p:cNvPr>
          <p:cNvGrpSpPr/>
          <p:nvPr/>
        </p:nvGrpSpPr>
        <p:grpSpPr>
          <a:xfrm>
            <a:off x="305112" y="950846"/>
            <a:ext cx="436320" cy="206640"/>
            <a:chOff x="305112" y="950846"/>
            <a:chExt cx="43632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4A5E5018-3C04-7EEE-BAEE-0133D415D3C6}"/>
                    </a:ext>
                  </a:extLst>
                </p14:cNvPr>
                <p14:cNvContentPartPr/>
                <p14:nvPr/>
              </p14:nvContentPartPr>
              <p14:xfrm>
                <a:off x="305112" y="950846"/>
                <a:ext cx="127080" cy="2066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4A5E5018-3C04-7EEE-BAEE-0133D415D3C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97912" y="943286"/>
                  <a:ext cx="14220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96EF60B-2D6C-408D-DF27-6BDAC45E75AE}"/>
                    </a:ext>
                  </a:extLst>
                </p14:cNvPr>
                <p14:cNvContentPartPr/>
                <p14:nvPr/>
              </p14:nvContentPartPr>
              <p14:xfrm>
                <a:off x="494832" y="987566"/>
                <a:ext cx="166320" cy="126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96EF60B-2D6C-408D-DF27-6BDAC45E75A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87272" y="980006"/>
                  <a:ext cx="18144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005A87FE-F8F4-6A4E-A7CB-909BBBB6049E}"/>
                    </a:ext>
                  </a:extLst>
                </p14:cNvPr>
                <p14:cNvContentPartPr/>
                <p14:nvPr/>
              </p14:nvContentPartPr>
              <p14:xfrm>
                <a:off x="722352" y="974966"/>
                <a:ext cx="19080" cy="17100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005A87FE-F8F4-6A4E-A7CB-909BBBB6049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4792" y="967406"/>
                  <a:ext cx="3420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uppo 118">
            <a:extLst>
              <a:ext uri="{FF2B5EF4-FFF2-40B4-BE49-F238E27FC236}">
                <a16:creationId xmlns:a16="http://schemas.microsoft.com/office/drawing/2014/main" id="{00CB8E0D-51E3-0770-EF3F-0A140CC2B9A3}"/>
              </a:ext>
            </a:extLst>
          </p:cNvPr>
          <p:cNvGrpSpPr/>
          <p:nvPr/>
        </p:nvGrpSpPr>
        <p:grpSpPr>
          <a:xfrm>
            <a:off x="1141392" y="975686"/>
            <a:ext cx="330120" cy="131760"/>
            <a:chOff x="1141392" y="975686"/>
            <a:chExt cx="330120" cy="13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EEEC0EB9-91A1-C98D-9835-AF82AD1082C2}"/>
                    </a:ext>
                  </a:extLst>
                </p14:cNvPr>
                <p14:cNvContentPartPr/>
                <p14:nvPr/>
              </p14:nvContentPartPr>
              <p14:xfrm>
                <a:off x="1141392" y="975686"/>
                <a:ext cx="97560" cy="8172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EEEC0EB9-91A1-C98D-9835-AF82AD1082C2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33832" y="968126"/>
                  <a:ext cx="11268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53461BF-5446-9392-3FDF-A8478A8AA840}"/>
                    </a:ext>
                  </a:extLst>
                </p14:cNvPr>
                <p14:cNvContentPartPr/>
                <p14:nvPr/>
              </p14:nvContentPartPr>
              <p14:xfrm>
                <a:off x="1259112" y="1022486"/>
                <a:ext cx="75600" cy="7236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53461BF-5446-9392-3FDF-A8478A8AA840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251552" y="1014926"/>
                  <a:ext cx="9072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B2F8970E-7457-A1EA-5604-4AED052E5A6A}"/>
                    </a:ext>
                  </a:extLst>
                </p14:cNvPr>
                <p14:cNvContentPartPr/>
                <p14:nvPr/>
              </p14:nvContentPartPr>
              <p14:xfrm>
                <a:off x="1386192" y="1017446"/>
                <a:ext cx="85320" cy="900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B2F8970E-7457-A1EA-5604-4AED052E5A6A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378632" y="1009886"/>
                  <a:ext cx="100440" cy="10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uppo 116">
            <a:extLst>
              <a:ext uri="{FF2B5EF4-FFF2-40B4-BE49-F238E27FC236}">
                <a16:creationId xmlns:a16="http://schemas.microsoft.com/office/drawing/2014/main" id="{C97CD590-192D-CD8D-B6D4-C35E50F43BBC}"/>
              </a:ext>
            </a:extLst>
          </p:cNvPr>
          <p:cNvGrpSpPr/>
          <p:nvPr/>
        </p:nvGrpSpPr>
        <p:grpSpPr>
          <a:xfrm>
            <a:off x="1746192" y="830966"/>
            <a:ext cx="695520" cy="263520"/>
            <a:chOff x="1746192" y="830966"/>
            <a:chExt cx="695520" cy="263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FA8323F2-A5F1-DF3B-69E0-736054A4A277}"/>
                    </a:ext>
                  </a:extLst>
                </p14:cNvPr>
                <p14:cNvContentPartPr/>
                <p14:nvPr/>
              </p14:nvContentPartPr>
              <p14:xfrm>
                <a:off x="1746192" y="830966"/>
                <a:ext cx="46800" cy="26352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FA8323F2-A5F1-DF3B-69E0-736054A4A277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738632" y="823406"/>
                  <a:ext cx="619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85FBD0FC-1469-8988-BC98-DCE7676B7B50}"/>
                    </a:ext>
                  </a:extLst>
                </p14:cNvPr>
                <p14:cNvContentPartPr/>
                <p14:nvPr/>
              </p14:nvContentPartPr>
              <p14:xfrm>
                <a:off x="1807032" y="942206"/>
                <a:ext cx="48240" cy="12420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85FBD0FC-1469-8988-BC98-DCE7676B7B5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799472" y="934646"/>
                  <a:ext cx="63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28313A01-1535-58A1-3C55-C94D62F56794}"/>
                    </a:ext>
                  </a:extLst>
                </p14:cNvPr>
                <p14:cNvContentPartPr/>
                <p14:nvPr/>
              </p14:nvContentPartPr>
              <p14:xfrm>
                <a:off x="1894872" y="950486"/>
                <a:ext cx="56880" cy="7884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28313A01-1535-58A1-3C55-C94D62F5679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887312" y="942926"/>
                  <a:ext cx="720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43B8EDF4-15A2-AFDC-B27C-86148173B8B6}"/>
                    </a:ext>
                  </a:extLst>
                </p14:cNvPr>
                <p14:cNvContentPartPr/>
                <p14:nvPr/>
              </p14:nvContentPartPr>
              <p14:xfrm>
                <a:off x="2020152" y="926366"/>
                <a:ext cx="68760" cy="16020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43B8EDF4-15A2-AFDC-B27C-86148173B8B6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012592" y="918806"/>
                  <a:ext cx="8388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7E0EAA86-3A47-C03F-CD56-C10A0862F504}"/>
                    </a:ext>
                  </a:extLst>
                </p14:cNvPr>
                <p14:cNvContentPartPr/>
                <p14:nvPr/>
              </p14:nvContentPartPr>
              <p14:xfrm>
                <a:off x="2157312" y="971726"/>
                <a:ext cx="78480" cy="9216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7E0EAA86-3A47-C03F-CD56-C10A0862F504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2149752" y="964166"/>
                  <a:ext cx="936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217A089A-A0F6-DBF9-3FBE-20A0E973337C}"/>
                    </a:ext>
                  </a:extLst>
                </p14:cNvPr>
                <p14:cNvContentPartPr/>
                <p14:nvPr/>
              </p14:nvContentPartPr>
              <p14:xfrm>
                <a:off x="2276112" y="991526"/>
                <a:ext cx="165600" cy="928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217A089A-A0F6-DBF9-3FBE-20A0E973337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268552" y="983966"/>
                  <a:ext cx="180720" cy="10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2" name="Gruppo 141">
            <a:extLst>
              <a:ext uri="{FF2B5EF4-FFF2-40B4-BE49-F238E27FC236}">
                <a16:creationId xmlns:a16="http://schemas.microsoft.com/office/drawing/2014/main" id="{77B356DA-CD0D-7E30-F4BB-84BD0A7AB270}"/>
              </a:ext>
            </a:extLst>
          </p:cNvPr>
          <p:cNvGrpSpPr/>
          <p:nvPr/>
        </p:nvGrpSpPr>
        <p:grpSpPr>
          <a:xfrm>
            <a:off x="3142155" y="305219"/>
            <a:ext cx="259920" cy="141480"/>
            <a:chOff x="3142155" y="305219"/>
            <a:chExt cx="259920" cy="14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9372272E-FF6F-31A1-FB29-5C7ED06CF197}"/>
                    </a:ext>
                  </a:extLst>
                </p14:cNvPr>
                <p14:cNvContentPartPr/>
                <p14:nvPr/>
              </p14:nvContentPartPr>
              <p14:xfrm>
                <a:off x="3142155" y="305219"/>
                <a:ext cx="99360" cy="1414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9372272E-FF6F-31A1-FB29-5C7ED06CF197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134595" y="297659"/>
                  <a:ext cx="11448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DEEE0C36-8DA3-68C9-7246-10665D1348EE}"/>
                    </a:ext>
                  </a:extLst>
                </p14:cNvPr>
                <p14:cNvContentPartPr/>
                <p14:nvPr/>
              </p14:nvContentPartPr>
              <p14:xfrm>
                <a:off x="3272835" y="349499"/>
                <a:ext cx="66960" cy="514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DEEE0C36-8DA3-68C9-7246-10665D1348EE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65275" y="341939"/>
                  <a:ext cx="820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FC192A3F-87BE-E43E-AE90-8952DEF1968A}"/>
                    </a:ext>
                  </a:extLst>
                </p14:cNvPr>
                <p14:cNvContentPartPr/>
                <p14:nvPr/>
              </p14:nvContentPartPr>
              <p14:xfrm>
                <a:off x="3379395" y="362099"/>
                <a:ext cx="22680" cy="158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FC192A3F-87BE-E43E-AE90-8952DEF1968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71835" y="354539"/>
                  <a:ext cx="37800" cy="30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6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C4D58A4C-0C88-0471-6390-165AC8BA6C73}"/>
                  </a:ext>
                </a:extLst>
              </p14:cNvPr>
              <p14:cNvContentPartPr/>
              <p14:nvPr/>
            </p14:nvContentPartPr>
            <p14:xfrm>
              <a:off x="5557035" y="343333"/>
              <a:ext cx="7560" cy="180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C4D58A4C-0C88-0471-6390-165AC8BA6C73}"/>
                  </a:ext>
                </a:extLst>
              </p:cNvPr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5549475" y="335773"/>
                <a:ext cx="223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8">
            <p14:nvContentPartPr>
              <p14:cNvPr id="144" name="Input penna 143">
                <a:extLst>
                  <a:ext uri="{FF2B5EF4-FFF2-40B4-BE49-F238E27FC236}">
                    <a16:creationId xmlns:a16="http://schemas.microsoft.com/office/drawing/2014/main" id="{3C24FAB0-A0D8-4ADD-4EA8-7D4E9F794D31}"/>
                  </a:ext>
                </a:extLst>
              </p14:cNvPr>
              <p14:cNvContentPartPr/>
              <p14:nvPr/>
            </p14:nvContentPartPr>
            <p14:xfrm>
              <a:off x="5549835" y="425773"/>
              <a:ext cx="39600" cy="10440"/>
            </p14:xfrm>
          </p:contentPart>
        </mc:Choice>
        <mc:Fallback>
          <p:pic>
            <p:nvPicPr>
              <p:cNvPr id="144" name="Input penna 143">
                <a:extLst>
                  <a:ext uri="{FF2B5EF4-FFF2-40B4-BE49-F238E27FC236}">
                    <a16:creationId xmlns:a16="http://schemas.microsoft.com/office/drawing/2014/main" id="{3C24FAB0-A0D8-4ADD-4EA8-7D4E9F794D31}"/>
                  </a:ext>
                </a:extLst>
              </p:cNvPr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5542275" y="418213"/>
                <a:ext cx="54720" cy="2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73" name="Gruppo 172">
            <a:extLst>
              <a:ext uri="{FF2B5EF4-FFF2-40B4-BE49-F238E27FC236}">
                <a16:creationId xmlns:a16="http://schemas.microsoft.com/office/drawing/2014/main" id="{3537B9AD-6A0F-86E2-461F-DA53D7F80C67}"/>
              </a:ext>
            </a:extLst>
          </p:cNvPr>
          <p:cNvGrpSpPr/>
          <p:nvPr/>
        </p:nvGrpSpPr>
        <p:grpSpPr>
          <a:xfrm>
            <a:off x="5883915" y="207613"/>
            <a:ext cx="731520" cy="385920"/>
            <a:chOff x="5883915" y="207613"/>
            <a:chExt cx="731520" cy="38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2EAEAC37-72CB-9930-A099-8ECDE4CA4CA1}"/>
                    </a:ext>
                  </a:extLst>
                </p14:cNvPr>
                <p14:cNvContentPartPr/>
                <p14:nvPr/>
              </p14:nvContentPartPr>
              <p14:xfrm>
                <a:off x="5883915" y="207613"/>
                <a:ext cx="174960" cy="435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2EAEAC37-72CB-9930-A099-8ECDE4CA4CA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876355" y="200053"/>
                  <a:ext cx="1900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3C0A357-60A2-5651-9B81-16B13EF987C7}"/>
                    </a:ext>
                  </a:extLst>
                </p14:cNvPr>
                <p14:cNvContentPartPr/>
                <p14:nvPr/>
              </p14:nvContentPartPr>
              <p14:xfrm>
                <a:off x="5945475" y="279973"/>
                <a:ext cx="73080" cy="118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3C0A357-60A2-5651-9B81-16B13EF987C7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938275" y="272413"/>
                  <a:ext cx="88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89B1DDD7-6B8D-6AB2-5291-179543504ACC}"/>
                    </a:ext>
                  </a:extLst>
                </p14:cNvPr>
                <p14:cNvContentPartPr/>
                <p14:nvPr/>
              </p14:nvContentPartPr>
              <p14:xfrm>
                <a:off x="5947275" y="341173"/>
                <a:ext cx="73440" cy="6948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89B1DDD7-6B8D-6AB2-5291-179543504ACC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939715" y="333613"/>
                  <a:ext cx="885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0ADEA02F-F215-BBD1-E9B5-4C4192ADAFE0}"/>
                    </a:ext>
                  </a:extLst>
                </p14:cNvPr>
                <p14:cNvContentPartPr/>
                <p14:nvPr/>
              </p14:nvContentPartPr>
              <p14:xfrm>
                <a:off x="6100275" y="251893"/>
                <a:ext cx="22680" cy="1209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0ADEA02F-F215-BBD1-E9B5-4C4192ADAFE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092715" y="244333"/>
                  <a:ext cx="378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B950C92-C2BC-FC7C-0544-5840BB1E9E87}"/>
                    </a:ext>
                  </a:extLst>
                </p14:cNvPr>
                <p14:cNvContentPartPr/>
                <p14:nvPr/>
              </p14:nvContentPartPr>
              <p14:xfrm>
                <a:off x="6134835" y="339373"/>
                <a:ext cx="38880" cy="10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B950C92-C2BC-FC7C-0544-5840BB1E9E87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6127275" y="331813"/>
                  <a:ext cx="5400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0FD7F5B-0A36-3AF5-90FF-A835AB7F82DD}"/>
                    </a:ext>
                  </a:extLst>
                </p14:cNvPr>
                <p14:cNvContentPartPr/>
                <p14:nvPr/>
              </p14:nvContentPartPr>
              <p14:xfrm>
                <a:off x="6004155" y="490573"/>
                <a:ext cx="135720" cy="655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0FD7F5B-0A36-3AF5-90FF-A835AB7F82D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996595" y="483013"/>
                  <a:ext cx="150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E0C05E7F-A330-96BB-636E-06D760E8C2C4}"/>
                    </a:ext>
                  </a:extLst>
                </p14:cNvPr>
                <p14:cNvContentPartPr/>
                <p14:nvPr/>
              </p14:nvContentPartPr>
              <p14:xfrm>
                <a:off x="6234555" y="233173"/>
                <a:ext cx="103320" cy="97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E0C05E7F-A330-96BB-636E-06D760E8C2C4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6226995" y="225613"/>
                  <a:ext cx="11844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2AB8D3EB-4310-C957-2E71-8C8FE95A0721}"/>
                    </a:ext>
                  </a:extLst>
                </p14:cNvPr>
                <p14:cNvContentPartPr/>
                <p14:nvPr/>
              </p14:nvContentPartPr>
              <p14:xfrm>
                <a:off x="6202875" y="335773"/>
                <a:ext cx="142560" cy="162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2AB8D3EB-4310-C957-2E71-8C8FE95A0721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195675" y="328213"/>
                  <a:ext cx="157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7570B54C-E463-A40F-12E3-E66C9D0CEC4C}"/>
                    </a:ext>
                  </a:extLst>
                </p14:cNvPr>
                <p14:cNvContentPartPr/>
                <p14:nvPr/>
              </p14:nvContentPartPr>
              <p14:xfrm>
                <a:off x="6299355" y="348013"/>
                <a:ext cx="24840" cy="518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7570B54C-E463-A40F-12E3-E66C9D0CEC4C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291795" y="340453"/>
                  <a:ext cx="3996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4423BCE-052A-3FD0-5B5A-2AA160141DF7}"/>
                    </a:ext>
                  </a:extLst>
                </p14:cNvPr>
                <p14:cNvContentPartPr/>
                <p14:nvPr/>
              </p14:nvContentPartPr>
              <p14:xfrm>
                <a:off x="6199635" y="470053"/>
                <a:ext cx="95040" cy="914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4423BCE-052A-3FD0-5B5A-2AA160141DF7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6192075" y="462493"/>
                  <a:ext cx="1101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557A8BB2-4134-AD24-4F34-300B807D12A4}"/>
                    </a:ext>
                  </a:extLst>
                </p14:cNvPr>
                <p14:cNvContentPartPr/>
                <p14:nvPr/>
              </p14:nvContentPartPr>
              <p14:xfrm>
                <a:off x="6407355" y="270613"/>
                <a:ext cx="22680" cy="11052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557A8BB2-4134-AD24-4F34-300B807D12A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6399795" y="263053"/>
                  <a:ext cx="378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E16179BC-ED96-56E6-6091-9FE7B4E75DF4}"/>
                    </a:ext>
                  </a:extLst>
                </p14:cNvPr>
                <p14:cNvContentPartPr/>
                <p14:nvPr/>
              </p14:nvContentPartPr>
              <p14:xfrm>
                <a:off x="6397275" y="273133"/>
                <a:ext cx="91440" cy="14760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E16179BC-ED96-56E6-6091-9FE7B4E75DF4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390075" y="265573"/>
                  <a:ext cx="1065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03B3F14E-046C-2D91-59BF-AA2CE7D099CA}"/>
                    </a:ext>
                  </a:extLst>
                </p14:cNvPr>
                <p14:cNvContentPartPr/>
                <p14:nvPr/>
              </p14:nvContentPartPr>
              <p14:xfrm>
                <a:off x="6547755" y="296533"/>
                <a:ext cx="7920" cy="892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03B3F14E-046C-2D91-59BF-AA2CE7D099C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40195" y="288973"/>
                  <a:ext cx="22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09722961-C15B-14F4-9E5A-42C47F500AB8}"/>
                    </a:ext>
                  </a:extLst>
                </p14:cNvPr>
                <p14:cNvContentPartPr/>
                <p14:nvPr/>
              </p14:nvContentPartPr>
              <p14:xfrm>
                <a:off x="6548835" y="350173"/>
                <a:ext cx="66600" cy="162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09722961-C15B-14F4-9E5A-42C47F500AB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541275" y="342613"/>
                  <a:ext cx="813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76A7EEF1-529A-D856-B5E0-877B3BC1E069}"/>
                    </a:ext>
                  </a:extLst>
                </p14:cNvPr>
                <p14:cNvContentPartPr/>
                <p14:nvPr/>
              </p14:nvContentPartPr>
              <p14:xfrm>
                <a:off x="6480075" y="482293"/>
                <a:ext cx="113040" cy="1112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76A7EEF1-529A-D856-B5E0-877B3BC1E069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472515" y="474733"/>
                  <a:ext cx="1278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1" name="Gruppo 170">
            <a:extLst>
              <a:ext uri="{FF2B5EF4-FFF2-40B4-BE49-F238E27FC236}">
                <a16:creationId xmlns:a16="http://schemas.microsoft.com/office/drawing/2014/main" id="{95991270-CD95-F26E-D2DD-03EDE3584407}"/>
              </a:ext>
            </a:extLst>
          </p:cNvPr>
          <p:cNvGrpSpPr/>
          <p:nvPr/>
        </p:nvGrpSpPr>
        <p:grpSpPr>
          <a:xfrm>
            <a:off x="6934395" y="269893"/>
            <a:ext cx="476280" cy="349920"/>
            <a:chOff x="6934395" y="269893"/>
            <a:chExt cx="476280" cy="34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B5E2A706-6B64-74FF-36C9-62CD8153BD50}"/>
                    </a:ext>
                  </a:extLst>
                </p14:cNvPr>
                <p14:cNvContentPartPr/>
                <p14:nvPr/>
              </p14:nvContentPartPr>
              <p14:xfrm>
                <a:off x="6935115" y="310213"/>
                <a:ext cx="173880" cy="216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B5E2A706-6B64-74FF-36C9-62CD8153BD50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927555" y="302653"/>
                  <a:ext cx="1886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3F0F84F0-32C5-F674-E815-F951799EAEFC}"/>
                    </a:ext>
                  </a:extLst>
                </p14:cNvPr>
                <p14:cNvContentPartPr/>
                <p14:nvPr/>
              </p14:nvContentPartPr>
              <p14:xfrm>
                <a:off x="6953115" y="369253"/>
                <a:ext cx="92160" cy="61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3F0F84F0-32C5-F674-E815-F951799EAEF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945555" y="361693"/>
                  <a:ext cx="1072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7AD0A67D-DD1D-0A88-5596-61543BA0A5D6}"/>
                    </a:ext>
                  </a:extLst>
                </p14:cNvPr>
                <p14:cNvContentPartPr/>
                <p14:nvPr/>
              </p14:nvContentPartPr>
              <p14:xfrm>
                <a:off x="6934395" y="407413"/>
                <a:ext cx="97560" cy="727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7AD0A67D-DD1D-0A88-5596-61543BA0A5D6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926835" y="400213"/>
                  <a:ext cx="1126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BF34C0F9-C12A-C453-9857-84B8A264A895}"/>
                    </a:ext>
                  </a:extLst>
                </p14:cNvPr>
                <p14:cNvContentPartPr/>
                <p14:nvPr/>
              </p14:nvContentPartPr>
              <p14:xfrm>
                <a:off x="7111515" y="324253"/>
                <a:ext cx="28080" cy="12528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BF34C0F9-C12A-C453-9857-84B8A264A895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7103955" y="316693"/>
                  <a:ext cx="4284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660B95DB-F324-55B6-C9CE-41E764099823}"/>
                    </a:ext>
                  </a:extLst>
                </p14:cNvPr>
                <p14:cNvContentPartPr/>
                <p14:nvPr/>
              </p14:nvContentPartPr>
              <p14:xfrm>
                <a:off x="7117635" y="408853"/>
                <a:ext cx="66960" cy="1548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660B95DB-F324-55B6-C9CE-41E76409982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7110075" y="401293"/>
                  <a:ext cx="8208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2EED6BF-7CBA-0319-CFD7-BD8312728F54}"/>
                    </a:ext>
                  </a:extLst>
                </p14:cNvPr>
                <p14:cNvContentPartPr/>
                <p14:nvPr/>
              </p14:nvContentPartPr>
              <p14:xfrm>
                <a:off x="6994155" y="522973"/>
                <a:ext cx="153720" cy="968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2EED6BF-7CBA-0319-CFD7-BD8312728F5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986595" y="515413"/>
                  <a:ext cx="1684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BF57A091-ED53-A8D3-F81A-C3013914D686}"/>
                    </a:ext>
                  </a:extLst>
                </p14:cNvPr>
                <p14:cNvContentPartPr/>
                <p14:nvPr/>
              </p14:nvContentPartPr>
              <p14:xfrm>
                <a:off x="7271355" y="269893"/>
                <a:ext cx="110520" cy="1494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BF57A091-ED53-A8D3-F81A-C3013914D68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7263795" y="262333"/>
                  <a:ext cx="1256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B6DD60BB-EB26-AEDF-1257-6AB7783EEAA1}"/>
                    </a:ext>
                  </a:extLst>
                </p14:cNvPr>
                <p14:cNvContentPartPr/>
                <p14:nvPr/>
              </p14:nvContentPartPr>
              <p14:xfrm>
                <a:off x="7314555" y="375373"/>
                <a:ext cx="96120" cy="363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B6DD60BB-EB26-AEDF-1257-6AB7783EEAA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7306995" y="367813"/>
                  <a:ext cx="111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AD0EFBD6-7B2B-5BC7-3BBC-298B5AE0E43D}"/>
                    </a:ext>
                  </a:extLst>
                </p14:cNvPr>
                <p14:cNvContentPartPr/>
                <p14:nvPr/>
              </p14:nvContentPartPr>
              <p14:xfrm>
                <a:off x="7235715" y="465013"/>
                <a:ext cx="113760" cy="684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AD0EFBD6-7B2B-5BC7-3BBC-298B5AE0E43D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7228155" y="457453"/>
                  <a:ext cx="1288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374054E5-FEF2-57D6-B49C-BA7CE3F44C7B}"/>
                    </a:ext>
                  </a:extLst>
                </p14:cNvPr>
                <p14:cNvContentPartPr/>
                <p14:nvPr/>
              </p14:nvContentPartPr>
              <p14:xfrm>
                <a:off x="7335075" y="487693"/>
                <a:ext cx="9720" cy="9540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374054E5-FEF2-57D6-B49C-BA7CE3F44C7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7327515" y="480133"/>
                  <a:ext cx="24840" cy="110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0" name="Gruppo 189">
            <a:extLst>
              <a:ext uri="{FF2B5EF4-FFF2-40B4-BE49-F238E27FC236}">
                <a16:creationId xmlns:a16="http://schemas.microsoft.com/office/drawing/2014/main" id="{5BFA7B9C-4AA9-C77A-6967-BF2C95E0CC26}"/>
              </a:ext>
            </a:extLst>
          </p:cNvPr>
          <p:cNvGrpSpPr/>
          <p:nvPr/>
        </p:nvGrpSpPr>
        <p:grpSpPr>
          <a:xfrm>
            <a:off x="7770058" y="191827"/>
            <a:ext cx="840240" cy="390240"/>
            <a:chOff x="7770058" y="191827"/>
            <a:chExt cx="840240" cy="390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B7E9636E-BF88-2087-2D62-3B545FE81142}"/>
                    </a:ext>
                  </a:extLst>
                </p14:cNvPr>
                <p14:cNvContentPartPr/>
                <p14:nvPr/>
              </p14:nvContentPartPr>
              <p14:xfrm>
                <a:off x="7770058" y="282187"/>
                <a:ext cx="115920" cy="10836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B7E9636E-BF88-2087-2D62-3B545FE8114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762498" y="274627"/>
                  <a:ext cx="1310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439EC19-DE91-4EA7-4944-8ACA14F4FFE5}"/>
                    </a:ext>
                  </a:extLst>
                </p14:cNvPr>
                <p14:cNvContentPartPr/>
                <p14:nvPr/>
              </p14:nvContentPartPr>
              <p14:xfrm>
                <a:off x="7946818" y="262747"/>
                <a:ext cx="9720" cy="1346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439EC19-DE91-4EA7-4944-8ACA14F4FFE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939258" y="255187"/>
                  <a:ext cx="244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8C82A6D4-BA24-5A4E-7B15-6329C9B24BBA}"/>
                    </a:ext>
                  </a:extLst>
                </p14:cNvPr>
                <p14:cNvContentPartPr/>
                <p14:nvPr/>
              </p14:nvContentPartPr>
              <p14:xfrm>
                <a:off x="7785538" y="474787"/>
                <a:ext cx="99360" cy="867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8C82A6D4-BA24-5A4E-7B15-6329C9B24BB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777978" y="467227"/>
                  <a:ext cx="1144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6A4D0150-CBAD-9C80-3FF6-9C76D600BC66}"/>
                    </a:ext>
                  </a:extLst>
                </p14:cNvPr>
                <p14:cNvContentPartPr/>
                <p14:nvPr/>
              </p14:nvContentPartPr>
              <p14:xfrm>
                <a:off x="7831618" y="520147"/>
                <a:ext cx="61200" cy="3492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6A4D0150-CBAD-9C80-3FF6-9C76D600BC6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824058" y="512587"/>
                  <a:ext cx="7632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7945BCAB-3720-4ED7-39A9-1AF8F3D82709}"/>
                    </a:ext>
                  </a:extLst>
                </p14:cNvPr>
                <p14:cNvContentPartPr/>
                <p14:nvPr/>
              </p14:nvContentPartPr>
              <p14:xfrm>
                <a:off x="7865458" y="475867"/>
                <a:ext cx="97200" cy="1062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7945BCAB-3720-4ED7-39A9-1AF8F3D8270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857898" y="468307"/>
                  <a:ext cx="11232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F1238DB3-F5B9-9284-6CF6-D0B76515D613}"/>
                    </a:ext>
                  </a:extLst>
                </p14:cNvPr>
                <p14:cNvContentPartPr/>
                <p14:nvPr/>
              </p14:nvContentPartPr>
              <p14:xfrm>
                <a:off x="7967338" y="528787"/>
                <a:ext cx="30960" cy="75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F1238DB3-F5B9-9284-6CF6-D0B76515D613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959778" y="521227"/>
                  <a:ext cx="460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86C54AF2-6B85-A979-A843-51F5961A576E}"/>
                    </a:ext>
                  </a:extLst>
                </p14:cNvPr>
                <p14:cNvContentPartPr/>
                <p14:nvPr/>
              </p14:nvContentPartPr>
              <p14:xfrm>
                <a:off x="8060938" y="297307"/>
                <a:ext cx="86040" cy="1062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86C54AF2-6B85-A979-A843-51F5961A576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8053378" y="289747"/>
                  <a:ext cx="1011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621E6FBA-E774-B8BC-E206-E1FDA21E3AAF}"/>
                    </a:ext>
                  </a:extLst>
                </p14:cNvPr>
                <p14:cNvContentPartPr/>
                <p14:nvPr/>
              </p14:nvContentPartPr>
              <p14:xfrm>
                <a:off x="8172538" y="333667"/>
                <a:ext cx="64440" cy="1008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621E6FBA-E774-B8BC-E206-E1FDA21E3AA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8164978" y="326107"/>
                  <a:ext cx="792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61AAD06-8A4A-DF97-B003-1205EB7B1B8C}"/>
                    </a:ext>
                  </a:extLst>
                </p14:cNvPr>
                <p14:cNvContentPartPr/>
                <p14:nvPr/>
              </p14:nvContentPartPr>
              <p14:xfrm>
                <a:off x="8230858" y="294787"/>
                <a:ext cx="32040" cy="1339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61AAD06-8A4A-DF97-B003-1205EB7B1B8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8223658" y="287587"/>
                  <a:ext cx="4716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2BF02FC8-96A1-C200-2FA8-A7B50C279FC2}"/>
                    </a:ext>
                  </a:extLst>
                </p14:cNvPr>
                <p14:cNvContentPartPr/>
                <p14:nvPr/>
              </p14:nvContentPartPr>
              <p14:xfrm>
                <a:off x="8337058" y="282547"/>
                <a:ext cx="55080" cy="928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2BF02FC8-96A1-C200-2FA8-A7B50C279FC2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8329858" y="274987"/>
                  <a:ext cx="70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C9EBDCA8-F686-050F-BD27-1C32363D0A6B}"/>
                    </a:ext>
                  </a:extLst>
                </p14:cNvPr>
                <p14:cNvContentPartPr/>
                <p14:nvPr/>
              </p14:nvContentPartPr>
              <p14:xfrm>
                <a:off x="8307898" y="413587"/>
                <a:ext cx="31320" cy="640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C9EBDCA8-F686-050F-BD27-1C32363D0A6B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8300338" y="406027"/>
                  <a:ext cx="464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E780EA7E-1855-6835-14E7-5C7BDB82197C}"/>
                    </a:ext>
                  </a:extLst>
                </p14:cNvPr>
                <p14:cNvContentPartPr/>
                <p14:nvPr/>
              </p14:nvContentPartPr>
              <p14:xfrm>
                <a:off x="8368378" y="408907"/>
                <a:ext cx="10080" cy="702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E780EA7E-1855-6835-14E7-5C7BDB82197C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8360818" y="401347"/>
                  <a:ext cx="252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4CE2785-41FC-2C8F-ABCA-CF781039CE96}"/>
                    </a:ext>
                  </a:extLst>
                </p14:cNvPr>
                <p14:cNvContentPartPr/>
                <p14:nvPr/>
              </p14:nvContentPartPr>
              <p14:xfrm>
                <a:off x="8241658" y="464347"/>
                <a:ext cx="223560" cy="5832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4CE2785-41FC-2C8F-ABCA-CF781039CE9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8234098" y="456787"/>
                  <a:ext cx="23868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00B90FFD-B4E8-887B-9F8B-CDF31EF23821}"/>
                    </a:ext>
                  </a:extLst>
                </p14:cNvPr>
                <p14:cNvContentPartPr/>
                <p14:nvPr/>
              </p14:nvContentPartPr>
              <p14:xfrm>
                <a:off x="8505178" y="191827"/>
                <a:ext cx="105120" cy="1519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00B90FFD-B4E8-887B-9F8B-CDF31EF2382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8497978" y="184627"/>
                  <a:ext cx="11988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4A1DFF1A-A96E-5D3F-AE6A-1797FBFDBC0D}"/>
                    </a:ext>
                  </a:extLst>
                </p14:cNvPr>
                <p14:cNvContentPartPr/>
                <p14:nvPr/>
              </p14:nvContentPartPr>
              <p14:xfrm>
                <a:off x="8570338" y="483427"/>
                <a:ext cx="3240" cy="504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4A1DFF1A-A96E-5D3F-AE6A-1797FBFDBC0D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8562778" y="476227"/>
                  <a:ext cx="18360" cy="20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0" name="Gruppo 209">
            <a:extLst>
              <a:ext uri="{FF2B5EF4-FFF2-40B4-BE49-F238E27FC236}">
                <a16:creationId xmlns:a16="http://schemas.microsoft.com/office/drawing/2014/main" id="{FF92F8C7-6C93-BBAC-DA0E-C8BFA788BB4D}"/>
              </a:ext>
            </a:extLst>
          </p:cNvPr>
          <p:cNvGrpSpPr/>
          <p:nvPr/>
        </p:nvGrpSpPr>
        <p:grpSpPr>
          <a:xfrm>
            <a:off x="3166635" y="741254"/>
            <a:ext cx="261000" cy="151560"/>
            <a:chOff x="3166635" y="741254"/>
            <a:chExt cx="261000" cy="151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4D3F68E7-6202-4147-AE3C-DDE62664E7C0}"/>
                    </a:ext>
                  </a:extLst>
                </p14:cNvPr>
                <p14:cNvContentPartPr/>
                <p14:nvPr/>
              </p14:nvContentPartPr>
              <p14:xfrm>
                <a:off x="3166635" y="741254"/>
                <a:ext cx="136440" cy="1515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4D3F68E7-6202-4147-AE3C-DDE62664E7C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159075" y="733694"/>
                  <a:ext cx="1515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14C36416-3F3B-6364-8E4C-FD0D2F9CDDD4}"/>
                    </a:ext>
                  </a:extLst>
                </p14:cNvPr>
                <p14:cNvContentPartPr/>
                <p14:nvPr/>
              </p14:nvContentPartPr>
              <p14:xfrm>
                <a:off x="3260595" y="794894"/>
                <a:ext cx="83160" cy="792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14C36416-3F3B-6364-8E4C-FD0D2F9CDDD4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253035" y="787334"/>
                  <a:ext cx="9828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757D64FD-0B67-290C-1BFC-2F38B6742871}"/>
                    </a:ext>
                  </a:extLst>
                </p14:cNvPr>
                <p14:cNvContentPartPr/>
                <p14:nvPr/>
              </p14:nvContentPartPr>
              <p14:xfrm>
                <a:off x="3425115" y="771494"/>
                <a:ext cx="2520" cy="8640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757D64FD-0B67-290C-1BFC-2F38B674287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417555" y="763934"/>
                  <a:ext cx="17640" cy="101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5" name="Gruppo 224">
            <a:extLst>
              <a:ext uri="{FF2B5EF4-FFF2-40B4-BE49-F238E27FC236}">
                <a16:creationId xmlns:a16="http://schemas.microsoft.com/office/drawing/2014/main" id="{987225D4-8346-054F-C633-854052C95B4E}"/>
              </a:ext>
            </a:extLst>
          </p:cNvPr>
          <p:cNvGrpSpPr/>
          <p:nvPr/>
        </p:nvGrpSpPr>
        <p:grpSpPr>
          <a:xfrm>
            <a:off x="5358486" y="699088"/>
            <a:ext cx="936360" cy="337320"/>
            <a:chOff x="5358486" y="699088"/>
            <a:chExt cx="936360" cy="337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E9036186-8539-2030-8CFD-4978B3047F80}"/>
                    </a:ext>
                  </a:extLst>
                </p14:cNvPr>
                <p14:cNvContentPartPr/>
                <p14:nvPr/>
              </p14:nvContentPartPr>
              <p14:xfrm>
                <a:off x="5358486" y="722488"/>
                <a:ext cx="132480" cy="244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E9036186-8539-2030-8CFD-4978B3047F80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350926" y="714928"/>
                  <a:ext cx="14760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53A1CBF8-035D-4691-8353-4D1E4CEAACAA}"/>
                    </a:ext>
                  </a:extLst>
                </p14:cNvPr>
                <p14:cNvContentPartPr/>
                <p14:nvPr/>
              </p14:nvContentPartPr>
              <p14:xfrm>
                <a:off x="5376486" y="759208"/>
                <a:ext cx="125280" cy="3492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53A1CBF8-035D-4691-8353-4D1E4CEAACA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5368926" y="751648"/>
                  <a:ext cx="14004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1175653-42B7-AADD-80E7-9F6889A57698}"/>
                    </a:ext>
                  </a:extLst>
                </p14:cNvPr>
                <p14:cNvContentPartPr/>
                <p14:nvPr/>
              </p14:nvContentPartPr>
              <p14:xfrm>
                <a:off x="5372166" y="819328"/>
                <a:ext cx="122040" cy="8784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1175653-42B7-AADD-80E7-9F6889A5769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5364606" y="811768"/>
                  <a:ext cx="1371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D7841890-CCA2-D311-00F2-9033D3B9D7B7}"/>
                    </a:ext>
                  </a:extLst>
                </p14:cNvPr>
                <p14:cNvContentPartPr/>
                <p14:nvPr/>
              </p14:nvContentPartPr>
              <p14:xfrm>
                <a:off x="5550366" y="735088"/>
                <a:ext cx="20880" cy="14796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D7841890-CCA2-D311-00F2-9033D3B9D7B7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542806" y="727528"/>
                  <a:ext cx="3600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881DA382-B6BE-BF95-DF32-7C57F9846C76}"/>
                    </a:ext>
                  </a:extLst>
                </p14:cNvPr>
                <p14:cNvContentPartPr/>
                <p14:nvPr/>
              </p14:nvContentPartPr>
              <p14:xfrm>
                <a:off x="5564046" y="838768"/>
                <a:ext cx="78840" cy="2088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881DA382-B6BE-BF95-DF32-7C57F9846C76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556486" y="831208"/>
                  <a:ext cx="939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0D3B148-844A-D371-93F7-C09B6512C38A}"/>
                    </a:ext>
                  </a:extLst>
                </p14:cNvPr>
                <p14:cNvContentPartPr/>
                <p14:nvPr/>
              </p14:nvContentPartPr>
              <p14:xfrm>
                <a:off x="5469366" y="960448"/>
                <a:ext cx="150840" cy="75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0D3B148-844A-D371-93F7-C09B6512C38A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461806" y="952888"/>
                  <a:ext cx="1659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93F96702-582A-E8D1-FD40-B7D4B5848F1E}"/>
                    </a:ext>
                  </a:extLst>
                </p14:cNvPr>
                <p14:cNvContentPartPr/>
                <p14:nvPr/>
              </p14:nvContentPartPr>
              <p14:xfrm>
                <a:off x="5724966" y="699088"/>
                <a:ext cx="109440" cy="9936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93F96702-582A-E8D1-FD40-B7D4B5848F1E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717406" y="691528"/>
                  <a:ext cx="12456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0ADD5D37-3F14-D295-07C6-F6760B80A920}"/>
                    </a:ext>
                  </a:extLst>
                </p14:cNvPr>
                <p14:cNvContentPartPr/>
                <p14:nvPr/>
              </p14:nvContentPartPr>
              <p14:xfrm>
                <a:off x="5688606" y="810688"/>
                <a:ext cx="149040" cy="158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0ADD5D37-3F14-D295-07C6-F6760B80A92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681046" y="803128"/>
                  <a:ext cx="16416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6A6E8661-6FD7-CBE1-5422-CE4886161842}"/>
                    </a:ext>
                  </a:extLst>
                </p14:cNvPr>
                <p14:cNvContentPartPr/>
                <p14:nvPr/>
              </p14:nvContentPartPr>
              <p14:xfrm>
                <a:off x="5802006" y="828328"/>
                <a:ext cx="12600" cy="5868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6A6E8661-6FD7-CBE1-5422-CE4886161842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794446" y="820768"/>
                  <a:ext cx="277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45293162-FAC3-9108-492E-E7B81558990E}"/>
                    </a:ext>
                  </a:extLst>
                </p14:cNvPr>
                <p14:cNvContentPartPr/>
                <p14:nvPr/>
              </p14:nvContentPartPr>
              <p14:xfrm>
                <a:off x="5714526" y="931288"/>
                <a:ext cx="101160" cy="1036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45293162-FAC3-9108-492E-E7B81558990E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706966" y="923728"/>
                  <a:ext cx="11628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BCBCE65-233B-C34C-342F-6404EE4F8EAC}"/>
                    </a:ext>
                  </a:extLst>
                </p14:cNvPr>
                <p14:cNvContentPartPr/>
                <p14:nvPr/>
              </p14:nvContentPartPr>
              <p14:xfrm>
                <a:off x="5947086" y="782608"/>
                <a:ext cx="161280" cy="1350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BCBCE65-233B-C34C-342F-6404EE4F8EA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939526" y="775048"/>
                  <a:ext cx="176400" cy="15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F49B4D92-AD13-B161-43EF-E04F5E2442A0}"/>
                    </a:ext>
                  </a:extLst>
                </p14:cNvPr>
                <p14:cNvContentPartPr/>
                <p14:nvPr/>
              </p14:nvContentPartPr>
              <p14:xfrm>
                <a:off x="6157686" y="846688"/>
                <a:ext cx="102240" cy="111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F49B4D92-AD13-B161-43EF-E04F5E2442A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150126" y="839128"/>
                  <a:ext cx="11736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9EBC9B6E-60A9-1533-A728-2BFC57140AE3}"/>
                    </a:ext>
                  </a:extLst>
                </p14:cNvPr>
                <p14:cNvContentPartPr/>
                <p14:nvPr/>
              </p14:nvContentPartPr>
              <p14:xfrm>
                <a:off x="6265686" y="735088"/>
                <a:ext cx="29160" cy="26280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9EBC9B6E-60A9-1533-A728-2BFC57140AE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258486" y="727528"/>
                  <a:ext cx="44280" cy="27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231" name="Input penna 230">
                <a:extLst>
                  <a:ext uri="{FF2B5EF4-FFF2-40B4-BE49-F238E27FC236}">
                    <a16:creationId xmlns:a16="http://schemas.microsoft.com/office/drawing/2014/main" id="{046A12B5-DFBB-B732-8354-835EB270F8F5}"/>
                  </a:ext>
                </a:extLst>
              </p14:cNvPr>
              <p14:cNvContentPartPr/>
              <p14:nvPr/>
            </p14:nvContentPartPr>
            <p14:xfrm>
              <a:off x="4512415" y="737194"/>
              <a:ext cx="19080" cy="14040"/>
            </p14:xfrm>
          </p:contentPart>
        </mc:Choice>
        <mc:Fallback>
          <p:pic>
            <p:nvPicPr>
              <p:cNvPr id="231" name="Input penna 230">
                <a:extLst>
                  <a:ext uri="{FF2B5EF4-FFF2-40B4-BE49-F238E27FC236}">
                    <a16:creationId xmlns:a16="http://schemas.microsoft.com/office/drawing/2014/main" id="{046A12B5-DFBB-B732-8354-835EB270F8F5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4504855" y="729634"/>
                <a:ext cx="34200" cy="2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6" name="Gruppo 235">
            <a:extLst>
              <a:ext uri="{FF2B5EF4-FFF2-40B4-BE49-F238E27FC236}">
                <a16:creationId xmlns:a16="http://schemas.microsoft.com/office/drawing/2014/main" id="{693C02B5-5A83-BD47-3D99-219BA673F237}"/>
              </a:ext>
            </a:extLst>
          </p:cNvPr>
          <p:cNvGrpSpPr/>
          <p:nvPr/>
        </p:nvGrpSpPr>
        <p:grpSpPr>
          <a:xfrm>
            <a:off x="3647595" y="141754"/>
            <a:ext cx="1545120" cy="804700"/>
            <a:chOff x="3647595" y="141754"/>
            <a:chExt cx="1545120" cy="8047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7DB076A7-BF87-7BCE-3B09-1059B05AD08E}"/>
                    </a:ext>
                  </a:extLst>
                </p14:cNvPr>
                <p14:cNvContentPartPr/>
                <p14:nvPr/>
              </p14:nvContentPartPr>
              <p14:xfrm>
                <a:off x="3839475" y="342659"/>
                <a:ext cx="102960" cy="1645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7DB076A7-BF87-7BCE-3B09-1059B05AD08E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831915" y="335099"/>
                  <a:ext cx="11808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73CA5E62-366F-808D-D595-A5109F67451D}"/>
                    </a:ext>
                  </a:extLst>
                </p14:cNvPr>
                <p14:cNvContentPartPr/>
                <p14:nvPr/>
              </p14:nvContentPartPr>
              <p14:xfrm>
                <a:off x="3950355" y="358499"/>
                <a:ext cx="75600" cy="6588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73CA5E62-366F-808D-D595-A5109F67451D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942795" y="350939"/>
                  <a:ext cx="907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F5761E35-0B30-D8F9-E6AA-7E8BBA86EB3B}"/>
                    </a:ext>
                  </a:extLst>
                </p14:cNvPr>
                <p14:cNvContentPartPr/>
                <p14:nvPr/>
              </p14:nvContentPartPr>
              <p14:xfrm>
                <a:off x="4043955" y="351299"/>
                <a:ext cx="51120" cy="6768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F5761E35-0B30-D8F9-E6AA-7E8BBA86EB3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4036395" y="343739"/>
                  <a:ext cx="662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E0CDF107-DB6D-8251-3D11-2B891EAEC97F}"/>
                    </a:ext>
                  </a:extLst>
                </p14:cNvPr>
                <p14:cNvContentPartPr/>
                <p14:nvPr/>
              </p14:nvContentPartPr>
              <p14:xfrm>
                <a:off x="4124595" y="267059"/>
                <a:ext cx="24120" cy="11088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E0CDF107-DB6D-8251-3D11-2B891EAEC97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4117035" y="259499"/>
                  <a:ext cx="392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F2FF9133-B033-7362-8047-092BE11DF3DD}"/>
                    </a:ext>
                  </a:extLst>
                </p14:cNvPr>
                <p14:cNvContentPartPr/>
                <p14:nvPr/>
              </p14:nvContentPartPr>
              <p14:xfrm>
                <a:off x="4156635" y="339779"/>
                <a:ext cx="37440" cy="594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F2FF9133-B033-7362-8047-092BE11DF3D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4149075" y="332219"/>
                  <a:ext cx="525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49B590BD-50E2-5614-93E3-E8CD4D8ECD51}"/>
                    </a:ext>
                  </a:extLst>
                </p14:cNvPr>
                <p14:cNvContentPartPr/>
                <p14:nvPr/>
              </p14:nvContentPartPr>
              <p14:xfrm>
                <a:off x="4239075" y="331499"/>
                <a:ext cx="36360" cy="5760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49B590BD-50E2-5614-93E3-E8CD4D8ECD5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4231515" y="323939"/>
                  <a:ext cx="5148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D7D3DF5A-CE6F-7F2D-2D34-B167F1B9DCBF}"/>
                    </a:ext>
                  </a:extLst>
                </p14:cNvPr>
                <p14:cNvContentPartPr/>
                <p14:nvPr/>
              </p14:nvContentPartPr>
              <p14:xfrm>
                <a:off x="4295235" y="329699"/>
                <a:ext cx="53280" cy="878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D7D3DF5A-CE6F-7F2D-2D34-B167F1B9DCB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4287675" y="322139"/>
                  <a:ext cx="680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E87B2F2F-B79D-A131-8C9C-83884CF06745}"/>
                    </a:ext>
                  </a:extLst>
                </p14:cNvPr>
                <p14:cNvContentPartPr/>
                <p14:nvPr/>
              </p14:nvContentPartPr>
              <p14:xfrm>
                <a:off x="4608435" y="323939"/>
                <a:ext cx="95400" cy="968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E87B2F2F-B79D-A131-8C9C-83884CF06745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4600875" y="316379"/>
                  <a:ext cx="1105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EB0AE608-AD83-AED9-B1E6-F81AB4653AA8}"/>
                    </a:ext>
                  </a:extLst>
                </p14:cNvPr>
                <p14:cNvContentPartPr/>
                <p14:nvPr/>
              </p14:nvContentPartPr>
              <p14:xfrm>
                <a:off x="4709595" y="351299"/>
                <a:ext cx="91080" cy="738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EB0AE608-AD83-AED9-B1E6-F81AB4653AA8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4702035" y="343739"/>
                  <a:ext cx="10584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88C4EE9-4E85-C822-7BA0-F146B7F4D7CF}"/>
                    </a:ext>
                  </a:extLst>
                </p14:cNvPr>
                <p14:cNvContentPartPr/>
                <p14:nvPr/>
              </p14:nvContentPartPr>
              <p14:xfrm>
                <a:off x="4794915" y="362459"/>
                <a:ext cx="40680" cy="547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88C4EE9-4E85-C822-7BA0-F146B7F4D7CF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4787355" y="354899"/>
                  <a:ext cx="558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66EDB5DD-5256-B70D-1FD7-8BB16FFC72BF}"/>
                    </a:ext>
                  </a:extLst>
                </p14:cNvPr>
                <p14:cNvContentPartPr/>
                <p14:nvPr/>
              </p14:nvContentPartPr>
              <p14:xfrm>
                <a:off x="4847835" y="358139"/>
                <a:ext cx="75240" cy="7524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66EDB5DD-5256-B70D-1FD7-8BB16FFC72BF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4840275" y="350579"/>
                  <a:ext cx="903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7FDB0F09-D4C2-CC7E-4927-F26BF87D3C29}"/>
                    </a:ext>
                  </a:extLst>
                </p14:cNvPr>
                <p14:cNvContentPartPr/>
                <p14:nvPr/>
              </p14:nvContentPartPr>
              <p14:xfrm>
                <a:off x="4941075" y="362459"/>
                <a:ext cx="51480" cy="7848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7FDB0F09-D4C2-CC7E-4927-F26BF87D3C29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4933515" y="354899"/>
                  <a:ext cx="6660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D529AF5-EBCE-4B12-380C-BD643B8D3809}"/>
                    </a:ext>
                  </a:extLst>
                </p14:cNvPr>
                <p14:cNvContentPartPr/>
                <p14:nvPr/>
              </p14:nvContentPartPr>
              <p14:xfrm>
                <a:off x="5051955" y="384419"/>
                <a:ext cx="49320" cy="7308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D529AF5-EBCE-4B12-380C-BD643B8D3809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5044395" y="376859"/>
                  <a:ext cx="6444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55AF15F-3468-6934-DB5E-EF105B20FA2C}"/>
                    </a:ext>
                  </a:extLst>
                </p14:cNvPr>
                <p14:cNvContentPartPr/>
                <p14:nvPr/>
              </p14:nvContentPartPr>
              <p14:xfrm>
                <a:off x="5158515" y="401339"/>
                <a:ext cx="34200" cy="5364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55AF15F-3468-6934-DB5E-EF105B20FA2C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5151315" y="393779"/>
                  <a:ext cx="49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92D5F12-BF17-3626-B8ED-4F3497D98710}"/>
                    </a:ext>
                  </a:extLst>
                </p14:cNvPr>
                <p14:cNvContentPartPr/>
                <p14:nvPr/>
              </p14:nvContentPartPr>
              <p14:xfrm>
                <a:off x="3647595" y="732254"/>
                <a:ext cx="28080" cy="16164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92D5F12-BF17-3626-B8ED-4F3497D98710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3640035" y="724694"/>
                  <a:ext cx="4284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6827C31C-64CF-64BF-6EC6-D958CF1181DF}"/>
                    </a:ext>
                  </a:extLst>
                </p14:cNvPr>
                <p14:cNvContentPartPr/>
                <p14:nvPr/>
              </p14:nvContentPartPr>
              <p14:xfrm>
                <a:off x="3734355" y="644414"/>
                <a:ext cx="60480" cy="28332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6827C31C-64CF-64BF-6EC6-D958CF1181DF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3726795" y="636854"/>
                  <a:ext cx="756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6EEC527-3B94-DB4B-343B-A5A24EDCFD95}"/>
                    </a:ext>
                  </a:extLst>
                </p14:cNvPr>
                <p14:cNvContentPartPr/>
                <p14:nvPr/>
              </p14:nvContentPartPr>
              <p14:xfrm>
                <a:off x="5063475" y="799214"/>
                <a:ext cx="4680" cy="2844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6EEC527-3B94-DB4B-343B-A5A24EDCFD95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055915" y="791654"/>
                  <a:ext cx="1980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E7715DA3-31F0-923B-57A1-8F05BAC8802B}"/>
                    </a:ext>
                  </a:extLst>
                </p14:cNvPr>
                <p14:cNvContentPartPr/>
                <p14:nvPr/>
              </p14:nvContentPartPr>
              <p14:xfrm>
                <a:off x="5050875" y="946094"/>
                <a:ext cx="360" cy="3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E7715DA3-31F0-923B-57A1-8F05BAC8802B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5043315" y="938534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4F07A4EA-EA6A-955F-D72E-86E4ABC9F44C}"/>
                    </a:ext>
                  </a:extLst>
                </p14:cNvPr>
                <p14:cNvContentPartPr/>
                <p14:nvPr/>
              </p14:nvContentPartPr>
              <p14:xfrm>
                <a:off x="3955035" y="661694"/>
                <a:ext cx="142920" cy="17928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4F07A4EA-EA6A-955F-D72E-86E4ABC9F44C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3947475" y="654134"/>
                  <a:ext cx="1580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18BCE5A4-D772-DCB2-B9E3-2523920F63D4}"/>
                    </a:ext>
                  </a:extLst>
                </p14:cNvPr>
                <p14:cNvContentPartPr/>
                <p14:nvPr/>
              </p14:nvContentPartPr>
              <p14:xfrm>
                <a:off x="4108035" y="737654"/>
                <a:ext cx="95760" cy="9360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18BCE5A4-D772-DCB2-B9E3-2523920F63D4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4100475" y="730094"/>
                  <a:ext cx="1108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874C7398-0193-8B6C-B8AF-67BEC64EBBCD}"/>
                    </a:ext>
                  </a:extLst>
                </p14:cNvPr>
                <p14:cNvContentPartPr/>
                <p14:nvPr/>
              </p14:nvContentPartPr>
              <p14:xfrm>
                <a:off x="4233675" y="717854"/>
                <a:ext cx="97920" cy="11844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874C7398-0193-8B6C-B8AF-67BEC64EBBCD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4226115" y="710294"/>
                  <a:ext cx="11304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E2FDA1FB-80F6-FD8C-D71D-D5DFA987633D}"/>
                    </a:ext>
                  </a:extLst>
                </p14:cNvPr>
                <p14:cNvContentPartPr/>
                <p14:nvPr/>
              </p14:nvContentPartPr>
              <p14:xfrm>
                <a:off x="4354995" y="767534"/>
                <a:ext cx="100440" cy="1058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E2FDA1FB-80F6-FD8C-D71D-D5DFA987633D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4347435" y="759974"/>
                  <a:ext cx="115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1DECA660-028D-72F0-3073-E1EAD78627BC}"/>
                    </a:ext>
                  </a:extLst>
                </p14:cNvPr>
                <p14:cNvContentPartPr/>
                <p14:nvPr/>
              </p14:nvContentPartPr>
              <p14:xfrm>
                <a:off x="4463715" y="760694"/>
                <a:ext cx="62280" cy="12096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1DECA660-028D-72F0-3073-E1EAD78627BC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4456155" y="753134"/>
                  <a:ext cx="7740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ADB0D4D-65A6-E8E3-9475-EB1EDDC1B2DD}"/>
                    </a:ext>
                  </a:extLst>
                </p14:cNvPr>
                <p14:cNvContentPartPr/>
                <p14:nvPr/>
              </p14:nvContentPartPr>
              <p14:xfrm>
                <a:off x="4594395" y="783734"/>
                <a:ext cx="62640" cy="9072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ADB0D4D-65A6-E8E3-9475-EB1EDDC1B2DD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4586835" y="776174"/>
                  <a:ext cx="7776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D38D7AC4-CE08-D6AA-52CA-419497E7B553}"/>
                    </a:ext>
                  </a:extLst>
                </p14:cNvPr>
                <p14:cNvContentPartPr/>
                <p14:nvPr/>
              </p14:nvContentPartPr>
              <p14:xfrm>
                <a:off x="4700235" y="786974"/>
                <a:ext cx="109440" cy="1296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D38D7AC4-CE08-D6AA-52CA-419497E7B553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4692675" y="779774"/>
                  <a:ext cx="12456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08EFBF22-B65A-6950-587F-886255299C6A}"/>
                    </a:ext>
                  </a:extLst>
                </p14:cNvPr>
                <p14:cNvContentPartPr/>
                <p14:nvPr/>
              </p14:nvContentPartPr>
              <p14:xfrm>
                <a:off x="3721855" y="141754"/>
                <a:ext cx="806760" cy="44388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08EFBF22-B65A-6950-587F-886255299C6A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3714655" y="134194"/>
                  <a:ext cx="821880" cy="459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po 239">
            <a:extLst>
              <a:ext uri="{FF2B5EF4-FFF2-40B4-BE49-F238E27FC236}">
                <a16:creationId xmlns:a16="http://schemas.microsoft.com/office/drawing/2014/main" id="{D575CD14-7A43-53C9-6A49-21674F9E787B}"/>
              </a:ext>
            </a:extLst>
          </p:cNvPr>
          <p:cNvGrpSpPr/>
          <p:nvPr/>
        </p:nvGrpSpPr>
        <p:grpSpPr>
          <a:xfrm>
            <a:off x="6384005" y="3284651"/>
            <a:ext cx="1094400" cy="545760"/>
            <a:chOff x="6384005" y="3284651"/>
            <a:chExt cx="1094400" cy="54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03B9D37-781D-53C8-5408-C0E64F088008}"/>
                    </a:ext>
                  </a:extLst>
                </p14:cNvPr>
                <p14:cNvContentPartPr/>
                <p14:nvPr/>
              </p14:nvContentPartPr>
              <p14:xfrm>
                <a:off x="6485924" y="3483809"/>
                <a:ext cx="2160" cy="68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03B9D37-781D-53C8-5408-C0E64F088008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78364" y="3476609"/>
                  <a:ext cx="1728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4BACC75A-AD06-05A8-54E7-EE9F2ECFC343}"/>
                    </a:ext>
                  </a:extLst>
                </p14:cNvPr>
                <p14:cNvContentPartPr/>
                <p14:nvPr/>
              </p14:nvContentPartPr>
              <p14:xfrm>
                <a:off x="6499604" y="3439889"/>
                <a:ext cx="90000" cy="133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4BACC75A-AD06-05A8-54E7-EE9F2ECFC343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492044" y="3432329"/>
                  <a:ext cx="10512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423CD912-68AF-4BF0-8E84-4EB10539ACAB}"/>
                    </a:ext>
                  </a:extLst>
                </p14:cNvPr>
                <p14:cNvContentPartPr/>
                <p14:nvPr/>
              </p14:nvContentPartPr>
              <p14:xfrm>
                <a:off x="6641444" y="3428009"/>
                <a:ext cx="9000" cy="1285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423CD912-68AF-4BF0-8E84-4EB10539ACAB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633884" y="3420449"/>
                  <a:ext cx="241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AA94AFDA-3E14-A990-7CFE-F5FD0FF4D979}"/>
                    </a:ext>
                  </a:extLst>
                </p14:cNvPr>
                <p14:cNvContentPartPr/>
                <p14:nvPr/>
              </p14:nvContentPartPr>
              <p14:xfrm>
                <a:off x="6647924" y="3500009"/>
                <a:ext cx="44280" cy="32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AA94AFDA-3E14-A990-7CFE-F5FD0FF4D97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640364" y="3492449"/>
                  <a:ext cx="590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4E329875-B519-E381-B86F-F636EDCABB51}"/>
                    </a:ext>
                  </a:extLst>
                </p14:cNvPr>
                <p14:cNvContentPartPr/>
                <p14:nvPr/>
              </p14:nvContentPartPr>
              <p14:xfrm>
                <a:off x="6538484" y="3627089"/>
                <a:ext cx="105480" cy="860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4E329875-B519-E381-B86F-F636EDCABB51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530924" y="3619529"/>
                  <a:ext cx="12060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2C8BDAAD-798A-CC28-4AB9-2ACC89102D8A}"/>
                    </a:ext>
                  </a:extLst>
                </p14:cNvPr>
                <p14:cNvContentPartPr/>
                <p14:nvPr/>
              </p14:nvContentPartPr>
              <p14:xfrm>
                <a:off x="6815684" y="3407849"/>
                <a:ext cx="126360" cy="205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2C8BDAAD-798A-CC28-4AB9-2ACC89102D8A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808124" y="3400289"/>
                  <a:ext cx="141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702C76D-8CCC-A8A7-CEA3-0479BF3B4497}"/>
                    </a:ext>
                  </a:extLst>
                </p14:cNvPr>
                <p14:cNvContentPartPr/>
                <p14:nvPr/>
              </p14:nvContentPartPr>
              <p14:xfrm>
                <a:off x="6806684" y="3493889"/>
                <a:ext cx="97200" cy="187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702C76D-8CCC-A8A7-CEA3-0479BF3B449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6799124" y="3486329"/>
                  <a:ext cx="11232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8B0DC3A0-8D12-418A-5B34-ED86A14B0DB5}"/>
                    </a:ext>
                  </a:extLst>
                </p14:cNvPr>
                <p14:cNvContentPartPr/>
                <p14:nvPr/>
              </p14:nvContentPartPr>
              <p14:xfrm>
                <a:off x="6780404" y="3551489"/>
                <a:ext cx="93960" cy="86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8B0DC3A0-8D12-418A-5B34-ED86A14B0DB5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6772844" y="3543929"/>
                  <a:ext cx="10908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46B295D-B1C3-C8B7-5015-B86847352AB2}"/>
                    </a:ext>
                  </a:extLst>
                </p14:cNvPr>
                <p14:cNvContentPartPr/>
                <p14:nvPr/>
              </p14:nvContentPartPr>
              <p14:xfrm>
                <a:off x="6952124" y="3462929"/>
                <a:ext cx="30600" cy="1587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46B295D-B1C3-C8B7-5015-B86847352AB2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6944924" y="3455369"/>
                  <a:ext cx="457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D06B8EBF-9380-232E-53F1-627FE568FFE5}"/>
                    </a:ext>
                  </a:extLst>
                </p14:cNvPr>
                <p14:cNvContentPartPr/>
                <p14:nvPr/>
              </p14:nvContentPartPr>
              <p14:xfrm>
                <a:off x="6978044" y="3546089"/>
                <a:ext cx="97200" cy="327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D06B8EBF-9380-232E-53F1-627FE568FFE5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6970484" y="3538529"/>
                  <a:ext cx="11232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DA4651F3-5C74-FBFE-4E90-6E2DCFF4F14F}"/>
                    </a:ext>
                  </a:extLst>
                </p14:cNvPr>
                <p14:cNvContentPartPr/>
                <p14:nvPr/>
              </p14:nvContentPartPr>
              <p14:xfrm>
                <a:off x="7111964" y="3486689"/>
                <a:ext cx="82800" cy="1188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DA4651F3-5C74-FBFE-4E90-6E2DCFF4F14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104404" y="3479129"/>
                  <a:ext cx="97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1AA997D4-C389-E6FC-F49E-73E580D26FDA}"/>
                    </a:ext>
                  </a:extLst>
                </p14:cNvPr>
                <p14:cNvContentPartPr/>
                <p14:nvPr/>
              </p14:nvContentPartPr>
              <p14:xfrm>
                <a:off x="7077044" y="3495329"/>
                <a:ext cx="72720" cy="13140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1AA997D4-C389-E6FC-F49E-73E580D26FDA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069484" y="3487769"/>
                  <a:ext cx="87840" cy="14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49351BC6-6B81-AB9D-3494-1DEC18858A77}"/>
                    </a:ext>
                  </a:extLst>
                </p14:cNvPr>
                <p14:cNvContentPartPr/>
                <p14:nvPr/>
              </p14:nvContentPartPr>
              <p14:xfrm>
                <a:off x="7204484" y="3503609"/>
                <a:ext cx="31320" cy="993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49351BC6-6B81-AB9D-3494-1DEC18858A77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196924" y="3496049"/>
                  <a:ext cx="464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27809191-44BC-D53A-2379-C21FC0DD54E8}"/>
                    </a:ext>
                  </a:extLst>
                </p14:cNvPr>
                <p14:cNvContentPartPr/>
                <p14:nvPr/>
              </p14:nvContentPartPr>
              <p14:xfrm>
                <a:off x="7210964" y="3564089"/>
                <a:ext cx="99720" cy="2988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27809191-44BC-D53A-2379-C21FC0DD54E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203404" y="3556529"/>
                  <a:ext cx="1148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083104C0-FB7B-2873-0C08-4983ADBFF4D9}"/>
                    </a:ext>
                  </a:extLst>
                </p14:cNvPr>
                <p14:cNvContentPartPr/>
                <p14:nvPr/>
              </p14:nvContentPartPr>
              <p14:xfrm>
                <a:off x="6384005" y="3683171"/>
                <a:ext cx="1094400" cy="7416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083104C0-FB7B-2873-0C08-4983ADBFF4D9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6376445" y="3675611"/>
                  <a:ext cx="11095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0599997B-A424-393C-A35C-C0C7DEBCA6F8}"/>
                    </a:ext>
                  </a:extLst>
                </p14:cNvPr>
                <p14:cNvContentPartPr/>
                <p14:nvPr/>
              </p14:nvContentPartPr>
              <p14:xfrm>
                <a:off x="6389045" y="3284651"/>
                <a:ext cx="999720" cy="54576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0599997B-A424-393C-A35C-C0C7DEBCA6F8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6381485" y="3277091"/>
                  <a:ext cx="1014840" cy="560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8">
            <p14:nvContentPartPr>
              <p14:cNvPr id="241" name="Input penna 240">
                <a:extLst>
                  <a:ext uri="{FF2B5EF4-FFF2-40B4-BE49-F238E27FC236}">
                    <a16:creationId xmlns:a16="http://schemas.microsoft.com/office/drawing/2014/main" id="{A93CF7F6-B398-822E-E22A-937C906BE77D}"/>
                  </a:ext>
                </a:extLst>
              </p14:cNvPr>
              <p14:cNvContentPartPr/>
              <p14:nvPr/>
            </p14:nvContentPartPr>
            <p14:xfrm>
              <a:off x="2729716" y="381746"/>
              <a:ext cx="121320" cy="28440"/>
            </p14:xfrm>
          </p:contentPart>
        </mc:Choice>
        <mc:Fallback>
          <p:pic>
            <p:nvPicPr>
              <p:cNvPr id="241" name="Input penna 240">
                <a:extLst>
                  <a:ext uri="{FF2B5EF4-FFF2-40B4-BE49-F238E27FC236}">
                    <a16:creationId xmlns:a16="http://schemas.microsoft.com/office/drawing/2014/main" id="{A93CF7F6-B398-822E-E22A-937C906BE77D}"/>
                  </a:ext>
                </a:extLst>
              </p:cNvPr>
              <p:cNvPicPr/>
              <p:nvPr/>
            </p:nvPicPr>
            <p:blipFill>
              <a:blip r:embed="rId299"/>
              <a:stretch>
                <a:fillRect/>
              </a:stretch>
            </p:blipFill>
            <p:spPr>
              <a:xfrm>
                <a:off x="2722156" y="374186"/>
                <a:ext cx="136080" cy="43200"/>
              </a:xfrm>
              <a:prstGeom prst="rect">
                <a:avLst/>
              </a:prstGeom>
            </p:spPr>
          </p:pic>
        </mc:Fallback>
      </mc:AlternateContent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1DA25AB4-534E-EA7D-83C3-46D4FE7C4B3C}"/>
              </a:ext>
            </a:extLst>
          </p:cNvPr>
          <p:cNvGrpSpPr/>
          <p:nvPr/>
        </p:nvGrpSpPr>
        <p:grpSpPr>
          <a:xfrm>
            <a:off x="6669606" y="739408"/>
            <a:ext cx="975514" cy="286571"/>
            <a:chOff x="6669606" y="739408"/>
            <a:chExt cx="975514" cy="28657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6" name="Input penna 225">
                  <a:extLst>
                    <a:ext uri="{FF2B5EF4-FFF2-40B4-BE49-F238E27FC236}">
                      <a16:creationId xmlns:a16="http://schemas.microsoft.com/office/drawing/2014/main" id="{DF02867C-4294-42C1-B4D7-01E94E75EC0E}"/>
                    </a:ext>
                  </a:extLst>
                </p14:cNvPr>
                <p14:cNvContentPartPr/>
                <p14:nvPr/>
              </p14:nvContentPartPr>
              <p14:xfrm>
                <a:off x="6669606" y="766048"/>
                <a:ext cx="155520" cy="183600"/>
              </p14:xfrm>
            </p:contentPart>
          </mc:Choice>
          <mc:Fallback>
            <p:pic>
              <p:nvPicPr>
                <p:cNvPr id="226" name="Input penna 225">
                  <a:extLst>
                    <a:ext uri="{FF2B5EF4-FFF2-40B4-BE49-F238E27FC236}">
                      <a16:creationId xmlns:a16="http://schemas.microsoft.com/office/drawing/2014/main" id="{DF02867C-4294-42C1-B4D7-01E94E75EC0E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6662046" y="758488"/>
                  <a:ext cx="17064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ADE47D92-78E8-0E57-5153-E783ADC75F65}"/>
                    </a:ext>
                  </a:extLst>
                </p14:cNvPr>
                <p14:cNvContentPartPr/>
                <p14:nvPr/>
              </p14:nvContentPartPr>
              <p14:xfrm>
                <a:off x="6887766" y="739408"/>
                <a:ext cx="7920" cy="2581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ADE47D92-78E8-0E57-5153-E783ADC75F65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6880206" y="731848"/>
                  <a:ext cx="2304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D0CF086E-1987-5DCC-AFE0-BCAFF32B3260}"/>
                    </a:ext>
                  </a:extLst>
                </p14:cNvPr>
                <p14:cNvContentPartPr/>
                <p14:nvPr/>
              </p14:nvContentPartPr>
              <p14:xfrm>
                <a:off x="6877686" y="883048"/>
                <a:ext cx="108360" cy="1908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D0CF086E-1987-5DCC-AFE0-BCAFF32B3260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6870126" y="875488"/>
                  <a:ext cx="1234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CCC2EC97-8ED2-86BC-09F7-9098977AE7DC}"/>
                    </a:ext>
                  </a:extLst>
                </p14:cNvPr>
                <p14:cNvContentPartPr/>
                <p14:nvPr/>
              </p14:nvContentPartPr>
              <p14:xfrm>
                <a:off x="7048600" y="752379"/>
                <a:ext cx="127800" cy="19836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CCC2EC97-8ED2-86BC-09F7-9098977AE7DC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7041040" y="744819"/>
                  <a:ext cx="1429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7030B0D1-431D-0D51-87DB-7A8CAE22774D}"/>
                    </a:ext>
                  </a:extLst>
                </p14:cNvPr>
                <p14:cNvContentPartPr/>
                <p14:nvPr/>
              </p14:nvContentPartPr>
              <p14:xfrm>
                <a:off x="7109800" y="866499"/>
                <a:ext cx="36720" cy="5148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7030B0D1-431D-0D51-87DB-7A8CAE22774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102240" y="858939"/>
                  <a:ext cx="518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5DF138B9-CC77-A544-F4DA-F2AAB5831C8E}"/>
                    </a:ext>
                  </a:extLst>
                </p14:cNvPr>
                <p14:cNvContentPartPr/>
                <p14:nvPr/>
              </p14:nvContentPartPr>
              <p14:xfrm>
                <a:off x="7186480" y="829059"/>
                <a:ext cx="41040" cy="3096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5DF138B9-CC77-A544-F4DA-F2AAB5831C8E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7178920" y="821499"/>
                  <a:ext cx="5616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1AD1522B-FC16-9F26-A1FE-A584611DEDE1}"/>
                    </a:ext>
                  </a:extLst>
                </p14:cNvPr>
                <p14:cNvContentPartPr/>
                <p14:nvPr/>
              </p14:nvContentPartPr>
              <p14:xfrm>
                <a:off x="7213840" y="754179"/>
                <a:ext cx="45720" cy="23940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1AD1522B-FC16-9F26-A1FE-A584611DEDE1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7206640" y="746619"/>
                  <a:ext cx="60840" cy="25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3E2B4E52-9D76-70ED-E8DA-8E8AF0317619}"/>
                    </a:ext>
                  </a:extLst>
                </p14:cNvPr>
                <p14:cNvContentPartPr/>
                <p14:nvPr/>
              </p14:nvContentPartPr>
              <p14:xfrm>
                <a:off x="7280080" y="766419"/>
                <a:ext cx="41760" cy="17244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3E2B4E52-9D76-70ED-E8DA-8E8AF0317619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7272520" y="759219"/>
                  <a:ext cx="565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6EFB5E53-F5B0-D606-EFDA-2304A5A9A083}"/>
                    </a:ext>
                  </a:extLst>
                </p14:cNvPr>
                <p14:cNvContentPartPr/>
                <p14:nvPr/>
              </p14:nvContentPartPr>
              <p14:xfrm>
                <a:off x="7407160" y="776859"/>
                <a:ext cx="52560" cy="849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6EFB5E53-F5B0-D606-EFDA-2304A5A9A083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7399600" y="769299"/>
                  <a:ext cx="67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38A67735-19DA-EEAE-9ADC-3EB85BBC39CF}"/>
                    </a:ext>
                  </a:extLst>
                </p14:cNvPr>
                <p14:cNvContentPartPr/>
                <p14:nvPr/>
              </p14:nvContentPartPr>
              <p14:xfrm>
                <a:off x="7392760" y="897459"/>
                <a:ext cx="23040" cy="792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38A67735-19DA-EEAE-9ADC-3EB85BBC39CF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7385200" y="889899"/>
                  <a:ext cx="3816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2D44A0F3-681E-DF65-B60D-2F5539767C88}"/>
                    </a:ext>
                  </a:extLst>
                </p14:cNvPr>
                <p14:cNvContentPartPr/>
                <p14:nvPr/>
              </p14:nvContentPartPr>
              <p14:xfrm>
                <a:off x="7439200" y="902499"/>
                <a:ext cx="16920" cy="5652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2D44A0F3-681E-DF65-B60D-2F5539767C88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7431640" y="894939"/>
                  <a:ext cx="316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47AE9CED-E6A0-54F5-0433-C05129E8FD76}"/>
                    </a:ext>
                  </a:extLst>
                </p14:cNvPr>
                <p14:cNvContentPartPr/>
                <p14:nvPr/>
              </p14:nvContentPartPr>
              <p14:xfrm>
                <a:off x="7300600" y="923739"/>
                <a:ext cx="344520" cy="10224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47AE9CED-E6A0-54F5-0433-C05129E8FD76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7293040" y="916179"/>
                  <a:ext cx="35964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1C053F4C-DCB5-6541-6847-4E83E0ABC7E6}"/>
              </a:ext>
            </a:extLst>
          </p:cNvPr>
          <p:cNvGrpSpPr/>
          <p:nvPr/>
        </p:nvGrpSpPr>
        <p:grpSpPr>
          <a:xfrm>
            <a:off x="9057785" y="779539"/>
            <a:ext cx="201600" cy="104760"/>
            <a:chOff x="9057785" y="779539"/>
            <a:chExt cx="201600" cy="10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031EA7FE-D3D6-B523-6316-F0F29D6E3679}"/>
                    </a:ext>
                  </a:extLst>
                </p14:cNvPr>
                <p14:cNvContentPartPr/>
                <p14:nvPr/>
              </p14:nvContentPartPr>
              <p14:xfrm>
                <a:off x="9057785" y="836059"/>
                <a:ext cx="104400" cy="2052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031EA7FE-D3D6-B523-6316-F0F29D6E3679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050225" y="828499"/>
                  <a:ext cx="1195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EADCFF0A-1D77-2FDE-B95E-37F7EC5503A3}"/>
                    </a:ext>
                  </a:extLst>
                </p14:cNvPr>
                <p14:cNvContentPartPr/>
                <p14:nvPr/>
              </p14:nvContentPartPr>
              <p14:xfrm>
                <a:off x="9196025" y="779539"/>
                <a:ext cx="63360" cy="1047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EADCFF0A-1D77-2FDE-B95E-37F7EC5503A3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188465" y="771979"/>
                  <a:ext cx="78480" cy="119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4" name="Gruppo 263">
            <a:extLst>
              <a:ext uri="{FF2B5EF4-FFF2-40B4-BE49-F238E27FC236}">
                <a16:creationId xmlns:a16="http://schemas.microsoft.com/office/drawing/2014/main" id="{46C48580-5363-FECA-83C2-13B1A58B023A}"/>
              </a:ext>
            </a:extLst>
          </p:cNvPr>
          <p:cNvGrpSpPr/>
          <p:nvPr/>
        </p:nvGrpSpPr>
        <p:grpSpPr>
          <a:xfrm>
            <a:off x="9482945" y="709339"/>
            <a:ext cx="664920" cy="397080"/>
            <a:chOff x="9482945" y="709339"/>
            <a:chExt cx="664920" cy="39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B358401A-F2CF-D710-2236-17C44608F4FB}"/>
                    </a:ext>
                  </a:extLst>
                </p14:cNvPr>
                <p14:cNvContentPartPr/>
                <p14:nvPr/>
              </p14:nvContentPartPr>
              <p14:xfrm>
                <a:off x="9482945" y="743539"/>
                <a:ext cx="114840" cy="1148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B358401A-F2CF-D710-2236-17C44608F4FB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9475385" y="735979"/>
                  <a:ext cx="1299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53E6B4B6-9B43-5119-E737-6F042832A094}"/>
                    </a:ext>
                  </a:extLst>
                </p14:cNvPr>
                <p14:cNvContentPartPr/>
                <p14:nvPr/>
              </p14:nvContentPartPr>
              <p14:xfrm>
                <a:off x="9646025" y="709339"/>
                <a:ext cx="20880" cy="17856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53E6B4B6-9B43-5119-E737-6F042832A094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9638465" y="701779"/>
                  <a:ext cx="360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8A79503E-A786-5895-0ED6-90565A952461}"/>
                    </a:ext>
                  </a:extLst>
                </p14:cNvPr>
                <p14:cNvContentPartPr/>
                <p14:nvPr/>
              </p14:nvContentPartPr>
              <p14:xfrm>
                <a:off x="9645305" y="802219"/>
                <a:ext cx="78840" cy="1440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8A79503E-A786-5895-0ED6-90565A952461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9637745" y="795019"/>
                  <a:ext cx="9360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E4D00866-3F70-25C4-A582-E0A961E9F925}"/>
                    </a:ext>
                  </a:extLst>
                </p14:cNvPr>
                <p14:cNvContentPartPr/>
                <p14:nvPr/>
              </p14:nvContentPartPr>
              <p14:xfrm>
                <a:off x="9543425" y="929659"/>
                <a:ext cx="239760" cy="17676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E4D00866-3F70-25C4-A582-E0A961E9F925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535865" y="922459"/>
                  <a:ext cx="2548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64FDB39F-6F29-F180-41D4-E44AD2D3320A}"/>
                    </a:ext>
                  </a:extLst>
                </p14:cNvPr>
                <p14:cNvContentPartPr/>
                <p14:nvPr/>
              </p14:nvContentPartPr>
              <p14:xfrm>
                <a:off x="9810185" y="751819"/>
                <a:ext cx="164520" cy="3672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64FDB39F-6F29-F180-41D4-E44AD2D3320A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9802625" y="744259"/>
                  <a:ext cx="1796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CC799876-128B-E2AF-DB53-EEB9DA03D8D0}"/>
                    </a:ext>
                  </a:extLst>
                </p14:cNvPr>
                <p14:cNvContentPartPr/>
                <p14:nvPr/>
              </p14:nvContentPartPr>
              <p14:xfrm>
                <a:off x="9791105" y="782779"/>
                <a:ext cx="150840" cy="1897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CC799876-128B-E2AF-DB53-EEB9DA03D8D0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9783545" y="775219"/>
                  <a:ext cx="16596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B2D82C56-72FE-AA3E-307E-8C170556DD2C}"/>
                    </a:ext>
                  </a:extLst>
                </p14:cNvPr>
                <p14:cNvContentPartPr/>
                <p14:nvPr/>
              </p14:nvContentPartPr>
              <p14:xfrm>
                <a:off x="9957425" y="794299"/>
                <a:ext cx="28800" cy="14292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B2D82C56-72FE-AA3E-307E-8C170556DD2C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9949865" y="786739"/>
                  <a:ext cx="439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62" name="Input penna 261">
                  <a:extLst>
                    <a:ext uri="{FF2B5EF4-FFF2-40B4-BE49-F238E27FC236}">
                      <a16:creationId xmlns:a16="http://schemas.microsoft.com/office/drawing/2014/main" id="{C562E87E-C7F4-FDE7-C05D-C1156AD70C99}"/>
                    </a:ext>
                  </a:extLst>
                </p14:cNvPr>
                <p14:cNvContentPartPr/>
                <p14:nvPr/>
              </p14:nvContentPartPr>
              <p14:xfrm>
                <a:off x="9959945" y="837139"/>
                <a:ext cx="187920" cy="46440"/>
              </p14:xfrm>
            </p:contentPart>
          </mc:Choice>
          <mc:Fallback>
            <p:pic>
              <p:nvPicPr>
                <p:cNvPr id="262" name="Input penna 261">
                  <a:extLst>
                    <a:ext uri="{FF2B5EF4-FFF2-40B4-BE49-F238E27FC236}">
                      <a16:creationId xmlns:a16="http://schemas.microsoft.com/office/drawing/2014/main" id="{C562E87E-C7F4-FDE7-C05D-C1156AD70C99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9952385" y="829579"/>
                  <a:ext cx="202680" cy="6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6" name="Gruppo 275">
            <a:extLst>
              <a:ext uri="{FF2B5EF4-FFF2-40B4-BE49-F238E27FC236}">
                <a16:creationId xmlns:a16="http://schemas.microsoft.com/office/drawing/2014/main" id="{4136296B-080C-51E4-331C-8639AA51C837}"/>
              </a:ext>
            </a:extLst>
          </p:cNvPr>
          <p:cNvGrpSpPr/>
          <p:nvPr/>
        </p:nvGrpSpPr>
        <p:grpSpPr>
          <a:xfrm>
            <a:off x="10249385" y="776299"/>
            <a:ext cx="1005120" cy="195120"/>
            <a:chOff x="10249385" y="776299"/>
            <a:chExt cx="1005120" cy="195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53413261-D46E-2A19-B048-613A1C9A726D}"/>
                    </a:ext>
                  </a:extLst>
                </p14:cNvPr>
                <p14:cNvContentPartPr/>
                <p14:nvPr/>
              </p14:nvContentPartPr>
              <p14:xfrm>
                <a:off x="10249385" y="804739"/>
                <a:ext cx="162360" cy="1980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53413261-D46E-2A19-B048-613A1C9A726D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241825" y="797179"/>
                  <a:ext cx="177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C814B938-99AF-BA07-0CA1-1B8C2E83AAE1}"/>
                    </a:ext>
                  </a:extLst>
                </p14:cNvPr>
                <p14:cNvContentPartPr/>
                <p14:nvPr/>
              </p14:nvContentPartPr>
              <p14:xfrm>
                <a:off x="10282865" y="913099"/>
                <a:ext cx="160920" cy="216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C814B938-99AF-BA07-0CA1-1B8C2E83AAE1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0275305" y="905539"/>
                  <a:ext cx="1760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9585A066-2EC7-3C06-33EA-856035B23F85}"/>
                    </a:ext>
                  </a:extLst>
                </p14:cNvPr>
                <p14:cNvContentPartPr/>
                <p14:nvPr/>
              </p14:nvContentPartPr>
              <p14:xfrm>
                <a:off x="10496345" y="786739"/>
                <a:ext cx="118440" cy="18468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9585A066-2EC7-3C06-33EA-856035B23F85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488785" y="779179"/>
                  <a:ext cx="13356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F98D8232-4690-E3A2-46DD-DEB396354635}"/>
                    </a:ext>
                  </a:extLst>
                </p14:cNvPr>
                <p14:cNvContentPartPr/>
                <p14:nvPr/>
              </p14:nvContentPartPr>
              <p14:xfrm>
                <a:off x="10668785" y="822739"/>
                <a:ext cx="101880" cy="11160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F98D8232-4690-E3A2-46DD-DEB396354635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661225" y="815179"/>
                  <a:ext cx="1170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457D3FE4-E82B-E54F-0466-2C9C55788EB9}"/>
                    </a:ext>
                  </a:extLst>
                </p14:cNvPr>
                <p14:cNvContentPartPr/>
                <p14:nvPr/>
              </p14:nvContentPartPr>
              <p14:xfrm>
                <a:off x="10790465" y="776299"/>
                <a:ext cx="112680" cy="1947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457D3FE4-E82B-E54F-0466-2C9C55788EB9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0782905" y="768739"/>
                  <a:ext cx="12780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A1889558-32E8-1624-BD9C-BFB79FEBE66B}"/>
                    </a:ext>
                  </a:extLst>
                </p14:cNvPr>
                <p14:cNvContentPartPr/>
                <p14:nvPr/>
              </p14:nvContentPartPr>
              <p14:xfrm>
                <a:off x="10924025" y="795019"/>
                <a:ext cx="111240" cy="14256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A1889558-32E8-1624-BD9C-BFB79FEBE66B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10916465" y="787459"/>
                  <a:ext cx="12636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3038A5C8-23FA-B2B6-38C1-321BBC7F6F1E}"/>
                    </a:ext>
                  </a:extLst>
                </p14:cNvPr>
                <p14:cNvContentPartPr/>
                <p14:nvPr/>
              </p14:nvContentPartPr>
              <p14:xfrm>
                <a:off x="11048945" y="817339"/>
                <a:ext cx="30960" cy="10296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3038A5C8-23FA-B2B6-38C1-321BBC7F6F1E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11041745" y="809779"/>
                  <a:ext cx="460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A0EE3622-1155-68BA-4135-442DD8F96688}"/>
                    </a:ext>
                  </a:extLst>
                </p14:cNvPr>
                <p14:cNvContentPartPr/>
                <p14:nvPr/>
              </p14:nvContentPartPr>
              <p14:xfrm>
                <a:off x="11113025" y="815179"/>
                <a:ext cx="141480" cy="15552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A0EE3622-1155-68BA-4135-442DD8F96688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11105465" y="807979"/>
                  <a:ext cx="15660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6" name="Gruppo 385">
            <a:extLst>
              <a:ext uri="{FF2B5EF4-FFF2-40B4-BE49-F238E27FC236}">
                <a16:creationId xmlns:a16="http://schemas.microsoft.com/office/drawing/2014/main" id="{C8FEF562-3B53-E9B7-D8A2-F9A9807D0AFD}"/>
              </a:ext>
            </a:extLst>
          </p:cNvPr>
          <p:cNvGrpSpPr/>
          <p:nvPr/>
        </p:nvGrpSpPr>
        <p:grpSpPr>
          <a:xfrm>
            <a:off x="9036866" y="1067354"/>
            <a:ext cx="3243746" cy="2064051"/>
            <a:chOff x="9036866" y="1067354"/>
            <a:chExt cx="3243746" cy="2064051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294" name="Input penna 293">
                  <a:extLst>
                    <a:ext uri="{FF2B5EF4-FFF2-40B4-BE49-F238E27FC236}">
                      <a16:creationId xmlns:a16="http://schemas.microsoft.com/office/drawing/2014/main" id="{9F883C63-CC3B-E772-7DC5-D38E8C49FD7D}"/>
                    </a:ext>
                  </a:extLst>
                </p14:cNvPr>
                <p14:cNvContentPartPr/>
                <p14:nvPr/>
              </p14:nvContentPartPr>
              <p14:xfrm>
                <a:off x="10427332" y="1398065"/>
                <a:ext cx="6840" cy="8640"/>
              </p14:xfrm>
            </p:contentPart>
          </mc:Choice>
          <mc:Fallback>
            <p:pic>
              <p:nvPicPr>
                <p:cNvPr id="294" name="Input penna 293">
                  <a:extLst>
                    <a:ext uri="{FF2B5EF4-FFF2-40B4-BE49-F238E27FC236}">
                      <a16:creationId xmlns:a16="http://schemas.microsoft.com/office/drawing/2014/main" id="{9F883C63-CC3B-E772-7DC5-D38E8C49FD7D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10419772" y="1390865"/>
                  <a:ext cx="2196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295" name="Input penna 294">
                  <a:extLst>
                    <a:ext uri="{FF2B5EF4-FFF2-40B4-BE49-F238E27FC236}">
                      <a16:creationId xmlns:a16="http://schemas.microsoft.com/office/drawing/2014/main" id="{10F627B6-E305-1EDE-D7ED-84123473E112}"/>
                    </a:ext>
                  </a:extLst>
                </p14:cNvPr>
                <p14:cNvContentPartPr/>
                <p14:nvPr/>
              </p14:nvContentPartPr>
              <p14:xfrm>
                <a:off x="10391692" y="1385825"/>
                <a:ext cx="135360" cy="109080"/>
              </p14:xfrm>
            </p:contentPart>
          </mc:Choice>
          <mc:Fallback>
            <p:pic>
              <p:nvPicPr>
                <p:cNvPr id="295" name="Input penna 294">
                  <a:extLst>
                    <a:ext uri="{FF2B5EF4-FFF2-40B4-BE49-F238E27FC236}">
                      <a16:creationId xmlns:a16="http://schemas.microsoft.com/office/drawing/2014/main" id="{10F627B6-E305-1EDE-D7ED-84123473E112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10384492" y="1378265"/>
                  <a:ext cx="1504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85A16137-41A3-E5B8-0B37-EFF5C9F4FCEE}"/>
                    </a:ext>
                  </a:extLst>
                </p14:cNvPr>
                <p14:cNvContentPartPr/>
                <p14:nvPr/>
              </p14:nvContentPartPr>
              <p14:xfrm>
                <a:off x="10491772" y="1349825"/>
                <a:ext cx="140760" cy="252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85A16137-41A3-E5B8-0B37-EFF5C9F4FCEE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10484212" y="1342265"/>
                  <a:ext cx="1558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C1F61ADA-6C23-12A4-D03C-AEB4B25FC9E4}"/>
                    </a:ext>
                  </a:extLst>
                </p14:cNvPr>
                <p14:cNvContentPartPr/>
                <p14:nvPr/>
              </p14:nvContentPartPr>
              <p14:xfrm>
                <a:off x="10775452" y="1326785"/>
                <a:ext cx="89640" cy="13716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C1F61ADA-6C23-12A4-D03C-AEB4B25FC9E4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10767892" y="1319225"/>
                  <a:ext cx="10476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5E78533A-117A-E217-D5A8-09BB94803454}"/>
                    </a:ext>
                  </a:extLst>
                </p14:cNvPr>
                <p14:cNvContentPartPr/>
                <p14:nvPr/>
              </p14:nvContentPartPr>
              <p14:xfrm>
                <a:off x="10862212" y="1361705"/>
                <a:ext cx="67320" cy="7560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5E78533A-117A-E217-D5A8-09BB94803454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10854652" y="1354145"/>
                  <a:ext cx="82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E7F729D-32A5-1B21-3DB3-518174F87A0B}"/>
                    </a:ext>
                  </a:extLst>
                </p14:cNvPr>
                <p14:cNvContentPartPr/>
                <p14:nvPr/>
              </p14:nvContentPartPr>
              <p14:xfrm>
                <a:off x="10952572" y="1371785"/>
                <a:ext cx="77400" cy="864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E7F729D-32A5-1B21-3DB3-518174F87A0B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10945012" y="1364225"/>
                  <a:ext cx="925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B734CDAE-D2A0-74D6-52DC-4EEB9C7AA743}"/>
                    </a:ext>
                  </a:extLst>
                </p14:cNvPr>
                <p14:cNvContentPartPr/>
                <p14:nvPr/>
              </p14:nvContentPartPr>
              <p14:xfrm>
                <a:off x="11231932" y="1339025"/>
                <a:ext cx="69480" cy="13392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B734CDAE-D2A0-74D6-52DC-4EEB9C7AA743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11224372" y="1331465"/>
                  <a:ext cx="84600" cy="14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0F60E1C6-CB04-604E-2943-E1EE29079910}"/>
                    </a:ext>
                  </a:extLst>
                </p14:cNvPr>
                <p14:cNvContentPartPr/>
                <p14:nvPr/>
              </p14:nvContentPartPr>
              <p14:xfrm>
                <a:off x="11342452" y="1351265"/>
                <a:ext cx="24120" cy="9252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0F60E1C6-CB04-604E-2943-E1EE29079910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11334892" y="1343705"/>
                  <a:ext cx="392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57098B3C-4613-0942-EFB6-D7B0B494807B}"/>
                    </a:ext>
                  </a:extLst>
                </p14:cNvPr>
                <p14:cNvContentPartPr/>
                <p14:nvPr/>
              </p14:nvContentPartPr>
              <p14:xfrm>
                <a:off x="11410492" y="1373945"/>
                <a:ext cx="83880" cy="8028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57098B3C-4613-0942-EFB6-D7B0B494807B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11402932" y="1366385"/>
                  <a:ext cx="9900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4A17F262-EA93-159E-5E82-42CD500A5109}"/>
                    </a:ext>
                  </a:extLst>
                </p14:cNvPr>
                <p14:cNvContentPartPr/>
                <p14:nvPr/>
              </p14:nvContentPartPr>
              <p14:xfrm>
                <a:off x="11511652" y="1373585"/>
                <a:ext cx="39240" cy="5868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4A17F262-EA93-159E-5E82-42CD500A5109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11504092" y="1366025"/>
                  <a:ext cx="54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3C39171D-8ACE-3142-0939-F63A3793DA25}"/>
                    </a:ext>
                  </a:extLst>
                </p14:cNvPr>
                <p14:cNvContentPartPr/>
                <p14:nvPr/>
              </p14:nvContentPartPr>
              <p14:xfrm>
                <a:off x="11608852" y="1273865"/>
                <a:ext cx="36360" cy="1555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3C39171D-8ACE-3142-0939-F63A3793DA25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11601292" y="1266305"/>
                  <a:ext cx="514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CDB07D1B-072E-BF39-652B-65E6541D9F03}"/>
                    </a:ext>
                  </a:extLst>
                </p14:cNvPr>
                <p14:cNvContentPartPr/>
                <p14:nvPr/>
              </p14:nvContentPartPr>
              <p14:xfrm>
                <a:off x="11683372" y="1378265"/>
                <a:ext cx="42840" cy="88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CDB07D1B-072E-BF39-652B-65E6541D9F03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11675812" y="1370705"/>
                  <a:ext cx="5796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82C7F844-C29A-2643-0B86-39592A916451}"/>
                    </a:ext>
                  </a:extLst>
                </p14:cNvPr>
                <p14:cNvContentPartPr/>
                <p14:nvPr/>
              </p14:nvContentPartPr>
              <p14:xfrm>
                <a:off x="11768692" y="1368185"/>
                <a:ext cx="69840" cy="10008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82C7F844-C29A-2643-0B86-39592A916451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11761132" y="1360625"/>
                  <a:ext cx="84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07" name="Input penna 306">
                  <a:extLst>
                    <a:ext uri="{FF2B5EF4-FFF2-40B4-BE49-F238E27FC236}">
                      <a16:creationId xmlns:a16="http://schemas.microsoft.com/office/drawing/2014/main" id="{961F38DB-1AB4-0F0F-220F-80EE6D209C3D}"/>
                    </a:ext>
                  </a:extLst>
                </p14:cNvPr>
                <p14:cNvContentPartPr/>
                <p14:nvPr/>
              </p14:nvContentPartPr>
              <p14:xfrm>
                <a:off x="11864092" y="1399145"/>
                <a:ext cx="43560" cy="37800"/>
              </p14:xfrm>
            </p:contentPart>
          </mc:Choice>
          <mc:Fallback>
            <p:pic>
              <p:nvPicPr>
                <p:cNvPr id="307" name="Input penna 306">
                  <a:extLst>
                    <a:ext uri="{FF2B5EF4-FFF2-40B4-BE49-F238E27FC236}">
                      <a16:creationId xmlns:a16="http://schemas.microsoft.com/office/drawing/2014/main" id="{961F38DB-1AB4-0F0F-220F-80EE6D209C3D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11856532" y="1391585"/>
                  <a:ext cx="586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08" name="Input penna 307">
                  <a:extLst>
                    <a:ext uri="{FF2B5EF4-FFF2-40B4-BE49-F238E27FC236}">
                      <a16:creationId xmlns:a16="http://schemas.microsoft.com/office/drawing/2014/main" id="{52EA88EE-364D-6AB6-4799-0DFD6D79AFDA}"/>
                    </a:ext>
                  </a:extLst>
                </p14:cNvPr>
                <p14:cNvContentPartPr/>
                <p14:nvPr/>
              </p14:nvContentPartPr>
              <p14:xfrm>
                <a:off x="11928892" y="1364585"/>
                <a:ext cx="68760" cy="91800"/>
              </p14:xfrm>
            </p:contentPart>
          </mc:Choice>
          <mc:Fallback>
            <p:pic>
              <p:nvPicPr>
                <p:cNvPr id="308" name="Input penna 307">
                  <a:extLst>
                    <a:ext uri="{FF2B5EF4-FFF2-40B4-BE49-F238E27FC236}">
                      <a16:creationId xmlns:a16="http://schemas.microsoft.com/office/drawing/2014/main" id="{52EA88EE-364D-6AB6-4799-0DFD6D79AFDA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11921332" y="1357025"/>
                  <a:ext cx="838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09" name="Input penna 308">
                  <a:extLst>
                    <a:ext uri="{FF2B5EF4-FFF2-40B4-BE49-F238E27FC236}">
                      <a16:creationId xmlns:a16="http://schemas.microsoft.com/office/drawing/2014/main" id="{57225066-630B-46F4-9A71-9A19C82CB7A1}"/>
                    </a:ext>
                  </a:extLst>
                </p14:cNvPr>
                <p14:cNvContentPartPr/>
                <p14:nvPr/>
              </p14:nvContentPartPr>
              <p14:xfrm>
                <a:off x="10441372" y="1663385"/>
                <a:ext cx="157680" cy="81360"/>
              </p14:xfrm>
            </p:contentPart>
          </mc:Choice>
          <mc:Fallback>
            <p:pic>
              <p:nvPicPr>
                <p:cNvPr id="309" name="Input penna 308">
                  <a:extLst>
                    <a:ext uri="{FF2B5EF4-FFF2-40B4-BE49-F238E27FC236}">
                      <a16:creationId xmlns:a16="http://schemas.microsoft.com/office/drawing/2014/main" id="{57225066-630B-46F4-9A71-9A19C82CB7A1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10433812" y="1656185"/>
                  <a:ext cx="1724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61F8F5D7-E702-A62F-837D-9077DB636B12}"/>
                    </a:ext>
                  </a:extLst>
                </p14:cNvPr>
                <p14:cNvContentPartPr/>
                <p14:nvPr/>
              </p14:nvContentPartPr>
              <p14:xfrm>
                <a:off x="10848532" y="1636385"/>
                <a:ext cx="47160" cy="1321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61F8F5D7-E702-A62F-837D-9077DB636B12}"/>
                    </a:ext>
                  </a:extLst>
                </p:cNvPr>
                <p:cNvPicPr/>
                <p:nvPr/>
              </p:nvPicPr>
              <p:blipFill>
                <a:blip r:embed="rId393"/>
                <a:stretch>
                  <a:fillRect/>
                </a:stretch>
              </p:blipFill>
              <p:spPr>
                <a:xfrm>
                  <a:off x="10840972" y="1628825"/>
                  <a:ext cx="6228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B658E8C8-CFC4-1865-62B3-D2F614A27B42}"/>
                    </a:ext>
                  </a:extLst>
                </p14:cNvPr>
                <p14:cNvContentPartPr/>
                <p14:nvPr/>
              </p14:nvContentPartPr>
              <p14:xfrm>
                <a:off x="10919452" y="1664105"/>
                <a:ext cx="95040" cy="7596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B658E8C8-CFC4-1865-62B3-D2F614A27B4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10911892" y="1656545"/>
                  <a:ext cx="10980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BA3C7BC1-D0D3-A98E-7FCF-8B1F15E6A773}"/>
                    </a:ext>
                  </a:extLst>
                </p14:cNvPr>
                <p14:cNvContentPartPr/>
                <p14:nvPr/>
              </p14:nvContentPartPr>
              <p14:xfrm>
                <a:off x="11024212" y="1638185"/>
                <a:ext cx="54360" cy="932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BA3C7BC1-D0D3-A98E-7FCF-8B1F15E6A773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11016652" y="1630625"/>
                  <a:ext cx="691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1EA995B3-6871-E065-912C-5B5058205244}"/>
                    </a:ext>
                  </a:extLst>
                </p14:cNvPr>
                <p14:cNvContentPartPr/>
                <p14:nvPr/>
              </p14:nvContentPartPr>
              <p14:xfrm>
                <a:off x="11112412" y="1560065"/>
                <a:ext cx="32760" cy="16344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1EA995B3-6871-E065-912C-5B5058205244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11104852" y="1552505"/>
                  <a:ext cx="47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0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9A1F69DF-21E8-F596-7A11-DD97C1009ED3}"/>
                    </a:ext>
                  </a:extLst>
                </p14:cNvPr>
                <p14:cNvContentPartPr/>
                <p14:nvPr/>
              </p14:nvContentPartPr>
              <p14:xfrm>
                <a:off x="11179732" y="1656185"/>
                <a:ext cx="52920" cy="8460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9A1F69DF-21E8-F596-7A11-DD97C1009ED3}"/>
                    </a:ext>
                  </a:extLst>
                </p:cNvPr>
                <p:cNvPicPr/>
                <p:nvPr/>
              </p:nvPicPr>
              <p:blipFill>
                <a:blip r:embed="rId401"/>
                <a:stretch>
                  <a:fillRect/>
                </a:stretch>
              </p:blipFill>
              <p:spPr>
                <a:xfrm>
                  <a:off x="11172172" y="1648625"/>
                  <a:ext cx="6804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B54DEF4E-5006-8891-904B-B40B1977205D}"/>
                    </a:ext>
                  </a:extLst>
                </p14:cNvPr>
                <p14:cNvContentPartPr/>
                <p14:nvPr/>
              </p14:nvContentPartPr>
              <p14:xfrm>
                <a:off x="9036866" y="1420884"/>
                <a:ext cx="97200" cy="298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B54DEF4E-5006-8891-904B-B40B1977205D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9029306" y="1413324"/>
                  <a:ext cx="1123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CB7C10ED-7BDB-4763-4346-F9D75BE2F15B}"/>
                    </a:ext>
                  </a:extLst>
                </p14:cNvPr>
                <p14:cNvContentPartPr/>
                <p14:nvPr/>
              </p14:nvContentPartPr>
              <p14:xfrm>
                <a:off x="9139106" y="1391004"/>
                <a:ext cx="39240" cy="10548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CB7C10ED-7BDB-4763-4346-F9D75BE2F15B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9131546" y="1383444"/>
                  <a:ext cx="5436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EAFC67D1-8EB6-74F1-45DE-238D78B8523C}"/>
                    </a:ext>
                  </a:extLst>
                </p14:cNvPr>
                <p14:cNvContentPartPr/>
                <p14:nvPr/>
              </p14:nvContentPartPr>
              <p14:xfrm>
                <a:off x="9387506" y="1315764"/>
                <a:ext cx="83160" cy="20232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EAFC67D1-8EB6-74F1-45DE-238D78B8523C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9379946" y="1308204"/>
                  <a:ext cx="982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103C116C-66F8-8A52-069C-97D363A5CD1A}"/>
                    </a:ext>
                  </a:extLst>
                </p14:cNvPr>
                <p14:cNvContentPartPr/>
                <p14:nvPr/>
              </p14:nvContentPartPr>
              <p14:xfrm>
                <a:off x="9418826" y="1433844"/>
                <a:ext cx="86040" cy="3996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103C116C-66F8-8A52-069C-97D363A5CD1A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9411266" y="1426284"/>
                  <a:ext cx="10116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281" name="Input penna 280">
                  <a:extLst>
                    <a:ext uri="{FF2B5EF4-FFF2-40B4-BE49-F238E27FC236}">
                      <a16:creationId xmlns:a16="http://schemas.microsoft.com/office/drawing/2014/main" id="{C26B411D-34AF-01F0-E886-406E8BA79F12}"/>
                    </a:ext>
                  </a:extLst>
                </p14:cNvPr>
                <p14:cNvContentPartPr/>
                <p14:nvPr/>
              </p14:nvContentPartPr>
              <p14:xfrm>
                <a:off x="9519626" y="1400364"/>
                <a:ext cx="42120" cy="20520"/>
              </p14:xfrm>
            </p:contentPart>
          </mc:Choice>
          <mc:Fallback>
            <p:pic>
              <p:nvPicPr>
                <p:cNvPr id="281" name="Input penna 280">
                  <a:extLst>
                    <a:ext uri="{FF2B5EF4-FFF2-40B4-BE49-F238E27FC236}">
                      <a16:creationId xmlns:a16="http://schemas.microsoft.com/office/drawing/2014/main" id="{C26B411D-34AF-01F0-E886-406E8BA79F12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9512066" y="1392804"/>
                  <a:ext cx="5688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282" name="Input penna 281">
                  <a:extLst>
                    <a:ext uri="{FF2B5EF4-FFF2-40B4-BE49-F238E27FC236}">
                      <a16:creationId xmlns:a16="http://schemas.microsoft.com/office/drawing/2014/main" id="{D9FC1EDD-E0DC-A52F-45D9-9D62EED8DD6C}"/>
                    </a:ext>
                  </a:extLst>
                </p14:cNvPr>
                <p14:cNvContentPartPr/>
                <p14:nvPr/>
              </p14:nvContentPartPr>
              <p14:xfrm>
                <a:off x="9570746" y="1289124"/>
                <a:ext cx="33120" cy="237240"/>
              </p14:xfrm>
            </p:contentPart>
          </mc:Choice>
          <mc:Fallback>
            <p:pic>
              <p:nvPicPr>
                <p:cNvPr id="282" name="Input penna 281">
                  <a:extLst>
                    <a:ext uri="{FF2B5EF4-FFF2-40B4-BE49-F238E27FC236}">
                      <a16:creationId xmlns:a16="http://schemas.microsoft.com/office/drawing/2014/main" id="{D9FC1EDD-E0DC-A52F-45D9-9D62EED8DD6C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9563186" y="1281924"/>
                  <a:ext cx="482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283" name="Input penna 282">
                  <a:extLst>
                    <a:ext uri="{FF2B5EF4-FFF2-40B4-BE49-F238E27FC236}">
                      <a16:creationId xmlns:a16="http://schemas.microsoft.com/office/drawing/2014/main" id="{F0F1D504-ABA0-271D-F40E-DE0876CD1AB9}"/>
                    </a:ext>
                  </a:extLst>
                </p14:cNvPr>
                <p14:cNvContentPartPr/>
                <p14:nvPr/>
              </p14:nvContentPartPr>
              <p14:xfrm>
                <a:off x="9623666" y="1307124"/>
                <a:ext cx="50760" cy="208440"/>
              </p14:xfrm>
            </p:contentPart>
          </mc:Choice>
          <mc:Fallback>
            <p:pic>
              <p:nvPicPr>
                <p:cNvPr id="283" name="Input penna 282">
                  <a:extLst>
                    <a:ext uri="{FF2B5EF4-FFF2-40B4-BE49-F238E27FC236}">
                      <a16:creationId xmlns:a16="http://schemas.microsoft.com/office/drawing/2014/main" id="{F0F1D504-ABA0-271D-F40E-DE0876CD1AB9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9616106" y="1299564"/>
                  <a:ext cx="6588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284" name="Input penna 283">
                  <a:extLst>
                    <a:ext uri="{FF2B5EF4-FFF2-40B4-BE49-F238E27FC236}">
                      <a16:creationId xmlns:a16="http://schemas.microsoft.com/office/drawing/2014/main" id="{16E95735-68B8-98C5-6938-AA242404CA76}"/>
                    </a:ext>
                  </a:extLst>
                </p14:cNvPr>
                <p14:cNvContentPartPr/>
                <p14:nvPr/>
              </p14:nvContentPartPr>
              <p14:xfrm>
                <a:off x="9809066" y="1335204"/>
                <a:ext cx="55800" cy="117000"/>
              </p14:xfrm>
            </p:contentPart>
          </mc:Choice>
          <mc:Fallback>
            <p:pic>
              <p:nvPicPr>
                <p:cNvPr id="284" name="Input penna 283">
                  <a:extLst>
                    <a:ext uri="{FF2B5EF4-FFF2-40B4-BE49-F238E27FC236}">
                      <a16:creationId xmlns:a16="http://schemas.microsoft.com/office/drawing/2014/main" id="{16E95735-68B8-98C5-6938-AA242404CA76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9801506" y="1327644"/>
                  <a:ext cx="7092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285" name="Input penna 284">
                  <a:extLst>
                    <a:ext uri="{FF2B5EF4-FFF2-40B4-BE49-F238E27FC236}">
                      <a16:creationId xmlns:a16="http://schemas.microsoft.com/office/drawing/2014/main" id="{D380A8F9-3258-557F-6029-EE9C34FCEF1C}"/>
                    </a:ext>
                  </a:extLst>
                </p14:cNvPr>
                <p14:cNvContentPartPr/>
                <p14:nvPr/>
              </p14:nvContentPartPr>
              <p14:xfrm>
                <a:off x="9813386" y="1432764"/>
                <a:ext cx="34920" cy="111600"/>
              </p14:xfrm>
            </p:contentPart>
          </mc:Choice>
          <mc:Fallback>
            <p:pic>
              <p:nvPicPr>
                <p:cNvPr id="285" name="Input penna 284">
                  <a:extLst>
                    <a:ext uri="{FF2B5EF4-FFF2-40B4-BE49-F238E27FC236}">
                      <a16:creationId xmlns:a16="http://schemas.microsoft.com/office/drawing/2014/main" id="{D380A8F9-3258-557F-6029-EE9C34FCEF1C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9805826" y="1425204"/>
                  <a:ext cx="500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1874E0BE-6853-6EFF-0415-655410D3E381}"/>
                    </a:ext>
                  </a:extLst>
                </p14:cNvPr>
                <p14:cNvContentPartPr/>
                <p14:nvPr/>
              </p14:nvContentPartPr>
              <p14:xfrm>
                <a:off x="9850466" y="1500804"/>
                <a:ext cx="25560" cy="4896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1874E0BE-6853-6EFF-0415-655410D3E381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9843266" y="1493244"/>
                  <a:ext cx="403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5BD5F318-D77F-244D-0A2D-B119386365D8}"/>
                    </a:ext>
                  </a:extLst>
                </p14:cNvPr>
                <p14:cNvContentPartPr/>
                <p14:nvPr/>
              </p14:nvContentPartPr>
              <p14:xfrm>
                <a:off x="9728786" y="1566324"/>
                <a:ext cx="290160" cy="4212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5BD5F318-D77F-244D-0A2D-B119386365D8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9721226" y="1558764"/>
                  <a:ext cx="305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288" name="Input penna 287">
                  <a:extLst>
                    <a:ext uri="{FF2B5EF4-FFF2-40B4-BE49-F238E27FC236}">
                      <a16:creationId xmlns:a16="http://schemas.microsoft.com/office/drawing/2014/main" id="{589A89AC-AFCE-ED76-419B-557405CE3AF4}"/>
                    </a:ext>
                  </a:extLst>
                </p14:cNvPr>
                <p14:cNvContentPartPr/>
                <p14:nvPr/>
              </p14:nvContentPartPr>
              <p14:xfrm>
                <a:off x="10092386" y="1386324"/>
                <a:ext cx="94680" cy="41400"/>
              </p14:xfrm>
            </p:contentPart>
          </mc:Choice>
          <mc:Fallback>
            <p:pic>
              <p:nvPicPr>
                <p:cNvPr id="288" name="Input penna 287">
                  <a:extLst>
                    <a:ext uri="{FF2B5EF4-FFF2-40B4-BE49-F238E27FC236}">
                      <a16:creationId xmlns:a16="http://schemas.microsoft.com/office/drawing/2014/main" id="{589A89AC-AFCE-ED76-419B-557405CE3AF4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10084826" y="1378764"/>
                  <a:ext cx="10980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289" name="Input penna 288">
                  <a:extLst>
                    <a:ext uri="{FF2B5EF4-FFF2-40B4-BE49-F238E27FC236}">
                      <a16:creationId xmlns:a16="http://schemas.microsoft.com/office/drawing/2014/main" id="{901714D7-4AF3-1A21-6354-98A964C431A9}"/>
                    </a:ext>
                  </a:extLst>
                </p14:cNvPr>
                <p14:cNvContentPartPr/>
                <p14:nvPr/>
              </p14:nvContentPartPr>
              <p14:xfrm>
                <a:off x="10077266" y="1489644"/>
                <a:ext cx="154800" cy="12240"/>
              </p14:xfrm>
            </p:contentPart>
          </mc:Choice>
          <mc:Fallback>
            <p:pic>
              <p:nvPicPr>
                <p:cNvPr id="289" name="Input penna 288">
                  <a:extLst>
                    <a:ext uri="{FF2B5EF4-FFF2-40B4-BE49-F238E27FC236}">
                      <a16:creationId xmlns:a16="http://schemas.microsoft.com/office/drawing/2014/main" id="{901714D7-4AF3-1A21-6354-98A964C431A9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10069706" y="1482084"/>
                  <a:ext cx="16992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5DFCA324-F94A-2312-54AE-B5D82A9744C8}"/>
                    </a:ext>
                  </a:extLst>
                </p14:cNvPr>
                <p14:cNvContentPartPr/>
                <p14:nvPr/>
              </p14:nvContentPartPr>
              <p14:xfrm>
                <a:off x="9281759" y="1923993"/>
                <a:ext cx="120240" cy="13392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5DFCA324-F94A-2312-54AE-B5D82A9744C8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9274199" y="1916793"/>
                  <a:ext cx="1353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C8AAB5EE-9CE8-E6D5-AE5F-F08D1CE3F829}"/>
                    </a:ext>
                  </a:extLst>
                </p14:cNvPr>
                <p14:cNvContentPartPr/>
                <p14:nvPr/>
              </p14:nvContentPartPr>
              <p14:xfrm>
                <a:off x="9448079" y="1930833"/>
                <a:ext cx="4320" cy="14004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C8AAB5EE-9CE8-E6D5-AE5F-F08D1CE3F82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9440519" y="1923273"/>
                  <a:ext cx="19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7C82C46C-6C17-6A6E-8AD6-30567D75F96A}"/>
                    </a:ext>
                  </a:extLst>
                </p14:cNvPr>
                <p14:cNvContentPartPr/>
                <p14:nvPr/>
              </p14:nvContentPartPr>
              <p14:xfrm>
                <a:off x="9457439" y="2003193"/>
                <a:ext cx="77400" cy="540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7C82C46C-6C17-6A6E-8AD6-30567D75F96A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9449879" y="1995633"/>
                  <a:ext cx="925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4A00C44B-2633-57B0-6009-812EDE9C3857}"/>
                    </a:ext>
                  </a:extLst>
                </p14:cNvPr>
                <p14:cNvContentPartPr/>
                <p14:nvPr/>
              </p14:nvContentPartPr>
              <p14:xfrm>
                <a:off x="9382199" y="2143953"/>
                <a:ext cx="113400" cy="12672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4A00C44B-2633-57B0-6009-812EDE9C3857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9374639" y="2136393"/>
                  <a:ext cx="12852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3CCE39E0-2C17-D9AA-5850-F40094666B75}"/>
                    </a:ext>
                  </a:extLst>
                </p14:cNvPr>
                <p14:cNvContentPartPr/>
                <p14:nvPr/>
              </p14:nvContentPartPr>
              <p14:xfrm>
                <a:off x="9550679" y="1977633"/>
                <a:ext cx="130680" cy="19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3CCE39E0-2C17-D9AA-5850-F40094666B75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9543119" y="1970073"/>
                  <a:ext cx="14580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22BC307F-B1DC-3D8F-F894-CBBC5C3A773A}"/>
                    </a:ext>
                  </a:extLst>
                </p14:cNvPr>
                <p14:cNvContentPartPr/>
                <p14:nvPr/>
              </p14:nvContentPartPr>
              <p14:xfrm>
                <a:off x="9543479" y="1996713"/>
                <a:ext cx="132120" cy="18396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22BC307F-B1DC-3D8F-F894-CBBC5C3A773A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9535919" y="1989153"/>
                  <a:ext cx="147240" cy="19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FEFFC579-6B64-E643-BF4E-78DFB87A4FEB}"/>
                    </a:ext>
                  </a:extLst>
                </p14:cNvPr>
                <p14:cNvContentPartPr/>
                <p14:nvPr/>
              </p14:nvContentPartPr>
              <p14:xfrm>
                <a:off x="9704759" y="2024793"/>
                <a:ext cx="25200" cy="14400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FEFFC579-6B64-E643-BF4E-78DFB87A4FEB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9697199" y="2017593"/>
                  <a:ext cx="4032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472F2D94-F0A7-F4C9-3EBC-E043F61F32BF}"/>
                    </a:ext>
                  </a:extLst>
                </p14:cNvPr>
                <p14:cNvContentPartPr/>
                <p14:nvPr/>
              </p14:nvContentPartPr>
              <p14:xfrm>
                <a:off x="9717359" y="2084553"/>
                <a:ext cx="154440" cy="4140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472F2D94-F0A7-F4C9-3EBC-E043F61F32BF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9709799" y="2076993"/>
                  <a:ext cx="16956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2E81C823-4E06-405E-46EE-786DD67BF018}"/>
                    </a:ext>
                  </a:extLst>
                </p14:cNvPr>
                <p14:cNvContentPartPr/>
                <p14:nvPr/>
              </p14:nvContentPartPr>
              <p14:xfrm>
                <a:off x="9502439" y="1559313"/>
                <a:ext cx="32760" cy="16344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2E81C823-4E06-405E-46EE-786DD67BF018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9494879" y="1551753"/>
                  <a:ext cx="4788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F3287EC-A776-80FD-8AF1-77D23C4D1595}"/>
                    </a:ext>
                  </a:extLst>
                </p14:cNvPr>
                <p14:cNvContentPartPr/>
                <p14:nvPr/>
              </p14:nvContentPartPr>
              <p14:xfrm>
                <a:off x="9427919" y="1728873"/>
                <a:ext cx="111600" cy="6624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F3287EC-A776-80FD-8AF1-77D23C4D1595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9420359" y="1721313"/>
                  <a:ext cx="12672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5AD4D207-95B6-1D8C-1F9C-A2462BC1C109}"/>
                    </a:ext>
                  </a:extLst>
                </p14:cNvPr>
                <p14:cNvContentPartPr/>
                <p14:nvPr/>
              </p14:nvContentPartPr>
              <p14:xfrm>
                <a:off x="9604319" y="1732833"/>
                <a:ext cx="92160" cy="846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5AD4D207-95B6-1D8C-1F9C-A2462BC1C109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9596759" y="1725273"/>
                  <a:ext cx="10728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A4F89A5B-73E6-657A-0148-BC4D2A53BA7E}"/>
                    </a:ext>
                  </a:extLst>
                </p14:cNvPr>
                <p14:cNvContentPartPr/>
                <p14:nvPr/>
              </p14:nvContentPartPr>
              <p14:xfrm>
                <a:off x="9701519" y="1744353"/>
                <a:ext cx="12240" cy="5940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A4F89A5B-73E6-657A-0148-BC4D2A53BA7E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9693959" y="1736793"/>
                  <a:ext cx="2736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C854629F-F816-BC1F-3946-D2E81CDE44EE}"/>
                    </a:ext>
                  </a:extLst>
                </p14:cNvPr>
                <p14:cNvContentPartPr/>
                <p14:nvPr/>
              </p14:nvContentPartPr>
              <p14:xfrm>
                <a:off x="9868199" y="1766673"/>
                <a:ext cx="65160" cy="6732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C854629F-F816-BC1F-3946-D2E81CDE44EE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9860999" y="1759113"/>
                  <a:ext cx="8028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C0406C50-C0FD-8852-9290-97F41E107B23}"/>
                    </a:ext>
                  </a:extLst>
                </p14:cNvPr>
                <p14:cNvContentPartPr/>
                <p14:nvPr/>
              </p14:nvContentPartPr>
              <p14:xfrm>
                <a:off x="9950279" y="1752993"/>
                <a:ext cx="65520" cy="8784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C0406C50-C0FD-8852-9290-97F41E107B23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9942719" y="1745433"/>
                  <a:ext cx="806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EFBC70A7-9B40-D95C-401F-B7E1E620274F}"/>
                    </a:ext>
                  </a:extLst>
                </p14:cNvPr>
                <p14:cNvContentPartPr/>
                <p14:nvPr/>
              </p14:nvContentPartPr>
              <p14:xfrm>
                <a:off x="10047119" y="1798713"/>
                <a:ext cx="63360" cy="4140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EFBC70A7-9B40-D95C-401F-B7E1E620274F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10039559" y="1791153"/>
                  <a:ext cx="784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961C41D1-2615-72D3-27F4-412A3A9B2624}"/>
                    </a:ext>
                  </a:extLst>
                </p14:cNvPr>
                <p14:cNvContentPartPr/>
                <p14:nvPr/>
              </p14:nvContentPartPr>
              <p14:xfrm>
                <a:off x="9865319" y="1913913"/>
                <a:ext cx="76680" cy="9936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961C41D1-2615-72D3-27F4-412A3A9B262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9857759" y="1906353"/>
                  <a:ext cx="918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578D09F9-388E-CB51-879B-F083B9F150B6}"/>
                    </a:ext>
                  </a:extLst>
                </p14:cNvPr>
                <p14:cNvContentPartPr/>
                <p14:nvPr/>
              </p14:nvContentPartPr>
              <p14:xfrm>
                <a:off x="9939119" y="1926513"/>
                <a:ext cx="66600" cy="586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578D09F9-388E-CB51-879B-F083B9F150B6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9931559" y="1918953"/>
                  <a:ext cx="8172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34F79B9E-7CDA-6369-CE46-312052D1EDD5}"/>
                    </a:ext>
                  </a:extLst>
                </p14:cNvPr>
                <p14:cNvContentPartPr/>
                <p14:nvPr/>
              </p14:nvContentPartPr>
              <p14:xfrm>
                <a:off x="10027319" y="1933713"/>
                <a:ext cx="84960" cy="6696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34F79B9E-7CDA-6369-CE46-312052D1EDD5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10019759" y="1926153"/>
                  <a:ext cx="10008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9D75E8DE-80C8-01EF-B9B0-6149BF9C2184}"/>
                    </a:ext>
                  </a:extLst>
                </p14:cNvPr>
                <p14:cNvContentPartPr/>
                <p14:nvPr/>
              </p14:nvContentPartPr>
              <p14:xfrm>
                <a:off x="9079079" y="1865313"/>
                <a:ext cx="773640" cy="49824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9D75E8DE-80C8-01EF-B9B0-6149BF9C2184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9071519" y="1857753"/>
                  <a:ext cx="788400" cy="51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413988A9-000D-3FC4-5213-C371CE848703}"/>
                    </a:ext>
                  </a:extLst>
                </p14:cNvPr>
                <p14:cNvContentPartPr/>
                <p14:nvPr/>
              </p14:nvContentPartPr>
              <p14:xfrm>
                <a:off x="9066839" y="2300913"/>
                <a:ext cx="915480" cy="15120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413988A9-000D-3FC4-5213-C371CE848703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9059279" y="2293353"/>
                  <a:ext cx="930240" cy="16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5DCB2A1-33B8-750B-1C14-D622850B905F}"/>
                    </a:ext>
                  </a:extLst>
                </p14:cNvPr>
                <p14:cNvContentPartPr/>
                <p14:nvPr/>
              </p14:nvContentPartPr>
              <p14:xfrm>
                <a:off x="10336630" y="1917299"/>
                <a:ext cx="128160" cy="1404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5DCB2A1-33B8-750B-1C14-D622850B905F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10329070" y="1909739"/>
                  <a:ext cx="14292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51" name="Input penna 350">
                  <a:extLst>
                    <a:ext uri="{FF2B5EF4-FFF2-40B4-BE49-F238E27FC236}">
                      <a16:creationId xmlns:a16="http://schemas.microsoft.com/office/drawing/2014/main" id="{D256C933-83E6-842A-18D3-6AEEDECAD5E7}"/>
                    </a:ext>
                  </a:extLst>
                </p14:cNvPr>
                <p14:cNvContentPartPr/>
                <p14:nvPr/>
              </p14:nvContentPartPr>
              <p14:xfrm>
                <a:off x="10343830" y="2003339"/>
                <a:ext cx="77040" cy="15480"/>
              </p14:xfrm>
            </p:contentPart>
          </mc:Choice>
          <mc:Fallback>
            <p:pic>
              <p:nvPicPr>
                <p:cNvPr id="351" name="Input penna 350">
                  <a:extLst>
                    <a:ext uri="{FF2B5EF4-FFF2-40B4-BE49-F238E27FC236}">
                      <a16:creationId xmlns:a16="http://schemas.microsoft.com/office/drawing/2014/main" id="{D256C933-83E6-842A-18D3-6AEEDECAD5E7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0336270" y="1995779"/>
                  <a:ext cx="921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52" name="Input penna 351">
                  <a:extLst>
                    <a:ext uri="{FF2B5EF4-FFF2-40B4-BE49-F238E27FC236}">
                      <a16:creationId xmlns:a16="http://schemas.microsoft.com/office/drawing/2014/main" id="{AD53888D-11BF-1E2F-8E06-5714DDB8B61F}"/>
                    </a:ext>
                  </a:extLst>
                </p14:cNvPr>
                <p14:cNvContentPartPr/>
                <p14:nvPr/>
              </p14:nvContentPartPr>
              <p14:xfrm>
                <a:off x="10322950" y="2047979"/>
                <a:ext cx="105480" cy="96840"/>
              </p14:xfrm>
            </p:contentPart>
          </mc:Choice>
          <mc:Fallback>
            <p:pic>
              <p:nvPicPr>
                <p:cNvPr id="352" name="Input penna 351">
                  <a:extLst>
                    <a:ext uri="{FF2B5EF4-FFF2-40B4-BE49-F238E27FC236}">
                      <a16:creationId xmlns:a16="http://schemas.microsoft.com/office/drawing/2014/main" id="{AD53888D-11BF-1E2F-8E06-5714DDB8B61F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10315390" y="2040419"/>
                  <a:ext cx="12060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53" name="Input penna 352">
                  <a:extLst>
                    <a:ext uri="{FF2B5EF4-FFF2-40B4-BE49-F238E27FC236}">
                      <a16:creationId xmlns:a16="http://schemas.microsoft.com/office/drawing/2014/main" id="{7FB31753-A951-572B-D756-591ACAEB51E2}"/>
                    </a:ext>
                  </a:extLst>
                </p14:cNvPr>
                <p14:cNvContentPartPr/>
                <p14:nvPr/>
              </p14:nvContentPartPr>
              <p14:xfrm>
                <a:off x="10460470" y="2008019"/>
                <a:ext cx="24120" cy="158760"/>
              </p14:xfrm>
            </p:contentPart>
          </mc:Choice>
          <mc:Fallback>
            <p:pic>
              <p:nvPicPr>
                <p:cNvPr id="353" name="Input penna 352">
                  <a:extLst>
                    <a:ext uri="{FF2B5EF4-FFF2-40B4-BE49-F238E27FC236}">
                      <a16:creationId xmlns:a16="http://schemas.microsoft.com/office/drawing/2014/main" id="{7FB31753-A951-572B-D756-591ACAEB51E2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10452910" y="2000459"/>
                  <a:ext cx="3924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54" name="Input penna 353">
                  <a:extLst>
                    <a:ext uri="{FF2B5EF4-FFF2-40B4-BE49-F238E27FC236}">
                      <a16:creationId xmlns:a16="http://schemas.microsoft.com/office/drawing/2014/main" id="{F8777932-4A5B-5199-A56C-85F317257614}"/>
                    </a:ext>
                  </a:extLst>
                </p14:cNvPr>
                <p14:cNvContentPartPr/>
                <p14:nvPr/>
              </p14:nvContentPartPr>
              <p14:xfrm>
                <a:off x="10492150" y="2109179"/>
                <a:ext cx="68760" cy="19440"/>
              </p14:xfrm>
            </p:contentPart>
          </mc:Choice>
          <mc:Fallback>
            <p:pic>
              <p:nvPicPr>
                <p:cNvPr id="354" name="Input penna 353">
                  <a:extLst>
                    <a:ext uri="{FF2B5EF4-FFF2-40B4-BE49-F238E27FC236}">
                      <a16:creationId xmlns:a16="http://schemas.microsoft.com/office/drawing/2014/main" id="{F8777932-4A5B-5199-A56C-85F317257614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10484950" y="2101619"/>
                  <a:ext cx="838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55" name="Input penna 354">
                  <a:extLst>
                    <a:ext uri="{FF2B5EF4-FFF2-40B4-BE49-F238E27FC236}">
                      <a16:creationId xmlns:a16="http://schemas.microsoft.com/office/drawing/2014/main" id="{ED2DE263-FADE-7B02-F00D-7AA344C3B04B}"/>
                    </a:ext>
                  </a:extLst>
                </p14:cNvPr>
                <p14:cNvContentPartPr/>
                <p14:nvPr/>
              </p14:nvContentPartPr>
              <p14:xfrm>
                <a:off x="10572430" y="2019899"/>
                <a:ext cx="107280" cy="27720"/>
              </p14:xfrm>
            </p:contentPart>
          </mc:Choice>
          <mc:Fallback>
            <p:pic>
              <p:nvPicPr>
                <p:cNvPr id="355" name="Input penna 354">
                  <a:extLst>
                    <a:ext uri="{FF2B5EF4-FFF2-40B4-BE49-F238E27FC236}">
                      <a16:creationId xmlns:a16="http://schemas.microsoft.com/office/drawing/2014/main" id="{ED2DE263-FADE-7B02-F00D-7AA344C3B04B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10564870" y="2012339"/>
                  <a:ext cx="1224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43FC2591-41EB-20DF-073D-3CCAF68F65AF}"/>
                    </a:ext>
                  </a:extLst>
                </p14:cNvPr>
                <p14:cNvContentPartPr/>
                <p14:nvPr/>
              </p14:nvContentPartPr>
              <p14:xfrm>
                <a:off x="10572790" y="2024579"/>
                <a:ext cx="63360" cy="12600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43FC2591-41EB-20DF-073D-3CCAF68F65AF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10565230" y="2017019"/>
                  <a:ext cx="7848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4B850482-7CC9-4151-9766-0719B7E992EE}"/>
                    </a:ext>
                  </a:extLst>
                </p14:cNvPr>
                <p14:cNvContentPartPr/>
                <p14:nvPr/>
              </p14:nvContentPartPr>
              <p14:xfrm>
                <a:off x="10677910" y="2018099"/>
                <a:ext cx="60480" cy="12852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4B850482-7CC9-4151-9766-0719B7E992EE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10670350" y="2010539"/>
                  <a:ext cx="752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177B6946-75E4-1B4F-359C-24A05BEEC5D3}"/>
                    </a:ext>
                  </a:extLst>
                </p14:cNvPr>
                <p14:cNvContentPartPr/>
                <p14:nvPr/>
              </p14:nvContentPartPr>
              <p14:xfrm>
                <a:off x="10691950" y="2093699"/>
                <a:ext cx="73440" cy="1692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177B6946-75E4-1B4F-359C-24A05BEEC5D3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10684390" y="2086139"/>
                  <a:ext cx="8856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7031CBB4-C916-9624-3E6E-736B0BAB4BA8}"/>
                    </a:ext>
                  </a:extLst>
                </p14:cNvPr>
                <p14:cNvContentPartPr/>
                <p14:nvPr/>
              </p14:nvContentPartPr>
              <p14:xfrm>
                <a:off x="10298830" y="1876979"/>
                <a:ext cx="713160" cy="40176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7031CBB4-C916-9624-3E6E-736B0BAB4BA8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10291270" y="1869419"/>
                  <a:ext cx="728280" cy="41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24DA2E9-69B2-AEC0-73DF-8D76279AC75D}"/>
                    </a:ext>
                  </a:extLst>
                </p14:cNvPr>
                <p14:cNvContentPartPr/>
                <p14:nvPr/>
              </p14:nvContentPartPr>
              <p14:xfrm>
                <a:off x="10299190" y="2198459"/>
                <a:ext cx="619560" cy="8784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24DA2E9-69B2-AEC0-73DF-8D76279AC75D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10291630" y="2190899"/>
                  <a:ext cx="6346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0461CDC6-207B-E5E4-658B-C4C3C12D59E9}"/>
                    </a:ext>
                  </a:extLst>
                </p14:cNvPr>
                <p14:cNvContentPartPr/>
                <p14:nvPr/>
              </p14:nvContentPartPr>
              <p14:xfrm>
                <a:off x="9655150" y="2420219"/>
                <a:ext cx="473760" cy="2239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0461CDC6-207B-E5E4-658B-C4C3C12D59E9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9647590" y="2412659"/>
                  <a:ext cx="4885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81A4CCA5-9711-1792-09CD-A4B81BADB94E}"/>
                    </a:ext>
                  </a:extLst>
                </p14:cNvPr>
                <p14:cNvContentPartPr/>
                <p14:nvPr/>
              </p14:nvContentPartPr>
              <p14:xfrm>
                <a:off x="10095790" y="2311499"/>
                <a:ext cx="302760" cy="30564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81A4CCA5-9711-1792-09CD-A4B81BADB94E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10088230" y="2303939"/>
                  <a:ext cx="317880" cy="32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B7EFB1EB-9FAC-85CB-DCE7-8BCB03AC0DF2}"/>
                    </a:ext>
                  </a:extLst>
                </p14:cNvPr>
                <p14:cNvContentPartPr/>
                <p14:nvPr/>
              </p14:nvContentPartPr>
              <p14:xfrm>
                <a:off x="10049350" y="2573405"/>
                <a:ext cx="105120" cy="22824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B7EFB1EB-9FAC-85CB-DCE7-8BCB03AC0DF2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10041790" y="2565845"/>
                  <a:ext cx="1202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CDD9A06-1F1D-5478-D28D-BC099A0BE740}"/>
                    </a:ext>
                  </a:extLst>
                </p14:cNvPr>
                <p14:cNvContentPartPr/>
                <p14:nvPr/>
              </p14:nvContentPartPr>
              <p14:xfrm>
                <a:off x="10088230" y="2735765"/>
                <a:ext cx="106560" cy="720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CDD9A06-1F1D-5478-D28D-BC099A0BE740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0080670" y="2728205"/>
                  <a:ext cx="12168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8AA318D4-E34C-B798-594E-CF22E1E99EA1}"/>
                    </a:ext>
                  </a:extLst>
                </p14:cNvPr>
                <p14:cNvContentPartPr/>
                <p14:nvPr/>
              </p14:nvContentPartPr>
              <p14:xfrm>
                <a:off x="10177870" y="2701205"/>
                <a:ext cx="87480" cy="7524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8AA318D4-E34C-B798-594E-CF22E1E99EA1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0170310" y="2693645"/>
                  <a:ext cx="10260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AE6A32FA-3A37-7905-19BF-9C67800DAF96}"/>
                    </a:ext>
                  </a:extLst>
                </p14:cNvPr>
                <p14:cNvContentPartPr/>
                <p14:nvPr/>
              </p14:nvContentPartPr>
              <p14:xfrm>
                <a:off x="10239790" y="2617325"/>
                <a:ext cx="59760" cy="23364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AE6A32FA-3A37-7905-19BF-9C67800DAF96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0232230" y="2609765"/>
                  <a:ext cx="7488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EED8798A-392A-E408-C5E5-1B193926AC99}"/>
                    </a:ext>
                  </a:extLst>
                </p14:cNvPr>
                <p14:cNvContentPartPr/>
                <p14:nvPr/>
              </p14:nvContentPartPr>
              <p14:xfrm>
                <a:off x="10302070" y="2611925"/>
                <a:ext cx="69120" cy="24948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EED8798A-392A-E408-C5E5-1B193926AC99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0294510" y="2604365"/>
                  <a:ext cx="8424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05D3DCAF-A8D2-21E3-9370-EF96C1E2AD9A}"/>
                    </a:ext>
                  </a:extLst>
                </p14:cNvPr>
                <p14:cNvContentPartPr/>
                <p14:nvPr/>
              </p14:nvContentPartPr>
              <p14:xfrm>
                <a:off x="10468030" y="2629565"/>
                <a:ext cx="119520" cy="100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05D3DCAF-A8D2-21E3-9370-EF96C1E2AD9A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0460470" y="2622005"/>
                  <a:ext cx="13428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ACA52DF8-509B-12DC-54CD-76C469C2C30F}"/>
                    </a:ext>
                  </a:extLst>
                </p14:cNvPr>
                <p14:cNvContentPartPr/>
                <p14:nvPr/>
              </p14:nvContentPartPr>
              <p14:xfrm>
                <a:off x="10487830" y="2799845"/>
                <a:ext cx="20880" cy="8316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ACA52DF8-509B-12DC-54CD-76C469C2C30F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0480270" y="2792285"/>
                  <a:ext cx="3564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8C3BF931-090C-61CD-F5B4-D6AE98181F9C}"/>
                    </a:ext>
                  </a:extLst>
                </p14:cNvPr>
                <p14:cNvContentPartPr/>
                <p14:nvPr/>
              </p14:nvContentPartPr>
              <p14:xfrm>
                <a:off x="10564150" y="2825765"/>
                <a:ext cx="40680" cy="410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8C3BF931-090C-61CD-F5B4-D6AE98181F9C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0556590" y="2818205"/>
                  <a:ext cx="558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2B39CAC7-4A01-374F-F5E0-1B570EAEFBC7}"/>
                    </a:ext>
                  </a:extLst>
                </p14:cNvPr>
                <p14:cNvContentPartPr/>
                <p14:nvPr/>
              </p14:nvContentPartPr>
              <p14:xfrm>
                <a:off x="10376590" y="2867525"/>
                <a:ext cx="443880" cy="9756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2B39CAC7-4A01-374F-F5E0-1B570EAEFBC7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0369030" y="2859965"/>
                  <a:ext cx="4590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75D8045A-0719-41AE-CD9E-9B3646210BC8}"/>
                    </a:ext>
                  </a:extLst>
                </p14:cNvPr>
                <p14:cNvContentPartPr/>
                <p14:nvPr/>
              </p14:nvContentPartPr>
              <p14:xfrm>
                <a:off x="9966910" y="2450645"/>
                <a:ext cx="1144440" cy="68076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75D8045A-0719-41AE-CD9E-9B3646210BC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9959350" y="2443085"/>
                  <a:ext cx="1159560" cy="69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7517CD0D-C3C5-ACF1-2A91-A9B3228BEFAD}"/>
                    </a:ext>
                  </a:extLst>
                </p14:cNvPr>
                <p14:cNvContentPartPr/>
                <p14:nvPr/>
              </p14:nvContentPartPr>
              <p14:xfrm>
                <a:off x="10911172" y="1833074"/>
                <a:ext cx="498600" cy="81756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7517CD0D-C3C5-ACF1-2A91-A9B3228BEFAD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0903612" y="1825514"/>
                  <a:ext cx="513720" cy="83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BE3F10A9-9187-F37A-D2AB-AD5DFB0BA8E4}"/>
                    </a:ext>
                  </a:extLst>
                </p14:cNvPr>
                <p14:cNvContentPartPr/>
                <p14:nvPr/>
              </p14:nvContentPartPr>
              <p14:xfrm>
                <a:off x="10206292" y="1067354"/>
                <a:ext cx="1999440" cy="78948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BE3F10A9-9187-F37A-D2AB-AD5DFB0BA8E4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0198732" y="1060154"/>
                  <a:ext cx="2014200" cy="80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0B7BB663-AF29-F2A7-01D8-057031680463}"/>
                    </a:ext>
                  </a:extLst>
                </p14:cNvPr>
                <p14:cNvContentPartPr/>
                <p14:nvPr/>
              </p14:nvContentPartPr>
              <p14:xfrm>
                <a:off x="10221052" y="1825154"/>
                <a:ext cx="2059560" cy="13644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0B7BB663-AF29-F2A7-01D8-057031680463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0213492" y="1817594"/>
                  <a:ext cx="20746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19850C52-966A-FCB1-A932-23A06B706456}"/>
                    </a:ext>
                  </a:extLst>
                </p14:cNvPr>
                <p14:cNvContentPartPr/>
                <p14:nvPr/>
              </p14:nvContentPartPr>
              <p14:xfrm>
                <a:off x="11289172" y="1665314"/>
                <a:ext cx="54720" cy="615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19850C52-966A-FCB1-A932-23A06B70645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1281612" y="1657754"/>
                  <a:ext cx="69840" cy="7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D8E9237D-51EB-E6C2-C98E-744833248129}"/>
                    </a:ext>
                  </a:extLst>
                </p14:cNvPr>
                <p14:cNvContentPartPr/>
                <p14:nvPr/>
              </p14:nvContentPartPr>
              <p14:xfrm>
                <a:off x="11352892" y="1670354"/>
                <a:ext cx="45360" cy="831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D8E9237D-51EB-E6C2-C98E-744833248129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11345332" y="1662794"/>
                  <a:ext cx="604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EDFBC016-5A69-1F62-976B-7D4B23EB84BA}"/>
                    </a:ext>
                  </a:extLst>
                </p14:cNvPr>
                <p14:cNvContentPartPr/>
                <p14:nvPr/>
              </p14:nvContentPartPr>
              <p14:xfrm>
                <a:off x="11432092" y="1681514"/>
                <a:ext cx="49680" cy="7884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EDFBC016-5A69-1F62-976B-7D4B23EB84BA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11424532" y="1673954"/>
                  <a:ext cx="64800" cy="93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6">
            <p14:nvContentPartPr>
              <p14:cNvPr id="387" name="Input penna 386">
                <a:extLst>
                  <a:ext uri="{FF2B5EF4-FFF2-40B4-BE49-F238E27FC236}">
                    <a16:creationId xmlns:a16="http://schemas.microsoft.com/office/drawing/2014/main" id="{0BD83AC2-99BF-321F-C8BB-1E2B83E313CA}"/>
                  </a:ext>
                </a:extLst>
              </p14:cNvPr>
              <p14:cNvContentPartPr/>
              <p14:nvPr/>
            </p14:nvContentPartPr>
            <p14:xfrm>
              <a:off x="9091700" y="3449427"/>
              <a:ext cx="233640" cy="34920"/>
            </p14:xfrm>
          </p:contentPart>
        </mc:Choice>
        <mc:Fallback>
          <p:pic>
            <p:nvPicPr>
              <p:cNvPr id="387" name="Input penna 386">
                <a:extLst>
                  <a:ext uri="{FF2B5EF4-FFF2-40B4-BE49-F238E27FC236}">
                    <a16:creationId xmlns:a16="http://schemas.microsoft.com/office/drawing/2014/main" id="{0BD83AC2-99BF-321F-C8BB-1E2B83E313CA}"/>
                  </a:ext>
                </a:extLst>
              </p:cNvPr>
              <p:cNvPicPr/>
              <p:nvPr/>
            </p:nvPicPr>
            <p:blipFill>
              <a:blip r:embed="rId527"/>
              <a:stretch>
                <a:fillRect/>
              </a:stretch>
            </p:blipFill>
            <p:spPr>
              <a:xfrm>
                <a:off x="9084140" y="3441867"/>
                <a:ext cx="2487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28">
            <p14:nvContentPartPr>
              <p14:cNvPr id="388" name="Input penna 387">
                <a:extLst>
                  <a:ext uri="{FF2B5EF4-FFF2-40B4-BE49-F238E27FC236}">
                    <a16:creationId xmlns:a16="http://schemas.microsoft.com/office/drawing/2014/main" id="{1365D19C-34D6-E951-0C9B-BD794940373C}"/>
                  </a:ext>
                </a:extLst>
              </p14:cNvPr>
              <p14:cNvContentPartPr/>
              <p14:nvPr/>
            </p14:nvContentPartPr>
            <p14:xfrm>
              <a:off x="9180620" y="3462027"/>
              <a:ext cx="5040" cy="119160"/>
            </p14:xfrm>
          </p:contentPart>
        </mc:Choice>
        <mc:Fallback>
          <p:pic>
            <p:nvPicPr>
              <p:cNvPr id="388" name="Input penna 387">
                <a:extLst>
                  <a:ext uri="{FF2B5EF4-FFF2-40B4-BE49-F238E27FC236}">
                    <a16:creationId xmlns:a16="http://schemas.microsoft.com/office/drawing/2014/main" id="{1365D19C-34D6-E951-0C9B-BD794940373C}"/>
                  </a:ext>
                </a:extLst>
              </p:cNvPr>
              <p:cNvPicPr/>
              <p:nvPr/>
            </p:nvPicPr>
            <p:blipFill>
              <a:blip r:embed="rId529"/>
              <a:stretch>
                <a:fillRect/>
              </a:stretch>
            </p:blipFill>
            <p:spPr>
              <a:xfrm>
                <a:off x="9173060" y="3454467"/>
                <a:ext cx="2016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0">
            <p14:nvContentPartPr>
              <p14:cNvPr id="389" name="Input penna 388">
                <a:extLst>
                  <a:ext uri="{FF2B5EF4-FFF2-40B4-BE49-F238E27FC236}">
                    <a16:creationId xmlns:a16="http://schemas.microsoft.com/office/drawing/2014/main" id="{E652C248-A005-B4DF-705D-55D3E0592E77}"/>
                  </a:ext>
                </a:extLst>
              </p14:cNvPr>
              <p14:cNvContentPartPr/>
              <p14:nvPr/>
            </p14:nvContentPartPr>
            <p14:xfrm>
              <a:off x="9223100" y="3480747"/>
              <a:ext cx="14400" cy="130320"/>
            </p14:xfrm>
          </p:contentPart>
        </mc:Choice>
        <mc:Fallback>
          <p:pic>
            <p:nvPicPr>
              <p:cNvPr id="389" name="Input penna 388">
                <a:extLst>
                  <a:ext uri="{FF2B5EF4-FFF2-40B4-BE49-F238E27FC236}">
                    <a16:creationId xmlns:a16="http://schemas.microsoft.com/office/drawing/2014/main" id="{E652C248-A005-B4DF-705D-55D3E0592E77}"/>
                  </a:ext>
                </a:extLst>
              </p:cNvPr>
              <p:cNvPicPr/>
              <p:nvPr/>
            </p:nvPicPr>
            <p:blipFill>
              <a:blip r:embed="rId531"/>
              <a:stretch>
                <a:fillRect/>
              </a:stretch>
            </p:blipFill>
            <p:spPr>
              <a:xfrm>
                <a:off x="9215540" y="3473187"/>
                <a:ext cx="2952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2">
            <p14:nvContentPartPr>
              <p14:cNvPr id="390" name="Input penna 389">
                <a:extLst>
                  <a:ext uri="{FF2B5EF4-FFF2-40B4-BE49-F238E27FC236}">
                    <a16:creationId xmlns:a16="http://schemas.microsoft.com/office/drawing/2014/main" id="{48013DFC-0147-A081-C9AB-717B3D96F26F}"/>
                  </a:ext>
                </a:extLst>
              </p14:cNvPr>
              <p14:cNvContentPartPr/>
              <p14:nvPr/>
            </p14:nvContentPartPr>
            <p14:xfrm>
              <a:off x="9105740" y="3577227"/>
              <a:ext cx="194400" cy="36360"/>
            </p14:xfrm>
          </p:contentPart>
        </mc:Choice>
        <mc:Fallback>
          <p:pic>
            <p:nvPicPr>
              <p:cNvPr id="390" name="Input penna 389">
                <a:extLst>
                  <a:ext uri="{FF2B5EF4-FFF2-40B4-BE49-F238E27FC236}">
                    <a16:creationId xmlns:a16="http://schemas.microsoft.com/office/drawing/2014/main" id="{48013DFC-0147-A081-C9AB-717B3D96F26F}"/>
                  </a:ext>
                </a:extLst>
              </p:cNvPr>
              <p:cNvPicPr/>
              <p:nvPr/>
            </p:nvPicPr>
            <p:blipFill>
              <a:blip r:embed="rId533"/>
              <a:stretch>
                <a:fillRect/>
              </a:stretch>
            </p:blipFill>
            <p:spPr>
              <a:xfrm>
                <a:off x="9098180" y="3569667"/>
                <a:ext cx="20952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4">
            <p14:nvContentPartPr>
              <p14:cNvPr id="391" name="Input penna 390">
                <a:extLst>
                  <a:ext uri="{FF2B5EF4-FFF2-40B4-BE49-F238E27FC236}">
                    <a16:creationId xmlns:a16="http://schemas.microsoft.com/office/drawing/2014/main" id="{2294865C-F4BE-BDF1-1164-54EDE1A6D306}"/>
                  </a:ext>
                </a:extLst>
              </p14:cNvPr>
              <p14:cNvContentPartPr/>
              <p14:nvPr/>
            </p14:nvContentPartPr>
            <p14:xfrm>
              <a:off x="9357020" y="3413067"/>
              <a:ext cx="17280" cy="218880"/>
            </p14:xfrm>
          </p:contentPart>
        </mc:Choice>
        <mc:Fallback>
          <p:pic>
            <p:nvPicPr>
              <p:cNvPr id="391" name="Input penna 390">
                <a:extLst>
                  <a:ext uri="{FF2B5EF4-FFF2-40B4-BE49-F238E27FC236}">
                    <a16:creationId xmlns:a16="http://schemas.microsoft.com/office/drawing/2014/main" id="{2294865C-F4BE-BDF1-1164-54EDE1A6D306}"/>
                  </a:ext>
                </a:extLst>
              </p:cNvPr>
              <p:cNvPicPr/>
              <p:nvPr/>
            </p:nvPicPr>
            <p:blipFill>
              <a:blip r:embed="rId535"/>
              <a:stretch>
                <a:fillRect/>
              </a:stretch>
            </p:blipFill>
            <p:spPr>
              <a:xfrm>
                <a:off x="9349460" y="3405507"/>
                <a:ext cx="3240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6">
            <p14:nvContentPartPr>
              <p14:cNvPr id="392" name="Input penna 391">
                <a:extLst>
                  <a:ext uri="{FF2B5EF4-FFF2-40B4-BE49-F238E27FC236}">
                    <a16:creationId xmlns:a16="http://schemas.microsoft.com/office/drawing/2014/main" id="{2ADB2278-617F-E785-8A1F-F69A94A8561C}"/>
                  </a:ext>
                </a:extLst>
              </p14:cNvPr>
              <p14:cNvContentPartPr/>
              <p14:nvPr/>
            </p14:nvContentPartPr>
            <p14:xfrm>
              <a:off x="9452060" y="3457707"/>
              <a:ext cx="67680" cy="100800"/>
            </p14:xfrm>
          </p:contentPart>
        </mc:Choice>
        <mc:Fallback>
          <p:pic>
            <p:nvPicPr>
              <p:cNvPr id="392" name="Input penna 391">
                <a:extLst>
                  <a:ext uri="{FF2B5EF4-FFF2-40B4-BE49-F238E27FC236}">
                    <a16:creationId xmlns:a16="http://schemas.microsoft.com/office/drawing/2014/main" id="{2ADB2278-617F-E785-8A1F-F69A94A8561C}"/>
                  </a:ext>
                </a:extLst>
              </p:cNvPr>
              <p:cNvPicPr/>
              <p:nvPr/>
            </p:nvPicPr>
            <p:blipFill>
              <a:blip r:embed="rId537"/>
              <a:stretch>
                <a:fillRect/>
              </a:stretch>
            </p:blipFill>
            <p:spPr>
              <a:xfrm>
                <a:off x="9444500" y="3450147"/>
                <a:ext cx="82800" cy="11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8">
            <p14:nvContentPartPr>
              <p14:cNvPr id="393" name="Input penna 392">
                <a:extLst>
                  <a:ext uri="{FF2B5EF4-FFF2-40B4-BE49-F238E27FC236}">
                    <a16:creationId xmlns:a16="http://schemas.microsoft.com/office/drawing/2014/main" id="{9152B49F-0B12-BD86-E73B-729E13AF3233}"/>
                  </a:ext>
                </a:extLst>
              </p14:cNvPr>
              <p14:cNvContentPartPr/>
              <p14:nvPr/>
            </p14:nvContentPartPr>
            <p14:xfrm>
              <a:off x="9560060" y="3450147"/>
              <a:ext cx="26280" cy="117720"/>
            </p14:xfrm>
          </p:contentPart>
        </mc:Choice>
        <mc:Fallback>
          <p:pic>
            <p:nvPicPr>
              <p:cNvPr id="393" name="Input penna 392">
                <a:extLst>
                  <a:ext uri="{FF2B5EF4-FFF2-40B4-BE49-F238E27FC236}">
                    <a16:creationId xmlns:a16="http://schemas.microsoft.com/office/drawing/2014/main" id="{9152B49F-0B12-BD86-E73B-729E13AF3233}"/>
                  </a:ext>
                </a:extLst>
              </p:cNvPr>
              <p:cNvPicPr/>
              <p:nvPr/>
            </p:nvPicPr>
            <p:blipFill>
              <a:blip r:embed="rId539"/>
              <a:stretch>
                <a:fillRect/>
              </a:stretch>
            </p:blipFill>
            <p:spPr>
              <a:xfrm>
                <a:off x="9552500" y="3442587"/>
                <a:ext cx="414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0">
            <p14:nvContentPartPr>
              <p14:cNvPr id="394" name="Input penna 393">
                <a:extLst>
                  <a:ext uri="{FF2B5EF4-FFF2-40B4-BE49-F238E27FC236}">
                    <a16:creationId xmlns:a16="http://schemas.microsoft.com/office/drawing/2014/main" id="{0FBA6695-6F0E-6565-878B-AB0998192BAE}"/>
                  </a:ext>
                </a:extLst>
              </p14:cNvPr>
              <p14:cNvContentPartPr/>
              <p14:nvPr/>
            </p14:nvContentPartPr>
            <p14:xfrm>
              <a:off x="9580940" y="3511707"/>
              <a:ext cx="72720" cy="14040"/>
            </p14:xfrm>
          </p:contentPart>
        </mc:Choice>
        <mc:Fallback>
          <p:pic>
            <p:nvPicPr>
              <p:cNvPr id="394" name="Input penna 393">
                <a:extLst>
                  <a:ext uri="{FF2B5EF4-FFF2-40B4-BE49-F238E27FC236}">
                    <a16:creationId xmlns:a16="http://schemas.microsoft.com/office/drawing/2014/main" id="{0FBA6695-6F0E-6565-878B-AB0998192BAE}"/>
                  </a:ext>
                </a:extLst>
              </p:cNvPr>
              <p:cNvPicPr/>
              <p:nvPr/>
            </p:nvPicPr>
            <p:blipFill>
              <a:blip r:embed="rId541"/>
              <a:stretch>
                <a:fillRect/>
              </a:stretch>
            </p:blipFill>
            <p:spPr>
              <a:xfrm>
                <a:off x="9573380" y="3504147"/>
                <a:ext cx="878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2">
            <p14:nvContentPartPr>
              <p14:cNvPr id="395" name="Input penna 394">
                <a:extLst>
                  <a:ext uri="{FF2B5EF4-FFF2-40B4-BE49-F238E27FC236}">
                    <a16:creationId xmlns:a16="http://schemas.microsoft.com/office/drawing/2014/main" id="{B79AFCA3-E7A9-C39E-6773-81785AD28900}"/>
                  </a:ext>
                </a:extLst>
              </p14:cNvPr>
              <p14:cNvContentPartPr/>
              <p14:nvPr/>
            </p14:nvContentPartPr>
            <p14:xfrm>
              <a:off x="9677420" y="3418827"/>
              <a:ext cx="126360" cy="125280"/>
            </p14:xfrm>
          </p:contentPart>
        </mc:Choice>
        <mc:Fallback>
          <p:pic>
            <p:nvPicPr>
              <p:cNvPr id="395" name="Input penna 394">
                <a:extLst>
                  <a:ext uri="{FF2B5EF4-FFF2-40B4-BE49-F238E27FC236}">
                    <a16:creationId xmlns:a16="http://schemas.microsoft.com/office/drawing/2014/main" id="{B79AFCA3-E7A9-C39E-6773-81785AD28900}"/>
                  </a:ext>
                </a:extLst>
              </p:cNvPr>
              <p:cNvPicPr/>
              <p:nvPr/>
            </p:nvPicPr>
            <p:blipFill>
              <a:blip r:embed="rId543"/>
              <a:stretch>
                <a:fillRect/>
              </a:stretch>
            </p:blipFill>
            <p:spPr>
              <a:xfrm>
                <a:off x="9669860" y="3411267"/>
                <a:ext cx="14148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4">
            <p14:nvContentPartPr>
              <p14:cNvPr id="396" name="Input penna 395">
                <a:extLst>
                  <a:ext uri="{FF2B5EF4-FFF2-40B4-BE49-F238E27FC236}">
                    <a16:creationId xmlns:a16="http://schemas.microsoft.com/office/drawing/2014/main" id="{26CB6E76-BBED-3540-020C-73CF0BC14BAC}"/>
                  </a:ext>
                </a:extLst>
              </p14:cNvPr>
              <p14:cNvContentPartPr/>
              <p14:nvPr/>
            </p14:nvContentPartPr>
            <p14:xfrm>
              <a:off x="9747260" y="3521427"/>
              <a:ext cx="14400" cy="91080"/>
            </p14:xfrm>
          </p:contentPart>
        </mc:Choice>
        <mc:Fallback>
          <p:pic>
            <p:nvPicPr>
              <p:cNvPr id="396" name="Input penna 395">
                <a:extLst>
                  <a:ext uri="{FF2B5EF4-FFF2-40B4-BE49-F238E27FC236}">
                    <a16:creationId xmlns:a16="http://schemas.microsoft.com/office/drawing/2014/main" id="{26CB6E76-BBED-3540-020C-73CF0BC14BAC}"/>
                  </a:ext>
                </a:extLst>
              </p:cNvPr>
              <p:cNvPicPr/>
              <p:nvPr/>
            </p:nvPicPr>
            <p:blipFill>
              <a:blip r:embed="rId545"/>
              <a:stretch>
                <a:fillRect/>
              </a:stretch>
            </p:blipFill>
            <p:spPr>
              <a:xfrm>
                <a:off x="9740060" y="3513867"/>
                <a:ext cx="29520" cy="10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6">
            <p14:nvContentPartPr>
              <p14:cNvPr id="397" name="Input penna 396">
                <a:extLst>
                  <a:ext uri="{FF2B5EF4-FFF2-40B4-BE49-F238E27FC236}">
                    <a16:creationId xmlns:a16="http://schemas.microsoft.com/office/drawing/2014/main" id="{66D0A6B6-D6F5-7AD5-62D6-A519DEEC12DE}"/>
                  </a:ext>
                </a:extLst>
              </p14:cNvPr>
              <p14:cNvContentPartPr/>
              <p14:nvPr/>
            </p14:nvContentPartPr>
            <p14:xfrm>
              <a:off x="9645020" y="3613947"/>
              <a:ext cx="202680" cy="34560"/>
            </p14:xfrm>
          </p:contentPart>
        </mc:Choice>
        <mc:Fallback>
          <p:pic>
            <p:nvPicPr>
              <p:cNvPr id="397" name="Input penna 396">
                <a:extLst>
                  <a:ext uri="{FF2B5EF4-FFF2-40B4-BE49-F238E27FC236}">
                    <a16:creationId xmlns:a16="http://schemas.microsoft.com/office/drawing/2014/main" id="{66D0A6B6-D6F5-7AD5-62D6-A519DEEC12DE}"/>
                  </a:ext>
                </a:extLst>
              </p:cNvPr>
              <p:cNvPicPr/>
              <p:nvPr/>
            </p:nvPicPr>
            <p:blipFill>
              <a:blip r:embed="rId547"/>
              <a:stretch>
                <a:fillRect/>
              </a:stretch>
            </p:blipFill>
            <p:spPr>
              <a:xfrm>
                <a:off x="9637460" y="3606387"/>
                <a:ext cx="21780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8">
            <p14:nvContentPartPr>
              <p14:cNvPr id="398" name="Input penna 397">
                <a:extLst>
                  <a:ext uri="{FF2B5EF4-FFF2-40B4-BE49-F238E27FC236}">
                    <a16:creationId xmlns:a16="http://schemas.microsoft.com/office/drawing/2014/main" id="{B7D0E0AD-07C5-7EFF-A856-8B45DDC9D81B}"/>
                  </a:ext>
                </a:extLst>
              </p14:cNvPr>
              <p14:cNvContentPartPr/>
              <p14:nvPr/>
            </p14:nvContentPartPr>
            <p14:xfrm>
              <a:off x="10216340" y="3432867"/>
              <a:ext cx="157680" cy="14040"/>
            </p14:xfrm>
          </p:contentPart>
        </mc:Choice>
        <mc:Fallback>
          <p:pic>
            <p:nvPicPr>
              <p:cNvPr id="398" name="Input penna 397">
                <a:extLst>
                  <a:ext uri="{FF2B5EF4-FFF2-40B4-BE49-F238E27FC236}">
                    <a16:creationId xmlns:a16="http://schemas.microsoft.com/office/drawing/2014/main" id="{B7D0E0AD-07C5-7EFF-A856-8B45DDC9D81B}"/>
                  </a:ext>
                </a:extLst>
              </p:cNvPr>
              <p:cNvPicPr/>
              <p:nvPr/>
            </p:nvPicPr>
            <p:blipFill>
              <a:blip r:embed="rId549"/>
              <a:stretch>
                <a:fillRect/>
              </a:stretch>
            </p:blipFill>
            <p:spPr>
              <a:xfrm>
                <a:off x="10208780" y="3425307"/>
                <a:ext cx="17244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0">
            <p14:nvContentPartPr>
              <p14:cNvPr id="399" name="Input penna 398">
                <a:extLst>
                  <a:ext uri="{FF2B5EF4-FFF2-40B4-BE49-F238E27FC236}">
                    <a16:creationId xmlns:a16="http://schemas.microsoft.com/office/drawing/2014/main" id="{5AB71459-CF92-295B-2D85-BFDABD7A285B}"/>
                  </a:ext>
                </a:extLst>
              </p14:cNvPr>
              <p14:cNvContentPartPr/>
              <p14:nvPr/>
            </p14:nvContentPartPr>
            <p14:xfrm>
              <a:off x="10247660" y="3490827"/>
              <a:ext cx="119880" cy="28080"/>
            </p14:xfrm>
          </p:contentPart>
        </mc:Choice>
        <mc:Fallback>
          <p:pic>
            <p:nvPicPr>
              <p:cNvPr id="399" name="Input penna 398">
                <a:extLst>
                  <a:ext uri="{FF2B5EF4-FFF2-40B4-BE49-F238E27FC236}">
                    <a16:creationId xmlns:a16="http://schemas.microsoft.com/office/drawing/2014/main" id="{5AB71459-CF92-295B-2D85-BFDABD7A285B}"/>
                  </a:ext>
                </a:extLst>
              </p:cNvPr>
              <p:cNvPicPr/>
              <p:nvPr/>
            </p:nvPicPr>
            <p:blipFill>
              <a:blip r:embed="rId551"/>
              <a:stretch>
                <a:fillRect/>
              </a:stretch>
            </p:blipFill>
            <p:spPr>
              <a:xfrm>
                <a:off x="10240460" y="3483267"/>
                <a:ext cx="13500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2">
            <p14:nvContentPartPr>
              <p14:cNvPr id="400" name="Input penna 399">
                <a:extLst>
                  <a:ext uri="{FF2B5EF4-FFF2-40B4-BE49-F238E27FC236}">
                    <a16:creationId xmlns:a16="http://schemas.microsoft.com/office/drawing/2014/main" id="{EB86DEA6-A2B2-67F8-F707-38A1D0003DE4}"/>
                  </a:ext>
                </a:extLst>
              </p14:cNvPr>
              <p14:cNvContentPartPr/>
              <p14:nvPr/>
            </p14:nvContentPartPr>
            <p14:xfrm>
              <a:off x="10242620" y="3535107"/>
              <a:ext cx="114480" cy="98280"/>
            </p14:xfrm>
          </p:contentPart>
        </mc:Choice>
        <mc:Fallback>
          <p:pic>
            <p:nvPicPr>
              <p:cNvPr id="400" name="Input penna 399">
                <a:extLst>
                  <a:ext uri="{FF2B5EF4-FFF2-40B4-BE49-F238E27FC236}">
                    <a16:creationId xmlns:a16="http://schemas.microsoft.com/office/drawing/2014/main" id="{EB86DEA6-A2B2-67F8-F707-38A1D0003DE4}"/>
                  </a:ext>
                </a:extLst>
              </p:cNvPr>
              <p:cNvPicPr/>
              <p:nvPr/>
            </p:nvPicPr>
            <p:blipFill>
              <a:blip r:embed="rId553"/>
              <a:stretch>
                <a:fillRect/>
              </a:stretch>
            </p:blipFill>
            <p:spPr>
              <a:xfrm>
                <a:off x="10235060" y="3527547"/>
                <a:ext cx="129600" cy="1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4">
            <p14:nvContentPartPr>
              <p14:cNvPr id="401" name="Input penna 400">
                <a:extLst>
                  <a:ext uri="{FF2B5EF4-FFF2-40B4-BE49-F238E27FC236}">
                    <a16:creationId xmlns:a16="http://schemas.microsoft.com/office/drawing/2014/main" id="{0DE84EFB-695A-B273-7AFF-94769379D75C}"/>
                  </a:ext>
                </a:extLst>
              </p14:cNvPr>
              <p14:cNvContentPartPr/>
              <p14:nvPr/>
            </p14:nvContentPartPr>
            <p14:xfrm>
              <a:off x="10389500" y="3455187"/>
              <a:ext cx="28080" cy="156960"/>
            </p14:xfrm>
          </p:contentPart>
        </mc:Choice>
        <mc:Fallback>
          <p:pic>
            <p:nvPicPr>
              <p:cNvPr id="401" name="Input penna 400">
                <a:extLst>
                  <a:ext uri="{FF2B5EF4-FFF2-40B4-BE49-F238E27FC236}">
                    <a16:creationId xmlns:a16="http://schemas.microsoft.com/office/drawing/2014/main" id="{0DE84EFB-695A-B273-7AFF-94769379D75C}"/>
                  </a:ext>
                </a:extLst>
              </p:cNvPr>
              <p:cNvPicPr/>
              <p:nvPr/>
            </p:nvPicPr>
            <p:blipFill>
              <a:blip r:embed="rId555"/>
              <a:stretch>
                <a:fillRect/>
              </a:stretch>
            </p:blipFill>
            <p:spPr>
              <a:xfrm>
                <a:off x="10382300" y="3447627"/>
                <a:ext cx="428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6">
            <p14:nvContentPartPr>
              <p14:cNvPr id="402" name="Input penna 401">
                <a:extLst>
                  <a:ext uri="{FF2B5EF4-FFF2-40B4-BE49-F238E27FC236}">
                    <a16:creationId xmlns:a16="http://schemas.microsoft.com/office/drawing/2014/main" id="{D7681119-EA52-E533-A382-E5C7B0912418}"/>
                  </a:ext>
                </a:extLst>
              </p14:cNvPr>
              <p14:cNvContentPartPr/>
              <p14:nvPr/>
            </p14:nvContentPartPr>
            <p14:xfrm>
              <a:off x="10394540" y="3526827"/>
              <a:ext cx="87840" cy="50040"/>
            </p14:xfrm>
          </p:contentPart>
        </mc:Choice>
        <mc:Fallback>
          <p:pic>
            <p:nvPicPr>
              <p:cNvPr id="402" name="Input penna 401">
                <a:extLst>
                  <a:ext uri="{FF2B5EF4-FFF2-40B4-BE49-F238E27FC236}">
                    <a16:creationId xmlns:a16="http://schemas.microsoft.com/office/drawing/2014/main" id="{D7681119-EA52-E533-A382-E5C7B0912418}"/>
                  </a:ext>
                </a:extLst>
              </p:cNvPr>
              <p:cNvPicPr/>
              <p:nvPr/>
            </p:nvPicPr>
            <p:blipFill>
              <a:blip r:embed="rId557"/>
              <a:stretch>
                <a:fillRect/>
              </a:stretch>
            </p:blipFill>
            <p:spPr>
              <a:xfrm>
                <a:off x="10386980" y="3519267"/>
                <a:ext cx="10296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8">
            <p14:nvContentPartPr>
              <p14:cNvPr id="403" name="Input penna 402">
                <a:extLst>
                  <a:ext uri="{FF2B5EF4-FFF2-40B4-BE49-F238E27FC236}">
                    <a16:creationId xmlns:a16="http://schemas.microsoft.com/office/drawing/2014/main" id="{3457D9DF-E33A-C9E5-F5F4-9A16FDDDA17C}"/>
                  </a:ext>
                </a:extLst>
              </p14:cNvPr>
              <p14:cNvContentPartPr/>
              <p14:nvPr/>
            </p14:nvContentPartPr>
            <p14:xfrm>
              <a:off x="10470140" y="3416667"/>
              <a:ext cx="85320" cy="180360"/>
            </p14:xfrm>
          </p:contentPart>
        </mc:Choice>
        <mc:Fallback>
          <p:pic>
            <p:nvPicPr>
              <p:cNvPr id="403" name="Input penna 402">
                <a:extLst>
                  <a:ext uri="{FF2B5EF4-FFF2-40B4-BE49-F238E27FC236}">
                    <a16:creationId xmlns:a16="http://schemas.microsoft.com/office/drawing/2014/main" id="{3457D9DF-E33A-C9E5-F5F4-9A16FDDDA17C}"/>
                  </a:ext>
                </a:extLst>
              </p:cNvPr>
              <p:cNvPicPr/>
              <p:nvPr/>
            </p:nvPicPr>
            <p:blipFill>
              <a:blip r:embed="rId559"/>
              <a:stretch>
                <a:fillRect/>
              </a:stretch>
            </p:blipFill>
            <p:spPr>
              <a:xfrm>
                <a:off x="10462580" y="3409107"/>
                <a:ext cx="10044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0">
            <p14:nvContentPartPr>
              <p14:cNvPr id="404" name="Input penna 403">
                <a:extLst>
                  <a:ext uri="{FF2B5EF4-FFF2-40B4-BE49-F238E27FC236}">
                    <a16:creationId xmlns:a16="http://schemas.microsoft.com/office/drawing/2014/main" id="{87F5671E-375B-07D3-836C-DCB703B10F58}"/>
                  </a:ext>
                </a:extLst>
              </p14:cNvPr>
              <p14:cNvContentPartPr/>
              <p14:nvPr/>
            </p14:nvContentPartPr>
            <p14:xfrm>
              <a:off x="10498580" y="3528267"/>
              <a:ext cx="78840" cy="36000"/>
            </p14:xfrm>
          </p:contentPart>
        </mc:Choice>
        <mc:Fallback>
          <p:pic>
            <p:nvPicPr>
              <p:cNvPr id="404" name="Input penna 403">
                <a:extLst>
                  <a:ext uri="{FF2B5EF4-FFF2-40B4-BE49-F238E27FC236}">
                    <a16:creationId xmlns:a16="http://schemas.microsoft.com/office/drawing/2014/main" id="{87F5671E-375B-07D3-836C-DCB703B10F58}"/>
                  </a:ext>
                </a:extLst>
              </p:cNvPr>
              <p:cNvPicPr/>
              <p:nvPr/>
            </p:nvPicPr>
            <p:blipFill>
              <a:blip r:embed="rId561"/>
              <a:stretch>
                <a:fillRect/>
              </a:stretch>
            </p:blipFill>
            <p:spPr>
              <a:xfrm>
                <a:off x="10491020" y="3520707"/>
                <a:ext cx="9360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2">
            <p14:nvContentPartPr>
              <p14:cNvPr id="405" name="Input penna 404">
                <a:extLst>
                  <a:ext uri="{FF2B5EF4-FFF2-40B4-BE49-F238E27FC236}">
                    <a16:creationId xmlns:a16="http://schemas.microsoft.com/office/drawing/2014/main" id="{F9F175AB-066C-1873-17E8-81F395090DE3}"/>
                  </a:ext>
                </a:extLst>
              </p14:cNvPr>
              <p14:cNvContentPartPr/>
              <p14:nvPr/>
            </p14:nvContentPartPr>
            <p14:xfrm>
              <a:off x="10596860" y="3499467"/>
              <a:ext cx="28440" cy="16200"/>
            </p14:xfrm>
          </p:contentPart>
        </mc:Choice>
        <mc:Fallback>
          <p:pic>
            <p:nvPicPr>
              <p:cNvPr id="405" name="Input penna 404">
                <a:extLst>
                  <a:ext uri="{FF2B5EF4-FFF2-40B4-BE49-F238E27FC236}">
                    <a16:creationId xmlns:a16="http://schemas.microsoft.com/office/drawing/2014/main" id="{F9F175AB-066C-1873-17E8-81F395090DE3}"/>
                  </a:ext>
                </a:extLst>
              </p:cNvPr>
              <p:cNvPicPr/>
              <p:nvPr/>
            </p:nvPicPr>
            <p:blipFill>
              <a:blip r:embed="rId563"/>
              <a:stretch>
                <a:fillRect/>
              </a:stretch>
            </p:blipFill>
            <p:spPr>
              <a:xfrm>
                <a:off x="10589300" y="3491907"/>
                <a:ext cx="435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4">
            <p14:nvContentPartPr>
              <p14:cNvPr id="406" name="Input penna 405">
                <a:extLst>
                  <a:ext uri="{FF2B5EF4-FFF2-40B4-BE49-F238E27FC236}">
                    <a16:creationId xmlns:a16="http://schemas.microsoft.com/office/drawing/2014/main" id="{6E10B051-B932-9BFB-E7CB-7E777B18719F}"/>
                  </a:ext>
                </a:extLst>
              </p14:cNvPr>
              <p14:cNvContentPartPr/>
              <p14:nvPr/>
            </p14:nvContentPartPr>
            <p14:xfrm>
              <a:off x="10606940" y="3408027"/>
              <a:ext cx="44640" cy="195840"/>
            </p14:xfrm>
          </p:contentPart>
        </mc:Choice>
        <mc:Fallback>
          <p:pic>
            <p:nvPicPr>
              <p:cNvPr id="406" name="Input penna 405">
                <a:extLst>
                  <a:ext uri="{FF2B5EF4-FFF2-40B4-BE49-F238E27FC236}">
                    <a16:creationId xmlns:a16="http://schemas.microsoft.com/office/drawing/2014/main" id="{6E10B051-B932-9BFB-E7CB-7E777B18719F}"/>
                  </a:ext>
                </a:extLst>
              </p:cNvPr>
              <p:cNvPicPr/>
              <p:nvPr/>
            </p:nvPicPr>
            <p:blipFill>
              <a:blip r:embed="rId565"/>
              <a:stretch>
                <a:fillRect/>
              </a:stretch>
            </p:blipFill>
            <p:spPr>
              <a:xfrm>
                <a:off x="10599380" y="3400467"/>
                <a:ext cx="5976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6">
            <p14:nvContentPartPr>
              <p14:cNvPr id="407" name="Input penna 406">
                <a:extLst>
                  <a:ext uri="{FF2B5EF4-FFF2-40B4-BE49-F238E27FC236}">
                    <a16:creationId xmlns:a16="http://schemas.microsoft.com/office/drawing/2014/main" id="{BC38BB61-81AE-18F7-5B66-7B7410C6E793}"/>
                  </a:ext>
                </a:extLst>
              </p14:cNvPr>
              <p14:cNvContentPartPr/>
              <p14:nvPr/>
            </p14:nvContentPartPr>
            <p14:xfrm>
              <a:off x="10683980" y="3427107"/>
              <a:ext cx="27720" cy="165600"/>
            </p14:xfrm>
          </p:contentPart>
        </mc:Choice>
        <mc:Fallback>
          <p:pic>
            <p:nvPicPr>
              <p:cNvPr id="407" name="Input penna 406">
                <a:extLst>
                  <a:ext uri="{FF2B5EF4-FFF2-40B4-BE49-F238E27FC236}">
                    <a16:creationId xmlns:a16="http://schemas.microsoft.com/office/drawing/2014/main" id="{BC38BB61-81AE-18F7-5B66-7B7410C6E793}"/>
                  </a:ext>
                </a:extLst>
              </p:cNvPr>
              <p:cNvPicPr/>
              <p:nvPr/>
            </p:nvPicPr>
            <p:blipFill>
              <a:blip r:embed="rId567"/>
              <a:stretch>
                <a:fillRect/>
              </a:stretch>
            </p:blipFill>
            <p:spPr>
              <a:xfrm>
                <a:off x="10676780" y="3419547"/>
                <a:ext cx="42840" cy="18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8">
            <p14:nvContentPartPr>
              <p14:cNvPr id="408" name="Input penna 407">
                <a:extLst>
                  <a:ext uri="{FF2B5EF4-FFF2-40B4-BE49-F238E27FC236}">
                    <a16:creationId xmlns:a16="http://schemas.microsoft.com/office/drawing/2014/main" id="{9DAA1DB1-48DA-501C-CD1A-13CEAB30A0F5}"/>
                  </a:ext>
                </a:extLst>
              </p14:cNvPr>
              <p14:cNvContentPartPr/>
              <p14:nvPr/>
            </p14:nvContentPartPr>
            <p14:xfrm>
              <a:off x="10766780" y="3469947"/>
              <a:ext cx="36360" cy="45360"/>
            </p14:xfrm>
          </p:contentPart>
        </mc:Choice>
        <mc:Fallback>
          <p:pic>
            <p:nvPicPr>
              <p:cNvPr id="408" name="Input penna 407">
                <a:extLst>
                  <a:ext uri="{FF2B5EF4-FFF2-40B4-BE49-F238E27FC236}">
                    <a16:creationId xmlns:a16="http://schemas.microsoft.com/office/drawing/2014/main" id="{9DAA1DB1-48DA-501C-CD1A-13CEAB30A0F5}"/>
                  </a:ext>
                </a:extLst>
              </p:cNvPr>
              <p:cNvPicPr/>
              <p:nvPr/>
            </p:nvPicPr>
            <p:blipFill>
              <a:blip r:embed="rId569"/>
              <a:stretch>
                <a:fillRect/>
              </a:stretch>
            </p:blipFill>
            <p:spPr>
              <a:xfrm>
                <a:off x="10759220" y="3462387"/>
                <a:ext cx="51480" cy="6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0">
            <p14:nvContentPartPr>
              <p14:cNvPr id="409" name="Input penna 408">
                <a:extLst>
                  <a:ext uri="{FF2B5EF4-FFF2-40B4-BE49-F238E27FC236}">
                    <a16:creationId xmlns:a16="http://schemas.microsoft.com/office/drawing/2014/main" id="{6679D523-3F7B-7F29-5C12-177ECAD65940}"/>
                  </a:ext>
                </a:extLst>
              </p14:cNvPr>
              <p14:cNvContentPartPr/>
              <p14:nvPr/>
            </p14:nvContentPartPr>
            <p14:xfrm>
              <a:off x="10743380" y="3549507"/>
              <a:ext cx="34560" cy="81000"/>
            </p14:xfrm>
          </p:contentPart>
        </mc:Choice>
        <mc:Fallback>
          <p:pic>
            <p:nvPicPr>
              <p:cNvPr id="409" name="Input penna 408">
                <a:extLst>
                  <a:ext uri="{FF2B5EF4-FFF2-40B4-BE49-F238E27FC236}">
                    <a16:creationId xmlns:a16="http://schemas.microsoft.com/office/drawing/2014/main" id="{6679D523-3F7B-7F29-5C12-177ECAD65940}"/>
                  </a:ext>
                </a:extLst>
              </p:cNvPr>
              <p:cNvPicPr/>
              <p:nvPr/>
            </p:nvPicPr>
            <p:blipFill>
              <a:blip r:embed="rId571"/>
              <a:stretch>
                <a:fillRect/>
              </a:stretch>
            </p:blipFill>
            <p:spPr>
              <a:xfrm>
                <a:off x="10735820" y="3541947"/>
                <a:ext cx="4968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2">
            <p14:nvContentPartPr>
              <p14:cNvPr id="410" name="Input penna 409">
                <a:extLst>
                  <a:ext uri="{FF2B5EF4-FFF2-40B4-BE49-F238E27FC236}">
                    <a16:creationId xmlns:a16="http://schemas.microsoft.com/office/drawing/2014/main" id="{6A03740E-AFBE-0738-E19C-A47FDF843157}"/>
                  </a:ext>
                </a:extLst>
              </p14:cNvPr>
              <p14:cNvContentPartPr/>
              <p14:nvPr/>
            </p14:nvContentPartPr>
            <p14:xfrm>
              <a:off x="10789460" y="3581547"/>
              <a:ext cx="13320" cy="65880"/>
            </p14:xfrm>
          </p:contentPart>
        </mc:Choice>
        <mc:Fallback>
          <p:pic>
            <p:nvPicPr>
              <p:cNvPr id="410" name="Input penna 409">
                <a:extLst>
                  <a:ext uri="{FF2B5EF4-FFF2-40B4-BE49-F238E27FC236}">
                    <a16:creationId xmlns:a16="http://schemas.microsoft.com/office/drawing/2014/main" id="{6A03740E-AFBE-0738-E19C-A47FDF843157}"/>
                  </a:ext>
                </a:extLst>
              </p:cNvPr>
              <p:cNvPicPr/>
              <p:nvPr/>
            </p:nvPicPr>
            <p:blipFill>
              <a:blip r:embed="rId573"/>
              <a:stretch>
                <a:fillRect/>
              </a:stretch>
            </p:blipFill>
            <p:spPr>
              <a:xfrm>
                <a:off x="10781900" y="3573987"/>
                <a:ext cx="2844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4">
            <p14:nvContentPartPr>
              <p14:cNvPr id="411" name="Input penna 410">
                <a:extLst>
                  <a:ext uri="{FF2B5EF4-FFF2-40B4-BE49-F238E27FC236}">
                    <a16:creationId xmlns:a16="http://schemas.microsoft.com/office/drawing/2014/main" id="{ADC76127-88B4-580F-8A1E-5BE3865E2999}"/>
                  </a:ext>
                </a:extLst>
              </p14:cNvPr>
              <p14:cNvContentPartPr/>
              <p14:nvPr/>
            </p14:nvContentPartPr>
            <p14:xfrm>
              <a:off x="10682900" y="3642387"/>
              <a:ext cx="226440" cy="35280"/>
            </p14:xfrm>
          </p:contentPart>
        </mc:Choice>
        <mc:Fallback>
          <p:pic>
            <p:nvPicPr>
              <p:cNvPr id="411" name="Input penna 410">
                <a:extLst>
                  <a:ext uri="{FF2B5EF4-FFF2-40B4-BE49-F238E27FC236}">
                    <a16:creationId xmlns:a16="http://schemas.microsoft.com/office/drawing/2014/main" id="{ADC76127-88B4-580F-8A1E-5BE3865E2999}"/>
                  </a:ext>
                </a:extLst>
              </p:cNvPr>
              <p:cNvPicPr/>
              <p:nvPr/>
            </p:nvPicPr>
            <p:blipFill>
              <a:blip r:embed="rId575"/>
              <a:stretch>
                <a:fillRect/>
              </a:stretch>
            </p:blipFill>
            <p:spPr>
              <a:xfrm>
                <a:off x="10675340" y="3634827"/>
                <a:ext cx="24156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6">
            <p14:nvContentPartPr>
              <p14:cNvPr id="412" name="Input penna 411">
                <a:extLst>
                  <a:ext uri="{FF2B5EF4-FFF2-40B4-BE49-F238E27FC236}">
                    <a16:creationId xmlns:a16="http://schemas.microsoft.com/office/drawing/2014/main" id="{B5C09008-E5B1-1621-4506-0577793C3A8D}"/>
                  </a:ext>
                </a:extLst>
              </p14:cNvPr>
              <p14:cNvContentPartPr/>
              <p14:nvPr/>
            </p14:nvContentPartPr>
            <p14:xfrm>
              <a:off x="10960100" y="3428547"/>
              <a:ext cx="68040" cy="125640"/>
            </p14:xfrm>
          </p:contentPart>
        </mc:Choice>
        <mc:Fallback>
          <p:pic>
            <p:nvPicPr>
              <p:cNvPr id="412" name="Input penna 411">
                <a:extLst>
                  <a:ext uri="{FF2B5EF4-FFF2-40B4-BE49-F238E27FC236}">
                    <a16:creationId xmlns:a16="http://schemas.microsoft.com/office/drawing/2014/main" id="{B5C09008-E5B1-1621-4506-0577793C3A8D}"/>
                  </a:ext>
                </a:extLst>
              </p:cNvPr>
              <p:cNvPicPr/>
              <p:nvPr/>
            </p:nvPicPr>
            <p:blipFill>
              <a:blip r:embed="rId577"/>
              <a:stretch>
                <a:fillRect/>
              </a:stretch>
            </p:blipFill>
            <p:spPr>
              <a:xfrm>
                <a:off x="10952540" y="3420987"/>
                <a:ext cx="83160" cy="14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8">
            <p14:nvContentPartPr>
              <p14:cNvPr id="413" name="Input penna 412">
                <a:extLst>
                  <a:ext uri="{FF2B5EF4-FFF2-40B4-BE49-F238E27FC236}">
                    <a16:creationId xmlns:a16="http://schemas.microsoft.com/office/drawing/2014/main" id="{B0C9B689-461A-0DDE-AFDE-400AC253EEDD}"/>
                  </a:ext>
                </a:extLst>
              </p14:cNvPr>
              <p14:cNvContentPartPr/>
              <p14:nvPr/>
            </p14:nvContentPartPr>
            <p14:xfrm>
              <a:off x="11047220" y="3645267"/>
              <a:ext cx="3960" cy="17280"/>
            </p14:xfrm>
          </p:contentPart>
        </mc:Choice>
        <mc:Fallback>
          <p:pic>
            <p:nvPicPr>
              <p:cNvPr id="413" name="Input penna 412">
                <a:extLst>
                  <a:ext uri="{FF2B5EF4-FFF2-40B4-BE49-F238E27FC236}">
                    <a16:creationId xmlns:a16="http://schemas.microsoft.com/office/drawing/2014/main" id="{B0C9B689-461A-0DDE-AFDE-400AC253EEDD}"/>
                  </a:ext>
                </a:extLst>
              </p:cNvPr>
              <p:cNvPicPr/>
              <p:nvPr/>
            </p:nvPicPr>
            <p:blipFill>
              <a:blip r:embed="rId579"/>
              <a:stretch>
                <a:fillRect/>
              </a:stretch>
            </p:blipFill>
            <p:spPr>
              <a:xfrm>
                <a:off x="11039660" y="3637707"/>
                <a:ext cx="19080" cy="32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43" name="Gruppo 442">
            <a:extLst>
              <a:ext uri="{FF2B5EF4-FFF2-40B4-BE49-F238E27FC236}">
                <a16:creationId xmlns:a16="http://schemas.microsoft.com/office/drawing/2014/main" id="{7B76875A-F7E3-839B-D998-9017BC815788}"/>
              </a:ext>
            </a:extLst>
          </p:cNvPr>
          <p:cNvGrpSpPr/>
          <p:nvPr/>
        </p:nvGrpSpPr>
        <p:grpSpPr>
          <a:xfrm>
            <a:off x="9181340" y="3802587"/>
            <a:ext cx="354240" cy="259920"/>
            <a:chOff x="9181340" y="3802587"/>
            <a:chExt cx="354240" cy="259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BF3EFB0B-CCC8-C4D1-D5CA-E5CA4B3FD46A}"/>
                    </a:ext>
                  </a:extLst>
                </p14:cNvPr>
                <p14:cNvContentPartPr/>
                <p14:nvPr/>
              </p14:nvContentPartPr>
              <p14:xfrm>
                <a:off x="9181340" y="3802587"/>
                <a:ext cx="173880" cy="25992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BF3EFB0B-CCC8-C4D1-D5CA-E5CA4B3FD46A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9173780" y="3795027"/>
                  <a:ext cx="18864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374CBE4E-10FB-DD99-54D6-3A66C3E44521}"/>
                    </a:ext>
                  </a:extLst>
                </p14:cNvPr>
                <p14:cNvContentPartPr/>
                <p14:nvPr/>
              </p14:nvContentPartPr>
              <p14:xfrm>
                <a:off x="9350540" y="3883227"/>
                <a:ext cx="104400" cy="14112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374CBE4E-10FB-DD99-54D6-3A66C3E44521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9342980" y="3875667"/>
                  <a:ext cx="1195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35A8DC26-3E0C-DBF0-BE25-55F7551000C8}"/>
                    </a:ext>
                  </a:extLst>
                </p14:cNvPr>
                <p14:cNvContentPartPr/>
                <p14:nvPr/>
              </p14:nvContentPartPr>
              <p14:xfrm>
                <a:off x="9488060" y="3885747"/>
                <a:ext cx="47520" cy="15300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35A8DC26-3E0C-DBF0-BE25-55F7551000C8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9480500" y="3878187"/>
                  <a:ext cx="62640" cy="168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4" name="Gruppo 463">
            <a:extLst>
              <a:ext uri="{FF2B5EF4-FFF2-40B4-BE49-F238E27FC236}">
                <a16:creationId xmlns:a16="http://schemas.microsoft.com/office/drawing/2014/main" id="{F0EC1A4E-8859-23CB-6047-4E90449885B9}"/>
              </a:ext>
            </a:extLst>
          </p:cNvPr>
          <p:cNvGrpSpPr/>
          <p:nvPr/>
        </p:nvGrpSpPr>
        <p:grpSpPr>
          <a:xfrm>
            <a:off x="9828260" y="3770907"/>
            <a:ext cx="1240920" cy="774720"/>
            <a:chOff x="9828260" y="3770907"/>
            <a:chExt cx="1240920" cy="77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3BCA7704-CF80-257B-0B4D-4E7AAF948C83}"/>
                    </a:ext>
                  </a:extLst>
                </p14:cNvPr>
                <p14:cNvContentPartPr/>
                <p14:nvPr/>
              </p14:nvContentPartPr>
              <p14:xfrm>
                <a:off x="9853100" y="3854427"/>
                <a:ext cx="116280" cy="13968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3BCA7704-CF80-257B-0B4D-4E7AAF948C83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9845540" y="3846867"/>
                  <a:ext cx="13140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C182BC30-D335-5DBA-AC89-1FD866DD0173}"/>
                    </a:ext>
                  </a:extLst>
                </p14:cNvPr>
                <p14:cNvContentPartPr/>
                <p14:nvPr/>
              </p14:nvContentPartPr>
              <p14:xfrm>
                <a:off x="9993140" y="3865947"/>
                <a:ext cx="57240" cy="6912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C182BC30-D335-5DBA-AC89-1FD866DD0173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9985580" y="3858387"/>
                  <a:ext cx="7236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2E4A2C2C-1B71-EBCF-864A-7E68105B132D}"/>
                    </a:ext>
                  </a:extLst>
                </p14:cNvPr>
                <p14:cNvContentPartPr/>
                <p14:nvPr/>
              </p14:nvContentPartPr>
              <p14:xfrm>
                <a:off x="10059380" y="3832827"/>
                <a:ext cx="76320" cy="17100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2E4A2C2C-1B71-EBCF-864A-7E68105B132D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10051820" y="3825267"/>
                  <a:ext cx="91080" cy="18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9C521075-64B1-1AFF-D0EC-2433C8867136}"/>
                    </a:ext>
                  </a:extLst>
                </p14:cNvPr>
                <p14:cNvContentPartPr/>
                <p14:nvPr/>
              </p14:nvContentPartPr>
              <p14:xfrm>
                <a:off x="10196180" y="3865587"/>
                <a:ext cx="87840" cy="7884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9C521075-64B1-1AFF-D0EC-2433C8867136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10188620" y="3858027"/>
                  <a:ext cx="1029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DD17CFD-9F03-9F03-9A91-E104285CDED8}"/>
                    </a:ext>
                  </a:extLst>
                </p14:cNvPr>
                <p14:cNvContentPartPr/>
                <p14:nvPr/>
              </p14:nvContentPartPr>
              <p14:xfrm>
                <a:off x="10312460" y="3858747"/>
                <a:ext cx="51120" cy="8784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DD17CFD-9F03-9F03-9A91-E104285CDED8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10304900" y="3851187"/>
                  <a:ext cx="6588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E97E66C-BA66-94AA-62E8-9A0E2384A90D}"/>
                    </a:ext>
                  </a:extLst>
                </p14:cNvPr>
                <p14:cNvContentPartPr/>
                <p14:nvPr/>
              </p14:nvContentPartPr>
              <p14:xfrm>
                <a:off x="10374740" y="3849387"/>
                <a:ext cx="100800" cy="1389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E97E66C-BA66-94AA-62E8-9A0E2384A90D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10367180" y="3841827"/>
                  <a:ext cx="1155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9A8A9808-FF20-2BE6-FF12-C4257AE0C133}"/>
                    </a:ext>
                  </a:extLst>
                </p14:cNvPr>
                <p14:cNvContentPartPr/>
                <p14:nvPr/>
              </p14:nvContentPartPr>
              <p14:xfrm>
                <a:off x="10581020" y="3770907"/>
                <a:ext cx="81360" cy="23832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9A8A9808-FF20-2BE6-FF12-C4257AE0C13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10573460" y="3763347"/>
                  <a:ext cx="9648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5F732C66-1034-C9F5-4206-C484B70FACD8}"/>
                    </a:ext>
                  </a:extLst>
                </p14:cNvPr>
                <p14:cNvContentPartPr/>
                <p14:nvPr/>
              </p14:nvContentPartPr>
              <p14:xfrm>
                <a:off x="10729340" y="3779907"/>
                <a:ext cx="99000" cy="2451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5F732C66-1034-C9F5-4206-C484B70FACD8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10721780" y="3772707"/>
                  <a:ext cx="1137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36" name="Input penna 435">
                  <a:extLst>
                    <a:ext uri="{FF2B5EF4-FFF2-40B4-BE49-F238E27FC236}">
                      <a16:creationId xmlns:a16="http://schemas.microsoft.com/office/drawing/2014/main" id="{60BCCB6C-37F9-BDF1-D7C5-1BEC421A190B}"/>
                    </a:ext>
                  </a:extLst>
                </p14:cNvPr>
                <p14:cNvContentPartPr/>
                <p14:nvPr/>
              </p14:nvContentPartPr>
              <p14:xfrm>
                <a:off x="10731140" y="3913467"/>
                <a:ext cx="99720" cy="9360"/>
              </p14:xfrm>
            </p:contentPart>
          </mc:Choice>
          <mc:Fallback>
            <p:pic>
              <p:nvPicPr>
                <p:cNvPr id="436" name="Input penna 435">
                  <a:extLst>
                    <a:ext uri="{FF2B5EF4-FFF2-40B4-BE49-F238E27FC236}">
                      <a16:creationId xmlns:a16="http://schemas.microsoft.com/office/drawing/2014/main" id="{60BCCB6C-37F9-BDF1-D7C5-1BEC421A190B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10723580" y="3905907"/>
                  <a:ext cx="11484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37" name="Input penna 436">
                  <a:extLst>
                    <a:ext uri="{FF2B5EF4-FFF2-40B4-BE49-F238E27FC236}">
                      <a16:creationId xmlns:a16="http://schemas.microsoft.com/office/drawing/2014/main" id="{FCCFB5E6-8EE5-3463-D094-B8E471F66755}"/>
                    </a:ext>
                  </a:extLst>
                </p14:cNvPr>
                <p14:cNvContentPartPr/>
                <p14:nvPr/>
              </p14:nvContentPartPr>
              <p14:xfrm>
                <a:off x="10832660" y="3908427"/>
                <a:ext cx="75240" cy="92520"/>
              </p14:xfrm>
            </p:contentPart>
          </mc:Choice>
          <mc:Fallback>
            <p:pic>
              <p:nvPicPr>
                <p:cNvPr id="437" name="Input penna 436">
                  <a:extLst>
                    <a:ext uri="{FF2B5EF4-FFF2-40B4-BE49-F238E27FC236}">
                      <a16:creationId xmlns:a16="http://schemas.microsoft.com/office/drawing/2014/main" id="{FCCFB5E6-8EE5-3463-D094-B8E471F66755}"/>
                    </a:ext>
                  </a:extLst>
                </p:cNvPr>
                <p:cNvPicPr/>
                <p:nvPr/>
              </p:nvPicPr>
              <p:blipFill>
                <a:blip r:embed="rId605"/>
                <a:stretch>
                  <a:fillRect/>
                </a:stretch>
              </p:blipFill>
              <p:spPr>
                <a:xfrm>
                  <a:off x="10825100" y="3900867"/>
                  <a:ext cx="903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38" name="Input penna 437">
                  <a:extLst>
                    <a:ext uri="{FF2B5EF4-FFF2-40B4-BE49-F238E27FC236}">
                      <a16:creationId xmlns:a16="http://schemas.microsoft.com/office/drawing/2014/main" id="{A6DF498F-7EB6-6E9C-4824-DE4D40321C66}"/>
                    </a:ext>
                  </a:extLst>
                </p14:cNvPr>
                <p14:cNvContentPartPr/>
                <p14:nvPr/>
              </p14:nvContentPartPr>
              <p14:xfrm>
                <a:off x="10984220" y="3932547"/>
                <a:ext cx="84960" cy="78840"/>
              </p14:xfrm>
            </p:contentPart>
          </mc:Choice>
          <mc:Fallback>
            <p:pic>
              <p:nvPicPr>
                <p:cNvPr id="438" name="Input penna 437">
                  <a:extLst>
                    <a:ext uri="{FF2B5EF4-FFF2-40B4-BE49-F238E27FC236}">
                      <a16:creationId xmlns:a16="http://schemas.microsoft.com/office/drawing/2014/main" id="{A6DF498F-7EB6-6E9C-4824-DE4D40321C66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10976660" y="3925347"/>
                  <a:ext cx="1000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39" name="Input penna 438">
                  <a:extLst>
                    <a:ext uri="{FF2B5EF4-FFF2-40B4-BE49-F238E27FC236}">
                      <a16:creationId xmlns:a16="http://schemas.microsoft.com/office/drawing/2014/main" id="{88B2838F-61E3-A541-EB1C-8491ACF3621A}"/>
                    </a:ext>
                  </a:extLst>
                </p14:cNvPr>
                <p14:cNvContentPartPr/>
                <p14:nvPr/>
              </p14:nvContentPartPr>
              <p14:xfrm>
                <a:off x="10921580" y="3915987"/>
                <a:ext cx="86040" cy="84960"/>
              </p14:xfrm>
            </p:contentPart>
          </mc:Choice>
          <mc:Fallback>
            <p:pic>
              <p:nvPicPr>
                <p:cNvPr id="439" name="Input penna 438">
                  <a:extLst>
                    <a:ext uri="{FF2B5EF4-FFF2-40B4-BE49-F238E27FC236}">
                      <a16:creationId xmlns:a16="http://schemas.microsoft.com/office/drawing/2014/main" id="{88B2838F-61E3-A541-EB1C-8491ACF3621A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10914020" y="3908427"/>
                  <a:ext cx="101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8C08066D-0704-7CAA-7874-36CBC1BC53BF}"/>
                    </a:ext>
                  </a:extLst>
                </p14:cNvPr>
                <p14:cNvContentPartPr/>
                <p14:nvPr/>
              </p14:nvContentPartPr>
              <p14:xfrm>
                <a:off x="10542860" y="4070787"/>
                <a:ext cx="21600" cy="982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8C08066D-0704-7CAA-7874-36CBC1BC53BF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10535300" y="4063227"/>
                  <a:ext cx="367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4C2A1501-2068-8FC4-22FB-991576D21985}"/>
                    </a:ext>
                  </a:extLst>
                </p14:cNvPr>
                <p14:cNvContentPartPr/>
                <p14:nvPr/>
              </p14:nvContentPartPr>
              <p14:xfrm>
                <a:off x="10464380" y="4150707"/>
                <a:ext cx="209880" cy="939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4C2A1501-2068-8FC4-22FB-991576D21985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10456820" y="4143147"/>
                  <a:ext cx="22464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E8A4E4D0-7648-6EA6-7322-7481AFB88F22}"/>
                    </a:ext>
                  </a:extLst>
                </p14:cNvPr>
                <p14:cNvContentPartPr/>
                <p14:nvPr/>
              </p14:nvContentPartPr>
              <p14:xfrm>
                <a:off x="10062980" y="4376787"/>
                <a:ext cx="96840" cy="16884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E8A4E4D0-7648-6EA6-7322-7481AFB88F22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10055420" y="4369227"/>
                  <a:ext cx="11196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75F7F00-C082-4C46-7B4D-7CCDF3C07278}"/>
                    </a:ext>
                  </a:extLst>
                </p14:cNvPr>
                <p14:cNvContentPartPr/>
                <p14:nvPr/>
              </p14:nvContentPartPr>
              <p14:xfrm>
                <a:off x="10195460" y="4418907"/>
                <a:ext cx="123840" cy="12132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75F7F00-C082-4C46-7B4D-7CCDF3C07278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10187900" y="4411347"/>
                  <a:ext cx="13896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32EBCE19-8E92-02F1-2CEE-5ED3EAA13026}"/>
                    </a:ext>
                  </a:extLst>
                </p14:cNvPr>
                <p14:cNvContentPartPr/>
                <p14:nvPr/>
              </p14:nvContentPartPr>
              <p14:xfrm>
                <a:off x="10345220" y="4426827"/>
                <a:ext cx="79920" cy="8388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32EBCE19-8E92-02F1-2CEE-5ED3EAA13026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10337660" y="4419267"/>
                  <a:ext cx="95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0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269B6A19-9A63-3D88-D067-3ED3252653CF}"/>
                    </a:ext>
                  </a:extLst>
                </p14:cNvPr>
                <p14:cNvContentPartPr/>
                <p14:nvPr/>
              </p14:nvContentPartPr>
              <p14:xfrm>
                <a:off x="10456100" y="4437267"/>
                <a:ext cx="88920" cy="626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269B6A19-9A63-3D88-D067-3ED3252653CF}"/>
                    </a:ext>
                  </a:extLst>
                </p:cNvPr>
                <p:cNvPicPr/>
                <p:nvPr/>
              </p:nvPicPr>
              <p:blipFill>
                <a:blip r:embed="rId621"/>
                <a:stretch>
                  <a:fillRect/>
                </a:stretch>
              </p:blipFill>
              <p:spPr>
                <a:xfrm>
                  <a:off x="10448540" y="4429707"/>
                  <a:ext cx="10368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50" name="Input penna 449">
                  <a:extLst>
                    <a:ext uri="{FF2B5EF4-FFF2-40B4-BE49-F238E27FC236}">
                      <a16:creationId xmlns:a16="http://schemas.microsoft.com/office/drawing/2014/main" id="{2E6E2AF5-0985-8871-56D2-1076ECFBED7A}"/>
                    </a:ext>
                  </a:extLst>
                </p14:cNvPr>
                <p14:cNvContentPartPr/>
                <p14:nvPr/>
              </p14:nvContentPartPr>
              <p14:xfrm>
                <a:off x="10575260" y="4417467"/>
                <a:ext cx="57240" cy="83160"/>
              </p14:xfrm>
            </p:contentPart>
          </mc:Choice>
          <mc:Fallback>
            <p:pic>
              <p:nvPicPr>
                <p:cNvPr id="450" name="Input penna 449">
                  <a:extLst>
                    <a:ext uri="{FF2B5EF4-FFF2-40B4-BE49-F238E27FC236}">
                      <a16:creationId xmlns:a16="http://schemas.microsoft.com/office/drawing/2014/main" id="{2E6E2AF5-0985-8871-56D2-1076ECFBED7A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10567700" y="4409907"/>
                  <a:ext cx="723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51" name="Input penna 450">
                  <a:extLst>
                    <a:ext uri="{FF2B5EF4-FFF2-40B4-BE49-F238E27FC236}">
                      <a16:creationId xmlns:a16="http://schemas.microsoft.com/office/drawing/2014/main" id="{460F8D7B-D26C-A9CA-F82F-D0F34FED8A49}"/>
                    </a:ext>
                  </a:extLst>
                </p14:cNvPr>
                <p14:cNvContentPartPr/>
                <p14:nvPr/>
              </p14:nvContentPartPr>
              <p14:xfrm>
                <a:off x="10668860" y="4419267"/>
                <a:ext cx="56520" cy="88920"/>
              </p14:xfrm>
            </p:contentPart>
          </mc:Choice>
          <mc:Fallback>
            <p:pic>
              <p:nvPicPr>
                <p:cNvPr id="451" name="Input penna 450">
                  <a:extLst>
                    <a:ext uri="{FF2B5EF4-FFF2-40B4-BE49-F238E27FC236}">
                      <a16:creationId xmlns:a16="http://schemas.microsoft.com/office/drawing/2014/main" id="{460F8D7B-D26C-A9CA-F82F-D0F34FED8A49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10661300" y="4411707"/>
                  <a:ext cx="7164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52" name="Input penna 451">
                  <a:extLst>
                    <a:ext uri="{FF2B5EF4-FFF2-40B4-BE49-F238E27FC236}">
                      <a16:creationId xmlns:a16="http://schemas.microsoft.com/office/drawing/2014/main" id="{D18AC07E-1650-E1E7-A646-B07AC768FD8F}"/>
                    </a:ext>
                  </a:extLst>
                </p14:cNvPr>
                <p14:cNvContentPartPr/>
                <p14:nvPr/>
              </p14:nvContentPartPr>
              <p14:xfrm>
                <a:off x="10791620" y="4400907"/>
                <a:ext cx="83520" cy="98640"/>
              </p14:xfrm>
            </p:contentPart>
          </mc:Choice>
          <mc:Fallback>
            <p:pic>
              <p:nvPicPr>
                <p:cNvPr id="452" name="Input penna 451">
                  <a:extLst>
                    <a:ext uri="{FF2B5EF4-FFF2-40B4-BE49-F238E27FC236}">
                      <a16:creationId xmlns:a16="http://schemas.microsoft.com/office/drawing/2014/main" id="{D18AC07E-1650-E1E7-A646-B07AC768FD8F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10784060" y="4393347"/>
                  <a:ext cx="9864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70597C15-CD37-B2C9-33CA-4436451BA303}"/>
                    </a:ext>
                  </a:extLst>
                </p14:cNvPr>
                <p14:cNvContentPartPr/>
                <p14:nvPr/>
              </p14:nvContentPartPr>
              <p14:xfrm>
                <a:off x="9828260" y="4333227"/>
                <a:ext cx="46800" cy="4284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70597C15-CD37-B2C9-33CA-4436451BA303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9821060" y="4325667"/>
                  <a:ext cx="619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8708B219-143C-5F79-AAEF-413B1834D096}"/>
                    </a:ext>
                  </a:extLst>
                </p14:cNvPr>
                <p14:cNvContentPartPr/>
                <p14:nvPr/>
              </p14:nvContentPartPr>
              <p14:xfrm>
                <a:off x="9916820" y="4302627"/>
                <a:ext cx="123480" cy="900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8708B219-143C-5F79-AAEF-413B1834D096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9909260" y="4295067"/>
                  <a:ext cx="13860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59" name="Input penna 458">
                  <a:extLst>
                    <a:ext uri="{FF2B5EF4-FFF2-40B4-BE49-F238E27FC236}">
                      <a16:creationId xmlns:a16="http://schemas.microsoft.com/office/drawing/2014/main" id="{1C307487-1A1A-796D-A119-A529657517D6}"/>
                    </a:ext>
                  </a:extLst>
                </p14:cNvPr>
                <p14:cNvContentPartPr/>
                <p14:nvPr/>
              </p14:nvContentPartPr>
              <p14:xfrm>
                <a:off x="11003300" y="4273827"/>
                <a:ext cx="20880" cy="33120"/>
              </p14:xfrm>
            </p:contentPart>
          </mc:Choice>
          <mc:Fallback>
            <p:pic>
              <p:nvPicPr>
                <p:cNvPr id="459" name="Input penna 458">
                  <a:extLst>
                    <a:ext uri="{FF2B5EF4-FFF2-40B4-BE49-F238E27FC236}">
                      <a16:creationId xmlns:a16="http://schemas.microsoft.com/office/drawing/2014/main" id="{1C307487-1A1A-796D-A119-A529657517D6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10995740" y="4266267"/>
                  <a:ext cx="360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60" name="Input penna 459">
                  <a:extLst>
                    <a:ext uri="{FF2B5EF4-FFF2-40B4-BE49-F238E27FC236}">
                      <a16:creationId xmlns:a16="http://schemas.microsoft.com/office/drawing/2014/main" id="{2A0757BA-7954-E3F1-0836-FAC191980A3F}"/>
                    </a:ext>
                  </a:extLst>
                </p14:cNvPr>
                <p14:cNvContentPartPr/>
                <p14:nvPr/>
              </p14:nvContentPartPr>
              <p14:xfrm>
                <a:off x="11036780" y="4302627"/>
                <a:ext cx="14040" cy="63720"/>
              </p14:xfrm>
            </p:contentPart>
          </mc:Choice>
          <mc:Fallback>
            <p:pic>
              <p:nvPicPr>
                <p:cNvPr id="460" name="Input penna 459">
                  <a:extLst>
                    <a:ext uri="{FF2B5EF4-FFF2-40B4-BE49-F238E27FC236}">
                      <a16:creationId xmlns:a16="http://schemas.microsoft.com/office/drawing/2014/main" id="{2A0757BA-7954-E3F1-0836-FAC191980A3F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11029220" y="4295067"/>
                  <a:ext cx="29160" cy="7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74" name="Gruppo 473">
            <a:extLst>
              <a:ext uri="{FF2B5EF4-FFF2-40B4-BE49-F238E27FC236}">
                <a16:creationId xmlns:a16="http://schemas.microsoft.com/office/drawing/2014/main" id="{656839C5-C8FA-5A73-81BB-EF597CD32BCF}"/>
              </a:ext>
            </a:extLst>
          </p:cNvPr>
          <p:cNvGrpSpPr/>
          <p:nvPr/>
        </p:nvGrpSpPr>
        <p:grpSpPr>
          <a:xfrm>
            <a:off x="11330540" y="3736707"/>
            <a:ext cx="519480" cy="325080"/>
            <a:chOff x="11330540" y="3736707"/>
            <a:chExt cx="519480" cy="32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E0BFB197-960D-DAA9-32DB-478D7EBAF610}"/>
                    </a:ext>
                  </a:extLst>
                </p14:cNvPr>
                <p14:cNvContentPartPr/>
                <p14:nvPr/>
              </p14:nvContentPartPr>
              <p14:xfrm>
                <a:off x="11330540" y="3868827"/>
                <a:ext cx="44280" cy="6264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E0BFB197-960D-DAA9-32DB-478D7EBAF610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11322980" y="3861267"/>
                  <a:ext cx="594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B686F68E-2EBC-DD00-EA01-BA80D0ED795E}"/>
                    </a:ext>
                  </a:extLst>
                </p14:cNvPr>
                <p14:cNvContentPartPr/>
                <p14:nvPr/>
              </p14:nvContentPartPr>
              <p14:xfrm>
                <a:off x="11395340" y="3814827"/>
                <a:ext cx="33840" cy="1508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B686F68E-2EBC-DD00-EA01-BA80D0ED795E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11387780" y="3807267"/>
                  <a:ext cx="4860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C71635F7-43D7-00A3-8681-F45CB4B374AE}"/>
                    </a:ext>
                  </a:extLst>
                </p14:cNvPr>
                <p14:cNvContentPartPr/>
                <p14:nvPr/>
              </p14:nvContentPartPr>
              <p14:xfrm>
                <a:off x="11492900" y="3838947"/>
                <a:ext cx="71280" cy="22284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C71635F7-43D7-00A3-8681-F45CB4B374AE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11485700" y="3831387"/>
                  <a:ext cx="8640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926D1997-49B4-3CA7-0A6C-231C9D4BCF86}"/>
                    </a:ext>
                  </a:extLst>
                </p14:cNvPr>
                <p14:cNvContentPartPr/>
                <p14:nvPr/>
              </p14:nvContentPartPr>
              <p14:xfrm>
                <a:off x="11574980" y="3910227"/>
                <a:ext cx="37800" cy="8100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926D1997-49B4-3CA7-0A6C-231C9D4BCF86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11567420" y="3902667"/>
                  <a:ext cx="52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AEADA675-B9BD-B139-C857-FC1A9031A14B}"/>
                    </a:ext>
                  </a:extLst>
                </p14:cNvPr>
                <p14:cNvContentPartPr/>
                <p14:nvPr/>
              </p14:nvContentPartPr>
              <p14:xfrm>
                <a:off x="11623940" y="3913827"/>
                <a:ext cx="40320" cy="586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AEADA675-B9BD-B139-C857-FC1A9031A14B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11616380" y="3906267"/>
                  <a:ext cx="55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1023CAE1-0730-77E2-F203-83D4A8205B77}"/>
                    </a:ext>
                  </a:extLst>
                </p14:cNvPr>
                <p14:cNvContentPartPr/>
                <p14:nvPr/>
              </p14:nvContentPartPr>
              <p14:xfrm>
                <a:off x="11685500" y="3868107"/>
                <a:ext cx="58320" cy="7308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1023CAE1-0730-77E2-F203-83D4A8205B77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11677940" y="3860547"/>
                  <a:ext cx="730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7B6C944C-5775-5183-6677-33EE4480AEF3}"/>
                    </a:ext>
                  </a:extLst>
                </p14:cNvPr>
                <p14:cNvContentPartPr/>
                <p14:nvPr/>
              </p14:nvContentPartPr>
              <p14:xfrm>
                <a:off x="11770100" y="3888987"/>
                <a:ext cx="43560" cy="5652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7B6C944C-5775-5183-6677-33EE4480AEF3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11762540" y="3881427"/>
                  <a:ext cx="58680" cy="7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095C8B76-40C0-BDF5-5887-47387DCB9BDD}"/>
                    </a:ext>
                  </a:extLst>
                </p14:cNvPr>
                <p14:cNvContentPartPr/>
                <p14:nvPr/>
              </p14:nvContentPartPr>
              <p14:xfrm>
                <a:off x="11834900" y="3736707"/>
                <a:ext cx="15120" cy="13248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095C8B76-40C0-BDF5-5887-47387DCB9BDD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11827340" y="3729147"/>
                  <a:ext cx="30240" cy="14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2F683233-50C7-5500-FB8A-E8A1C8D04844}"/>
              </a:ext>
            </a:extLst>
          </p:cNvPr>
          <p:cNvGrpSpPr/>
          <p:nvPr/>
        </p:nvGrpSpPr>
        <p:grpSpPr>
          <a:xfrm>
            <a:off x="9429740" y="4730806"/>
            <a:ext cx="720360" cy="366840"/>
            <a:chOff x="9429740" y="4730806"/>
            <a:chExt cx="72036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E2F2F7E3-1C52-9CAB-DD14-33D536E76F69}"/>
                    </a:ext>
                  </a:extLst>
                </p14:cNvPr>
                <p14:cNvContentPartPr/>
                <p14:nvPr/>
              </p14:nvContentPartPr>
              <p14:xfrm>
                <a:off x="9429740" y="4760686"/>
                <a:ext cx="89640" cy="1771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E2F2F7E3-1C52-9CAB-DD14-33D536E76F69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9422180" y="4753126"/>
                  <a:ext cx="10440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D35C9F6F-E365-A82D-74F4-8B66EA7F68F2}"/>
                    </a:ext>
                  </a:extLst>
                </p14:cNvPr>
                <p14:cNvContentPartPr/>
                <p14:nvPr/>
              </p14:nvContentPartPr>
              <p14:xfrm>
                <a:off x="9481220" y="4870126"/>
                <a:ext cx="79560" cy="4464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D35C9F6F-E365-A82D-74F4-8B66EA7F68F2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9473660" y="4862926"/>
                  <a:ext cx="9468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4430C7CD-134D-D47A-4FAC-4A3A803AC8F1}"/>
                    </a:ext>
                  </a:extLst>
                </p14:cNvPr>
                <p14:cNvContentPartPr/>
                <p14:nvPr/>
              </p14:nvContentPartPr>
              <p14:xfrm>
                <a:off x="9585620" y="4821886"/>
                <a:ext cx="43560" cy="4032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4430C7CD-134D-D47A-4FAC-4A3A803AC8F1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9578060" y="4814326"/>
                  <a:ext cx="586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BEFD727E-58A9-BBA7-CBB1-7CB6ED75161C}"/>
                    </a:ext>
                  </a:extLst>
                </p14:cNvPr>
                <p14:cNvContentPartPr/>
                <p14:nvPr/>
              </p14:nvContentPartPr>
              <p14:xfrm>
                <a:off x="9653660" y="4771846"/>
                <a:ext cx="11880" cy="16524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BEFD727E-58A9-BBA7-CBB1-7CB6ED75161C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9646100" y="4764286"/>
                  <a:ext cx="2664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311C8A8F-4ED1-56E1-45EF-D8BE871F9F84}"/>
                    </a:ext>
                  </a:extLst>
                </p14:cNvPr>
                <p14:cNvContentPartPr/>
                <p14:nvPr/>
              </p14:nvContentPartPr>
              <p14:xfrm>
                <a:off x="9554660" y="4977766"/>
                <a:ext cx="123840" cy="838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311C8A8F-4ED1-56E1-45EF-D8BE871F9F84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9547460" y="4970206"/>
                  <a:ext cx="13896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AE24D98D-0159-E731-F93F-4A9E190A0B9B}"/>
                    </a:ext>
                  </a:extLst>
                </p14:cNvPr>
                <p14:cNvContentPartPr/>
                <p14:nvPr/>
              </p14:nvContentPartPr>
              <p14:xfrm>
                <a:off x="9789740" y="4742686"/>
                <a:ext cx="40680" cy="15840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AE24D98D-0159-E731-F93F-4A9E190A0B9B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9782540" y="4735126"/>
                  <a:ext cx="5580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ACBA2040-4426-FF87-4C45-3679B5FA32FA}"/>
                    </a:ext>
                  </a:extLst>
                </p14:cNvPr>
                <p14:cNvContentPartPr/>
                <p14:nvPr/>
              </p14:nvContentPartPr>
              <p14:xfrm>
                <a:off x="9813140" y="4835206"/>
                <a:ext cx="40680" cy="3780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ACBA2040-4426-FF87-4C45-3679B5FA32FA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9805580" y="4827646"/>
                  <a:ext cx="5580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485" name="Input penna 484">
                  <a:extLst>
                    <a:ext uri="{FF2B5EF4-FFF2-40B4-BE49-F238E27FC236}">
                      <a16:creationId xmlns:a16="http://schemas.microsoft.com/office/drawing/2014/main" id="{6C665410-EA0B-E089-08F0-D93CE6C51F9D}"/>
                    </a:ext>
                  </a:extLst>
                </p14:cNvPr>
                <p14:cNvContentPartPr/>
                <p14:nvPr/>
              </p14:nvContentPartPr>
              <p14:xfrm>
                <a:off x="9892700" y="4730806"/>
                <a:ext cx="720" cy="104760"/>
              </p14:xfrm>
            </p:contentPart>
          </mc:Choice>
          <mc:Fallback>
            <p:pic>
              <p:nvPicPr>
                <p:cNvPr id="485" name="Input penna 484">
                  <a:extLst>
                    <a:ext uri="{FF2B5EF4-FFF2-40B4-BE49-F238E27FC236}">
                      <a16:creationId xmlns:a16="http://schemas.microsoft.com/office/drawing/2014/main" id="{6C665410-EA0B-E089-08F0-D93CE6C51F9D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9885140" y="4723246"/>
                  <a:ext cx="158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486" name="Input penna 485">
                  <a:extLst>
                    <a:ext uri="{FF2B5EF4-FFF2-40B4-BE49-F238E27FC236}">
                      <a16:creationId xmlns:a16="http://schemas.microsoft.com/office/drawing/2014/main" id="{3DE61A76-C02C-EA00-B014-542D89451350}"/>
                    </a:ext>
                  </a:extLst>
                </p14:cNvPr>
                <p14:cNvContentPartPr/>
                <p14:nvPr/>
              </p14:nvContentPartPr>
              <p14:xfrm>
                <a:off x="9892340" y="4824766"/>
                <a:ext cx="29160" cy="23040"/>
              </p14:xfrm>
            </p:contentPart>
          </mc:Choice>
          <mc:Fallback>
            <p:pic>
              <p:nvPicPr>
                <p:cNvPr id="486" name="Input penna 485">
                  <a:extLst>
                    <a:ext uri="{FF2B5EF4-FFF2-40B4-BE49-F238E27FC236}">
                      <a16:creationId xmlns:a16="http://schemas.microsoft.com/office/drawing/2014/main" id="{3DE61A76-C02C-EA00-B014-542D89451350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9884780" y="4817206"/>
                  <a:ext cx="4428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487" name="Input penna 486">
                  <a:extLst>
                    <a:ext uri="{FF2B5EF4-FFF2-40B4-BE49-F238E27FC236}">
                      <a16:creationId xmlns:a16="http://schemas.microsoft.com/office/drawing/2014/main" id="{CC082F8B-F864-7666-7533-A7DBC274CB5B}"/>
                    </a:ext>
                  </a:extLst>
                </p14:cNvPr>
                <p14:cNvContentPartPr/>
                <p14:nvPr/>
              </p14:nvContentPartPr>
              <p14:xfrm>
                <a:off x="9954620" y="4748086"/>
                <a:ext cx="6480" cy="100080"/>
              </p14:xfrm>
            </p:contentPart>
          </mc:Choice>
          <mc:Fallback>
            <p:pic>
              <p:nvPicPr>
                <p:cNvPr id="487" name="Input penna 486">
                  <a:extLst>
                    <a:ext uri="{FF2B5EF4-FFF2-40B4-BE49-F238E27FC236}">
                      <a16:creationId xmlns:a16="http://schemas.microsoft.com/office/drawing/2014/main" id="{CC082F8B-F864-7666-7533-A7DBC274CB5B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9947060" y="4740526"/>
                  <a:ext cx="2160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488" name="Input penna 487">
                  <a:extLst>
                    <a:ext uri="{FF2B5EF4-FFF2-40B4-BE49-F238E27FC236}">
                      <a16:creationId xmlns:a16="http://schemas.microsoft.com/office/drawing/2014/main" id="{A20B8DD7-8A6A-84EF-3BDB-3EB4298D27D6}"/>
                    </a:ext>
                  </a:extLst>
                </p14:cNvPr>
                <p14:cNvContentPartPr/>
                <p14:nvPr/>
              </p14:nvContentPartPr>
              <p14:xfrm>
                <a:off x="9883700" y="4910086"/>
                <a:ext cx="65880" cy="94320"/>
              </p14:xfrm>
            </p:contentPart>
          </mc:Choice>
          <mc:Fallback>
            <p:pic>
              <p:nvPicPr>
                <p:cNvPr id="488" name="Input penna 487">
                  <a:extLst>
                    <a:ext uri="{FF2B5EF4-FFF2-40B4-BE49-F238E27FC236}">
                      <a16:creationId xmlns:a16="http://schemas.microsoft.com/office/drawing/2014/main" id="{A20B8DD7-8A6A-84EF-3BDB-3EB4298D27D6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9876140" y="4902526"/>
                  <a:ext cx="810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489" name="Input penna 488">
                  <a:extLst>
                    <a:ext uri="{FF2B5EF4-FFF2-40B4-BE49-F238E27FC236}">
                      <a16:creationId xmlns:a16="http://schemas.microsoft.com/office/drawing/2014/main" id="{D925F1D8-5270-4E21-6DC0-02D3D5706681}"/>
                    </a:ext>
                  </a:extLst>
                </p14:cNvPr>
                <p14:cNvContentPartPr/>
                <p14:nvPr/>
              </p14:nvContentPartPr>
              <p14:xfrm>
                <a:off x="10010420" y="4772206"/>
                <a:ext cx="102240" cy="126720"/>
              </p14:xfrm>
            </p:contentPart>
          </mc:Choice>
          <mc:Fallback>
            <p:pic>
              <p:nvPicPr>
                <p:cNvPr id="489" name="Input penna 488">
                  <a:extLst>
                    <a:ext uri="{FF2B5EF4-FFF2-40B4-BE49-F238E27FC236}">
                      <a16:creationId xmlns:a16="http://schemas.microsoft.com/office/drawing/2014/main" id="{D925F1D8-5270-4E21-6DC0-02D3D5706681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10002860" y="4764646"/>
                  <a:ext cx="117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5D665B8B-BE42-1D53-E228-DC297B792177}"/>
                    </a:ext>
                  </a:extLst>
                </p14:cNvPr>
                <p14:cNvContentPartPr/>
                <p14:nvPr/>
              </p14:nvContentPartPr>
              <p14:xfrm>
                <a:off x="10133540" y="4766806"/>
                <a:ext cx="16560" cy="10548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5D665B8B-BE42-1D53-E228-DC297B792177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10125980" y="4759246"/>
                  <a:ext cx="3168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59B0E6F0-ED2C-EBD7-2434-FEF07ACD9739}"/>
                    </a:ext>
                  </a:extLst>
                </p14:cNvPr>
                <p14:cNvContentPartPr/>
                <p14:nvPr/>
              </p14:nvContentPartPr>
              <p14:xfrm>
                <a:off x="10043900" y="4941766"/>
                <a:ext cx="92160" cy="15588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59B0E6F0-ED2C-EBD7-2434-FEF07ACD9739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10036340" y="4934206"/>
                  <a:ext cx="107280" cy="17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7" name="Gruppo 506">
            <a:extLst>
              <a:ext uri="{FF2B5EF4-FFF2-40B4-BE49-F238E27FC236}">
                <a16:creationId xmlns:a16="http://schemas.microsoft.com/office/drawing/2014/main" id="{6D4D0A9E-48A3-9DDE-A4CE-DF10A3C1467D}"/>
              </a:ext>
            </a:extLst>
          </p:cNvPr>
          <p:cNvGrpSpPr/>
          <p:nvPr/>
        </p:nvGrpSpPr>
        <p:grpSpPr>
          <a:xfrm>
            <a:off x="10433060" y="4761766"/>
            <a:ext cx="615240" cy="297720"/>
            <a:chOff x="10433060" y="4761766"/>
            <a:chExt cx="615240" cy="297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722D969B-41AD-3ACC-8759-850FBF9C6A2A}"/>
                    </a:ext>
                  </a:extLst>
                </p14:cNvPr>
                <p14:cNvContentPartPr/>
                <p14:nvPr/>
              </p14:nvContentPartPr>
              <p14:xfrm>
                <a:off x="10448900" y="4761766"/>
                <a:ext cx="96840" cy="266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722D969B-41AD-3ACC-8759-850FBF9C6A2A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10441340" y="4754206"/>
                  <a:ext cx="1116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56763D36-877F-E59E-35C7-60027A5C157D}"/>
                    </a:ext>
                  </a:extLst>
                </p14:cNvPr>
                <p14:cNvContentPartPr/>
                <p14:nvPr/>
              </p14:nvContentPartPr>
              <p14:xfrm>
                <a:off x="10433060" y="4857526"/>
                <a:ext cx="68400" cy="396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56763D36-877F-E59E-35C7-60027A5C157D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10425500" y="4849966"/>
                  <a:ext cx="8316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AABCA4CF-71F3-B0F5-206E-9AB7F1EA46B9}"/>
                    </a:ext>
                  </a:extLst>
                </p14:cNvPr>
                <p14:cNvContentPartPr/>
                <p14:nvPr/>
              </p14:nvContentPartPr>
              <p14:xfrm>
                <a:off x="10440980" y="4884886"/>
                <a:ext cx="53280" cy="5508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AABCA4CF-71F3-B0F5-206E-9AB7F1EA46B9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10433420" y="4877326"/>
                  <a:ext cx="6804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3E55A565-FE7C-30A0-9A49-40B01E060F43}"/>
                    </a:ext>
                  </a:extLst>
                </p14:cNvPr>
                <p14:cNvContentPartPr/>
                <p14:nvPr/>
              </p14:nvContentPartPr>
              <p14:xfrm>
                <a:off x="10529900" y="4785886"/>
                <a:ext cx="19440" cy="1382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3E55A565-FE7C-30A0-9A49-40B01E060F43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10522340" y="4778326"/>
                  <a:ext cx="345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B38FF5A6-46D2-1797-122E-B3B884CECBBD}"/>
                    </a:ext>
                  </a:extLst>
                </p14:cNvPr>
                <p14:cNvContentPartPr/>
                <p14:nvPr/>
              </p14:nvContentPartPr>
              <p14:xfrm>
                <a:off x="10530620" y="4887046"/>
                <a:ext cx="69120" cy="2232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B38FF5A6-46D2-1797-122E-B3B884CECBBD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10523060" y="4879486"/>
                  <a:ext cx="8424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F5C3C080-73E0-ABE5-5201-F8CEB999C1E9}"/>
                    </a:ext>
                  </a:extLst>
                </p14:cNvPr>
                <p14:cNvContentPartPr/>
                <p14:nvPr/>
              </p14:nvContentPartPr>
              <p14:xfrm>
                <a:off x="10612340" y="4770406"/>
                <a:ext cx="84240" cy="1461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F5C3C080-73E0-ABE5-5201-F8CEB999C1E9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10605140" y="4762846"/>
                  <a:ext cx="9936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11B6E840-088D-F6D7-88E0-FA10B9007D64}"/>
                    </a:ext>
                  </a:extLst>
                </p14:cNvPr>
                <p14:cNvContentPartPr/>
                <p14:nvPr/>
              </p14:nvContentPartPr>
              <p14:xfrm>
                <a:off x="10650140" y="4864006"/>
                <a:ext cx="57600" cy="2592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11B6E840-088D-F6D7-88E0-FA10B9007D64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10642580" y="4856446"/>
                  <a:ext cx="72720" cy="4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AF91E3A5-2F3F-B814-D149-DE4269F4ECBB}"/>
                    </a:ext>
                  </a:extLst>
                </p14:cNvPr>
                <p14:cNvContentPartPr/>
                <p14:nvPr/>
              </p14:nvContentPartPr>
              <p14:xfrm>
                <a:off x="10721420" y="4857886"/>
                <a:ext cx="25200" cy="360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AF91E3A5-2F3F-B814-D149-DE4269F4ECBB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10713860" y="4850326"/>
                  <a:ext cx="40320" cy="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00" name="Input penna 499">
                  <a:extLst>
                    <a:ext uri="{FF2B5EF4-FFF2-40B4-BE49-F238E27FC236}">
                      <a16:creationId xmlns:a16="http://schemas.microsoft.com/office/drawing/2014/main" id="{182872FD-67B3-6520-7984-9898AB784C18}"/>
                    </a:ext>
                  </a:extLst>
                </p14:cNvPr>
                <p14:cNvContentPartPr/>
                <p14:nvPr/>
              </p14:nvContentPartPr>
              <p14:xfrm>
                <a:off x="10756700" y="4785886"/>
                <a:ext cx="16200" cy="118440"/>
              </p14:xfrm>
            </p:contentPart>
          </mc:Choice>
          <mc:Fallback>
            <p:pic>
              <p:nvPicPr>
                <p:cNvPr id="500" name="Input penna 499">
                  <a:extLst>
                    <a:ext uri="{FF2B5EF4-FFF2-40B4-BE49-F238E27FC236}">
                      <a16:creationId xmlns:a16="http://schemas.microsoft.com/office/drawing/2014/main" id="{182872FD-67B3-6520-7984-9898AB784C18}"/>
                    </a:ext>
                  </a:extLst>
                </p:cNvPr>
                <p:cNvPicPr/>
                <p:nvPr/>
              </p:nvPicPr>
              <p:blipFill>
                <a:blip r:embed="rId697"/>
                <a:stretch>
                  <a:fillRect/>
                </a:stretch>
              </p:blipFill>
              <p:spPr>
                <a:xfrm>
                  <a:off x="10749140" y="4778326"/>
                  <a:ext cx="3132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01" name="Input penna 500">
                  <a:extLst>
                    <a:ext uri="{FF2B5EF4-FFF2-40B4-BE49-F238E27FC236}">
                      <a16:creationId xmlns:a16="http://schemas.microsoft.com/office/drawing/2014/main" id="{B300A753-E5BC-DF33-CD2E-DF0661A5CCB4}"/>
                    </a:ext>
                  </a:extLst>
                </p14:cNvPr>
                <p14:cNvContentPartPr/>
                <p14:nvPr/>
              </p14:nvContentPartPr>
              <p14:xfrm>
                <a:off x="10802060" y="4803886"/>
                <a:ext cx="12240" cy="119520"/>
              </p14:xfrm>
            </p:contentPart>
          </mc:Choice>
          <mc:Fallback>
            <p:pic>
              <p:nvPicPr>
                <p:cNvPr id="501" name="Input penna 500">
                  <a:extLst>
                    <a:ext uri="{FF2B5EF4-FFF2-40B4-BE49-F238E27FC236}">
                      <a16:creationId xmlns:a16="http://schemas.microsoft.com/office/drawing/2014/main" id="{B300A753-E5BC-DF33-CD2E-DF0661A5CCB4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10794500" y="4796326"/>
                  <a:ext cx="2736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6D749743-E913-C296-A41F-96E578359A66}"/>
                    </a:ext>
                  </a:extLst>
                </p14:cNvPr>
                <p14:cNvContentPartPr/>
                <p14:nvPr/>
              </p14:nvContentPartPr>
              <p14:xfrm>
                <a:off x="10899260" y="4840606"/>
                <a:ext cx="44280" cy="6912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6D749743-E913-C296-A41F-96E578359A66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10891700" y="4833046"/>
                  <a:ext cx="59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6E8ADE6E-8525-6834-4EDF-F9C2C0B02377}"/>
                    </a:ext>
                  </a:extLst>
                </p14:cNvPr>
                <p14:cNvContentPartPr/>
                <p14:nvPr/>
              </p14:nvContentPartPr>
              <p14:xfrm>
                <a:off x="10885220" y="4926286"/>
                <a:ext cx="25920" cy="932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6E8ADE6E-8525-6834-4EDF-F9C2C0B02377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10877660" y="4918726"/>
                  <a:ext cx="4068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9FA96F2F-BFA3-8589-02C0-CD767D1AA1C8}"/>
                    </a:ext>
                  </a:extLst>
                </p14:cNvPr>
                <p14:cNvContentPartPr/>
                <p14:nvPr/>
              </p14:nvContentPartPr>
              <p14:xfrm>
                <a:off x="10961900" y="4955446"/>
                <a:ext cx="9720" cy="5148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9FA96F2F-BFA3-8589-02C0-CD767D1AA1C8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10954340" y="4947886"/>
                  <a:ext cx="2448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B67D6BAF-F3D1-4763-6207-541CD1FFF05C}"/>
                    </a:ext>
                  </a:extLst>
                </p14:cNvPr>
                <p14:cNvContentPartPr/>
                <p14:nvPr/>
              </p14:nvContentPartPr>
              <p14:xfrm>
                <a:off x="10863260" y="5046886"/>
                <a:ext cx="185040" cy="126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B67D6BAF-F3D1-4763-6207-541CD1FFF05C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10855700" y="5039326"/>
                  <a:ext cx="200160" cy="2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7" name="Gruppo 516">
            <a:extLst>
              <a:ext uri="{FF2B5EF4-FFF2-40B4-BE49-F238E27FC236}">
                <a16:creationId xmlns:a16="http://schemas.microsoft.com/office/drawing/2014/main" id="{2E5661DD-C507-3BB5-81AA-EA1D50BFD16B}"/>
              </a:ext>
            </a:extLst>
          </p:cNvPr>
          <p:cNvGrpSpPr/>
          <p:nvPr/>
        </p:nvGrpSpPr>
        <p:grpSpPr>
          <a:xfrm>
            <a:off x="10430900" y="5298526"/>
            <a:ext cx="606240" cy="185760"/>
            <a:chOff x="10430900" y="5298526"/>
            <a:chExt cx="606240" cy="185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53601FC7-373D-8946-6125-0C3F353BF563}"/>
                    </a:ext>
                  </a:extLst>
                </p14:cNvPr>
                <p14:cNvContentPartPr/>
                <p14:nvPr/>
              </p14:nvContentPartPr>
              <p14:xfrm>
                <a:off x="10430900" y="5315446"/>
                <a:ext cx="137160" cy="12672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53601FC7-373D-8946-6125-0C3F353BF563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10423340" y="5307886"/>
                  <a:ext cx="15228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7E274F29-ED4E-D31F-049C-5A83CDF57A73}"/>
                    </a:ext>
                  </a:extLst>
                </p14:cNvPr>
                <p14:cNvContentPartPr/>
                <p14:nvPr/>
              </p14:nvContentPartPr>
              <p14:xfrm>
                <a:off x="10634660" y="5318686"/>
                <a:ext cx="12600" cy="15516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7E274F29-ED4E-D31F-049C-5A83CDF57A73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10627460" y="5311126"/>
                  <a:ext cx="2772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32688D1D-600F-0F13-F62B-0F99F771C4F3}"/>
                    </a:ext>
                  </a:extLst>
                </p14:cNvPr>
                <p14:cNvContentPartPr/>
                <p14:nvPr/>
              </p14:nvContentPartPr>
              <p14:xfrm>
                <a:off x="10724300" y="5298526"/>
                <a:ext cx="106560" cy="1620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32688D1D-600F-0F13-F62B-0F99F771C4F3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10716740" y="5290966"/>
                  <a:ext cx="12168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A48BFD52-DEBC-0AC4-5016-5FF76A278C75}"/>
                    </a:ext>
                  </a:extLst>
                </p14:cNvPr>
                <p14:cNvContentPartPr/>
                <p14:nvPr/>
              </p14:nvContentPartPr>
              <p14:xfrm>
                <a:off x="10701260" y="5308246"/>
                <a:ext cx="151920" cy="14004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A48BFD52-DEBC-0AC4-5016-5FF76A278C75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10693700" y="5300686"/>
                  <a:ext cx="1670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6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D9D6FB5D-AA5A-EE6F-FCAF-953C3C3768C0}"/>
                    </a:ext>
                  </a:extLst>
                </p14:cNvPr>
                <p14:cNvContentPartPr/>
                <p14:nvPr/>
              </p14:nvContentPartPr>
              <p14:xfrm>
                <a:off x="10857140" y="5311846"/>
                <a:ext cx="46800" cy="17244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D9D6FB5D-AA5A-EE6F-FCAF-953C3C3768C0}"/>
                    </a:ext>
                  </a:extLst>
                </p:cNvPr>
                <p:cNvPicPr/>
                <p:nvPr/>
              </p:nvPicPr>
              <p:blipFill>
                <a:blip r:embed="rId717"/>
                <a:stretch>
                  <a:fillRect/>
                </a:stretch>
              </p:blipFill>
              <p:spPr>
                <a:xfrm>
                  <a:off x="10849580" y="5304286"/>
                  <a:ext cx="619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8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7E10615F-30FE-305E-AAE5-E065B8F2A0DB}"/>
                    </a:ext>
                  </a:extLst>
                </p14:cNvPr>
                <p14:cNvContentPartPr/>
                <p14:nvPr/>
              </p14:nvContentPartPr>
              <p14:xfrm>
                <a:off x="10870460" y="5411926"/>
                <a:ext cx="166680" cy="4140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7E10615F-30FE-305E-AAE5-E065B8F2A0DB}"/>
                    </a:ext>
                  </a:extLst>
                </p:cNvPr>
                <p:cNvPicPr/>
                <p:nvPr/>
              </p:nvPicPr>
              <p:blipFill>
                <a:blip r:embed="rId719"/>
                <a:stretch>
                  <a:fillRect/>
                </a:stretch>
              </p:blipFill>
              <p:spPr>
                <a:xfrm>
                  <a:off x="10862900" y="5404366"/>
                  <a:ext cx="181800" cy="56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0">
            <p14:nvContentPartPr>
              <p14:cNvPr id="518" name="Input penna 517">
                <a:extLst>
                  <a:ext uri="{FF2B5EF4-FFF2-40B4-BE49-F238E27FC236}">
                    <a16:creationId xmlns:a16="http://schemas.microsoft.com/office/drawing/2014/main" id="{ACC2CDA1-F282-9883-0853-1A7F3280E718}"/>
                  </a:ext>
                </a:extLst>
              </p14:cNvPr>
              <p14:cNvContentPartPr/>
              <p14:nvPr/>
            </p14:nvContentPartPr>
            <p14:xfrm>
              <a:off x="6395617" y="5173047"/>
              <a:ext cx="550800" cy="65520"/>
            </p14:xfrm>
          </p:contentPart>
        </mc:Choice>
        <mc:Fallback>
          <p:pic>
            <p:nvPicPr>
              <p:cNvPr id="518" name="Input penna 517">
                <a:extLst>
                  <a:ext uri="{FF2B5EF4-FFF2-40B4-BE49-F238E27FC236}">
                    <a16:creationId xmlns:a16="http://schemas.microsoft.com/office/drawing/2014/main" id="{ACC2CDA1-F282-9883-0853-1A7F3280E718}"/>
                  </a:ext>
                </a:extLst>
              </p:cNvPr>
              <p:cNvPicPr/>
              <p:nvPr/>
            </p:nvPicPr>
            <p:blipFill>
              <a:blip r:embed="rId721"/>
              <a:stretch>
                <a:fillRect/>
              </a:stretch>
            </p:blipFill>
            <p:spPr>
              <a:xfrm>
                <a:off x="6388057" y="5165487"/>
                <a:ext cx="565560" cy="8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22" name="Gruppo 521">
            <a:extLst>
              <a:ext uri="{FF2B5EF4-FFF2-40B4-BE49-F238E27FC236}">
                <a16:creationId xmlns:a16="http://schemas.microsoft.com/office/drawing/2014/main" id="{D5112CFF-24EE-DFA8-9BD8-7BB02AA9C3AC}"/>
              </a:ext>
            </a:extLst>
          </p:cNvPr>
          <p:cNvGrpSpPr/>
          <p:nvPr/>
        </p:nvGrpSpPr>
        <p:grpSpPr>
          <a:xfrm>
            <a:off x="3970308" y="5454053"/>
            <a:ext cx="313920" cy="319320"/>
            <a:chOff x="3970308" y="5454053"/>
            <a:chExt cx="313920" cy="31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2">
              <p14:nvContentPartPr>
                <p14:cNvPr id="519" name="Input penna 518">
                  <a:extLst>
                    <a:ext uri="{FF2B5EF4-FFF2-40B4-BE49-F238E27FC236}">
                      <a16:creationId xmlns:a16="http://schemas.microsoft.com/office/drawing/2014/main" id="{5948A436-C1BF-913D-F9D9-17572660112E}"/>
                    </a:ext>
                  </a:extLst>
                </p14:cNvPr>
                <p14:cNvContentPartPr/>
                <p14:nvPr/>
              </p14:nvContentPartPr>
              <p14:xfrm>
                <a:off x="3970308" y="5560613"/>
                <a:ext cx="153720" cy="119160"/>
              </p14:xfrm>
            </p:contentPart>
          </mc:Choice>
          <mc:Fallback>
            <p:pic>
              <p:nvPicPr>
                <p:cNvPr id="519" name="Input penna 518">
                  <a:extLst>
                    <a:ext uri="{FF2B5EF4-FFF2-40B4-BE49-F238E27FC236}">
                      <a16:creationId xmlns:a16="http://schemas.microsoft.com/office/drawing/2014/main" id="{5948A436-C1BF-913D-F9D9-17572660112E}"/>
                    </a:ext>
                  </a:extLst>
                </p:cNvPr>
                <p:cNvPicPr/>
                <p:nvPr/>
              </p:nvPicPr>
              <p:blipFill>
                <a:blip r:embed="rId723"/>
                <a:stretch>
                  <a:fillRect/>
                </a:stretch>
              </p:blipFill>
              <p:spPr>
                <a:xfrm>
                  <a:off x="3962748" y="5553053"/>
                  <a:ext cx="16848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4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79979B93-D03A-18A1-943C-684B4BF92309}"/>
                    </a:ext>
                  </a:extLst>
                </p14:cNvPr>
                <p14:cNvContentPartPr/>
                <p14:nvPr/>
              </p14:nvContentPartPr>
              <p14:xfrm>
                <a:off x="3994068" y="5454053"/>
                <a:ext cx="290160" cy="31932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79979B93-D03A-18A1-943C-684B4BF92309}"/>
                    </a:ext>
                  </a:extLst>
                </p:cNvPr>
                <p:cNvPicPr/>
                <p:nvPr/>
              </p:nvPicPr>
              <p:blipFill>
                <a:blip r:embed="rId725"/>
                <a:stretch>
                  <a:fillRect/>
                </a:stretch>
              </p:blipFill>
              <p:spPr>
                <a:xfrm>
                  <a:off x="3986508" y="5446493"/>
                  <a:ext cx="305280" cy="33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6">
            <p14:nvContentPartPr>
              <p14:cNvPr id="523" name="Input penna 522">
                <a:extLst>
                  <a:ext uri="{FF2B5EF4-FFF2-40B4-BE49-F238E27FC236}">
                    <a16:creationId xmlns:a16="http://schemas.microsoft.com/office/drawing/2014/main" id="{48708C0F-DC66-7E22-C88B-4BE0193736AA}"/>
                  </a:ext>
                </a:extLst>
              </p14:cNvPr>
              <p14:cNvContentPartPr/>
              <p14:nvPr/>
            </p14:nvContentPartPr>
            <p14:xfrm>
              <a:off x="5230668" y="5125373"/>
              <a:ext cx="172440" cy="8640"/>
            </p14:xfrm>
          </p:contentPart>
        </mc:Choice>
        <mc:Fallback>
          <p:pic>
            <p:nvPicPr>
              <p:cNvPr id="523" name="Input penna 522">
                <a:extLst>
                  <a:ext uri="{FF2B5EF4-FFF2-40B4-BE49-F238E27FC236}">
                    <a16:creationId xmlns:a16="http://schemas.microsoft.com/office/drawing/2014/main" id="{48708C0F-DC66-7E22-C88B-4BE0193736AA}"/>
                  </a:ext>
                </a:extLst>
              </p:cNvPr>
              <p:cNvPicPr/>
              <p:nvPr/>
            </p:nvPicPr>
            <p:blipFill>
              <a:blip r:embed="rId727"/>
              <a:stretch>
                <a:fillRect/>
              </a:stretch>
            </p:blipFill>
            <p:spPr>
              <a:xfrm>
                <a:off x="5223108" y="5117813"/>
                <a:ext cx="187560" cy="23760"/>
              </a:xfrm>
              <a:prstGeom prst="rect">
                <a:avLst/>
              </a:prstGeom>
            </p:spPr>
          </p:pic>
        </mc:Fallback>
      </mc:AlternateContent>
      <p:grpSp>
        <p:nvGrpSpPr>
          <p:cNvPr id="531" name="Gruppo 530">
            <a:extLst>
              <a:ext uri="{FF2B5EF4-FFF2-40B4-BE49-F238E27FC236}">
                <a16:creationId xmlns:a16="http://schemas.microsoft.com/office/drawing/2014/main" id="{F816A8AE-B046-16B9-C3B8-552EBEB02960}"/>
              </a:ext>
            </a:extLst>
          </p:cNvPr>
          <p:cNvGrpSpPr/>
          <p:nvPr/>
        </p:nvGrpSpPr>
        <p:grpSpPr>
          <a:xfrm>
            <a:off x="4520748" y="4753853"/>
            <a:ext cx="338040" cy="135720"/>
            <a:chOff x="4520748" y="4753853"/>
            <a:chExt cx="338040" cy="13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76D0C752-2ECA-B938-66AE-C477BBC2A657}"/>
                    </a:ext>
                  </a:extLst>
                </p14:cNvPr>
                <p14:cNvContentPartPr/>
                <p14:nvPr/>
              </p14:nvContentPartPr>
              <p14:xfrm>
                <a:off x="4520748" y="4753853"/>
                <a:ext cx="100440" cy="2124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76D0C752-2ECA-B938-66AE-C477BBC2A657}"/>
                    </a:ext>
                  </a:extLst>
                </p:cNvPr>
                <p:cNvPicPr/>
                <p:nvPr/>
              </p:nvPicPr>
              <p:blipFill>
                <a:blip r:embed="rId729"/>
                <a:stretch>
                  <a:fillRect/>
                </a:stretch>
              </p:blipFill>
              <p:spPr>
                <a:xfrm>
                  <a:off x="4513188" y="4746293"/>
                  <a:ext cx="1155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0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41303CE8-AA56-5B73-EC0D-BD71E0F01991}"/>
                    </a:ext>
                  </a:extLst>
                </p14:cNvPr>
                <p14:cNvContentPartPr/>
                <p14:nvPr/>
              </p14:nvContentPartPr>
              <p14:xfrm>
                <a:off x="4562868" y="4777613"/>
                <a:ext cx="23040" cy="7740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41303CE8-AA56-5B73-EC0D-BD71E0F01991}"/>
                    </a:ext>
                  </a:extLst>
                </p:cNvPr>
                <p:cNvPicPr/>
                <p:nvPr/>
              </p:nvPicPr>
              <p:blipFill>
                <a:blip r:embed="rId731"/>
                <a:stretch>
                  <a:fillRect/>
                </a:stretch>
              </p:blipFill>
              <p:spPr>
                <a:xfrm>
                  <a:off x="4555308" y="4770053"/>
                  <a:ext cx="3816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58A84E8B-8221-B697-A26D-17D59633BD65}"/>
                    </a:ext>
                  </a:extLst>
                </p14:cNvPr>
                <p14:cNvContentPartPr/>
                <p14:nvPr/>
              </p14:nvContentPartPr>
              <p14:xfrm>
                <a:off x="4604628" y="4758533"/>
                <a:ext cx="69120" cy="10332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58A84E8B-8221-B697-A26D-17D59633BD65}"/>
                    </a:ext>
                  </a:extLst>
                </p:cNvPr>
                <p:cNvPicPr/>
                <p:nvPr/>
              </p:nvPicPr>
              <p:blipFill>
                <a:blip r:embed="rId733"/>
                <a:stretch>
                  <a:fillRect/>
                </a:stretch>
              </p:blipFill>
              <p:spPr>
                <a:xfrm>
                  <a:off x="4597068" y="4750973"/>
                  <a:ext cx="842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C10B2900-2960-6614-1037-95C5AE12251F}"/>
                    </a:ext>
                  </a:extLst>
                </p14:cNvPr>
                <p14:cNvContentPartPr/>
                <p14:nvPr/>
              </p14:nvContentPartPr>
              <p14:xfrm>
                <a:off x="4670508" y="4762493"/>
                <a:ext cx="43560" cy="10692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C10B2900-2960-6614-1037-95C5AE12251F}"/>
                    </a:ext>
                  </a:extLst>
                </p:cNvPr>
                <p:cNvPicPr/>
                <p:nvPr/>
              </p:nvPicPr>
              <p:blipFill>
                <a:blip r:embed="rId735"/>
                <a:stretch>
                  <a:fillRect/>
                </a:stretch>
              </p:blipFill>
              <p:spPr>
                <a:xfrm>
                  <a:off x="4662948" y="4754933"/>
                  <a:ext cx="586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5E0C9839-F1E3-8BB9-F55D-EE99916CB1F0}"/>
                    </a:ext>
                  </a:extLst>
                </p14:cNvPr>
                <p14:cNvContentPartPr/>
                <p14:nvPr/>
              </p14:nvContentPartPr>
              <p14:xfrm>
                <a:off x="4734228" y="4762133"/>
                <a:ext cx="48240" cy="12744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5E0C9839-F1E3-8BB9-F55D-EE99916CB1F0}"/>
                    </a:ext>
                  </a:extLst>
                </p:cNvPr>
                <p:cNvPicPr/>
                <p:nvPr/>
              </p:nvPicPr>
              <p:blipFill>
                <a:blip r:embed="rId737"/>
                <a:stretch>
                  <a:fillRect/>
                </a:stretch>
              </p:blipFill>
              <p:spPr>
                <a:xfrm>
                  <a:off x="4726668" y="4754573"/>
                  <a:ext cx="6300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5D5E944F-848B-011C-8D60-10D1CEE8FC3D}"/>
                    </a:ext>
                  </a:extLst>
                </p14:cNvPr>
                <p14:cNvContentPartPr/>
                <p14:nvPr/>
              </p14:nvContentPartPr>
              <p14:xfrm>
                <a:off x="4806588" y="4755653"/>
                <a:ext cx="52200" cy="8424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5D5E944F-848B-011C-8D60-10D1CEE8FC3D}"/>
                    </a:ext>
                  </a:extLst>
                </p:cNvPr>
                <p:cNvPicPr/>
                <p:nvPr/>
              </p:nvPicPr>
              <p:blipFill>
                <a:blip r:embed="rId739"/>
                <a:stretch>
                  <a:fillRect/>
                </a:stretch>
              </p:blipFill>
              <p:spPr>
                <a:xfrm>
                  <a:off x="4799028" y="4748093"/>
                  <a:ext cx="67320" cy="99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1" name="Gruppo 560">
            <a:extLst>
              <a:ext uri="{FF2B5EF4-FFF2-40B4-BE49-F238E27FC236}">
                <a16:creationId xmlns:a16="http://schemas.microsoft.com/office/drawing/2014/main" id="{FDF7BD7F-6EEB-4E1E-1F20-A831B1784F17}"/>
              </a:ext>
            </a:extLst>
          </p:cNvPr>
          <p:cNvGrpSpPr/>
          <p:nvPr/>
        </p:nvGrpSpPr>
        <p:grpSpPr>
          <a:xfrm>
            <a:off x="4966428" y="5719013"/>
            <a:ext cx="749160" cy="208440"/>
            <a:chOff x="4966428" y="5719013"/>
            <a:chExt cx="749160" cy="20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0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AB767EA0-3888-B673-B3B4-EEE49E5757B9}"/>
                    </a:ext>
                  </a:extLst>
                </p14:cNvPr>
                <p14:cNvContentPartPr/>
                <p14:nvPr/>
              </p14:nvContentPartPr>
              <p14:xfrm>
                <a:off x="4966428" y="5785973"/>
                <a:ext cx="151920" cy="14148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AB767EA0-3888-B673-B3B4-EEE49E5757B9}"/>
                    </a:ext>
                  </a:extLst>
                </p:cNvPr>
                <p:cNvPicPr/>
                <p:nvPr/>
              </p:nvPicPr>
              <p:blipFill>
                <a:blip r:embed="rId741"/>
                <a:stretch>
                  <a:fillRect/>
                </a:stretch>
              </p:blipFill>
              <p:spPr>
                <a:xfrm>
                  <a:off x="4958868" y="5778413"/>
                  <a:ext cx="167040" cy="15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2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16BC3224-B3EF-00C8-9853-9D492AF5FB53}"/>
                    </a:ext>
                  </a:extLst>
                </p14:cNvPr>
                <p14:cNvContentPartPr/>
                <p14:nvPr/>
              </p14:nvContentPartPr>
              <p14:xfrm>
                <a:off x="5002788" y="5842133"/>
                <a:ext cx="92880" cy="1944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16BC3224-B3EF-00C8-9853-9D492AF5FB53}"/>
                    </a:ext>
                  </a:extLst>
                </p:cNvPr>
                <p:cNvPicPr/>
                <p:nvPr/>
              </p:nvPicPr>
              <p:blipFill>
                <a:blip r:embed="rId743"/>
                <a:stretch>
                  <a:fillRect/>
                </a:stretch>
              </p:blipFill>
              <p:spPr>
                <a:xfrm>
                  <a:off x="4995588" y="5834573"/>
                  <a:ext cx="1080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4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4E43BFA8-E8A7-A839-FDC2-B098195BEC9B}"/>
                    </a:ext>
                  </a:extLst>
                </p14:cNvPr>
                <p14:cNvContentPartPr/>
                <p14:nvPr/>
              </p14:nvContentPartPr>
              <p14:xfrm>
                <a:off x="5150028" y="5757893"/>
                <a:ext cx="6840" cy="16308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4E43BFA8-E8A7-A839-FDC2-B098195BEC9B}"/>
                    </a:ext>
                  </a:extLst>
                </p:cNvPr>
                <p:cNvPicPr/>
                <p:nvPr/>
              </p:nvPicPr>
              <p:blipFill>
                <a:blip r:embed="rId745"/>
                <a:stretch>
                  <a:fillRect/>
                </a:stretch>
              </p:blipFill>
              <p:spPr>
                <a:xfrm>
                  <a:off x="5142828" y="5750333"/>
                  <a:ext cx="2196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6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769A4D8E-CCF9-FC00-DB20-F4AC4A1A6293}"/>
                    </a:ext>
                  </a:extLst>
                </p14:cNvPr>
                <p14:cNvContentPartPr/>
                <p14:nvPr/>
              </p14:nvContentPartPr>
              <p14:xfrm>
                <a:off x="5149668" y="5862653"/>
                <a:ext cx="54360" cy="1296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769A4D8E-CCF9-FC00-DB20-F4AC4A1A6293}"/>
                    </a:ext>
                  </a:extLst>
                </p:cNvPr>
                <p:cNvPicPr/>
                <p:nvPr/>
              </p:nvPicPr>
              <p:blipFill>
                <a:blip r:embed="rId747"/>
                <a:stretch>
                  <a:fillRect/>
                </a:stretch>
              </p:blipFill>
              <p:spPr>
                <a:xfrm>
                  <a:off x="5142108" y="5855093"/>
                  <a:ext cx="691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8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16F6F648-3A03-C3B7-70EF-C87BC711A0F4}"/>
                    </a:ext>
                  </a:extLst>
                </p14:cNvPr>
                <p14:cNvContentPartPr/>
                <p14:nvPr/>
              </p14:nvContentPartPr>
              <p14:xfrm>
                <a:off x="5212308" y="5756453"/>
                <a:ext cx="77040" cy="12600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16F6F648-3A03-C3B7-70EF-C87BC711A0F4}"/>
                    </a:ext>
                  </a:extLst>
                </p:cNvPr>
                <p:cNvPicPr/>
                <p:nvPr/>
              </p:nvPicPr>
              <p:blipFill>
                <a:blip r:embed="rId749"/>
                <a:stretch>
                  <a:fillRect/>
                </a:stretch>
              </p:blipFill>
              <p:spPr>
                <a:xfrm>
                  <a:off x="5204748" y="5748893"/>
                  <a:ext cx="9216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0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872B3EED-3331-36BE-1D2A-0782CD202DA0}"/>
                    </a:ext>
                  </a:extLst>
                </p14:cNvPr>
                <p14:cNvContentPartPr/>
                <p14:nvPr/>
              </p14:nvContentPartPr>
              <p14:xfrm>
                <a:off x="5227068" y="5825573"/>
                <a:ext cx="72720" cy="198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872B3EED-3331-36BE-1D2A-0782CD202DA0}"/>
                    </a:ext>
                  </a:extLst>
                </p:cNvPr>
                <p:cNvPicPr/>
                <p:nvPr/>
              </p:nvPicPr>
              <p:blipFill>
                <a:blip r:embed="rId751"/>
                <a:stretch>
                  <a:fillRect/>
                </a:stretch>
              </p:blipFill>
              <p:spPr>
                <a:xfrm>
                  <a:off x="5219868" y="5818013"/>
                  <a:ext cx="8784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2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FC46B826-9BBE-6DC1-1980-4655000F10B6}"/>
                    </a:ext>
                  </a:extLst>
                </p14:cNvPr>
                <p14:cNvContentPartPr/>
                <p14:nvPr/>
              </p14:nvContentPartPr>
              <p14:xfrm>
                <a:off x="5320668" y="5726213"/>
                <a:ext cx="50760" cy="15948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FC46B826-9BBE-6DC1-1980-4655000F10B6}"/>
                    </a:ext>
                  </a:extLst>
                </p:cNvPr>
                <p:cNvPicPr/>
                <p:nvPr/>
              </p:nvPicPr>
              <p:blipFill>
                <a:blip r:embed="rId753"/>
                <a:stretch>
                  <a:fillRect/>
                </a:stretch>
              </p:blipFill>
              <p:spPr>
                <a:xfrm>
                  <a:off x="5313108" y="5718653"/>
                  <a:ext cx="6588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4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48A9543A-CD58-9B79-0927-0276122F89BE}"/>
                    </a:ext>
                  </a:extLst>
                </p14:cNvPr>
                <p14:cNvContentPartPr/>
                <p14:nvPr/>
              </p14:nvContentPartPr>
              <p14:xfrm>
                <a:off x="5320668" y="5804693"/>
                <a:ext cx="68040" cy="540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48A9543A-CD58-9B79-0927-0276122F89BE}"/>
                    </a:ext>
                  </a:extLst>
                </p:cNvPr>
                <p:cNvPicPr/>
                <p:nvPr/>
              </p:nvPicPr>
              <p:blipFill>
                <a:blip r:embed="rId755"/>
                <a:stretch>
                  <a:fillRect/>
                </a:stretch>
              </p:blipFill>
              <p:spPr>
                <a:xfrm>
                  <a:off x="5313108" y="5797133"/>
                  <a:ext cx="8316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6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2BD3A9E4-5839-5731-7320-D76657058BAD}"/>
                    </a:ext>
                  </a:extLst>
                </p14:cNvPr>
                <p14:cNvContentPartPr/>
                <p14:nvPr/>
              </p14:nvContentPartPr>
              <p14:xfrm>
                <a:off x="5422908" y="5722253"/>
                <a:ext cx="30960" cy="18360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2BD3A9E4-5839-5731-7320-D76657058BAD}"/>
                    </a:ext>
                  </a:extLst>
                </p:cNvPr>
                <p:cNvPicPr/>
                <p:nvPr/>
              </p:nvPicPr>
              <p:blipFill>
                <a:blip r:embed="rId757"/>
                <a:stretch>
                  <a:fillRect/>
                </a:stretch>
              </p:blipFill>
              <p:spPr>
                <a:xfrm>
                  <a:off x="5415348" y="5714693"/>
                  <a:ext cx="4608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8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D00BE47B-27FF-EBFD-4386-7D2ED6C5682A}"/>
                    </a:ext>
                  </a:extLst>
                </p14:cNvPr>
                <p14:cNvContentPartPr/>
                <p14:nvPr/>
              </p14:nvContentPartPr>
              <p14:xfrm>
                <a:off x="5422908" y="5826293"/>
                <a:ext cx="70560" cy="2808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D00BE47B-27FF-EBFD-4386-7D2ED6C5682A}"/>
                    </a:ext>
                  </a:extLst>
                </p:cNvPr>
                <p:cNvPicPr/>
                <p:nvPr/>
              </p:nvPicPr>
              <p:blipFill>
                <a:blip r:embed="rId759"/>
                <a:stretch>
                  <a:fillRect/>
                </a:stretch>
              </p:blipFill>
              <p:spPr>
                <a:xfrm>
                  <a:off x="5415348" y="5818733"/>
                  <a:ext cx="853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0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EB021682-C73B-9931-5A60-505CED882328}"/>
                    </a:ext>
                  </a:extLst>
                </p14:cNvPr>
                <p14:cNvContentPartPr/>
                <p14:nvPr/>
              </p14:nvContentPartPr>
              <p14:xfrm>
                <a:off x="5517588" y="5737733"/>
                <a:ext cx="60840" cy="12960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EB021682-C73B-9931-5A60-505CED882328}"/>
                    </a:ext>
                  </a:extLst>
                </p:cNvPr>
                <p:cNvPicPr/>
                <p:nvPr/>
              </p:nvPicPr>
              <p:blipFill>
                <a:blip r:embed="rId761"/>
                <a:stretch>
                  <a:fillRect/>
                </a:stretch>
              </p:blipFill>
              <p:spPr>
                <a:xfrm>
                  <a:off x="5510028" y="5730173"/>
                  <a:ext cx="75960" cy="14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2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CE28037D-0577-1ADD-620B-05E898C46B71}"/>
                    </a:ext>
                  </a:extLst>
                </p14:cNvPr>
                <p14:cNvContentPartPr/>
                <p14:nvPr/>
              </p14:nvContentPartPr>
              <p14:xfrm>
                <a:off x="5542428" y="5809373"/>
                <a:ext cx="88200" cy="3312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CE28037D-0577-1ADD-620B-05E898C46B71}"/>
                    </a:ext>
                  </a:extLst>
                </p:cNvPr>
                <p:cNvPicPr/>
                <p:nvPr/>
              </p:nvPicPr>
              <p:blipFill>
                <a:blip r:embed="rId763"/>
                <a:stretch>
                  <a:fillRect/>
                </a:stretch>
              </p:blipFill>
              <p:spPr>
                <a:xfrm>
                  <a:off x="5534868" y="5801813"/>
                  <a:ext cx="10332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4">
              <p14:nvContentPartPr>
                <p14:cNvPr id="544" name="Input penna 543">
                  <a:extLst>
                    <a:ext uri="{FF2B5EF4-FFF2-40B4-BE49-F238E27FC236}">
                      <a16:creationId xmlns:a16="http://schemas.microsoft.com/office/drawing/2014/main" id="{B0DB32AC-BA70-EE14-68F2-4D8C56007B2D}"/>
                    </a:ext>
                  </a:extLst>
                </p14:cNvPr>
                <p14:cNvContentPartPr/>
                <p14:nvPr/>
              </p14:nvContentPartPr>
              <p14:xfrm>
                <a:off x="5688588" y="5719013"/>
                <a:ext cx="27000" cy="203400"/>
              </p14:xfrm>
            </p:contentPart>
          </mc:Choice>
          <mc:Fallback>
            <p:pic>
              <p:nvPicPr>
                <p:cNvPr id="544" name="Input penna 543">
                  <a:extLst>
                    <a:ext uri="{FF2B5EF4-FFF2-40B4-BE49-F238E27FC236}">
                      <a16:creationId xmlns:a16="http://schemas.microsoft.com/office/drawing/2014/main" id="{B0DB32AC-BA70-EE14-68F2-4D8C56007B2D}"/>
                    </a:ext>
                  </a:extLst>
                </p:cNvPr>
                <p:cNvPicPr/>
                <p:nvPr/>
              </p:nvPicPr>
              <p:blipFill>
                <a:blip r:embed="rId765"/>
                <a:stretch>
                  <a:fillRect/>
                </a:stretch>
              </p:blipFill>
              <p:spPr>
                <a:xfrm>
                  <a:off x="5681028" y="5711453"/>
                  <a:ext cx="4212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6">
              <p14:nvContentPartPr>
                <p14:cNvPr id="547" name="Input penna 546">
                  <a:extLst>
                    <a:ext uri="{FF2B5EF4-FFF2-40B4-BE49-F238E27FC236}">
                      <a16:creationId xmlns:a16="http://schemas.microsoft.com/office/drawing/2014/main" id="{15F8D00B-2A12-2BA5-734A-3E10784C9D62}"/>
                    </a:ext>
                  </a:extLst>
                </p14:cNvPr>
                <p14:cNvContentPartPr/>
                <p14:nvPr/>
              </p14:nvContentPartPr>
              <p14:xfrm>
                <a:off x="5596068" y="5821253"/>
                <a:ext cx="89640" cy="7560"/>
              </p14:xfrm>
            </p:contentPart>
          </mc:Choice>
          <mc:Fallback>
            <p:pic>
              <p:nvPicPr>
                <p:cNvPr id="547" name="Input penna 546">
                  <a:extLst>
                    <a:ext uri="{FF2B5EF4-FFF2-40B4-BE49-F238E27FC236}">
                      <a16:creationId xmlns:a16="http://schemas.microsoft.com/office/drawing/2014/main" id="{15F8D00B-2A12-2BA5-734A-3E10784C9D62}"/>
                    </a:ext>
                  </a:extLst>
                </p:cNvPr>
                <p:cNvPicPr/>
                <p:nvPr/>
              </p:nvPicPr>
              <p:blipFill>
                <a:blip r:embed="rId767"/>
                <a:stretch>
                  <a:fillRect/>
                </a:stretch>
              </p:blipFill>
              <p:spPr>
                <a:xfrm>
                  <a:off x="5588508" y="5813693"/>
                  <a:ext cx="104400" cy="2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9" name="Gruppo 558">
            <a:extLst>
              <a:ext uri="{FF2B5EF4-FFF2-40B4-BE49-F238E27FC236}">
                <a16:creationId xmlns:a16="http://schemas.microsoft.com/office/drawing/2014/main" id="{C5F788A0-0BF0-5F26-02B6-BDD12B625F2A}"/>
              </a:ext>
            </a:extLst>
          </p:cNvPr>
          <p:cNvGrpSpPr/>
          <p:nvPr/>
        </p:nvGrpSpPr>
        <p:grpSpPr>
          <a:xfrm>
            <a:off x="5898468" y="5619293"/>
            <a:ext cx="1214280" cy="288000"/>
            <a:chOff x="5898468" y="5619293"/>
            <a:chExt cx="1214280" cy="28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68">
              <p14:nvContentPartPr>
                <p14:cNvPr id="545" name="Input penna 544">
                  <a:extLst>
                    <a:ext uri="{FF2B5EF4-FFF2-40B4-BE49-F238E27FC236}">
                      <a16:creationId xmlns:a16="http://schemas.microsoft.com/office/drawing/2014/main" id="{84D09814-304C-EEE4-D091-391A4AA51216}"/>
                    </a:ext>
                  </a:extLst>
                </p14:cNvPr>
                <p14:cNvContentPartPr/>
                <p14:nvPr/>
              </p14:nvContentPartPr>
              <p14:xfrm>
                <a:off x="5942748" y="5803613"/>
                <a:ext cx="119520" cy="16920"/>
              </p14:xfrm>
            </p:contentPart>
          </mc:Choice>
          <mc:Fallback>
            <p:pic>
              <p:nvPicPr>
                <p:cNvPr id="545" name="Input penna 544">
                  <a:extLst>
                    <a:ext uri="{FF2B5EF4-FFF2-40B4-BE49-F238E27FC236}">
                      <a16:creationId xmlns:a16="http://schemas.microsoft.com/office/drawing/2014/main" id="{84D09814-304C-EEE4-D091-391A4AA51216}"/>
                    </a:ext>
                  </a:extLst>
                </p:cNvPr>
                <p:cNvPicPr/>
                <p:nvPr/>
              </p:nvPicPr>
              <p:blipFill>
                <a:blip r:embed="rId769"/>
                <a:stretch>
                  <a:fillRect/>
                </a:stretch>
              </p:blipFill>
              <p:spPr>
                <a:xfrm>
                  <a:off x="5935188" y="5796413"/>
                  <a:ext cx="134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0">
              <p14:nvContentPartPr>
                <p14:cNvPr id="546" name="Input penna 545">
                  <a:extLst>
                    <a:ext uri="{FF2B5EF4-FFF2-40B4-BE49-F238E27FC236}">
                      <a16:creationId xmlns:a16="http://schemas.microsoft.com/office/drawing/2014/main" id="{BB19E0CC-62D8-3403-F085-75A4080F8070}"/>
                    </a:ext>
                  </a:extLst>
                </p14:cNvPr>
                <p14:cNvContentPartPr/>
                <p14:nvPr/>
              </p14:nvContentPartPr>
              <p14:xfrm>
                <a:off x="5898468" y="5876333"/>
                <a:ext cx="101520" cy="24480"/>
              </p14:xfrm>
            </p:contentPart>
          </mc:Choice>
          <mc:Fallback>
            <p:pic>
              <p:nvPicPr>
                <p:cNvPr id="546" name="Input penna 545">
                  <a:extLst>
                    <a:ext uri="{FF2B5EF4-FFF2-40B4-BE49-F238E27FC236}">
                      <a16:creationId xmlns:a16="http://schemas.microsoft.com/office/drawing/2014/main" id="{BB19E0CC-62D8-3403-F085-75A4080F8070}"/>
                    </a:ext>
                  </a:extLst>
                </p:cNvPr>
                <p:cNvPicPr/>
                <p:nvPr/>
              </p:nvPicPr>
              <p:blipFill>
                <a:blip r:embed="rId771"/>
                <a:stretch>
                  <a:fillRect/>
                </a:stretch>
              </p:blipFill>
              <p:spPr>
                <a:xfrm>
                  <a:off x="5890908" y="5868773"/>
                  <a:ext cx="11664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2">
              <p14:nvContentPartPr>
                <p14:cNvPr id="548" name="Input penna 547">
                  <a:extLst>
                    <a:ext uri="{FF2B5EF4-FFF2-40B4-BE49-F238E27FC236}">
                      <a16:creationId xmlns:a16="http://schemas.microsoft.com/office/drawing/2014/main" id="{E03B3D6A-E508-3B71-1E81-76671FF48237}"/>
                    </a:ext>
                  </a:extLst>
                </p14:cNvPr>
                <p14:cNvContentPartPr/>
                <p14:nvPr/>
              </p14:nvContentPartPr>
              <p14:xfrm>
                <a:off x="6160188" y="5729453"/>
                <a:ext cx="58320" cy="177840"/>
              </p14:xfrm>
            </p:contentPart>
          </mc:Choice>
          <mc:Fallback>
            <p:pic>
              <p:nvPicPr>
                <p:cNvPr id="548" name="Input penna 547">
                  <a:extLst>
                    <a:ext uri="{FF2B5EF4-FFF2-40B4-BE49-F238E27FC236}">
                      <a16:creationId xmlns:a16="http://schemas.microsoft.com/office/drawing/2014/main" id="{E03B3D6A-E508-3B71-1E81-76671FF48237}"/>
                    </a:ext>
                  </a:extLst>
                </p:cNvPr>
                <p:cNvPicPr/>
                <p:nvPr/>
              </p:nvPicPr>
              <p:blipFill>
                <a:blip r:embed="rId773"/>
                <a:stretch>
                  <a:fillRect/>
                </a:stretch>
              </p:blipFill>
              <p:spPr>
                <a:xfrm>
                  <a:off x="6152988" y="5721893"/>
                  <a:ext cx="73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4">
              <p14:nvContentPartPr>
                <p14:cNvPr id="549" name="Input penna 548">
                  <a:extLst>
                    <a:ext uri="{FF2B5EF4-FFF2-40B4-BE49-F238E27FC236}">
                      <a16:creationId xmlns:a16="http://schemas.microsoft.com/office/drawing/2014/main" id="{3092DA4B-DD4D-4BED-DCCF-9F8B4C0D6161}"/>
                    </a:ext>
                  </a:extLst>
                </p14:cNvPr>
                <p14:cNvContentPartPr/>
                <p14:nvPr/>
              </p14:nvContentPartPr>
              <p14:xfrm>
                <a:off x="6235068" y="5774093"/>
                <a:ext cx="99720" cy="91080"/>
              </p14:xfrm>
            </p:contentPart>
          </mc:Choice>
          <mc:Fallback>
            <p:pic>
              <p:nvPicPr>
                <p:cNvPr id="549" name="Input penna 548">
                  <a:extLst>
                    <a:ext uri="{FF2B5EF4-FFF2-40B4-BE49-F238E27FC236}">
                      <a16:creationId xmlns:a16="http://schemas.microsoft.com/office/drawing/2014/main" id="{3092DA4B-DD4D-4BED-DCCF-9F8B4C0D6161}"/>
                    </a:ext>
                  </a:extLst>
                </p:cNvPr>
                <p:cNvPicPr/>
                <p:nvPr/>
              </p:nvPicPr>
              <p:blipFill>
                <a:blip r:embed="rId775"/>
                <a:stretch>
                  <a:fillRect/>
                </a:stretch>
              </p:blipFill>
              <p:spPr>
                <a:xfrm>
                  <a:off x="6227508" y="5766533"/>
                  <a:ext cx="11484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6">
              <p14:nvContentPartPr>
                <p14:cNvPr id="550" name="Input penna 549">
                  <a:extLst>
                    <a:ext uri="{FF2B5EF4-FFF2-40B4-BE49-F238E27FC236}">
                      <a16:creationId xmlns:a16="http://schemas.microsoft.com/office/drawing/2014/main" id="{B0B02760-06EE-641E-14A3-04A27855AB87}"/>
                    </a:ext>
                  </a:extLst>
                </p14:cNvPr>
                <p14:cNvContentPartPr/>
                <p14:nvPr/>
              </p14:nvContentPartPr>
              <p14:xfrm>
                <a:off x="6350988" y="5722973"/>
                <a:ext cx="121320" cy="182520"/>
              </p14:xfrm>
            </p:contentPart>
          </mc:Choice>
          <mc:Fallback>
            <p:pic>
              <p:nvPicPr>
                <p:cNvPr id="550" name="Input penna 549">
                  <a:extLst>
                    <a:ext uri="{FF2B5EF4-FFF2-40B4-BE49-F238E27FC236}">
                      <a16:creationId xmlns:a16="http://schemas.microsoft.com/office/drawing/2014/main" id="{B0B02760-06EE-641E-14A3-04A27855AB87}"/>
                    </a:ext>
                  </a:extLst>
                </p:cNvPr>
                <p:cNvPicPr/>
                <p:nvPr/>
              </p:nvPicPr>
              <p:blipFill>
                <a:blip r:embed="rId777"/>
                <a:stretch>
                  <a:fillRect/>
                </a:stretch>
              </p:blipFill>
              <p:spPr>
                <a:xfrm>
                  <a:off x="6343428" y="5715773"/>
                  <a:ext cx="136440" cy="19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8">
              <p14:nvContentPartPr>
                <p14:cNvPr id="551" name="Input penna 550">
                  <a:extLst>
                    <a:ext uri="{FF2B5EF4-FFF2-40B4-BE49-F238E27FC236}">
                      <a16:creationId xmlns:a16="http://schemas.microsoft.com/office/drawing/2014/main" id="{CCE69FBC-C50E-5805-4BDC-62B3A3658AC3}"/>
                    </a:ext>
                  </a:extLst>
                </p14:cNvPr>
                <p14:cNvContentPartPr/>
                <p14:nvPr/>
              </p14:nvContentPartPr>
              <p14:xfrm>
                <a:off x="6511188" y="5720093"/>
                <a:ext cx="81360" cy="122040"/>
              </p14:xfrm>
            </p:contentPart>
          </mc:Choice>
          <mc:Fallback>
            <p:pic>
              <p:nvPicPr>
                <p:cNvPr id="551" name="Input penna 550">
                  <a:extLst>
                    <a:ext uri="{FF2B5EF4-FFF2-40B4-BE49-F238E27FC236}">
                      <a16:creationId xmlns:a16="http://schemas.microsoft.com/office/drawing/2014/main" id="{CCE69FBC-C50E-5805-4BDC-62B3A3658AC3}"/>
                    </a:ext>
                  </a:extLst>
                </p:cNvPr>
                <p:cNvPicPr/>
                <p:nvPr/>
              </p:nvPicPr>
              <p:blipFill>
                <a:blip r:embed="rId779"/>
                <a:stretch>
                  <a:fillRect/>
                </a:stretch>
              </p:blipFill>
              <p:spPr>
                <a:xfrm>
                  <a:off x="6503628" y="5712533"/>
                  <a:ext cx="964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0">
              <p14:nvContentPartPr>
                <p14:cNvPr id="552" name="Input penna 551">
                  <a:extLst>
                    <a:ext uri="{FF2B5EF4-FFF2-40B4-BE49-F238E27FC236}">
                      <a16:creationId xmlns:a16="http://schemas.microsoft.com/office/drawing/2014/main" id="{87F7E68A-17E3-6D51-3BFF-9D9244C480D2}"/>
                    </a:ext>
                  </a:extLst>
                </p14:cNvPr>
                <p14:cNvContentPartPr/>
                <p14:nvPr/>
              </p14:nvContentPartPr>
              <p14:xfrm>
                <a:off x="6632868" y="5743493"/>
                <a:ext cx="23400" cy="98640"/>
              </p14:xfrm>
            </p:contentPart>
          </mc:Choice>
          <mc:Fallback>
            <p:pic>
              <p:nvPicPr>
                <p:cNvPr id="552" name="Input penna 551">
                  <a:extLst>
                    <a:ext uri="{FF2B5EF4-FFF2-40B4-BE49-F238E27FC236}">
                      <a16:creationId xmlns:a16="http://schemas.microsoft.com/office/drawing/2014/main" id="{87F7E68A-17E3-6D51-3BFF-9D9244C480D2}"/>
                    </a:ext>
                  </a:extLst>
                </p:cNvPr>
                <p:cNvPicPr/>
                <p:nvPr/>
              </p:nvPicPr>
              <p:blipFill>
                <a:blip r:embed="rId781"/>
                <a:stretch>
                  <a:fillRect/>
                </a:stretch>
              </p:blipFill>
              <p:spPr>
                <a:xfrm>
                  <a:off x="6625308" y="5736293"/>
                  <a:ext cx="385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2">
              <p14:nvContentPartPr>
                <p14:cNvPr id="553" name="Input penna 552">
                  <a:extLst>
                    <a:ext uri="{FF2B5EF4-FFF2-40B4-BE49-F238E27FC236}">
                      <a16:creationId xmlns:a16="http://schemas.microsoft.com/office/drawing/2014/main" id="{C828E462-D97D-6D35-6C36-C40A93A173BF}"/>
                    </a:ext>
                  </a:extLst>
                </p14:cNvPr>
                <p14:cNvContentPartPr/>
                <p14:nvPr/>
              </p14:nvContentPartPr>
              <p14:xfrm>
                <a:off x="6696948" y="5743133"/>
                <a:ext cx="61560" cy="76320"/>
              </p14:xfrm>
            </p:contentPart>
          </mc:Choice>
          <mc:Fallback>
            <p:pic>
              <p:nvPicPr>
                <p:cNvPr id="553" name="Input penna 552">
                  <a:extLst>
                    <a:ext uri="{FF2B5EF4-FFF2-40B4-BE49-F238E27FC236}">
                      <a16:creationId xmlns:a16="http://schemas.microsoft.com/office/drawing/2014/main" id="{C828E462-D97D-6D35-6C36-C40A93A173BF}"/>
                    </a:ext>
                  </a:extLst>
                </p:cNvPr>
                <p:cNvPicPr/>
                <p:nvPr/>
              </p:nvPicPr>
              <p:blipFill>
                <a:blip r:embed="rId783"/>
                <a:stretch>
                  <a:fillRect/>
                </a:stretch>
              </p:blipFill>
              <p:spPr>
                <a:xfrm>
                  <a:off x="6689388" y="5735573"/>
                  <a:ext cx="7668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4">
              <p14:nvContentPartPr>
                <p14:cNvPr id="554" name="Input penna 553">
                  <a:extLst>
                    <a:ext uri="{FF2B5EF4-FFF2-40B4-BE49-F238E27FC236}">
                      <a16:creationId xmlns:a16="http://schemas.microsoft.com/office/drawing/2014/main" id="{F650E7C0-27AE-FE15-012F-71138416EDEB}"/>
                    </a:ext>
                  </a:extLst>
                </p14:cNvPr>
                <p14:cNvContentPartPr/>
                <p14:nvPr/>
              </p14:nvContentPartPr>
              <p14:xfrm>
                <a:off x="6798468" y="5749613"/>
                <a:ext cx="70920" cy="96480"/>
              </p14:xfrm>
            </p:contentPart>
          </mc:Choice>
          <mc:Fallback>
            <p:pic>
              <p:nvPicPr>
                <p:cNvPr id="554" name="Input penna 553">
                  <a:extLst>
                    <a:ext uri="{FF2B5EF4-FFF2-40B4-BE49-F238E27FC236}">
                      <a16:creationId xmlns:a16="http://schemas.microsoft.com/office/drawing/2014/main" id="{F650E7C0-27AE-FE15-012F-71138416EDEB}"/>
                    </a:ext>
                  </a:extLst>
                </p:cNvPr>
                <p:cNvPicPr/>
                <p:nvPr/>
              </p:nvPicPr>
              <p:blipFill>
                <a:blip r:embed="rId785"/>
                <a:stretch>
                  <a:fillRect/>
                </a:stretch>
              </p:blipFill>
              <p:spPr>
                <a:xfrm>
                  <a:off x="6790908" y="5742053"/>
                  <a:ext cx="860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6">
              <p14:nvContentPartPr>
                <p14:cNvPr id="555" name="Input penna 554">
                  <a:extLst>
                    <a:ext uri="{FF2B5EF4-FFF2-40B4-BE49-F238E27FC236}">
                      <a16:creationId xmlns:a16="http://schemas.microsoft.com/office/drawing/2014/main" id="{C84AA722-EF54-DD0F-8EEB-B73EE148FBB1}"/>
                    </a:ext>
                  </a:extLst>
                </p14:cNvPr>
                <p14:cNvContentPartPr/>
                <p14:nvPr/>
              </p14:nvContentPartPr>
              <p14:xfrm>
                <a:off x="6922668" y="5619293"/>
                <a:ext cx="28800" cy="212760"/>
              </p14:xfrm>
            </p:contentPart>
          </mc:Choice>
          <mc:Fallback>
            <p:pic>
              <p:nvPicPr>
                <p:cNvPr id="555" name="Input penna 554">
                  <a:extLst>
                    <a:ext uri="{FF2B5EF4-FFF2-40B4-BE49-F238E27FC236}">
                      <a16:creationId xmlns:a16="http://schemas.microsoft.com/office/drawing/2014/main" id="{C84AA722-EF54-DD0F-8EEB-B73EE148FBB1}"/>
                    </a:ext>
                  </a:extLst>
                </p:cNvPr>
                <p:cNvPicPr/>
                <p:nvPr/>
              </p:nvPicPr>
              <p:blipFill>
                <a:blip r:embed="rId787"/>
                <a:stretch>
                  <a:fillRect/>
                </a:stretch>
              </p:blipFill>
              <p:spPr>
                <a:xfrm>
                  <a:off x="6915108" y="5611733"/>
                  <a:ext cx="4392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8">
              <p14:nvContentPartPr>
                <p14:cNvPr id="556" name="Input penna 555">
                  <a:extLst>
                    <a:ext uri="{FF2B5EF4-FFF2-40B4-BE49-F238E27FC236}">
                      <a16:creationId xmlns:a16="http://schemas.microsoft.com/office/drawing/2014/main" id="{CAF91B78-3B5A-22B7-CAA4-096129871BDF}"/>
                    </a:ext>
                  </a:extLst>
                </p14:cNvPr>
                <p14:cNvContentPartPr/>
                <p14:nvPr/>
              </p14:nvContentPartPr>
              <p14:xfrm>
                <a:off x="6920508" y="5768693"/>
                <a:ext cx="72720" cy="33480"/>
              </p14:xfrm>
            </p:contentPart>
          </mc:Choice>
          <mc:Fallback>
            <p:pic>
              <p:nvPicPr>
                <p:cNvPr id="556" name="Input penna 555">
                  <a:extLst>
                    <a:ext uri="{FF2B5EF4-FFF2-40B4-BE49-F238E27FC236}">
                      <a16:creationId xmlns:a16="http://schemas.microsoft.com/office/drawing/2014/main" id="{CAF91B78-3B5A-22B7-CAA4-096129871BDF}"/>
                    </a:ext>
                  </a:extLst>
                </p:cNvPr>
                <p:cNvPicPr/>
                <p:nvPr/>
              </p:nvPicPr>
              <p:blipFill>
                <a:blip r:embed="rId789"/>
                <a:stretch>
                  <a:fillRect/>
                </a:stretch>
              </p:blipFill>
              <p:spPr>
                <a:xfrm>
                  <a:off x="6912948" y="5761133"/>
                  <a:ext cx="878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0">
              <p14:nvContentPartPr>
                <p14:cNvPr id="557" name="Input penna 556">
                  <a:extLst>
                    <a:ext uri="{FF2B5EF4-FFF2-40B4-BE49-F238E27FC236}">
                      <a16:creationId xmlns:a16="http://schemas.microsoft.com/office/drawing/2014/main" id="{360DF519-9B5B-C99E-DE5E-DADDD92B6BAA}"/>
                    </a:ext>
                  </a:extLst>
                </p14:cNvPr>
                <p14:cNvContentPartPr/>
                <p14:nvPr/>
              </p14:nvContentPartPr>
              <p14:xfrm>
                <a:off x="6979188" y="5756453"/>
                <a:ext cx="133560" cy="114480"/>
              </p14:xfrm>
            </p:contentPart>
          </mc:Choice>
          <mc:Fallback>
            <p:pic>
              <p:nvPicPr>
                <p:cNvPr id="557" name="Input penna 556">
                  <a:extLst>
                    <a:ext uri="{FF2B5EF4-FFF2-40B4-BE49-F238E27FC236}">
                      <a16:creationId xmlns:a16="http://schemas.microsoft.com/office/drawing/2014/main" id="{360DF519-9B5B-C99E-DE5E-DADDD92B6BAA}"/>
                    </a:ext>
                  </a:extLst>
                </p:cNvPr>
                <p:cNvPicPr/>
                <p:nvPr/>
              </p:nvPicPr>
              <p:blipFill>
                <a:blip r:embed="rId791"/>
                <a:stretch>
                  <a:fillRect/>
                </a:stretch>
              </p:blipFill>
              <p:spPr>
                <a:xfrm>
                  <a:off x="6971628" y="5749253"/>
                  <a:ext cx="148680" cy="129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85743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0901D-E47E-A671-0A51-FF087535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111DD1-F653-F462-1443-5CE67F32D3C2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951DA3-111D-0483-66C4-F1752B39B5CA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186115-BCF0-AE7C-753B-7D479B387BE4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C7E46B7-30C3-B157-3497-EC41DA46C35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C7CA5730-A491-4F54-14A3-D0951B292F2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27EFE38-AC8E-345E-20C9-9D7959F2CD3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626DEFB-E3C2-6722-EEC8-B7D164EE735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65C0DFB-3F26-2A5E-9C41-F1F1649BC3D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DA1812E-DD93-DEC6-089D-04E1C92B5CE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CF2198F-0BBE-217A-D0BF-4E44F5B5C60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5F562F4-9DD2-7848-6FF6-5D0FEEADA76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953BB4E-BE1E-138B-79D7-27D83E2C7AE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210B5F0-BB78-33BF-27BF-C4BC9D3972E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390DADF-CA67-D3B4-B5E7-A450DA6BF36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FB09C58-692D-7E7C-30F9-69246222E9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5B05846-8DA7-60F7-34A3-CE93C9D331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BD5E2F6-5356-14AC-9357-3EE25736A69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D344C79-FFD5-45B1-2093-FC69605307A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3B4D74E-F9BB-C85F-2640-E9A9E731FF2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BB34EA49-42F1-D6F5-3491-27A35F6213F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BF880A6-635A-B1BA-B94F-3ABFC587A9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1C1B074C-1480-F62E-8C00-0487BC57346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9003C06-70D8-CFA6-D0D1-BB4E23E34DE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895EBBA-B1D8-FDA4-E5A5-A8533B51D68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B8AD31-7AB8-C600-6C9F-296C33F788D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10919E9-1F69-B0DD-2C43-7DA17ECA573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C4CCB97-B06C-C1A5-8828-A9241815C85D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C4892DF-DAC1-A098-64E6-7E25F1215C4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4992118E-D3B0-82B7-BA07-B3D6680A708D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BC83E52-9179-4596-A3FB-197EA3ABBE3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6C31A0D-F208-D5B7-6AA0-868B8CEA460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F130AF0-6D55-D9BB-CE0C-B45980DD77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FF7FDC4-1D52-ACFC-533C-B123A4E57D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D94BEAD-36BC-677A-A25D-51B782EEB6F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92C5ACC-7DBD-6B3C-947E-EEFE39457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8A69AC-24B1-7845-4D47-402B36339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CA152D34-7E83-890F-B10C-94D5D35D5B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104" y="1724288"/>
            <a:ext cx="5569351" cy="304336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C8087C34-1C74-05B5-BF97-D43ABBB265D7}"/>
                  </a:ext>
                </a:extLst>
              </p14:cNvPr>
              <p14:cNvContentPartPr/>
              <p14:nvPr/>
            </p14:nvContentPartPr>
            <p14:xfrm>
              <a:off x="4996668" y="5866973"/>
              <a:ext cx="245880" cy="190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C8087C34-1C74-05B5-BF97-D43ABBB265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2348" y="5862653"/>
                <a:ext cx="254520" cy="277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uppo 31">
            <a:extLst>
              <a:ext uri="{FF2B5EF4-FFF2-40B4-BE49-F238E27FC236}">
                <a16:creationId xmlns:a16="http://schemas.microsoft.com/office/drawing/2014/main" id="{622CD985-E8EB-8A19-761A-A9695044FD5A}"/>
              </a:ext>
            </a:extLst>
          </p:cNvPr>
          <p:cNvGrpSpPr/>
          <p:nvPr/>
        </p:nvGrpSpPr>
        <p:grpSpPr>
          <a:xfrm>
            <a:off x="5622840" y="2865284"/>
            <a:ext cx="229320" cy="294840"/>
            <a:chOff x="5622840" y="2865284"/>
            <a:chExt cx="229320" cy="294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BEF1CF08-A8EB-F550-EF9F-10074FDDF9C4}"/>
                    </a:ext>
                  </a:extLst>
                </p14:cNvPr>
                <p14:cNvContentPartPr/>
                <p14:nvPr/>
              </p14:nvContentPartPr>
              <p14:xfrm>
                <a:off x="5640840" y="2876444"/>
                <a:ext cx="27360" cy="124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BEF1CF08-A8EB-F550-EF9F-10074FDDF9C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633280" y="2868884"/>
                  <a:ext cx="4248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10D7EFB-D53F-D9FB-1BE2-570FEFDF3E60}"/>
                    </a:ext>
                  </a:extLst>
                </p14:cNvPr>
                <p14:cNvContentPartPr/>
                <p14:nvPr/>
              </p14:nvContentPartPr>
              <p14:xfrm>
                <a:off x="5622840" y="2892284"/>
                <a:ext cx="99000" cy="1346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10D7EFB-D53F-D9FB-1BE2-570FEFDF3E6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615280" y="2884724"/>
                  <a:ext cx="1141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03AEBD7-67B3-55CF-F3A9-F83F05E57A25}"/>
                    </a:ext>
                  </a:extLst>
                </p14:cNvPr>
                <p14:cNvContentPartPr/>
                <p14:nvPr/>
              </p14:nvContentPartPr>
              <p14:xfrm>
                <a:off x="5778720" y="2865284"/>
                <a:ext cx="19800" cy="1126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03AEBD7-67B3-55CF-F3A9-F83F05E57A2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771520" y="2857724"/>
                  <a:ext cx="3492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2E6F5CA-457E-5ABC-1904-6D4248BFEFA1}"/>
                    </a:ext>
                  </a:extLst>
                </p14:cNvPr>
                <p14:cNvContentPartPr/>
                <p14:nvPr/>
              </p14:nvContentPartPr>
              <p14:xfrm>
                <a:off x="5782320" y="2933684"/>
                <a:ext cx="69840" cy="2880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2E6F5CA-457E-5ABC-1904-6D4248BFEFA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774760" y="2926124"/>
                  <a:ext cx="849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B20FFCA9-A15B-836C-7F2E-F20974C73E79}"/>
                    </a:ext>
                  </a:extLst>
                </p14:cNvPr>
                <p14:cNvContentPartPr/>
                <p14:nvPr/>
              </p14:nvContentPartPr>
              <p14:xfrm>
                <a:off x="5726520" y="3042404"/>
                <a:ext cx="92520" cy="11772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B20FFCA9-A15B-836C-7F2E-F20974C73E7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718960" y="3034844"/>
                  <a:ext cx="107640" cy="132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23ADEDCB-415E-7A01-E47F-D30FCA069185}"/>
              </a:ext>
            </a:extLst>
          </p:cNvPr>
          <p:cNvGrpSpPr/>
          <p:nvPr/>
        </p:nvGrpSpPr>
        <p:grpSpPr>
          <a:xfrm>
            <a:off x="6013080" y="2817044"/>
            <a:ext cx="1557000" cy="370080"/>
            <a:chOff x="6013080" y="2817044"/>
            <a:chExt cx="1557000" cy="37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84F406B-EA18-5534-A619-8991383441A4}"/>
                    </a:ext>
                  </a:extLst>
                </p14:cNvPr>
                <p14:cNvContentPartPr/>
                <p14:nvPr/>
              </p14:nvContentPartPr>
              <p14:xfrm>
                <a:off x="6022800" y="2858444"/>
                <a:ext cx="82800" cy="13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84F406B-EA18-5534-A619-8991383441A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015240" y="2850884"/>
                  <a:ext cx="979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16EAAFBD-123F-8891-5596-513B2A4C349C}"/>
                    </a:ext>
                  </a:extLst>
                </p14:cNvPr>
                <p14:cNvContentPartPr/>
                <p14:nvPr/>
              </p14:nvContentPartPr>
              <p14:xfrm>
                <a:off x="6027120" y="2906684"/>
                <a:ext cx="76320" cy="396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16EAAFBD-123F-8891-5596-513B2A4C349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019560" y="2899124"/>
                  <a:ext cx="914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BA84C70-7A8D-682E-1DEC-59757768BF7D}"/>
                    </a:ext>
                  </a:extLst>
                </p14:cNvPr>
                <p14:cNvContentPartPr/>
                <p14:nvPr/>
              </p14:nvContentPartPr>
              <p14:xfrm>
                <a:off x="6013080" y="2994884"/>
                <a:ext cx="80280" cy="648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BA84C70-7A8D-682E-1DEC-59757768BF7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005520" y="2987324"/>
                  <a:ext cx="9540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70CE319-485A-945D-4B93-10E9DC66EEFE}"/>
                    </a:ext>
                  </a:extLst>
                </p14:cNvPr>
                <p14:cNvContentPartPr/>
                <p14:nvPr/>
              </p14:nvContentPartPr>
              <p14:xfrm>
                <a:off x="6136920" y="2904884"/>
                <a:ext cx="11160" cy="136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70CE319-485A-945D-4B93-10E9DC66EEF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29360" y="2897684"/>
                  <a:ext cx="26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B76F9943-C2C7-BD53-FE2D-23F84B26BBC8}"/>
                    </a:ext>
                  </a:extLst>
                </p14:cNvPr>
                <p14:cNvContentPartPr/>
                <p14:nvPr/>
              </p14:nvContentPartPr>
              <p14:xfrm>
                <a:off x="6139800" y="2980844"/>
                <a:ext cx="110520" cy="32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B76F9943-C2C7-BD53-FE2D-23F84B26BBC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132240" y="2973284"/>
                  <a:ext cx="125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818D6872-8F6E-3D8F-6820-CBF85D755353}"/>
                    </a:ext>
                  </a:extLst>
                </p14:cNvPr>
                <p14:cNvContentPartPr/>
                <p14:nvPr/>
              </p14:nvContentPartPr>
              <p14:xfrm>
                <a:off x="6080400" y="3095684"/>
                <a:ext cx="154440" cy="9144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818D6872-8F6E-3D8F-6820-CBF85D75535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72840" y="3088124"/>
                  <a:ext cx="16956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60E42499-A2C8-03DD-D74E-C0386F3AD150}"/>
                    </a:ext>
                  </a:extLst>
                </p14:cNvPr>
                <p14:cNvContentPartPr/>
                <p14:nvPr/>
              </p14:nvContentPartPr>
              <p14:xfrm>
                <a:off x="6351480" y="2901644"/>
                <a:ext cx="60120" cy="103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60E42499-A2C8-03DD-D74E-C0386F3AD150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343920" y="2894084"/>
                  <a:ext cx="752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87993FE8-D057-953F-86FB-C30E5DA8B20C}"/>
                    </a:ext>
                  </a:extLst>
                </p14:cNvPr>
                <p14:cNvContentPartPr/>
                <p14:nvPr/>
              </p14:nvContentPartPr>
              <p14:xfrm>
                <a:off x="6379200" y="2981204"/>
                <a:ext cx="64440" cy="612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87993FE8-D057-953F-86FB-C30E5DA8B20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6371640" y="2973644"/>
                  <a:ext cx="7956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A5F048FE-BA37-182F-341A-C2B1C239D1ED}"/>
                    </a:ext>
                  </a:extLst>
                </p14:cNvPr>
                <p14:cNvContentPartPr/>
                <p14:nvPr/>
              </p14:nvContentPartPr>
              <p14:xfrm>
                <a:off x="6337080" y="3039164"/>
                <a:ext cx="103320" cy="144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A5F048FE-BA37-182F-341A-C2B1C239D1E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329520" y="3031604"/>
                  <a:ext cx="1184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9DAFE1B-345E-8E86-9EA5-A0EE5BC3F189}"/>
                    </a:ext>
                  </a:extLst>
                </p14:cNvPr>
                <p14:cNvContentPartPr/>
                <p14:nvPr/>
              </p14:nvContentPartPr>
              <p14:xfrm>
                <a:off x="6412320" y="3030164"/>
                <a:ext cx="26640" cy="1256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9DAFE1B-345E-8E86-9EA5-A0EE5BC3F189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405120" y="3022604"/>
                  <a:ext cx="4176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7421FFB-58E0-E34F-AB65-DFF4BAEDA111}"/>
                    </a:ext>
                  </a:extLst>
                </p14:cNvPr>
                <p14:cNvContentPartPr/>
                <p14:nvPr/>
              </p14:nvContentPartPr>
              <p14:xfrm>
                <a:off x="6609960" y="2877164"/>
                <a:ext cx="81360" cy="10584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7421FFB-58E0-E34F-AB65-DFF4BAEDA11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602400" y="2869604"/>
                  <a:ext cx="9648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87A56D4-AE67-DF60-29B8-2C4AFA94DB52}"/>
                    </a:ext>
                  </a:extLst>
                </p14:cNvPr>
                <p14:cNvContentPartPr/>
                <p14:nvPr/>
              </p14:nvContentPartPr>
              <p14:xfrm>
                <a:off x="6748920" y="2877524"/>
                <a:ext cx="19800" cy="1018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87A56D4-AE67-DF60-29B8-2C4AFA94DB5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741360" y="2869964"/>
                  <a:ext cx="34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A04B8753-F25A-30D8-C91A-6A00620DB82D}"/>
                    </a:ext>
                  </a:extLst>
                </p14:cNvPr>
                <p14:cNvContentPartPr/>
                <p14:nvPr/>
              </p14:nvContentPartPr>
              <p14:xfrm>
                <a:off x="6590880" y="3019004"/>
                <a:ext cx="83520" cy="6552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A04B8753-F25A-30D8-C91A-6A00620DB82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583320" y="3011444"/>
                  <a:ext cx="986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20581C15-A4BA-9218-008B-52E8578D2DA2}"/>
                    </a:ext>
                  </a:extLst>
                </p14:cNvPr>
                <p14:cNvContentPartPr/>
                <p14:nvPr/>
              </p14:nvContentPartPr>
              <p14:xfrm>
                <a:off x="6590880" y="3075164"/>
                <a:ext cx="112680" cy="1728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20581C15-A4BA-9218-008B-52E8578D2DA2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583320" y="3067604"/>
                  <a:ext cx="1274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3B62DFA-5DCB-A820-FAAD-5908B46D8F30}"/>
                    </a:ext>
                  </a:extLst>
                </p14:cNvPr>
                <p14:cNvContentPartPr/>
                <p14:nvPr/>
              </p14:nvContentPartPr>
              <p14:xfrm>
                <a:off x="6676200" y="3028364"/>
                <a:ext cx="84960" cy="442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3B62DFA-5DCB-A820-FAAD-5908B46D8F3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668640" y="3020804"/>
                  <a:ext cx="1000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4979AE81-D2FC-7F2D-E568-6FF41DC0C382}"/>
                    </a:ext>
                  </a:extLst>
                </p14:cNvPr>
                <p14:cNvContentPartPr/>
                <p14:nvPr/>
              </p14:nvContentPartPr>
              <p14:xfrm>
                <a:off x="6734880" y="3057524"/>
                <a:ext cx="86040" cy="295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4979AE81-D2FC-7F2D-E568-6FF41DC0C38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27320" y="3049964"/>
                  <a:ext cx="10116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516F57DF-F83E-5317-E7FF-D332581149D7}"/>
                    </a:ext>
                  </a:extLst>
                </p14:cNvPr>
                <p14:cNvContentPartPr/>
                <p14:nvPr/>
              </p14:nvContentPartPr>
              <p14:xfrm>
                <a:off x="6869880" y="2846564"/>
                <a:ext cx="130680" cy="1166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516F57DF-F83E-5317-E7FF-D332581149D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62320" y="2839004"/>
                  <a:ext cx="1458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FF9239A4-C524-CEC4-27B3-E71A3E5C64B6}"/>
                    </a:ext>
                  </a:extLst>
                </p14:cNvPr>
                <p14:cNvContentPartPr/>
                <p14:nvPr/>
              </p14:nvContentPartPr>
              <p14:xfrm>
                <a:off x="7099560" y="2817044"/>
                <a:ext cx="10080" cy="13680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FF9239A4-C524-CEC4-27B3-E71A3E5C64B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092000" y="2809484"/>
                  <a:ext cx="252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5D873FAC-B273-F937-0D72-34ED13A136B7}"/>
                    </a:ext>
                  </a:extLst>
                </p14:cNvPr>
                <p14:cNvContentPartPr/>
                <p14:nvPr/>
              </p14:nvContentPartPr>
              <p14:xfrm>
                <a:off x="6993000" y="2918564"/>
                <a:ext cx="74160" cy="43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5D873FAC-B273-F937-0D72-34ED13A136B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85440" y="2911004"/>
                  <a:ext cx="8892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D6EA42BD-20D0-4894-DD6B-559F74C24EC0}"/>
                    </a:ext>
                  </a:extLst>
                </p14:cNvPr>
                <p14:cNvContentPartPr/>
                <p14:nvPr/>
              </p14:nvContentPartPr>
              <p14:xfrm>
                <a:off x="7245720" y="2871404"/>
                <a:ext cx="58680" cy="4752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D6EA42BD-20D0-4894-DD6B-559F74C24EC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238160" y="2863844"/>
                  <a:ext cx="7380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91419F77-69EF-4770-8BFC-7742A1445374}"/>
                    </a:ext>
                  </a:extLst>
                </p14:cNvPr>
                <p14:cNvContentPartPr/>
                <p14:nvPr/>
              </p14:nvContentPartPr>
              <p14:xfrm>
                <a:off x="7246080" y="2945924"/>
                <a:ext cx="25200" cy="7884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91419F77-69EF-4770-8BFC-7742A144537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238520" y="2938364"/>
                  <a:ext cx="4032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E776B6FF-6943-93A4-E7A1-8EEE60DCDE13}"/>
                    </a:ext>
                  </a:extLst>
                </p14:cNvPr>
                <p14:cNvContentPartPr/>
                <p14:nvPr/>
              </p14:nvContentPartPr>
              <p14:xfrm>
                <a:off x="7310880" y="2971124"/>
                <a:ext cx="14760" cy="957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E776B6FF-6943-93A4-E7A1-8EEE60DCDE1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303320" y="2963564"/>
                  <a:ext cx="29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D7302BCD-7DFD-C950-DBA4-46D49A6D5469}"/>
                    </a:ext>
                  </a:extLst>
                </p14:cNvPr>
                <p14:cNvContentPartPr/>
                <p14:nvPr/>
              </p14:nvContentPartPr>
              <p14:xfrm>
                <a:off x="7156080" y="3065444"/>
                <a:ext cx="414000" cy="244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D7302BCD-7DFD-C950-DBA4-46D49A6D5469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7148520" y="3057884"/>
                  <a:ext cx="42912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6880D991-2E1A-E9A6-0D55-62BF2E7DDAF3}"/>
                  </a:ext>
                </a:extLst>
              </p14:cNvPr>
              <p14:cNvContentPartPr/>
              <p14:nvPr/>
            </p14:nvContentPartPr>
            <p14:xfrm>
              <a:off x="4198583" y="4078993"/>
              <a:ext cx="225360" cy="4212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6880D991-2E1A-E9A6-0D55-62BF2E7DDAF3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191023" y="4071433"/>
                <a:ext cx="240120" cy="5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6" name="Gruppo 145">
            <a:extLst>
              <a:ext uri="{FF2B5EF4-FFF2-40B4-BE49-F238E27FC236}">
                <a16:creationId xmlns:a16="http://schemas.microsoft.com/office/drawing/2014/main" id="{9F139D6A-E99F-7007-DC85-105674D3654E}"/>
              </a:ext>
            </a:extLst>
          </p:cNvPr>
          <p:cNvGrpSpPr/>
          <p:nvPr/>
        </p:nvGrpSpPr>
        <p:grpSpPr>
          <a:xfrm>
            <a:off x="5568673" y="3347113"/>
            <a:ext cx="2005560" cy="785343"/>
            <a:chOff x="5568673" y="3347113"/>
            <a:chExt cx="2005560" cy="78534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C6E217D1-FABB-B208-74DF-83F572DA5CBB}"/>
                    </a:ext>
                  </a:extLst>
                </p14:cNvPr>
                <p14:cNvContentPartPr/>
                <p14:nvPr/>
              </p14:nvContentPartPr>
              <p14:xfrm>
                <a:off x="5631691" y="3384553"/>
                <a:ext cx="111240" cy="2520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C6E217D1-FABB-B208-74DF-83F572DA5CB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624131" y="3376993"/>
                  <a:ext cx="12636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C5C1D740-FCB4-2AFE-433A-E000E98FCFA6}"/>
                    </a:ext>
                  </a:extLst>
                </p14:cNvPr>
                <p14:cNvContentPartPr/>
                <p14:nvPr/>
              </p14:nvContentPartPr>
              <p14:xfrm>
                <a:off x="5650771" y="3411553"/>
                <a:ext cx="68760" cy="1090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C5C1D740-FCB4-2AFE-433A-E000E98FCFA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643211" y="3403993"/>
                  <a:ext cx="838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7632586D-1819-BBA9-1FB4-7E85386C9AFA}"/>
                    </a:ext>
                  </a:extLst>
                </p14:cNvPr>
                <p14:cNvContentPartPr/>
                <p14:nvPr/>
              </p14:nvContentPartPr>
              <p14:xfrm>
                <a:off x="5662651" y="3456913"/>
                <a:ext cx="63000" cy="244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7632586D-1819-BBA9-1FB4-7E85386C9AFA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655091" y="3449353"/>
                  <a:ext cx="78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103A4117-87D6-AEF7-9F86-0E72488D6EA7}"/>
                    </a:ext>
                  </a:extLst>
                </p14:cNvPr>
                <p14:cNvContentPartPr/>
                <p14:nvPr/>
              </p14:nvContentPartPr>
              <p14:xfrm>
                <a:off x="5782531" y="3383473"/>
                <a:ext cx="3960" cy="961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103A4117-87D6-AEF7-9F86-0E72488D6EA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774971" y="3375913"/>
                  <a:ext cx="190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4D864A6-AB14-8114-05DE-F129820F926C}"/>
                    </a:ext>
                  </a:extLst>
                </p14:cNvPr>
                <p14:cNvContentPartPr/>
                <p14:nvPr/>
              </p14:nvContentPartPr>
              <p14:xfrm>
                <a:off x="5819611" y="3434953"/>
                <a:ext cx="52560" cy="1872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4D864A6-AB14-8114-05DE-F129820F926C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812051" y="3427393"/>
                  <a:ext cx="67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3F6E971-278F-5883-CE2B-CE6F1F65CEFF}"/>
                    </a:ext>
                  </a:extLst>
                </p14:cNvPr>
                <p14:cNvContentPartPr/>
                <p14:nvPr/>
              </p14:nvContentPartPr>
              <p14:xfrm>
                <a:off x="5703691" y="3537553"/>
                <a:ext cx="150840" cy="1396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3F6E971-278F-5883-CE2B-CE6F1F65CEF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5696131" y="3530353"/>
                  <a:ext cx="16596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2C525AF-32C9-8FC6-8B87-F1F763B33EAF}"/>
                    </a:ext>
                  </a:extLst>
                </p14:cNvPr>
                <p14:cNvContentPartPr/>
                <p14:nvPr/>
              </p14:nvContentPartPr>
              <p14:xfrm>
                <a:off x="6054691" y="3347113"/>
                <a:ext cx="132480" cy="18288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2C525AF-32C9-8FC6-8B87-F1F763B33EA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047131" y="3339553"/>
                  <a:ext cx="1476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9953C86-3D1C-8FF5-545F-64D71469D503}"/>
                    </a:ext>
                  </a:extLst>
                </p14:cNvPr>
                <p14:cNvContentPartPr/>
                <p14:nvPr/>
              </p14:nvContentPartPr>
              <p14:xfrm>
                <a:off x="6134971" y="3446833"/>
                <a:ext cx="87840" cy="4428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9953C86-3D1C-8FF5-545F-64D71469D50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127411" y="3439273"/>
                  <a:ext cx="10260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846EFC28-7742-D0BA-7185-3EA2C69686B1}"/>
                    </a:ext>
                  </a:extLst>
                </p14:cNvPr>
                <p14:cNvContentPartPr/>
                <p14:nvPr/>
              </p14:nvContentPartPr>
              <p14:xfrm>
                <a:off x="6087811" y="3514873"/>
                <a:ext cx="124920" cy="172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846EFC28-7742-D0BA-7185-3EA2C69686B1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080251" y="3507313"/>
                  <a:ext cx="1400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0C81993-A838-69C8-1535-2F5E1064C521}"/>
                    </a:ext>
                  </a:extLst>
                </p14:cNvPr>
                <p14:cNvContentPartPr/>
                <p14:nvPr/>
              </p14:nvContentPartPr>
              <p14:xfrm>
                <a:off x="6155491" y="3537553"/>
                <a:ext cx="79200" cy="853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0C81993-A838-69C8-1535-2F5E1064C52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147931" y="3530353"/>
                  <a:ext cx="9432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2A982FDD-6769-0E34-32FB-7F9F2543E88F}"/>
                    </a:ext>
                  </a:extLst>
                </p14:cNvPr>
                <p14:cNvContentPartPr/>
                <p14:nvPr/>
              </p14:nvContentPartPr>
              <p14:xfrm>
                <a:off x="6430531" y="3399673"/>
                <a:ext cx="114480" cy="7956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2A982FDD-6769-0E34-32FB-7F9F2543E88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422971" y="3392113"/>
                  <a:ext cx="1296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C6FE615F-E8AF-F433-B9C0-4B6901B3F310}"/>
                    </a:ext>
                  </a:extLst>
                </p14:cNvPr>
                <p14:cNvContentPartPr/>
                <p14:nvPr/>
              </p14:nvContentPartPr>
              <p14:xfrm>
                <a:off x="6601171" y="3366193"/>
                <a:ext cx="17640" cy="10152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C6FE615F-E8AF-F433-B9C0-4B6901B3F310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593611" y="3358633"/>
                  <a:ext cx="327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1F6AED2A-5B4A-F81D-9D63-DC7D8DA60F63}"/>
                    </a:ext>
                  </a:extLst>
                </p14:cNvPr>
                <p14:cNvContentPartPr/>
                <p14:nvPr/>
              </p14:nvContentPartPr>
              <p14:xfrm>
                <a:off x="6436651" y="3537553"/>
                <a:ext cx="111600" cy="8352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1F6AED2A-5B4A-F81D-9D63-DC7D8DA60F6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6429091" y="3530353"/>
                  <a:ext cx="1263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59DD3991-89B4-81E7-1E5D-E90714CD2BE5}"/>
                    </a:ext>
                  </a:extLst>
                </p14:cNvPr>
                <p14:cNvContentPartPr/>
                <p14:nvPr/>
              </p14:nvContentPartPr>
              <p14:xfrm>
                <a:off x="6506491" y="3555553"/>
                <a:ext cx="56520" cy="3024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59DD3991-89B4-81E7-1E5D-E90714CD2BE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6498931" y="3547993"/>
                  <a:ext cx="7164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547E3E1D-15C2-4C7E-846A-6F515C6C5F96}"/>
                    </a:ext>
                  </a:extLst>
                </p14:cNvPr>
                <p14:cNvContentPartPr/>
                <p14:nvPr/>
              </p14:nvContentPartPr>
              <p14:xfrm>
                <a:off x="6546451" y="3492913"/>
                <a:ext cx="94320" cy="799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547E3E1D-15C2-4C7E-846A-6F515C6C5F9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538891" y="3485353"/>
                  <a:ext cx="1090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61BA65FA-9631-8365-D500-BD546601CAB2}"/>
                    </a:ext>
                  </a:extLst>
                </p14:cNvPr>
                <p14:cNvContentPartPr/>
                <p14:nvPr/>
              </p14:nvContentPartPr>
              <p14:xfrm>
                <a:off x="6604051" y="3546553"/>
                <a:ext cx="79200" cy="1728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61BA65FA-9631-8365-D500-BD546601CAB2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596851" y="3538993"/>
                  <a:ext cx="943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2DBE1790-1EB9-8E55-CC43-0C17CD166410}"/>
                    </a:ext>
                  </a:extLst>
                </p14:cNvPr>
                <p14:cNvContentPartPr/>
                <p14:nvPr/>
              </p14:nvContentPartPr>
              <p14:xfrm>
                <a:off x="6708091" y="3403993"/>
                <a:ext cx="83160" cy="777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2DBE1790-1EB9-8E55-CC43-0C17CD16641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700531" y="3396793"/>
                  <a:ext cx="9828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31E3D25F-6643-AF61-D684-EB9DA55439B6}"/>
                    </a:ext>
                  </a:extLst>
                </p14:cNvPr>
                <p14:cNvContentPartPr/>
                <p14:nvPr/>
              </p14:nvContentPartPr>
              <p14:xfrm>
                <a:off x="6797731" y="3427753"/>
                <a:ext cx="84600" cy="2664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31E3D25F-6643-AF61-D684-EB9DA55439B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790171" y="3420193"/>
                  <a:ext cx="9972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6161FB2F-BA88-594A-C60B-61AB8C15A6A5}"/>
                    </a:ext>
                  </a:extLst>
                </p14:cNvPr>
                <p14:cNvContentPartPr/>
                <p14:nvPr/>
              </p14:nvContentPartPr>
              <p14:xfrm>
                <a:off x="6875491" y="3380233"/>
                <a:ext cx="38520" cy="13428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6161FB2F-BA88-594A-C60B-61AB8C15A6A5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867931" y="3372673"/>
                  <a:ext cx="536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66BD3706-7E2E-E089-C628-4BC8E652EC48}"/>
                    </a:ext>
                  </a:extLst>
                </p14:cNvPr>
                <p14:cNvContentPartPr/>
                <p14:nvPr/>
              </p14:nvContentPartPr>
              <p14:xfrm>
                <a:off x="7016251" y="3365833"/>
                <a:ext cx="60120" cy="9252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66BD3706-7E2E-E089-C628-4BC8E652EC4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009051" y="3358273"/>
                  <a:ext cx="7488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9D2A7A0-C75E-15E5-6FF1-71D99A13D7C8}"/>
                    </a:ext>
                  </a:extLst>
                </p14:cNvPr>
                <p14:cNvContentPartPr/>
                <p14:nvPr/>
              </p14:nvContentPartPr>
              <p14:xfrm>
                <a:off x="7003651" y="3460153"/>
                <a:ext cx="9360" cy="3348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9D2A7A0-C75E-15E5-6FF1-71D99A13D7C8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996091" y="3452593"/>
                  <a:ext cx="2448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1CF83228-B5EC-126D-C30D-7468AD34CF18}"/>
                    </a:ext>
                  </a:extLst>
                </p14:cNvPr>
                <p14:cNvContentPartPr/>
                <p14:nvPr/>
              </p14:nvContentPartPr>
              <p14:xfrm>
                <a:off x="7039291" y="3466633"/>
                <a:ext cx="22320" cy="7272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1CF83228-B5EC-126D-C30D-7468AD34CF1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031731" y="3459073"/>
                  <a:ext cx="3744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A8CEBDAC-748D-9F50-3D14-4012C6A16C84}"/>
                    </a:ext>
                  </a:extLst>
                </p14:cNvPr>
                <p14:cNvContentPartPr/>
                <p14:nvPr/>
              </p14:nvContentPartPr>
              <p14:xfrm>
                <a:off x="6884131" y="3527113"/>
                <a:ext cx="538560" cy="5436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A8CEBDAC-748D-9F50-3D14-4012C6A16C84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6876571" y="3519553"/>
                  <a:ext cx="5536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92AD9F19-395C-A22B-0F11-23761AF15011}"/>
                    </a:ext>
                  </a:extLst>
                </p14:cNvPr>
                <p14:cNvContentPartPr/>
                <p14:nvPr/>
              </p14:nvContentPartPr>
              <p14:xfrm>
                <a:off x="5579833" y="3768094"/>
                <a:ext cx="103320" cy="961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92AD9F19-395C-A22B-0F11-23761AF1501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572273" y="3760894"/>
                  <a:ext cx="118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6FE1BD0C-B801-005C-D141-1ECC2169E4CB}"/>
                    </a:ext>
                  </a:extLst>
                </p14:cNvPr>
                <p14:cNvContentPartPr/>
                <p14:nvPr/>
              </p14:nvContentPartPr>
              <p14:xfrm>
                <a:off x="5632753" y="3853414"/>
                <a:ext cx="5760" cy="4140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6FE1BD0C-B801-005C-D141-1ECC2169E4CB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625193" y="3845854"/>
                  <a:ext cx="208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66EBFBA8-BD8B-89E5-FF58-F12DEA7845A8}"/>
                    </a:ext>
                  </a:extLst>
                </p14:cNvPr>
                <p14:cNvContentPartPr/>
                <p14:nvPr/>
              </p14:nvContentPartPr>
              <p14:xfrm>
                <a:off x="5568673" y="3897694"/>
                <a:ext cx="153360" cy="20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66EBFBA8-BD8B-89E5-FF58-F12DEA7845A8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561113" y="3890494"/>
                  <a:ext cx="16848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352D17FC-527D-BD5D-7C36-80005B207F7A}"/>
                    </a:ext>
                  </a:extLst>
                </p14:cNvPr>
                <p14:cNvContentPartPr/>
                <p14:nvPr/>
              </p14:nvContentPartPr>
              <p14:xfrm>
                <a:off x="5607193" y="3942694"/>
                <a:ext cx="166320" cy="17424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352D17FC-527D-BD5D-7C36-80005B207F7A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599993" y="3935494"/>
                  <a:ext cx="18144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FDE4F159-A885-DC71-4413-B898AAC22C16}"/>
                    </a:ext>
                  </a:extLst>
                </p14:cNvPr>
                <p14:cNvContentPartPr/>
                <p14:nvPr/>
              </p14:nvContentPartPr>
              <p14:xfrm>
                <a:off x="5846953" y="3787894"/>
                <a:ext cx="100800" cy="5364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FDE4F159-A885-DC71-4413-B898AAC22C1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5839393" y="3780334"/>
                  <a:ext cx="11556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5C757FAD-B498-27C3-0049-059555C29248}"/>
                    </a:ext>
                  </a:extLst>
                </p14:cNvPr>
                <p14:cNvContentPartPr/>
                <p14:nvPr/>
              </p14:nvContentPartPr>
              <p14:xfrm>
                <a:off x="5799793" y="3884374"/>
                <a:ext cx="176040" cy="2340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5C757FAD-B498-27C3-0049-059555C2924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5792233" y="3876814"/>
                  <a:ext cx="191160" cy="3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AAF4A4ED-1C5F-CE13-F298-5CFC2976FA79}"/>
                    </a:ext>
                  </a:extLst>
                </p14:cNvPr>
                <p14:cNvContentPartPr/>
                <p14:nvPr/>
              </p14:nvContentPartPr>
              <p14:xfrm>
                <a:off x="5866753" y="3975454"/>
                <a:ext cx="156600" cy="9972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AAF4A4ED-1C5F-CE13-F298-5CFC2976FA7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5859193" y="3967894"/>
                  <a:ext cx="17172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18FBE002-D581-918D-D11C-F1A6A261E174}"/>
                    </a:ext>
                  </a:extLst>
                </p14:cNvPr>
                <p14:cNvContentPartPr/>
                <p14:nvPr/>
              </p14:nvContentPartPr>
              <p14:xfrm>
                <a:off x="6218833" y="3738934"/>
                <a:ext cx="108360" cy="9576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18FBE002-D581-918D-D11C-F1A6A261E174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211273" y="3731374"/>
                  <a:ext cx="12312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51E9B12-4402-C82C-BB8D-9CDFF5AB0EEF}"/>
                    </a:ext>
                  </a:extLst>
                </p14:cNvPr>
                <p14:cNvContentPartPr/>
                <p14:nvPr/>
              </p14:nvContentPartPr>
              <p14:xfrm>
                <a:off x="6250153" y="3812734"/>
                <a:ext cx="147960" cy="1440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51E9B12-4402-C82C-BB8D-9CDFF5AB0EE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242593" y="3805174"/>
                  <a:ext cx="16308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4FC357BB-FF49-4826-A069-112A71C0059A}"/>
                    </a:ext>
                  </a:extLst>
                </p14:cNvPr>
                <p14:cNvContentPartPr/>
                <p14:nvPr/>
              </p14:nvContentPartPr>
              <p14:xfrm>
                <a:off x="6195073" y="3885094"/>
                <a:ext cx="154440" cy="2736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4FC357BB-FF49-4826-A069-112A71C0059A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187513" y="3877534"/>
                  <a:ext cx="1695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71DE86BD-B1E4-51A1-565B-EFD7C6D2E600}"/>
                    </a:ext>
                  </a:extLst>
                </p14:cNvPr>
                <p14:cNvContentPartPr/>
                <p14:nvPr/>
              </p14:nvContentPartPr>
              <p14:xfrm>
                <a:off x="6319633" y="3899134"/>
                <a:ext cx="38520" cy="1281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71DE86BD-B1E4-51A1-565B-EFD7C6D2E60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6312433" y="3891574"/>
                  <a:ext cx="53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A7FB2CF0-95E1-C715-69B1-E869912C63ED}"/>
                    </a:ext>
                  </a:extLst>
                </p14:cNvPr>
                <p14:cNvContentPartPr/>
                <p14:nvPr/>
              </p14:nvContentPartPr>
              <p14:xfrm>
                <a:off x="6595393" y="3769894"/>
                <a:ext cx="93240" cy="9144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A7FB2CF0-95E1-C715-69B1-E869912C63E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6587833" y="3762334"/>
                  <a:ext cx="108000" cy="10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C29D5498-1415-4C7F-20FB-133A9205BBF2}"/>
                    </a:ext>
                  </a:extLst>
                </p14:cNvPr>
                <p14:cNvContentPartPr/>
                <p14:nvPr/>
              </p14:nvContentPartPr>
              <p14:xfrm>
                <a:off x="6723913" y="3809854"/>
                <a:ext cx="65160" cy="1656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C29D5498-1415-4C7F-20FB-133A9205BBF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6716713" y="3802294"/>
                  <a:ext cx="802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6D752816-62A7-649D-F844-933CDD467BD2}"/>
                    </a:ext>
                  </a:extLst>
                </p14:cNvPr>
                <p14:cNvContentPartPr/>
                <p14:nvPr/>
              </p14:nvContentPartPr>
              <p14:xfrm>
                <a:off x="6806713" y="3771694"/>
                <a:ext cx="19800" cy="8064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6D752816-62A7-649D-F844-933CDD467BD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6799153" y="3764134"/>
                  <a:ext cx="3492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DE29A343-BE04-C3F3-0FFE-67FEE87462EE}"/>
                    </a:ext>
                  </a:extLst>
                </p14:cNvPr>
                <p14:cNvContentPartPr/>
                <p14:nvPr/>
              </p14:nvContentPartPr>
              <p14:xfrm>
                <a:off x="6647953" y="3892654"/>
                <a:ext cx="80640" cy="784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DE29A343-BE04-C3F3-0FFE-67FEE87462E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6640393" y="3885454"/>
                  <a:ext cx="9576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0FC00640-20DC-4270-EF8B-CCD78BEEAA76}"/>
                    </a:ext>
                  </a:extLst>
                </p14:cNvPr>
                <p14:cNvContentPartPr/>
                <p14:nvPr/>
              </p14:nvContentPartPr>
              <p14:xfrm>
                <a:off x="6659833" y="3902374"/>
                <a:ext cx="104040" cy="3744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0FC00640-20DC-4270-EF8B-CCD78BEEAA76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6652273" y="3894814"/>
                  <a:ext cx="1188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F8913B70-C4E4-328A-2E1A-176F49B6E5B4}"/>
                    </a:ext>
                  </a:extLst>
                </p14:cNvPr>
                <p14:cNvContentPartPr/>
                <p14:nvPr/>
              </p14:nvContentPartPr>
              <p14:xfrm>
                <a:off x="6755953" y="3894454"/>
                <a:ext cx="59040" cy="568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F8913B70-C4E4-328A-2E1A-176F49B6E5B4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6748393" y="3886894"/>
                  <a:ext cx="7416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D1A18C1C-B940-9E98-393A-696317A33E32}"/>
                    </a:ext>
                  </a:extLst>
                </p14:cNvPr>
                <p14:cNvContentPartPr/>
                <p14:nvPr/>
              </p14:nvContentPartPr>
              <p14:xfrm>
                <a:off x="6757393" y="3951334"/>
                <a:ext cx="119160" cy="3132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D1A18C1C-B940-9E98-393A-696317A33E3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6749833" y="3943774"/>
                  <a:ext cx="1339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F70D213C-4475-1185-461F-9D79D7285C9C}"/>
                    </a:ext>
                  </a:extLst>
                </p14:cNvPr>
                <p14:cNvContentPartPr/>
                <p14:nvPr/>
              </p14:nvContentPartPr>
              <p14:xfrm>
                <a:off x="6903193" y="3821374"/>
                <a:ext cx="72360" cy="5940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F70D213C-4475-1185-461F-9D79D7285C9C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6895993" y="3814174"/>
                  <a:ext cx="8748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17655D76-C9B3-2DE1-EB2C-5278E1D02111}"/>
                    </a:ext>
                  </a:extLst>
                </p14:cNvPr>
                <p14:cNvContentPartPr/>
                <p14:nvPr/>
              </p14:nvContentPartPr>
              <p14:xfrm>
                <a:off x="7031353" y="3856294"/>
                <a:ext cx="65520" cy="2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17655D76-C9B3-2DE1-EB2C-5278E1D02111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7023793" y="3848734"/>
                  <a:ext cx="806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2C92ED13-06F4-CC66-A11F-E3AAFA17F6F4}"/>
                    </a:ext>
                  </a:extLst>
                </p14:cNvPr>
                <p14:cNvContentPartPr/>
                <p14:nvPr/>
              </p14:nvContentPartPr>
              <p14:xfrm>
                <a:off x="7084993" y="3802294"/>
                <a:ext cx="23400" cy="1152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2C92ED13-06F4-CC66-A11F-E3AAFA17F6F4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077433" y="3795094"/>
                  <a:ext cx="38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4FC51227-E404-B318-5E68-C5695C703A06}"/>
                    </a:ext>
                  </a:extLst>
                </p14:cNvPr>
                <p14:cNvContentPartPr/>
                <p14:nvPr/>
              </p14:nvContentPartPr>
              <p14:xfrm>
                <a:off x="7208113" y="3798334"/>
                <a:ext cx="81720" cy="10332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4FC51227-E404-B318-5E68-C5695C703A06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200553" y="3790774"/>
                  <a:ext cx="964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724F91B8-C300-1026-EFED-229FE3D74A74}"/>
                    </a:ext>
                  </a:extLst>
                </p14:cNvPr>
                <p14:cNvContentPartPr/>
                <p14:nvPr/>
              </p14:nvContentPartPr>
              <p14:xfrm>
                <a:off x="7237273" y="3925774"/>
                <a:ext cx="12240" cy="586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724F91B8-C300-1026-EFED-229FE3D74A74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229713" y="3918214"/>
                  <a:ext cx="2736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4495995B-1266-0007-142B-1E9DD40CE2FD}"/>
                    </a:ext>
                  </a:extLst>
                </p14:cNvPr>
                <p14:cNvContentPartPr/>
                <p14:nvPr/>
              </p14:nvContentPartPr>
              <p14:xfrm>
                <a:off x="7305313" y="3938734"/>
                <a:ext cx="18720" cy="5580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4495995B-1266-0007-142B-1E9DD40CE2F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297753" y="3931174"/>
                  <a:ext cx="3384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667D376E-317E-4769-A083-7C973BFAFB75}"/>
                    </a:ext>
                  </a:extLst>
                </p14:cNvPr>
                <p14:cNvContentPartPr/>
                <p14:nvPr/>
              </p14:nvContentPartPr>
              <p14:xfrm>
                <a:off x="7114513" y="3957814"/>
                <a:ext cx="459720" cy="810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667D376E-317E-4769-A083-7C973BFAFB7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106953" y="3950254"/>
                  <a:ext cx="4748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5583B03B-479B-62E6-89D6-75AD283543E9}"/>
                    </a:ext>
                  </a:extLst>
                </p14:cNvPr>
                <p14:cNvContentPartPr/>
                <p14:nvPr/>
              </p14:nvContentPartPr>
              <p14:xfrm>
                <a:off x="5841893" y="3690376"/>
                <a:ext cx="198000" cy="4420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5583B03B-479B-62E6-89D6-75AD283543E9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5834333" y="3682816"/>
                  <a:ext cx="213120" cy="45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0" name="Gruppo 149">
            <a:extLst>
              <a:ext uri="{FF2B5EF4-FFF2-40B4-BE49-F238E27FC236}">
                <a16:creationId xmlns:a16="http://schemas.microsoft.com/office/drawing/2014/main" id="{FFA0F009-1A94-C497-7A32-B9E8E7B2181D}"/>
              </a:ext>
            </a:extLst>
          </p:cNvPr>
          <p:cNvGrpSpPr/>
          <p:nvPr/>
        </p:nvGrpSpPr>
        <p:grpSpPr>
          <a:xfrm>
            <a:off x="3815588" y="4535296"/>
            <a:ext cx="827280" cy="59760"/>
            <a:chOff x="3815588" y="4535296"/>
            <a:chExt cx="827280" cy="5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3BCB7BCC-3D0F-80A1-018D-C5997BB4FEF6}"/>
                    </a:ext>
                  </a:extLst>
                </p14:cNvPr>
                <p14:cNvContentPartPr/>
                <p14:nvPr/>
              </p14:nvContentPartPr>
              <p14:xfrm>
                <a:off x="4565108" y="4535296"/>
                <a:ext cx="77760" cy="720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3BCB7BCC-3D0F-80A1-018D-C5997BB4FEF6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4557548" y="4527736"/>
                  <a:ext cx="9288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2FF4B1AD-469C-1F01-5BA3-BEE2F46F5F5C}"/>
                    </a:ext>
                  </a:extLst>
                </p14:cNvPr>
                <p14:cNvContentPartPr/>
                <p14:nvPr/>
              </p14:nvContentPartPr>
              <p14:xfrm>
                <a:off x="3815588" y="4558336"/>
                <a:ext cx="603720" cy="3672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2FF4B1AD-469C-1F01-5BA3-BEE2F46F5F5C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3808028" y="4550776"/>
                  <a:ext cx="618840" cy="5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8" name="Gruppo 157">
            <a:extLst>
              <a:ext uri="{FF2B5EF4-FFF2-40B4-BE49-F238E27FC236}">
                <a16:creationId xmlns:a16="http://schemas.microsoft.com/office/drawing/2014/main" id="{92187C7B-DE47-F170-7F30-75CE6A5721BD}"/>
              </a:ext>
            </a:extLst>
          </p:cNvPr>
          <p:cNvGrpSpPr/>
          <p:nvPr/>
        </p:nvGrpSpPr>
        <p:grpSpPr>
          <a:xfrm>
            <a:off x="3175091" y="4697664"/>
            <a:ext cx="482400" cy="162000"/>
            <a:chOff x="3175091" y="4697664"/>
            <a:chExt cx="482400" cy="16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1E3322F2-5B8A-9F8B-32C0-9480B96683CC}"/>
                    </a:ext>
                  </a:extLst>
                </p14:cNvPr>
                <p14:cNvContentPartPr/>
                <p14:nvPr/>
              </p14:nvContentPartPr>
              <p14:xfrm>
                <a:off x="3175091" y="4726104"/>
                <a:ext cx="124200" cy="12492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1E3322F2-5B8A-9F8B-32C0-9480B96683C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3167531" y="4718544"/>
                  <a:ext cx="1393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D2EC3311-020F-8B4D-9B12-EB8BC76E79C6}"/>
                    </a:ext>
                  </a:extLst>
                </p14:cNvPr>
                <p14:cNvContentPartPr/>
                <p14:nvPr/>
              </p14:nvContentPartPr>
              <p14:xfrm>
                <a:off x="3312251" y="4727904"/>
                <a:ext cx="58320" cy="7560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D2EC3311-020F-8B4D-9B12-EB8BC76E79C6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304691" y="4720344"/>
                  <a:ext cx="73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0A1C8CC9-7663-3167-C645-4926D001315B}"/>
                    </a:ext>
                  </a:extLst>
                </p14:cNvPr>
                <p14:cNvContentPartPr/>
                <p14:nvPr/>
              </p14:nvContentPartPr>
              <p14:xfrm>
                <a:off x="3415571" y="4697664"/>
                <a:ext cx="29160" cy="1191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0A1C8CC9-7663-3167-C645-4926D001315B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408011" y="4690104"/>
                  <a:ext cx="439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46771DF7-DDBF-362A-352D-844DA6AFBCAD}"/>
                    </a:ext>
                  </a:extLst>
                </p14:cNvPr>
                <p14:cNvContentPartPr/>
                <p14:nvPr/>
              </p14:nvContentPartPr>
              <p14:xfrm>
                <a:off x="3458771" y="4730784"/>
                <a:ext cx="53280" cy="1044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46771DF7-DDBF-362A-352D-844DA6AFBCA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451211" y="4723224"/>
                  <a:ext cx="6840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A78E74C9-FC8A-83A7-E7B2-20221D6DFA81}"/>
                    </a:ext>
                  </a:extLst>
                </p14:cNvPr>
                <p14:cNvContentPartPr/>
                <p14:nvPr/>
              </p14:nvContentPartPr>
              <p14:xfrm>
                <a:off x="3550571" y="4725384"/>
                <a:ext cx="57600" cy="1980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A78E74C9-FC8A-83A7-E7B2-20221D6DFA8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543011" y="4718184"/>
                  <a:ext cx="7272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93CC107-C543-C4D1-271E-6582D3A127C6}"/>
                    </a:ext>
                  </a:extLst>
                </p14:cNvPr>
                <p14:cNvContentPartPr/>
                <p14:nvPr/>
              </p14:nvContentPartPr>
              <p14:xfrm>
                <a:off x="3565331" y="4711704"/>
                <a:ext cx="92160" cy="1479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93CC107-C543-C4D1-271E-6582D3A127C6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557771" y="4704144"/>
                  <a:ext cx="10728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uppo 167">
            <a:extLst>
              <a:ext uri="{FF2B5EF4-FFF2-40B4-BE49-F238E27FC236}">
                <a16:creationId xmlns:a16="http://schemas.microsoft.com/office/drawing/2014/main" id="{029DAB98-1EEC-86DF-1581-60AF6D35F72A}"/>
              </a:ext>
            </a:extLst>
          </p:cNvPr>
          <p:cNvGrpSpPr/>
          <p:nvPr/>
        </p:nvGrpSpPr>
        <p:grpSpPr>
          <a:xfrm>
            <a:off x="3089771" y="4978464"/>
            <a:ext cx="807840" cy="159480"/>
            <a:chOff x="3089771" y="4978464"/>
            <a:chExt cx="807840" cy="15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B9C07FF-6933-759A-4384-A31F074DB91B}"/>
                    </a:ext>
                  </a:extLst>
                </p14:cNvPr>
                <p14:cNvContentPartPr/>
                <p14:nvPr/>
              </p14:nvContentPartPr>
              <p14:xfrm>
                <a:off x="3089771" y="5021304"/>
                <a:ext cx="89280" cy="11664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B9C07FF-6933-759A-4384-A31F074DB91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082211" y="5013744"/>
                  <a:ext cx="1044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8038E9C9-3FA9-61E5-446F-B13A621D4067}"/>
                    </a:ext>
                  </a:extLst>
                </p14:cNvPr>
                <p14:cNvContentPartPr/>
                <p14:nvPr/>
              </p14:nvContentPartPr>
              <p14:xfrm>
                <a:off x="3199211" y="5036064"/>
                <a:ext cx="78480" cy="8568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8038E9C9-3FA9-61E5-446F-B13A621D406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191651" y="5028504"/>
                  <a:ext cx="9360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C7CFA8B3-4F39-514C-666F-99B1B376DD01}"/>
                    </a:ext>
                  </a:extLst>
                </p14:cNvPr>
                <p14:cNvContentPartPr/>
                <p14:nvPr/>
              </p14:nvContentPartPr>
              <p14:xfrm>
                <a:off x="3269771" y="5037504"/>
                <a:ext cx="96120" cy="8820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C7CFA8B3-4F39-514C-666F-99B1B376DD0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3262211" y="5029944"/>
                  <a:ext cx="11124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DB66D784-8BB5-FBF2-FC10-214EFD05E219}"/>
                    </a:ext>
                  </a:extLst>
                </p14:cNvPr>
                <p14:cNvContentPartPr/>
                <p14:nvPr/>
              </p14:nvContentPartPr>
              <p14:xfrm>
                <a:off x="3384971" y="5049384"/>
                <a:ext cx="71280" cy="835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DB66D784-8BB5-FBF2-FC10-214EFD05E21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377411" y="5041824"/>
                  <a:ext cx="864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1ABC3703-C0DD-F159-9080-CD9FC838139A}"/>
                    </a:ext>
                  </a:extLst>
                </p14:cNvPr>
                <p14:cNvContentPartPr/>
                <p14:nvPr/>
              </p14:nvContentPartPr>
              <p14:xfrm>
                <a:off x="3501971" y="5032824"/>
                <a:ext cx="102600" cy="8892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1ABC3703-C0DD-F159-9080-CD9FC838139A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494411" y="5025264"/>
                  <a:ext cx="11772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CB3FF3F4-1102-EF26-AE70-657B5E1B24F6}"/>
                    </a:ext>
                  </a:extLst>
                </p14:cNvPr>
                <p14:cNvContentPartPr/>
                <p14:nvPr/>
              </p14:nvContentPartPr>
              <p14:xfrm>
                <a:off x="3590531" y="5022744"/>
                <a:ext cx="80640" cy="8424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CB3FF3F4-1102-EF26-AE70-657B5E1B24F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582971" y="5015184"/>
                  <a:ext cx="9576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46AB76E0-0D80-E1E7-6DDE-66479320267A}"/>
                    </a:ext>
                  </a:extLst>
                </p14:cNvPr>
                <p14:cNvContentPartPr/>
                <p14:nvPr/>
              </p14:nvContentPartPr>
              <p14:xfrm>
                <a:off x="3701051" y="4978464"/>
                <a:ext cx="64440" cy="15264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46AB76E0-0D80-E1E7-6DDE-66479320267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3693491" y="4970904"/>
                  <a:ext cx="795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7D6A7B5E-5F22-010E-1DEC-DB2C865F55DE}"/>
                    </a:ext>
                  </a:extLst>
                </p14:cNvPr>
                <p14:cNvContentPartPr/>
                <p14:nvPr/>
              </p14:nvContentPartPr>
              <p14:xfrm>
                <a:off x="3781331" y="5040024"/>
                <a:ext cx="116280" cy="8352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7D6A7B5E-5F22-010E-1DEC-DB2C865F55D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3773771" y="5032464"/>
                  <a:ext cx="131400" cy="98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69" name="Input penna 168">
                <a:extLst>
                  <a:ext uri="{FF2B5EF4-FFF2-40B4-BE49-F238E27FC236}">
                    <a16:creationId xmlns:a16="http://schemas.microsoft.com/office/drawing/2014/main" id="{29925D9F-E7B8-0A8D-EED6-0BD0FB7A626E}"/>
                  </a:ext>
                </a:extLst>
              </p14:cNvPr>
              <p14:cNvContentPartPr/>
              <p14:nvPr/>
            </p14:nvContentPartPr>
            <p14:xfrm>
              <a:off x="4906657" y="4259761"/>
              <a:ext cx="129240" cy="287640"/>
            </p14:xfrm>
          </p:contentPart>
        </mc:Choice>
        <mc:Fallback>
          <p:pic>
            <p:nvPicPr>
              <p:cNvPr id="169" name="Input penna 168">
                <a:extLst>
                  <a:ext uri="{FF2B5EF4-FFF2-40B4-BE49-F238E27FC236}">
                    <a16:creationId xmlns:a16="http://schemas.microsoft.com/office/drawing/2014/main" id="{29925D9F-E7B8-0A8D-EED6-0BD0FB7A626E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4899097" y="4252201"/>
                <a:ext cx="144360" cy="30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uppo 199">
            <a:extLst>
              <a:ext uri="{FF2B5EF4-FFF2-40B4-BE49-F238E27FC236}">
                <a16:creationId xmlns:a16="http://schemas.microsoft.com/office/drawing/2014/main" id="{C9B56EBC-A4CE-908E-CBBF-C2726AF04B94}"/>
              </a:ext>
            </a:extLst>
          </p:cNvPr>
          <p:cNvGrpSpPr/>
          <p:nvPr/>
        </p:nvGrpSpPr>
        <p:grpSpPr>
          <a:xfrm>
            <a:off x="5267377" y="4209721"/>
            <a:ext cx="1183680" cy="293040"/>
            <a:chOff x="5267377" y="4209721"/>
            <a:chExt cx="1183680" cy="29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093B095A-3D7F-0E4C-2E2E-6AFCC2CA743D}"/>
                    </a:ext>
                  </a:extLst>
                </p14:cNvPr>
                <p14:cNvContentPartPr/>
                <p14:nvPr/>
              </p14:nvContentPartPr>
              <p14:xfrm>
                <a:off x="5267377" y="4220161"/>
                <a:ext cx="143280" cy="3024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093B095A-3D7F-0E4C-2E2E-6AFCC2CA743D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5259817" y="4212601"/>
                  <a:ext cx="1584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4ACD11E-75CE-A213-1766-CB6C610ECFAE}"/>
                    </a:ext>
                  </a:extLst>
                </p14:cNvPr>
                <p14:cNvContentPartPr/>
                <p14:nvPr/>
              </p14:nvContentPartPr>
              <p14:xfrm>
                <a:off x="5285737" y="4234561"/>
                <a:ext cx="52200" cy="82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4ACD11E-75CE-A213-1766-CB6C610ECFAE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5278177" y="4227001"/>
                  <a:ext cx="67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6901F3A2-8680-C8D0-F102-F077A06267F8}"/>
                    </a:ext>
                  </a:extLst>
                </p14:cNvPr>
                <p14:cNvContentPartPr/>
                <p14:nvPr/>
              </p14:nvContentPartPr>
              <p14:xfrm>
                <a:off x="5340097" y="4255081"/>
                <a:ext cx="44640" cy="824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6901F3A2-8680-C8D0-F102-F077A06267F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332537" y="4247521"/>
                  <a:ext cx="597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0CADC9B-0FE9-7F04-EE27-FA1F1E51E52F}"/>
                    </a:ext>
                  </a:extLst>
                </p14:cNvPr>
                <p14:cNvContentPartPr/>
                <p14:nvPr/>
              </p14:nvContentPartPr>
              <p14:xfrm>
                <a:off x="5470417" y="4221241"/>
                <a:ext cx="4320" cy="9252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0CADC9B-0FE9-7F04-EE27-FA1F1E51E52F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462857" y="4213681"/>
                  <a:ext cx="19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C052ACB-BFD1-A06E-5C8C-D0D1A607F5F5}"/>
                    </a:ext>
                  </a:extLst>
                </p14:cNvPr>
                <p14:cNvContentPartPr/>
                <p14:nvPr/>
              </p14:nvContentPartPr>
              <p14:xfrm>
                <a:off x="5488417" y="4277761"/>
                <a:ext cx="83880" cy="2232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C052ACB-BFD1-A06E-5C8C-D0D1A607F5F5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5480857" y="4270201"/>
                  <a:ext cx="9900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AD265A34-7B18-E98F-413B-D2D73403A2DF}"/>
                    </a:ext>
                  </a:extLst>
                </p14:cNvPr>
                <p14:cNvContentPartPr/>
                <p14:nvPr/>
              </p14:nvContentPartPr>
              <p14:xfrm>
                <a:off x="5324257" y="4372801"/>
                <a:ext cx="216720" cy="1299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AD265A34-7B18-E98F-413B-D2D73403A2DF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5316697" y="4365241"/>
                  <a:ext cx="23184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A8935797-8C79-7119-C134-BA1EE2107D83}"/>
                    </a:ext>
                  </a:extLst>
                </p14:cNvPr>
                <p14:cNvContentPartPr/>
                <p14:nvPr/>
              </p14:nvContentPartPr>
              <p14:xfrm>
                <a:off x="5743297" y="4209721"/>
                <a:ext cx="95400" cy="11304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A8935797-8C79-7119-C134-BA1EE2107D83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5735737" y="4202161"/>
                  <a:ext cx="11016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2A75BF98-DD28-A058-9BBA-2EA48812DFDD}"/>
                    </a:ext>
                  </a:extLst>
                </p14:cNvPr>
                <p14:cNvContentPartPr/>
                <p14:nvPr/>
              </p14:nvContentPartPr>
              <p14:xfrm>
                <a:off x="5759497" y="4292521"/>
                <a:ext cx="122400" cy="108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2A75BF98-DD28-A058-9BBA-2EA48812DFDD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751937" y="4284961"/>
                  <a:ext cx="1375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0E4D102F-08A4-7AE7-5F44-83840C053BE6}"/>
                    </a:ext>
                  </a:extLst>
                </p14:cNvPr>
                <p14:cNvContentPartPr/>
                <p14:nvPr/>
              </p14:nvContentPartPr>
              <p14:xfrm>
                <a:off x="5721337" y="4358401"/>
                <a:ext cx="118800" cy="1944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0E4D102F-08A4-7AE7-5F44-83840C053BE6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713777" y="4350841"/>
                  <a:ext cx="133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194BE981-300A-E1E3-D359-B5C59C8A926F}"/>
                    </a:ext>
                  </a:extLst>
                </p14:cNvPr>
                <p14:cNvContentPartPr/>
                <p14:nvPr/>
              </p14:nvContentPartPr>
              <p14:xfrm>
                <a:off x="5817457" y="4369201"/>
                <a:ext cx="49680" cy="8100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194BE981-300A-E1E3-D359-B5C59C8A926F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5809897" y="4361641"/>
                  <a:ext cx="6480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76B2970C-A519-B3AA-F5EE-4CC5FCA12547}"/>
                    </a:ext>
                  </a:extLst>
                </p14:cNvPr>
                <p14:cNvContentPartPr/>
                <p14:nvPr/>
              </p14:nvContentPartPr>
              <p14:xfrm>
                <a:off x="6017977" y="4254001"/>
                <a:ext cx="71280" cy="5220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76B2970C-A519-B3AA-F5EE-4CC5FCA12547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6010417" y="4246441"/>
                  <a:ext cx="8640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AED571E3-DFD2-3E45-7536-735AFBED0E5B}"/>
                    </a:ext>
                  </a:extLst>
                </p14:cNvPr>
                <p14:cNvContentPartPr/>
                <p14:nvPr/>
              </p14:nvContentPartPr>
              <p14:xfrm>
                <a:off x="6070897" y="4255441"/>
                <a:ext cx="360" cy="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AED571E3-DFD2-3E45-7536-735AFBED0E5B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063337" y="42478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41F2A097-C1E9-72EA-291B-2D51BB970BE5}"/>
                    </a:ext>
                  </a:extLst>
                </p14:cNvPr>
                <p14:cNvContentPartPr/>
                <p14:nvPr/>
              </p14:nvContentPartPr>
              <p14:xfrm>
                <a:off x="6070897" y="4255441"/>
                <a:ext cx="360" cy="36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41F2A097-C1E9-72EA-291B-2D51BB970BE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6063337" y="424788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F12BB93E-D758-2C50-832C-E44BC0B9A561}"/>
                    </a:ext>
                  </a:extLst>
                </p14:cNvPr>
                <p14:cNvContentPartPr/>
                <p14:nvPr/>
              </p14:nvContentPartPr>
              <p14:xfrm>
                <a:off x="6162697" y="4244281"/>
                <a:ext cx="7920" cy="892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F12BB93E-D758-2C50-832C-E44BC0B9A561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6155137" y="4236721"/>
                  <a:ext cx="2268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AB9F7DCC-E383-D580-3F60-A737F072F09C}"/>
                    </a:ext>
                  </a:extLst>
                </p14:cNvPr>
                <p14:cNvContentPartPr/>
                <p14:nvPr/>
              </p14:nvContentPartPr>
              <p14:xfrm>
                <a:off x="6023377" y="4337161"/>
                <a:ext cx="73080" cy="975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AB9F7DCC-E383-D580-3F60-A737F072F09C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6015817" y="4329601"/>
                  <a:ext cx="882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4811E2D-5D8A-C5C1-D079-A27BDCBE8EFC}"/>
                    </a:ext>
                  </a:extLst>
                </p14:cNvPr>
                <p14:cNvContentPartPr/>
                <p14:nvPr/>
              </p14:nvContentPartPr>
              <p14:xfrm>
                <a:off x="6086017" y="4297201"/>
                <a:ext cx="63000" cy="864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4811E2D-5D8A-C5C1-D079-A27BDCBE8EF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6078457" y="4289641"/>
                  <a:ext cx="781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B7B4D15D-0D68-2B9B-1529-74C8C711C9D6}"/>
                    </a:ext>
                  </a:extLst>
                </p14:cNvPr>
                <p14:cNvContentPartPr/>
                <p14:nvPr/>
              </p14:nvContentPartPr>
              <p14:xfrm>
                <a:off x="6066937" y="4340401"/>
                <a:ext cx="67680" cy="11556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B7B4D15D-0D68-2B9B-1529-74C8C711C9D6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6059377" y="4332841"/>
                  <a:ext cx="8244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305CE966-CF8A-AD3B-A3C6-36F8614C8C24}"/>
                    </a:ext>
                  </a:extLst>
                </p14:cNvPr>
                <p14:cNvContentPartPr/>
                <p14:nvPr/>
              </p14:nvContentPartPr>
              <p14:xfrm>
                <a:off x="6081697" y="4405201"/>
                <a:ext cx="89640" cy="792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305CE966-CF8A-AD3B-A3C6-36F8614C8C24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6074137" y="4397641"/>
                  <a:ext cx="10476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68FA0745-A877-512D-CBC4-AC257CC40529}"/>
                    </a:ext>
                  </a:extLst>
                </p14:cNvPr>
                <p14:cNvContentPartPr/>
                <p14:nvPr/>
              </p14:nvContentPartPr>
              <p14:xfrm>
                <a:off x="6204097" y="4269841"/>
                <a:ext cx="51840" cy="7236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68FA0745-A877-512D-CBC4-AC257CC40529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6196537" y="4262281"/>
                  <a:ext cx="669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1C5CF544-7505-E34B-BEE1-42D78C8BE037}"/>
                    </a:ext>
                  </a:extLst>
                </p14:cNvPr>
                <p14:cNvContentPartPr/>
                <p14:nvPr/>
              </p14:nvContentPartPr>
              <p14:xfrm>
                <a:off x="6253417" y="4308361"/>
                <a:ext cx="56520" cy="756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1C5CF544-7505-E34B-BEE1-42D78C8BE037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6245857" y="4301161"/>
                  <a:ext cx="71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703A48E3-3B38-7AFF-6B62-5A65BBB46FE1}"/>
                    </a:ext>
                  </a:extLst>
                </p14:cNvPr>
                <p14:cNvContentPartPr/>
                <p14:nvPr/>
              </p14:nvContentPartPr>
              <p14:xfrm>
                <a:off x="6311377" y="4250401"/>
                <a:ext cx="13680" cy="11340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703A48E3-3B38-7AFF-6B62-5A65BBB46FE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6303817" y="4242841"/>
                  <a:ext cx="288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4025FF06-0F1E-4AA4-885D-4480F2D9058F}"/>
                    </a:ext>
                  </a:extLst>
                </p14:cNvPr>
                <p14:cNvContentPartPr/>
                <p14:nvPr/>
              </p14:nvContentPartPr>
              <p14:xfrm>
                <a:off x="6404617" y="4275241"/>
                <a:ext cx="40320" cy="6912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4025FF06-0F1E-4AA4-885D-4480F2D9058F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397057" y="4267681"/>
                  <a:ext cx="5544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89D7669F-13F7-B0D5-786D-6925A5B9AC61}"/>
                    </a:ext>
                  </a:extLst>
                </p14:cNvPr>
                <p14:cNvContentPartPr/>
                <p14:nvPr/>
              </p14:nvContentPartPr>
              <p14:xfrm>
                <a:off x="6405697" y="4358761"/>
                <a:ext cx="360" cy="2556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89D7669F-13F7-B0D5-786D-6925A5B9AC61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6398137" y="4351201"/>
                  <a:ext cx="15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5175BE03-6672-4752-BC21-43B0DCA615D6}"/>
                    </a:ext>
                  </a:extLst>
                </p14:cNvPr>
                <p14:cNvContentPartPr/>
                <p14:nvPr/>
              </p14:nvContentPartPr>
              <p14:xfrm>
                <a:off x="6440257" y="4347601"/>
                <a:ext cx="10800" cy="630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5175BE03-6672-4752-BC21-43B0DCA615D6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6432697" y="4340041"/>
                  <a:ext cx="259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657E31F2-B4B8-3096-1FD0-56A4EA771DD1}"/>
                    </a:ext>
                  </a:extLst>
                </p14:cNvPr>
                <p14:cNvContentPartPr/>
                <p14:nvPr/>
              </p14:nvContentPartPr>
              <p14:xfrm>
                <a:off x="6355657" y="4401601"/>
                <a:ext cx="86400" cy="360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657E31F2-B4B8-3096-1FD0-56A4EA771DD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6348097" y="4394041"/>
                  <a:ext cx="101520" cy="18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007880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FAA20-4614-0240-E3E3-58C169BED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FF97E2-8018-7D7A-0A03-53196B25B493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948577-3A1D-93B6-DAE2-95B6EDFF4E54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A09692-70F3-3315-32BC-CF161538F56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2FA1BD7C-BABF-4EDF-9D9A-2B3680A6F8CA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BBE5E40-081C-E20B-DE38-2F1B08C855F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B077ED9-F135-FC68-735A-8FD5F13516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0D45825-3A0D-4E70-11DF-C0D793036B7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8EAC520-A3D5-DC46-7665-FA90BD41195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D74C147-9385-591F-17A2-2B6A8A59A31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A948AAE-5713-4CCA-4511-1DC45BFEF0D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75844BC-23E4-8CAD-0933-A47BA24EEEE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E5579A62-4D26-288D-96F2-4A786B45016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A1EAF00-4397-842D-A640-B77574A00B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D0FF4B0-BB2D-4206-80AA-07884A94936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D49F0B1-B885-9A3E-2B9F-53A4EAD9C72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EB758A6-20AB-1619-1783-D234D937EF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6456DBE-AA2C-7725-BAC2-66DF04313B3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63FD8520-36C9-FC8F-F3AF-260ADB0DECC5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8B5EB5B7-F468-0AFD-FCB2-03815C3C0FF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54850BF-AD1D-FB3F-D6A3-9D5422862A6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ED2BEE6-7FCF-FD47-3CA7-3F4647301C1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16D2615-20D0-4A04-A35E-F7EFC8F3A44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F574EA0-3393-973A-660E-A2AA3580CA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504C106-CE20-B397-F5EC-685E4E0C0A5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D5EBF22-903F-F1DA-043E-D928F7F7BF5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99DC3D5-25F5-DC07-EBD7-56256D96877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43D713B-D9AD-2AE9-A055-0CEA297EB2C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491319E-4377-5450-2B4C-56AB1E1D194E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EDB8D62-1CC7-9F13-280B-EC4EEEACCF0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EC493C8-CDF4-32AE-9084-46F6E5BEB2C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06B4045-A6BA-46D0-41C1-FF08AAA4546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B948373-9A61-F831-2461-CF512B7176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F5BDF3-EBA0-DE02-0F52-33A053731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B65ED0C-4C30-514D-C89F-D79C0570686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D6DE5B1-05BE-7370-98EC-CDF053E8FE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0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57BF2FF-8596-7D22-83A2-54162AE22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1" name="Immagine 10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280BB6E3-7B90-CDB3-A863-B5911BA26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0246" y="1949632"/>
            <a:ext cx="6927850" cy="2595610"/>
          </a:xfrm>
          <a:prstGeom prst="rect">
            <a:avLst/>
          </a:prstGeom>
        </p:spPr>
      </p:pic>
      <p:grpSp>
        <p:nvGrpSpPr>
          <p:cNvPr id="29" name="Gruppo 28">
            <a:extLst>
              <a:ext uri="{FF2B5EF4-FFF2-40B4-BE49-F238E27FC236}">
                <a16:creationId xmlns:a16="http://schemas.microsoft.com/office/drawing/2014/main" id="{EE13CDAE-D2E2-70D0-CEEF-2C6E72390ACF}"/>
              </a:ext>
            </a:extLst>
          </p:cNvPr>
          <p:cNvGrpSpPr/>
          <p:nvPr/>
        </p:nvGrpSpPr>
        <p:grpSpPr>
          <a:xfrm>
            <a:off x="401495" y="385295"/>
            <a:ext cx="421920" cy="258120"/>
            <a:chOff x="401495" y="385295"/>
            <a:chExt cx="421920" cy="258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605E980-E439-BEB5-6C3B-71F8B7E11EF4}"/>
                    </a:ext>
                  </a:extLst>
                </p14:cNvPr>
                <p14:cNvContentPartPr/>
                <p14:nvPr/>
              </p14:nvContentPartPr>
              <p14:xfrm>
                <a:off x="401495" y="398975"/>
                <a:ext cx="171720" cy="24300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605E980-E439-BEB5-6C3B-71F8B7E11EF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93935" y="391415"/>
                  <a:ext cx="186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8BA44FDA-78C8-6049-492B-18BCBEED85E7}"/>
                    </a:ext>
                  </a:extLst>
                </p14:cNvPr>
                <p14:cNvContentPartPr/>
                <p14:nvPr/>
              </p14:nvContentPartPr>
              <p14:xfrm>
                <a:off x="676895" y="385295"/>
                <a:ext cx="8640" cy="258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8BA44FDA-78C8-6049-492B-18BCBEED85E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9335" y="378095"/>
                  <a:ext cx="2376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3FF0B78-BD22-3B67-E7C6-4B912DEADA04}"/>
                    </a:ext>
                  </a:extLst>
                </p14:cNvPr>
                <p14:cNvContentPartPr/>
                <p14:nvPr/>
              </p14:nvContentPartPr>
              <p14:xfrm>
                <a:off x="676895" y="551255"/>
                <a:ext cx="146520" cy="70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3FF0B78-BD22-3B67-E7C6-4B912DEADA0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69335" y="543695"/>
                  <a:ext cx="161640" cy="86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024A3451-73C8-F8C6-B602-C8472EAF3C99}"/>
                  </a:ext>
                </a:extLst>
              </p14:cNvPr>
              <p14:cNvContentPartPr/>
              <p14:nvPr/>
            </p14:nvContentPartPr>
            <p14:xfrm>
              <a:off x="533615" y="793175"/>
              <a:ext cx="229320" cy="1368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024A3451-73C8-F8C6-B602-C8472EAF3C9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6055" y="785615"/>
                <a:ext cx="244440" cy="15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D77DA7EB-4C8D-28F9-9A44-5D028EDC2E2C}"/>
                  </a:ext>
                </a:extLst>
              </p14:cNvPr>
              <p14:cNvContentPartPr/>
              <p14:nvPr/>
            </p14:nvContentPartPr>
            <p14:xfrm>
              <a:off x="352175" y="1482935"/>
              <a:ext cx="130680" cy="176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D77DA7EB-4C8D-28F9-9A44-5D028EDC2E2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4615" y="1475375"/>
                <a:ext cx="145800" cy="32760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uppo 68">
            <a:extLst>
              <a:ext uri="{FF2B5EF4-FFF2-40B4-BE49-F238E27FC236}">
                <a16:creationId xmlns:a16="http://schemas.microsoft.com/office/drawing/2014/main" id="{540EE7E5-B060-5DEA-0F55-B32B264B4D0D}"/>
              </a:ext>
            </a:extLst>
          </p:cNvPr>
          <p:cNvGrpSpPr/>
          <p:nvPr/>
        </p:nvGrpSpPr>
        <p:grpSpPr>
          <a:xfrm>
            <a:off x="690935" y="1307615"/>
            <a:ext cx="289800" cy="219240"/>
            <a:chOff x="690935" y="1307615"/>
            <a:chExt cx="289800" cy="21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9311A1DE-8586-6AFE-AD4A-9CF1A880C514}"/>
                    </a:ext>
                  </a:extLst>
                </p14:cNvPr>
                <p14:cNvContentPartPr/>
                <p14:nvPr/>
              </p14:nvContentPartPr>
              <p14:xfrm>
                <a:off x="690935" y="1315175"/>
                <a:ext cx="219240" cy="226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9311A1DE-8586-6AFE-AD4A-9CF1A880C51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83375" y="1307615"/>
                  <a:ext cx="234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13DCF93D-B321-75E7-F67E-4896920F27B7}"/>
                    </a:ext>
                  </a:extLst>
                </p14:cNvPr>
                <p14:cNvContentPartPr/>
                <p14:nvPr/>
              </p14:nvContentPartPr>
              <p14:xfrm>
                <a:off x="708575" y="1307615"/>
                <a:ext cx="148320" cy="1962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13DCF93D-B321-75E7-F67E-4896920F27B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01015" y="1300055"/>
                  <a:ext cx="16344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C8B4CFD9-E5F5-1EB2-C02C-B96DC2778717}"/>
                    </a:ext>
                  </a:extLst>
                </p14:cNvPr>
                <p14:cNvContentPartPr/>
                <p14:nvPr/>
              </p14:nvContentPartPr>
              <p14:xfrm>
                <a:off x="762575" y="1387175"/>
                <a:ext cx="111960" cy="114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C8B4CFD9-E5F5-1EB2-C02C-B96DC277871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55015" y="1379615"/>
                  <a:ext cx="1270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431DAE1F-D9D5-89A8-1B34-4A0F4280A3B3}"/>
                    </a:ext>
                  </a:extLst>
                </p14:cNvPr>
                <p14:cNvContentPartPr/>
                <p14:nvPr/>
              </p14:nvContentPartPr>
              <p14:xfrm>
                <a:off x="968135" y="1311575"/>
                <a:ext cx="12600" cy="2152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431DAE1F-D9D5-89A8-1B34-4A0F4280A3B3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960575" y="1304015"/>
                  <a:ext cx="27360" cy="23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4885A2FA-B367-B1CF-B4AE-7FECB6313E25}"/>
              </a:ext>
            </a:extLst>
          </p:cNvPr>
          <p:cNvGrpSpPr/>
          <p:nvPr/>
        </p:nvGrpSpPr>
        <p:grpSpPr>
          <a:xfrm>
            <a:off x="1346135" y="1276655"/>
            <a:ext cx="374760" cy="450720"/>
            <a:chOff x="1346135" y="1276655"/>
            <a:chExt cx="374760" cy="45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43F12BA8-E80F-FB40-8FD6-1B9E8C31BB9F}"/>
                    </a:ext>
                  </a:extLst>
                </p14:cNvPr>
                <p14:cNvContentPartPr/>
                <p14:nvPr/>
              </p14:nvContentPartPr>
              <p14:xfrm>
                <a:off x="1349375" y="1298975"/>
                <a:ext cx="116280" cy="163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43F12BA8-E80F-FB40-8FD6-1B9E8C31BB9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341815" y="1291415"/>
                  <a:ext cx="1314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8EA7B372-5018-4D7E-CF56-7A2815DD62AC}"/>
                    </a:ext>
                  </a:extLst>
                </p14:cNvPr>
                <p14:cNvContentPartPr/>
                <p14:nvPr/>
              </p14:nvContentPartPr>
              <p14:xfrm>
                <a:off x="1563935" y="1276655"/>
                <a:ext cx="39600" cy="161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8EA7B372-5018-4D7E-CF56-7A2815DD62A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556375" y="1269095"/>
                  <a:ext cx="5436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3D64EC78-9FFB-FA91-96C4-291EE139E6C3}"/>
                    </a:ext>
                  </a:extLst>
                </p14:cNvPr>
                <p14:cNvContentPartPr/>
                <p14:nvPr/>
              </p14:nvContentPartPr>
              <p14:xfrm>
                <a:off x="1580855" y="1367735"/>
                <a:ext cx="140040" cy="3240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3D64EC78-9FFB-FA91-96C4-291EE139E6C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573295" y="1360175"/>
                  <a:ext cx="1551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CC2D4EE-AE90-7E44-0F59-EF5175631DCC}"/>
                    </a:ext>
                  </a:extLst>
                </p14:cNvPr>
                <p14:cNvContentPartPr/>
                <p14:nvPr/>
              </p14:nvContentPartPr>
              <p14:xfrm>
                <a:off x="1346135" y="1568975"/>
                <a:ext cx="205200" cy="15840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CC2D4EE-AE90-7E44-0F59-EF5175631DC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338575" y="1561415"/>
                  <a:ext cx="2203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C52E171-3BDD-B862-68AF-CF8C734E96FC}"/>
                    </a:ext>
                  </a:extLst>
                </p14:cNvPr>
                <p14:cNvContentPartPr/>
                <p14:nvPr/>
              </p14:nvContentPartPr>
              <p14:xfrm>
                <a:off x="1506335" y="1531175"/>
                <a:ext cx="134280" cy="11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C52E171-3BDD-B862-68AF-CF8C734E96F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98775" y="1523615"/>
                  <a:ext cx="1494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09E3B5A8-F7DB-5D9D-A92B-9633E5AB554C}"/>
                    </a:ext>
                  </a:extLst>
                </p14:cNvPr>
                <p14:cNvContentPartPr/>
                <p14:nvPr/>
              </p14:nvContentPartPr>
              <p14:xfrm>
                <a:off x="1636655" y="1526495"/>
                <a:ext cx="52560" cy="324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09E3B5A8-F7DB-5D9D-A92B-9633E5AB554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629095" y="1518935"/>
                  <a:ext cx="676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03FF733-2384-45FC-F553-FB5E3321F597}"/>
                    </a:ext>
                  </a:extLst>
                </p14:cNvPr>
                <p14:cNvContentPartPr/>
                <p14:nvPr/>
              </p14:nvContentPartPr>
              <p14:xfrm>
                <a:off x="1577975" y="1549895"/>
                <a:ext cx="142920" cy="1666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03FF733-2384-45FC-F553-FB5E3321F59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570415" y="1542335"/>
                  <a:ext cx="157680" cy="181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865F037A-11AF-9944-AE69-45D5701CE712}"/>
              </a:ext>
            </a:extLst>
          </p:cNvPr>
          <p:cNvGrpSpPr/>
          <p:nvPr/>
        </p:nvGrpSpPr>
        <p:grpSpPr>
          <a:xfrm>
            <a:off x="1900895" y="1256135"/>
            <a:ext cx="761040" cy="473400"/>
            <a:chOff x="1900895" y="1256135"/>
            <a:chExt cx="761040" cy="47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713D7A75-81FC-E2D9-6D74-AD7607A63505}"/>
                    </a:ext>
                  </a:extLst>
                </p14:cNvPr>
                <p14:cNvContentPartPr/>
                <p14:nvPr/>
              </p14:nvContentPartPr>
              <p14:xfrm>
                <a:off x="1900895" y="1293215"/>
                <a:ext cx="115920" cy="17856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713D7A75-81FC-E2D9-6D74-AD7607A6350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893335" y="1285655"/>
                  <a:ext cx="13068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0E71C76-EE4F-CE94-F0E6-D1E40FAD0B52}"/>
                    </a:ext>
                  </a:extLst>
                </p14:cNvPr>
                <p14:cNvContentPartPr/>
                <p14:nvPr/>
              </p14:nvContentPartPr>
              <p14:xfrm>
                <a:off x="2108615" y="1256135"/>
                <a:ext cx="41040" cy="2656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0E71C76-EE4F-CE94-F0E6-D1E40FAD0B52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101055" y="1248575"/>
                  <a:ext cx="5616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50A41D25-1850-5342-3CBD-1CEC895CE3C6}"/>
                    </a:ext>
                  </a:extLst>
                </p14:cNvPr>
                <p14:cNvContentPartPr/>
                <p14:nvPr/>
              </p14:nvContentPartPr>
              <p14:xfrm>
                <a:off x="2128055" y="1398695"/>
                <a:ext cx="142920" cy="187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50A41D25-1850-5342-3CBD-1CEC895CE3C6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120495" y="1391135"/>
                  <a:ext cx="1576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988BF75-9440-5416-DEE6-F38872763016}"/>
                    </a:ext>
                  </a:extLst>
                </p14:cNvPr>
                <p14:cNvContentPartPr/>
                <p14:nvPr/>
              </p14:nvContentPartPr>
              <p14:xfrm>
                <a:off x="2373935" y="1284215"/>
                <a:ext cx="126000" cy="17280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988BF75-9440-5416-DEE6-F3887276301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366375" y="1276655"/>
                  <a:ext cx="1411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165E323-E879-104B-4E1B-7DD77CE88B50}"/>
                    </a:ext>
                  </a:extLst>
                </p14:cNvPr>
                <p14:cNvContentPartPr/>
                <p14:nvPr/>
              </p14:nvContentPartPr>
              <p14:xfrm>
                <a:off x="2391215" y="1457735"/>
                <a:ext cx="59400" cy="1756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165E323-E879-104B-4E1B-7DD77CE88B5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383655" y="1450175"/>
                  <a:ext cx="7452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4117D69C-00C3-DA65-7D37-EA50D0246E34}"/>
                    </a:ext>
                  </a:extLst>
                </p14:cNvPr>
                <p14:cNvContentPartPr/>
                <p14:nvPr/>
              </p14:nvContentPartPr>
              <p14:xfrm>
                <a:off x="2521895" y="1524695"/>
                <a:ext cx="29160" cy="1022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4117D69C-00C3-DA65-7D37-EA50D0246E3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2514335" y="1517135"/>
                  <a:ext cx="4428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51153E26-5960-2160-73F1-62C313B2429E}"/>
                    </a:ext>
                  </a:extLst>
                </p14:cNvPr>
                <p14:cNvContentPartPr/>
                <p14:nvPr/>
              </p14:nvContentPartPr>
              <p14:xfrm>
                <a:off x="2345135" y="1665095"/>
                <a:ext cx="316800" cy="6444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51153E26-5960-2160-73F1-62C313B2429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2337575" y="1657535"/>
                  <a:ext cx="331920" cy="7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2">
            <p14:nvContentPartPr>
              <p14:cNvPr id="70" name="Input penna 69">
                <a:extLst>
                  <a:ext uri="{FF2B5EF4-FFF2-40B4-BE49-F238E27FC236}">
                    <a16:creationId xmlns:a16="http://schemas.microsoft.com/office/drawing/2014/main" id="{C255503D-7100-922E-C175-EA99F9E883E3}"/>
                  </a:ext>
                </a:extLst>
              </p14:cNvPr>
              <p14:cNvContentPartPr/>
              <p14:nvPr/>
            </p14:nvContentPartPr>
            <p14:xfrm>
              <a:off x="2938775" y="531815"/>
              <a:ext cx="262800" cy="69120"/>
            </p14:xfrm>
          </p:contentPart>
        </mc:Choice>
        <mc:Fallback>
          <p:pic>
            <p:nvPicPr>
              <p:cNvPr id="70" name="Input penna 69">
                <a:extLst>
                  <a:ext uri="{FF2B5EF4-FFF2-40B4-BE49-F238E27FC236}">
                    <a16:creationId xmlns:a16="http://schemas.microsoft.com/office/drawing/2014/main" id="{C255503D-7100-922E-C175-EA99F9E883E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2931215" y="524255"/>
                <a:ext cx="27792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4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E3D03DCB-8A93-D180-474C-50E54AB18F1B}"/>
                  </a:ext>
                </a:extLst>
              </p14:cNvPr>
              <p14:cNvContentPartPr/>
              <p14:nvPr/>
            </p14:nvContentPartPr>
            <p14:xfrm>
              <a:off x="2938775" y="762215"/>
              <a:ext cx="219240" cy="3312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E3D03DCB-8A93-D180-474C-50E54AB18F1B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2931215" y="754655"/>
                <a:ext cx="23436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6">
            <p14:nvContentPartPr>
              <p14:cNvPr id="72" name="Input penna 71">
                <a:extLst>
                  <a:ext uri="{FF2B5EF4-FFF2-40B4-BE49-F238E27FC236}">
                    <a16:creationId xmlns:a16="http://schemas.microsoft.com/office/drawing/2014/main" id="{244D6949-0B59-399B-2AFF-B66D7E1376F4}"/>
                  </a:ext>
                </a:extLst>
              </p14:cNvPr>
              <p14:cNvContentPartPr/>
              <p14:nvPr/>
            </p14:nvContentPartPr>
            <p14:xfrm>
              <a:off x="2998535" y="1268735"/>
              <a:ext cx="286200" cy="52560"/>
            </p14:xfrm>
          </p:contentPart>
        </mc:Choice>
        <mc:Fallback>
          <p:pic>
            <p:nvPicPr>
              <p:cNvPr id="72" name="Input penna 71">
                <a:extLst>
                  <a:ext uri="{FF2B5EF4-FFF2-40B4-BE49-F238E27FC236}">
                    <a16:creationId xmlns:a16="http://schemas.microsoft.com/office/drawing/2014/main" id="{244D6949-0B59-399B-2AFF-B66D7E1376F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990975" y="1261175"/>
                <a:ext cx="30132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8792F4BF-0EEA-0E41-77D2-E099C3448DC5}"/>
                  </a:ext>
                </a:extLst>
              </p14:cNvPr>
              <p14:cNvContentPartPr/>
              <p14:nvPr/>
            </p14:nvContentPartPr>
            <p14:xfrm>
              <a:off x="3054335" y="1442255"/>
              <a:ext cx="366120" cy="4896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8792F4BF-0EEA-0E41-77D2-E099C3448DC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3046775" y="1434695"/>
                <a:ext cx="381240" cy="64080"/>
              </a:xfrm>
              <a:prstGeom prst="rect">
                <a:avLst/>
              </a:prstGeom>
            </p:spPr>
          </p:pic>
        </mc:Fallback>
      </mc:AlternateContent>
      <p:grpSp>
        <p:nvGrpSpPr>
          <p:cNvPr id="81" name="Gruppo 80">
            <a:extLst>
              <a:ext uri="{FF2B5EF4-FFF2-40B4-BE49-F238E27FC236}">
                <a16:creationId xmlns:a16="http://schemas.microsoft.com/office/drawing/2014/main" id="{B64D00C0-994A-FE08-BE48-88F623A9C025}"/>
              </a:ext>
            </a:extLst>
          </p:cNvPr>
          <p:cNvGrpSpPr/>
          <p:nvPr/>
        </p:nvGrpSpPr>
        <p:grpSpPr>
          <a:xfrm>
            <a:off x="3781592" y="346415"/>
            <a:ext cx="493920" cy="529560"/>
            <a:chOff x="3781592" y="346415"/>
            <a:chExt cx="493920" cy="52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532BA7B5-7CAB-ED8F-D6BD-2D66BA917E62}"/>
                    </a:ext>
                  </a:extLst>
                </p14:cNvPr>
                <p14:cNvContentPartPr/>
                <p14:nvPr/>
              </p14:nvContentPartPr>
              <p14:xfrm>
                <a:off x="3865472" y="375935"/>
                <a:ext cx="8640" cy="2278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532BA7B5-7CAB-ED8F-D6BD-2D66BA917E6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857912" y="368375"/>
                  <a:ext cx="23760" cy="24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81109BF5-19AF-BD89-25D4-46AFB9B3815B}"/>
                    </a:ext>
                  </a:extLst>
                </p14:cNvPr>
                <p14:cNvContentPartPr/>
                <p14:nvPr/>
              </p14:nvContentPartPr>
              <p14:xfrm>
                <a:off x="3833072" y="346415"/>
                <a:ext cx="238680" cy="2642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81109BF5-19AF-BD89-25D4-46AFB9B3815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825512" y="338855"/>
                  <a:ext cx="25380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53DFC548-CB23-E25A-DF90-6E6423E11F03}"/>
                    </a:ext>
                  </a:extLst>
                </p14:cNvPr>
                <p14:cNvContentPartPr/>
                <p14:nvPr/>
              </p14:nvContentPartPr>
              <p14:xfrm>
                <a:off x="3940712" y="578255"/>
                <a:ext cx="26280" cy="90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53DFC548-CB23-E25A-DF90-6E6423E11F0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933512" y="570695"/>
                  <a:ext cx="414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49B36662-824E-C6A4-796A-ED62054E6CA7}"/>
                    </a:ext>
                  </a:extLst>
                </p14:cNvPr>
                <p14:cNvContentPartPr/>
                <p14:nvPr/>
              </p14:nvContentPartPr>
              <p14:xfrm>
                <a:off x="3781592" y="667895"/>
                <a:ext cx="368640" cy="3096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49B36662-824E-C6A4-796A-ED62054E6CA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74032" y="660335"/>
                  <a:ext cx="3837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5FED7C1E-C298-67BC-EBB7-1DA3F38A4F72}"/>
                    </a:ext>
                  </a:extLst>
                </p14:cNvPr>
                <p14:cNvContentPartPr/>
                <p14:nvPr/>
              </p14:nvContentPartPr>
              <p14:xfrm>
                <a:off x="3887792" y="762215"/>
                <a:ext cx="129600" cy="11376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5FED7C1E-C298-67BC-EBB7-1DA3F38A4F7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880232" y="754655"/>
                  <a:ext cx="14472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A468EA6-17D8-1076-A673-D3899BBEBF6D}"/>
                    </a:ext>
                  </a:extLst>
                </p14:cNvPr>
                <p14:cNvContentPartPr/>
                <p14:nvPr/>
              </p14:nvContentPartPr>
              <p14:xfrm>
                <a:off x="4068512" y="812615"/>
                <a:ext cx="207000" cy="5652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A468EA6-17D8-1076-A673-D3899BBEBF6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60952" y="805055"/>
                  <a:ext cx="222120" cy="7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2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AB25ECB8-F261-7582-C03A-647928AB7AEA}"/>
                  </a:ext>
                </a:extLst>
              </p14:cNvPr>
              <p14:cNvContentPartPr/>
              <p14:nvPr/>
            </p14:nvContentPartPr>
            <p14:xfrm>
              <a:off x="3785552" y="1470335"/>
              <a:ext cx="234000" cy="30996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AB25ECB8-F261-7582-C03A-647928AB7AE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777992" y="1462775"/>
                <a:ext cx="24912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A3C11DFB-648B-2421-B3FF-3BA787D9B726}"/>
                  </a:ext>
                </a:extLst>
              </p14:cNvPr>
              <p14:cNvContentPartPr/>
              <p14:nvPr/>
            </p14:nvContentPartPr>
            <p14:xfrm>
              <a:off x="4224032" y="1296095"/>
              <a:ext cx="68400" cy="1591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A3C11DFB-648B-2421-B3FF-3BA787D9B726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4216472" y="1288535"/>
                <a:ext cx="83520" cy="17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14467663-88FB-9E40-2DBF-1EF19D7D0A8F}"/>
                  </a:ext>
                </a:extLst>
              </p14:cNvPr>
              <p14:cNvContentPartPr/>
              <p14:nvPr/>
            </p14:nvContentPartPr>
            <p14:xfrm>
              <a:off x="4228712" y="1403375"/>
              <a:ext cx="181800" cy="3420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14467663-88FB-9E40-2DBF-1EF19D7D0A8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4221152" y="1395815"/>
                <a:ext cx="19692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2EDFBC87-F8D0-1816-F720-998DBB88B894}"/>
                  </a:ext>
                </a:extLst>
              </p14:cNvPr>
              <p14:cNvContentPartPr/>
              <p14:nvPr/>
            </p14:nvContentPartPr>
            <p14:xfrm>
              <a:off x="4193072" y="1509215"/>
              <a:ext cx="149400" cy="2376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2EDFBC87-F8D0-1816-F720-998DBB88B89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4185512" y="1501655"/>
                <a:ext cx="16452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EC1A1A8F-15B8-C547-3414-7CEDB41EA971}"/>
                  </a:ext>
                </a:extLst>
              </p14:cNvPr>
              <p14:cNvContentPartPr/>
              <p14:nvPr/>
            </p14:nvContentPartPr>
            <p14:xfrm>
              <a:off x="4317992" y="1543055"/>
              <a:ext cx="30960" cy="20952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EC1A1A8F-15B8-C547-3414-7CEDB41EA97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4310432" y="1535495"/>
                <a:ext cx="46080" cy="22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uppo 109">
            <a:extLst>
              <a:ext uri="{FF2B5EF4-FFF2-40B4-BE49-F238E27FC236}">
                <a16:creationId xmlns:a16="http://schemas.microsoft.com/office/drawing/2014/main" id="{B815E709-7E54-FBDC-339D-F19E70A8F088}"/>
              </a:ext>
            </a:extLst>
          </p:cNvPr>
          <p:cNvGrpSpPr/>
          <p:nvPr/>
        </p:nvGrpSpPr>
        <p:grpSpPr>
          <a:xfrm>
            <a:off x="4707152" y="1274135"/>
            <a:ext cx="1279440" cy="459000"/>
            <a:chOff x="4707152" y="1274135"/>
            <a:chExt cx="1279440" cy="459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C8B6907D-EC56-1B52-8FE0-C71985C184D0}"/>
                    </a:ext>
                  </a:extLst>
                </p14:cNvPr>
                <p14:cNvContentPartPr/>
                <p14:nvPr/>
              </p14:nvContentPartPr>
              <p14:xfrm>
                <a:off x="4707152" y="1310495"/>
                <a:ext cx="124560" cy="15732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C8B6907D-EC56-1B52-8FE0-C71985C184D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699592" y="1302935"/>
                  <a:ext cx="13968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0EC7C984-D246-8B1D-64BD-C9F4A7B02FD8}"/>
                    </a:ext>
                  </a:extLst>
                </p14:cNvPr>
                <p14:cNvContentPartPr/>
                <p14:nvPr/>
              </p14:nvContentPartPr>
              <p14:xfrm>
                <a:off x="4842872" y="1354055"/>
                <a:ext cx="175320" cy="5364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0EC7C984-D246-8B1D-64BD-C9F4A7B02FD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835312" y="1346495"/>
                  <a:ext cx="190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A87424ED-8BF0-6209-2971-C84A776A102F}"/>
                    </a:ext>
                  </a:extLst>
                </p14:cNvPr>
                <p14:cNvContentPartPr/>
                <p14:nvPr/>
              </p14:nvContentPartPr>
              <p14:xfrm>
                <a:off x="4976072" y="1277735"/>
                <a:ext cx="52560" cy="19800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A87424ED-8BF0-6209-2971-C84A776A102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968512" y="1270175"/>
                  <a:ext cx="6768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4DD944C8-23E1-BF52-0095-0BD867EFE806}"/>
                    </a:ext>
                  </a:extLst>
                </p14:cNvPr>
                <p14:cNvContentPartPr/>
                <p14:nvPr/>
              </p14:nvContentPartPr>
              <p14:xfrm>
                <a:off x="4758992" y="1490495"/>
                <a:ext cx="201600" cy="20844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4DD944C8-23E1-BF52-0095-0BD867EFE806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751432" y="1482935"/>
                  <a:ext cx="21672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66A8C6B3-F3A4-BB16-993C-D362509C5EC2}"/>
                    </a:ext>
                  </a:extLst>
                </p14:cNvPr>
                <p14:cNvContentPartPr/>
                <p14:nvPr/>
              </p14:nvContentPartPr>
              <p14:xfrm>
                <a:off x="4795352" y="1527575"/>
                <a:ext cx="204120" cy="644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66A8C6B3-F3A4-BB16-993C-D362509C5EC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787792" y="1520015"/>
                  <a:ext cx="2192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F02935C2-95AA-D6C3-5B78-15815F75C882}"/>
                    </a:ext>
                  </a:extLst>
                </p14:cNvPr>
                <p14:cNvContentPartPr/>
                <p14:nvPr/>
              </p14:nvContentPartPr>
              <p14:xfrm>
                <a:off x="4976792" y="1549895"/>
                <a:ext cx="5760" cy="14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F02935C2-95AA-D6C3-5B78-15815F75C88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69592" y="1542335"/>
                  <a:ext cx="208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DCF480DB-B210-CA77-4FC1-A5DABB8B7227}"/>
                    </a:ext>
                  </a:extLst>
                </p14:cNvPr>
                <p14:cNvContentPartPr/>
                <p14:nvPr/>
              </p14:nvContentPartPr>
              <p14:xfrm>
                <a:off x="4982552" y="1550615"/>
                <a:ext cx="360" cy="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DCF480DB-B210-CA77-4FC1-A5DABB8B7227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74992" y="154305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5BA6511E-FB53-2BCF-FBC7-62F3E9F1583D}"/>
                    </a:ext>
                  </a:extLst>
                </p14:cNvPr>
                <p14:cNvContentPartPr/>
                <p14:nvPr/>
              </p14:nvContentPartPr>
              <p14:xfrm>
                <a:off x="4982552" y="1550615"/>
                <a:ext cx="360" cy="3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5BA6511E-FB53-2BCF-FBC7-62F3E9F1583D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974992" y="154305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33EAF026-D468-CBA5-6EF3-9BF4E61CE6CF}"/>
                    </a:ext>
                  </a:extLst>
                </p14:cNvPr>
                <p14:cNvContentPartPr/>
                <p14:nvPr/>
              </p14:nvContentPartPr>
              <p14:xfrm>
                <a:off x="4950872" y="1631255"/>
                <a:ext cx="124200" cy="576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33EAF026-D468-CBA5-6EF3-9BF4E61CE6C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943312" y="1623695"/>
                  <a:ext cx="139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7D0D484E-44F8-8E62-20C0-37EB3E80550B}"/>
                    </a:ext>
                  </a:extLst>
                </p14:cNvPr>
                <p14:cNvContentPartPr/>
                <p14:nvPr/>
              </p14:nvContentPartPr>
              <p14:xfrm>
                <a:off x="5115752" y="1380335"/>
                <a:ext cx="83160" cy="10692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7D0D484E-44F8-8E62-20C0-37EB3E80550B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108192" y="1372775"/>
                  <a:ext cx="9828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E56DDA68-EDF7-8172-6176-98A4FBC57D31}"/>
                    </a:ext>
                  </a:extLst>
                </p14:cNvPr>
                <p14:cNvContentPartPr/>
                <p14:nvPr/>
              </p14:nvContentPartPr>
              <p14:xfrm>
                <a:off x="5246792" y="1429655"/>
                <a:ext cx="122400" cy="504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E56DDA68-EDF7-8172-6176-98A4FBC57D3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239232" y="1422095"/>
                  <a:ext cx="1375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16CCEC8C-B1BF-7459-662E-9A7E15CBEF2F}"/>
                    </a:ext>
                  </a:extLst>
                </p14:cNvPr>
                <p14:cNvContentPartPr/>
                <p14:nvPr/>
              </p14:nvContentPartPr>
              <p14:xfrm>
                <a:off x="5408072" y="1345415"/>
                <a:ext cx="11520" cy="28044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16CCEC8C-B1BF-7459-662E-9A7E15CBEF2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400512" y="1337855"/>
                  <a:ext cx="2664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55E0E39-9C84-B66D-FDD3-59216DD87BF8}"/>
                    </a:ext>
                  </a:extLst>
                </p14:cNvPr>
                <p14:cNvContentPartPr/>
                <p14:nvPr/>
              </p14:nvContentPartPr>
              <p14:xfrm>
                <a:off x="5599592" y="1274135"/>
                <a:ext cx="128880" cy="21096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55E0E39-9C84-B66D-FDD3-59216DD87BF8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5592032" y="1266575"/>
                  <a:ext cx="1440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B9A5162C-7A40-B741-F145-D70E8658F08B}"/>
                    </a:ext>
                  </a:extLst>
                </p14:cNvPr>
                <p14:cNvContentPartPr/>
                <p14:nvPr/>
              </p14:nvContentPartPr>
              <p14:xfrm>
                <a:off x="5669432" y="1455935"/>
                <a:ext cx="9720" cy="17388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B9A5162C-7A40-B741-F145-D70E8658F08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5661872" y="1448375"/>
                  <a:ext cx="2484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31802342-BDE3-ADC7-D0CE-0FE509DA2253}"/>
                    </a:ext>
                  </a:extLst>
                </p14:cNvPr>
                <p14:cNvContentPartPr/>
                <p14:nvPr/>
              </p14:nvContentPartPr>
              <p14:xfrm>
                <a:off x="5739272" y="1485815"/>
                <a:ext cx="30960" cy="11664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31802342-BDE3-ADC7-D0CE-0FE509DA225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731712" y="1478255"/>
                  <a:ext cx="460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50F17D5F-9655-AE75-FEE0-A2DD4ECD9125}"/>
                    </a:ext>
                  </a:extLst>
                </p14:cNvPr>
                <p14:cNvContentPartPr/>
                <p14:nvPr/>
              </p14:nvContentPartPr>
              <p14:xfrm>
                <a:off x="5479712" y="1640615"/>
                <a:ext cx="506880" cy="92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50F17D5F-9655-AE75-FEE0-A2DD4ECD912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472152" y="1633415"/>
                  <a:ext cx="52164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0" name="Gruppo 139">
            <a:extLst>
              <a:ext uri="{FF2B5EF4-FFF2-40B4-BE49-F238E27FC236}">
                <a16:creationId xmlns:a16="http://schemas.microsoft.com/office/drawing/2014/main" id="{187D8F96-471D-B264-0D4A-6F7B642DCE84}"/>
              </a:ext>
            </a:extLst>
          </p:cNvPr>
          <p:cNvGrpSpPr/>
          <p:nvPr/>
        </p:nvGrpSpPr>
        <p:grpSpPr>
          <a:xfrm>
            <a:off x="356571" y="4666301"/>
            <a:ext cx="390240" cy="326160"/>
            <a:chOff x="356571" y="4666301"/>
            <a:chExt cx="390240" cy="326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11" name="Input penna 110">
                  <a:extLst>
                    <a:ext uri="{FF2B5EF4-FFF2-40B4-BE49-F238E27FC236}">
                      <a16:creationId xmlns:a16="http://schemas.microsoft.com/office/drawing/2014/main" id="{7EA6D1B0-8874-3B3C-5AED-265A4B2C4F77}"/>
                    </a:ext>
                  </a:extLst>
                </p14:cNvPr>
                <p14:cNvContentPartPr/>
                <p14:nvPr/>
              </p14:nvContentPartPr>
              <p14:xfrm>
                <a:off x="356571" y="4734341"/>
                <a:ext cx="237240" cy="258120"/>
              </p14:xfrm>
            </p:contentPart>
          </mc:Choice>
          <mc:Fallback>
            <p:pic>
              <p:nvPicPr>
                <p:cNvPr id="111" name="Input penna 110">
                  <a:extLst>
                    <a:ext uri="{FF2B5EF4-FFF2-40B4-BE49-F238E27FC236}">
                      <a16:creationId xmlns:a16="http://schemas.microsoft.com/office/drawing/2014/main" id="{7EA6D1B0-8874-3B3C-5AED-265A4B2C4F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349011" y="4726781"/>
                  <a:ext cx="25200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12" name="Input penna 111">
                  <a:extLst>
                    <a:ext uri="{FF2B5EF4-FFF2-40B4-BE49-F238E27FC236}">
                      <a16:creationId xmlns:a16="http://schemas.microsoft.com/office/drawing/2014/main" id="{8E04BC63-5761-3B70-C3FD-76BA75F774C5}"/>
                    </a:ext>
                  </a:extLst>
                </p14:cNvPr>
                <p14:cNvContentPartPr/>
                <p14:nvPr/>
              </p14:nvContentPartPr>
              <p14:xfrm>
                <a:off x="651771" y="4666301"/>
                <a:ext cx="41400" cy="311400"/>
              </p14:xfrm>
            </p:contentPart>
          </mc:Choice>
          <mc:Fallback>
            <p:pic>
              <p:nvPicPr>
                <p:cNvPr id="112" name="Input penna 111">
                  <a:extLst>
                    <a:ext uri="{FF2B5EF4-FFF2-40B4-BE49-F238E27FC236}">
                      <a16:creationId xmlns:a16="http://schemas.microsoft.com/office/drawing/2014/main" id="{8E04BC63-5761-3B70-C3FD-76BA75F774C5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644211" y="4658741"/>
                  <a:ext cx="5652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106672B3-7031-45FE-3F6A-C550F0AAC329}"/>
                    </a:ext>
                  </a:extLst>
                </p14:cNvPr>
                <p14:cNvContentPartPr/>
                <p14:nvPr/>
              </p14:nvContentPartPr>
              <p14:xfrm>
                <a:off x="655371" y="4880141"/>
                <a:ext cx="91440" cy="2484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106672B3-7031-45FE-3F6A-C550F0AAC32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648171" y="4872581"/>
                  <a:ext cx="106560" cy="39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8B5541F8-5532-AC55-AE71-DF82D0A65A09}"/>
                  </a:ext>
                </a:extLst>
              </p14:cNvPr>
              <p14:cNvContentPartPr/>
              <p14:nvPr/>
            </p14:nvContentPartPr>
            <p14:xfrm>
              <a:off x="462051" y="5131061"/>
              <a:ext cx="278640" cy="20952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8B5541F8-5532-AC55-AE71-DF82D0A65A09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454491" y="5123501"/>
                <a:ext cx="293760" cy="22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uppo 137">
            <a:extLst>
              <a:ext uri="{FF2B5EF4-FFF2-40B4-BE49-F238E27FC236}">
                <a16:creationId xmlns:a16="http://schemas.microsoft.com/office/drawing/2014/main" id="{B01DD4DF-4655-67EE-9867-0775FDC895B0}"/>
              </a:ext>
            </a:extLst>
          </p:cNvPr>
          <p:cNvGrpSpPr/>
          <p:nvPr/>
        </p:nvGrpSpPr>
        <p:grpSpPr>
          <a:xfrm>
            <a:off x="975771" y="4844501"/>
            <a:ext cx="984240" cy="238680"/>
            <a:chOff x="975771" y="4844501"/>
            <a:chExt cx="984240" cy="2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E6A1008A-F91D-D2D5-7283-5CC002925281}"/>
                    </a:ext>
                  </a:extLst>
                </p14:cNvPr>
                <p14:cNvContentPartPr/>
                <p14:nvPr/>
              </p14:nvContentPartPr>
              <p14:xfrm>
                <a:off x="975771" y="4852061"/>
                <a:ext cx="130680" cy="4212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E6A1008A-F91D-D2D5-7283-5CC00292528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68211" y="4844501"/>
                  <a:ext cx="14580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FE34B06D-6FEA-073C-2588-255DFDB024AC}"/>
                    </a:ext>
                  </a:extLst>
                </p14:cNvPr>
                <p14:cNvContentPartPr/>
                <p14:nvPr/>
              </p14:nvContentPartPr>
              <p14:xfrm>
                <a:off x="979371" y="4996421"/>
                <a:ext cx="135360" cy="4680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FE34B06D-6FEA-073C-2588-255DFDB024AC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71811" y="4988861"/>
                  <a:ext cx="15048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809C261-846D-3C3B-A6D8-A1F79FB5C7EA}"/>
                    </a:ext>
                  </a:extLst>
                </p14:cNvPr>
                <p14:cNvContentPartPr/>
                <p14:nvPr/>
              </p14:nvContentPartPr>
              <p14:xfrm>
                <a:off x="1243971" y="4902461"/>
                <a:ext cx="250920" cy="18072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809C261-846D-3C3B-A6D8-A1F79FB5C7E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1236411" y="4894901"/>
                  <a:ext cx="2656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A2A034FF-3653-F41D-FE14-C1D82C39E14F}"/>
                    </a:ext>
                  </a:extLst>
                </p14:cNvPr>
                <p14:cNvContentPartPr/>
                <p14:nvPr/>
              </p14:nvContentPartPr>
              <p14:xfrm>
                <a:off x="1498131" y="4875461"/>
                <a:ext cx="98640" cy="1526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A2A034FF-3653-F41D-FE14-C1D82C39E14F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1490571" y="4867901"/>
                  <a:ext cx="1137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2FC90B18-8F67-3264-FCC5-7E0298E2D6D5}"/>
                    </a:ext>
                  </a:extLst>
                </p14:cNvPr>
                <p14:cNvContentPartPr/>
                <p14:nvPr/>
              </p14:nvContentPartPr>
              <p14:xfrm>
                <a:off x="1728891" y="4844501"/>
                <a:ext cx="231120" cy="18720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2FC90B18-8F67-3264-FCC5-7E0298E2D6D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721331" y="4836941"/>
                  <a:ext cx="246240" cy="20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4" name="Gruppo 143">
            <a:extLst>
              <a:ext uri="{FF2B5EF4-FFF2-40B4-BE49-F238E27FC236}">
                <a16:creationId xmlns:a16="http://schemas.microsoft.com/office/drawing/2014/main" id="{7A7ADDF9-EBA7-C821-05F7-E46D79723326}"/>
              </a:ext>
            </a:extLst>
          </p:cNvPr>
          <p:cNvGrpSpPr/>
          <p:nvPr/>
        </p:nvGrpSpPr>
        <p:grpSpPr>
          <a:xfrm>
            <a:off x="4965291" y="4753421"/>
            <a:ext cx="268560" cy="143640"/>
            <a:chOff x="4965291" y="4753421"/>
            <a:chExt cx="268560" cy="14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2F98F496-185B-917D-65C4-5C62C328561C}"/>
                    </a:ext>
                  </a:extLst>
                </p14:cNvPr>
                <p14:cNvContentPartPr/>
                <p14:nvPr/>
              </p14:nvContentPartPr>
              <p14:xfrm>
                <a:off x="4965291" y="4796981"/>
                <a:ext cx="157680" cy="370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2F98F496-185B-917D-65C4-5C62C328561C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4957731" y="4789421"/>
                  <a:ext cx="1728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4F7B56D8-89B0-A50B-45CF-B8E35EE86C44}"/>
                    </a:ext>
                  </a:extLst>
                </p14:cNvPr>
                <p14:cNvContentPartPr/>
                <p14:nvPr/>
              </p14:nvContentPartPr>
              <p14:xfrm>
                <a:off x="5177691" y="4753421"/>
                <a:ext cx="56160" cy="14364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4F7B56D8-89B0-A50B-45CF-B8E35EE86C44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170131" y="4745861"/>
                  <a:ext cx="71280" cy="15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8" name="Gruppo 187">
            <a:extLst>
              <a:ext uri="{FF2B5EF4-FFF2-40B4-BE49-F238E27FC236}">
                <a16:creationId xmlns:a16="http://schemas.microsoft.com/office/drawing/2014/main" id="{573C77EC-0B99-88CD-4097-B8164164C433}"/>
              </a:ext>
            </a:extLst>
          </p:cNvPr>
          <p:cNvGrpSpPr/>
          <p:nvPr/>
        </p:nvGrpSpPr>
        <p:grpSpPr>
          <a:xfrm>
            <a:off x="58491" y="5861501"/>
            <a:ext cx="500400" cy="302760"/>
            <a:chOff x="58491" y="5861501"/>
            <a:chExt cx="500400" cy="302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066E072E-D64F-A401-69E4-DBCCE861EA07}"/>
                    </a:ext>
                  </a:extLst>
                </p14:cNvPr>
                <p14:cNvContentPartPr/>
                <p14:nvPr/>
              </p14:nvContentPartPr>
              <p14:xfrm>
                <a:off x="58491" y="5861501"/>
                <a:ext cx="335520" cy="7884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066E072E-D64F-A401-69E4-DBCCE861EA0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1291" y="5853941"/>
                  <a:ext cx="350640" cy="9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89035385-02E4-CC58-CC13-D89CC829F19D}"/>
                    </a:ext>
                  </a:extLst>
                </p14:cNvPr>
                <p14:cNvContentPartPr/>
                <p14:nvPr/>
              </p14:nvContentPartPr>
              <p14:xfrm>
                <a:off x="132291" y="5929181"/>
                <a:ext cx="134280" cy="2242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89035385-02E4-CC58-CC13-D89CC829F19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24731" y="5921621"/>
                  <a:ext cx="1494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1CE3B079-A5C2-FBEC-4066-EFA67C810D70}"/>
                    </a:ext>
                  </a:extLst>
                </p14:cNvPr>
                <p14:cNvContentPartPr/>
                <p14:nvPr/>
              </p14:nvContentPartPr>
              <p14:xfrm>
                <a:off x="213291" y="5979581"/>
                <a:ext cx="97920" cy="14652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1CE3B079-A5C2-FBEC-4066-EFA67C810D70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205731" y="5972021"/>
                  <a:ext cx="1130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27A485BB-5636-2FE7-89C7-F761552A3B64}"/>
                    </a:ext>
                  </a:extLst>
                </p14:cNvPr>
                <p14:cNvContentPartPr/>
                <p14:nvPr/>
              </p14:nvContentPartPr>
              <p14:xfrm>
                <a:off x="503451" y="5887781"/>
                <a:ext cx="55440" cy="27648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27A485BB-5636-2FE7-89C7-F761552A3B64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95891" y="5880221"/>
                  <a:ext cx="70560" cy="29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6" name="Gruppo 185">
            <a:extLst>
              <a:ext uri="{FF2B5EF4-FFF2-40B4-BE49-F238E27FC236}">
                <a16:creationId xmlns:a16="http://schemas.microsoft.com/office/drawing/2014/main" id="{A7357EC6-2FE0-E0B6-0AC4-75FDC29E7A3F}"/>
              </a:ext>
            </a:extLst>
          </p:cNvPr>
          <p:cNvGrpSpPr/>
          <p:nvPr/>
        </p:nvGrpSpPr>
        <p:grpSpPr>
          <a:xfrm>
            <a:off x="864171" y="5799581"/>
            <a:ext cx="1413360" cy="512640"/>
            <a:chOff x="864171" y="5799581"/>
            <a:chExt cx="1413360" cy="51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A406A8D-B03B-50A8-1BEC-E201F842FA64}"/>
                    </a:ext>
                  </a:extLst>
                </p14:cNvPr>
                <p14:cNvContentPartPr/>
                <p14:nvPr/>
              </p14:nvContentPartPr>
              <p14:xfrm>
                <a:off x="864171" y="5837381"/>
                <a:ext cx="113760" cy="1184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A406A8D-B03B-50A8-1BEC-E201F842FA64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856611" y="5829821"/>
                  <a:ext cx="128880" cy="13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0711DF1F-250D-B545-3821-90A7CA157AA0}"/>
                    </a:ext>
                  </a:extLst>
                </p14:cNvPr>
                <p14:cNvContentPartPr/>
                <p14:nvPr/>
              </p14:nvContentPartPr>
              <p14:xfrm>
                <a:off x="1108971" y="5799581"/>
                <a:ext cx="2160" cy="17568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0711DF1F-250D-B545-3821-90A7CA157AA0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101411" y="5792021"/>
                  <a:ext cx="17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BE654E7B-3FC4-64A5-CDBE-E6CB4CB30EC5}"/>
                    </a:ext>
                  </a:extLst>
                </p14:cNvPr>
                <p14:cNvContentPartPr/>
                <p14:nvPr/>
              </p14:nvContentPartPr>
              <p14:xfrm>
                <a:off x="1106811" y="5924501"/>
                <a:ext cx="123840" cy="2736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BE654E7B-3FC4-64A5-CDBE-E6CB4CB30EC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99611" y="5916941"/>
                  <a:ext cx="138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E1C54DCC-E61A-81F5-951A-A08C9727871D}"/>
                    </a:ext>
                  </a:extLst>
                </p14:cNvPr>
                <p14:cNvContentPartPr/>
                <p14:nvPr/>
              </p14:nvContentPartPr>
              <p14:xfrm>
                <a:off x="864171" y="6103781"/>
                <a:ext cx="174240" cy="19908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E1C54DCC-E61A-81F5-951A-A08C9727871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56611" y="6096221"/>
                  <a:ext cx="1893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D54DA81-A718-32E0-3F6A-71817FD35D62}"/>
                    </a:ext>
                  </a:extLst>
                </p14:cNvPr>
                <p14:cNvContentPartPr/>
                <p14:nvPr/>
              </p14:nvContentPartPr>
              <p14:xfrm>
                <a:off x="1057491" y="6000821"/>
                <a:ext cx="89640" cy="3528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D54DA81-A718-32E0-3F6A-71817FD35D6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1050291" y="5993621"/>
                  <a:ext cx="10476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45C99891-7636-1137-F774-EC21C6B1692F}"/>
                    </a:ext>
                  </a:extLst>
                </p14:cNvPr>
                <p14:cNvContentPartPr/>
                <p14:nvPr/>
              </p14:nvContentPartPr>
              <p14:xfrm>
                <a:off x="1055691" y="6100901"/>
                <a:ext cx="124920" cy="111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45C99891-7636-1137-F774-EC21C6B1692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1048131" y="6093341"/>
                  <a:ext cx="140040" cy="2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D7E6501B-51F5-50AE-F1F3-ECCD4E005CD0}"/>
                    </a:ext>
                  </a:extLst>
                </p14:cNvPr>
                <p14:cNvContentPartPr/>
                <p14:nvPr/>
              </p14:nvContentPartPr>
              <p14:xfrm>
                <a:off x="1053171" y="6123941"/>
                <a:ext cx="167760" cy="10260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D7E6501B-51F5-50AE-F1F3-ECCD4E005CD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1045611" y="6116381"/>
                  <a:ext cx="18252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547C782-6551-C7D0-6484-0EF8E8B33492}"/>
                    </a:ext>
                  </a:extLst>
                </p14:cNvPr>
                <p14:cNvContentPartPr/>
                <p14:nvPr/>
              </p14:nvContentPartPr>
              <p14:xfrm>
                <a:off x="1232811" y="5813981"/>
                <a:ext cx="84240" cy="18828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547C782-6551-C7D0-6484-0EF8E8B3349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225251" y="5806421"/>
                  <a:ext cx="993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4553A431-6401-424B-981C-0FB97B4B8D27}"/>
                    </a:ext>
                  </a:extLst>
                </p14:cNvPr>
                <p14:cNvContentPartPr/>
                <p14:nvPr/>
              </p14:nvContentPartPr>
              <p14:xfrm>
                <a:off x="1396611" y="5844941"/>
                <a:ext cx="24480" cy="2232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4553A431-6401-424B-981C-0FB97B4B8D2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1389051" y="5837381"/>
                  <a:ext cx="3960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A92D3D1D-D54C-6C55-B365-E8CD06225384}"/>
                    </a:ext>
                  </a:extLst>
                </p14:cNvPr>
                <p14:cNvContentPartPr/>
                <p14:nvPr/>
              </p14:nvContentPartPr>
              <p14:xfrm>
                <a:off x="1405971" y="5954381"/>
                <a:ext cx="158760" cy="3996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A92D3D1D-D54C-6C55-B365-E8CD06225384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1398411" y="5946821"/>
                  <a:ext cx="17352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4AA34696-E96F-C038-88CE-85D96464E774}"/>
                    </a:ext>
                  </a:extLst>
                </p14:cNvPr>
                <p14:cNvContentPartPr/>
                <p14:nvPr/>
              </p14:nvContentPartPr>
              <p14:xfrm>
                <a:off x="1592811" y="5824061"/>
                <a:ext cx="151200" cy="1742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4AA34696-E96F-C038-88CE-85D96464E774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585251" y="5816501"/>
                  <a:ext cx="1663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FE072B62-22B9-E071-4F38-23BFC97FAB5C}"/>
                    </a:ext>
                  </a:extLst>
                </p14:cNvPr>
                <p14:cNvContentPartPr/>
                <p14:nvPr/>
              </p14:nvContentPartPr>
              <p14:xfrm>
                <a:off x="1652571" y="6036821"/>
                <a:ext cx="36720" cy="1706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FE072B62-22B9-E071-4F38-23BFC97FAB5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645011" y="6029261"/>
                  <a:ext cx="5184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B6B6BB80-8077-F592-2B37-389BB64E14D8}"/>
                    </a:ext>
                  </a:extLst>
                </p14:cNvPr>
                <p14:cNvContentPartPr/>
                <p14:nvPr/>
              </p14:nvContentPartPr>
              <p14:xfrm>
                <a:off x="1794771" y="6025301"/>
                <a:ext cx="39600" cy="18036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B6B6BB80-8077-F592-2B37-389BB64E14D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787571" y="6017741"/>
                  <a:ext cx="5436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57A8A23-6264-A432-A4D4-CED4579CAA7E}"/>
                    </a:ext>
                  </a:extLst>
                </p14:cNvPr>
                <p14:cNvContentPartPr/>
                <p14:nvPr/>
              </p14:nvContentPartPr>
              <p14:xfrm>
                <a:off x="1541691" y="6163541"/>
                <a:ext cx="735840" cy="1486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57A8A23-6264-A432-A4D4-CED4579CAA7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534131" y="6156341"/>
                  <a:ext cx="750960" cy="16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1" name="Gruppo 230">
            <a:extLst>
              <a:ext uri="{FF2B5EF4-FFF2-40B4-BE49-F238E27FC236}">
                <a16:creationId xmlns:a16="http://schemas.microsoft.com/office/drawing/2014/main" id="{690BC60D-4C4F-BC84-FE8B-877A04A337CF}"/>
              </a:ext>
            </a:extLst>
          </p:cNvPr>
          <p:cNvGrpSpPr/>
          <p:nvPr/>
        </p:nvGrpSpPr>
        <p:grpSpPr>
          <a:xfrm>
            <a:off x="3192291" y="5529221"/>
            <a:ext cx="1375200" cy="777960"/>
            <a:chOff x="3192291" y="5529221"/>
            <a:chExt cx="1375200" cy="777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752E8DC4-7475-11AA-0913-E00232E5DB6F}"/>
                    </a:ext>
                  </a:extLst>
                </p14:cNvPr>
                <p14:cNvContentPartPr/>
                <p14:nvPr/>
              </p14:nvContentPartPr>
              <p14:xfrm>
                <a:off x="3192291" y="5673581"/>
                <a:ext cx="28440" cy="2793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752E8DC4-7475-11AA-0913-E00232E5DB6F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184731" y="5666021"/>
                  <a:ext cx="43200" cy="29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0EEC3451-BFAE-340C-C346-5D0EA9DCCBE2}"/>
                    </a:ext>
                  </a:extLst>
                </p14:cNvPr>
                <p14:cNvContentPartPr/>
                <p14:nvPr/>
              </p14:nvContentPartPr>
              <p14:xfrm>
                <a:off x="3227571" y="5672501"/>
                <a:ext cx="224640" cy="3240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0EEC3451-BFAE-340C-C346-5D0EA9DCCBE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220011" y="5664941"/>
                  <a:ext cx="239760" cy="33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B4E0E79F-6589-5CD7-1B18-666A35D7DC54}"/>
                    </a:ext>
                  </a:extLst>
                </p14:cNvPr>
                <p14:cNvContentPartPr/>
                <p14:nvPr/>
              </p14:nvContentPartPr>
              <p14:xfrm>
                <a:off x="3445371" y="5756741"/>
                <a:ext cx="189360" cy="662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B4E0E79F-6589-5CD7-1B18-666A35D7DC54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437811" y="5749181"/>
                  <a:ext cx="2044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9AC1B4A-A14E-AFB3-DA64-67746ADE336B}"/>
                    </a:ext>
                  </a:extLst>
                </p14:cNvPr>
                <p14:cNvContentPartPr/>
                <p14:nvPr/>
              </p14:nvContentPartPr>
              <p14:xfrm>
                <a:off x="3677211" y="5611661"/>
                <a:ext cx="30960" cy="24732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9AC1B4A-A14E-AFB3-DA64-67746ADE336B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669651" y="5604101"/>
                  <a:ext cx="4608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93" name="Input penna 192">
                  <a:extLst>
                    <a:ext uri="{FF2B5EF4-FFF2-40B4-BE49-F238E27FC236}">
                      <a16:creationId xmlns:a16="http://schemas.microsoft.com/office/drawing/2014/main" id="{2CB5690E-B28C-0A38-BEDC-8F1AFD70085F}"/>
                    </a:ext>
                  </a:extLst>
                </p14:cNvPr>
                <p14:cNvContentPartPr/>
                <p14:nvPr/>
              </p14:nvContentPartPr>
              <p14:xfrm>
                <a:off x="3461931" y="5989301"/>
                <a:ext cx="200160" cy="265680"/>
              </p14:xfrm>
            </p:contentPart>
          </mc:Choice>
          <mc:Fallback>
            <p:pic>
              <p:nvPicPr>
                <p:cNvPr id="193" name="Input penna 192">
                  <a:extLst>
                    <a:ext uri="{FF2B5EF4-FFF2-40B4-BE49-F238E27FC236}">
                      <a16:creationId xmlns:a16="http://schemas.microsoft.com/office/drawing/2014/main" id="{2CB5690E-B28C-0A38-BEDC-8F1AFD70085F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454731" y="5981741"/>
                  <a:ext cx="215280" cy="28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94" name="Input penna 193">
                  <a:extLst>
                    <a:ext uri="{FF2B5EF4-FFF2-40B4-BE49-F238E27FC236}">
                      <a16:creationId xmlns:a16="http://schemas.microsoft.com/office/drawing/2014/main" id="{3B83DEF2-016D-1457-3AD1-D5F6B56E5934}"/>
                    </a:ext>
                  </a:extLst>
                </p14:cNvPr>
                <p14:cNvContentPartPr/>
                <p14:nvPr/>
              </p14:nvContentPartPr>
              <p14:xfrm>
                <a:off x="3872691" y="5705621"/>
                <a:ext cx="313920" cy="83520"/>
              </p14:xfrm>
            </p:contentPart>
          </mc:Choice>
          <mc:Fallback>
            <p:pic>
              <p:nvPicPr>
                <p:cNvPr id="194" name="Input penna 193">
                  <a:extLst>
                    <a:ext uri="{FF2B5EF4-FFF2-40B4-BE49-F238E27FC236}">
                      <a16:creationId xmlns:a16="http://schemas.microsoft.com/office/drawing/2014/main" id="{3B83DEF2-016D-1457-3AD1-D5F6B56E5934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865131" y="5698061"/>
                  <a:ext cx="3290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95" name="Input penna 194">
                  <a:extLst>
                    <a:ext uri="{FF2B5EF4-FFF2-40B4-BE49-F238E27FC236}">
                      <a16:creationId xmlns:a16="http://schemas.microsoft.com/office/drawing/2014/main" id="{C90A1AF0-6412-2F8C-01C1-EA3F29476EF7}"/>
                    </a:ext>
                  </a:extLst>
                </p14:cNvPr>
                <p14:cNvContentPartPr/>
                <p14:nvPr/>
              </p14:nvContentPartPr>
              <p14:xfrm>
                <a:off x="3909771" y="5762861"/>
                <a:ext cx="291600" cy="329400"/>
              </p14:xfrm>
            </p:contentPart>
          </mc:Choice>
          <mc:Fallback>
            <p:pic>
              <p:nvPicPr>
                <p:cNvPr id="195" name="Input penna 194">
                  <a:extLst>
                    <a:ext uri="{FF2B5EF4-FFF2-40B4-BE49-F238E27FC236}">
                      <a16:creationId xmlns:a16="http://schemas.microsoft.com/office/drawing/2014/main" id="{C90A1AF0-6412-2F8C-01C1-EA3F29476EF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3902211" y="5755301"/>
                  <a:ext cx="3067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A77DF54D-48E4-85DD-BE98-B31C8005DB80}"/>
                    </a:ext>
                  </a:extLst>
                </p14:cNvPr>
                <p14:cNvContentPartPr/>
                <p14:nvPr/>
              </p14:nvContentPartPr>
              <p14:xfrm>
                <a:off x="4273731" y="5750261"/>
                <a:ext cx="11520" cy="3315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A77DF54D-48E4-85DD-BE98-B31C8005DB8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266171" y="5742701"/>
                  <a:ext cx="2664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A0001955-A41A-90FC-F575-F48E8EC97C02}"/>
                    </a:ext>
                  </a:extLst>
                </p14:cNvPr>
                <p14:cNvContentPartPr/>
                <p14:nvPr/>
              </p14:nvContentPartPr>
              <p14:xfrm>
                <a:off x="4294251" y="5882741"/>
                <a:ext cx="273240" cy="961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A0001955-A41A-90FC-F575-F48E8EC97C02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286691" y="5875181"/>
                  <a:ext cx="288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D434AACD-4B73-D4D2-6FD6-55A33CA4F757}"/>
                    </a:ext>
                  </a:extLst>
                </p14:cNvPr>
                <p14:cNvContentPartPr/>
                <p14:nvPr/>
              </p14:nvContentPartPr>
              <p14:xfrm>
                <a:off x="3949731" y="5529221"/>
                <a:ext cx="430560" cy="77796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D434AACD-4B73-D4D2-6FD6-55A33CA4F75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942171" y="5521661"/>
                  <a:ext cx="445320" cy="79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4E1710C1-1044-9B36-AF1E-119800AB981F}"/>
              </a:ext>
            </a:extLst>
          </p:cNvPr>
          <p:cNvGrpSpPr/>
          <p:nvPr/>
        </p:nvGrpSpPr>
        <p:grpSpPr>
          <a:xfrm>
            <a:off x="4928211" y="5837381"/>
            <a:ext cx="398880" cy="326880"/>
            <a:chOff x="4928211" y="5837381"/>
            <a:chExt cx="39888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6C76EC28-D822-2E6E-9C87-BF011F2E57B3}"/>
                    </a:ext>
                  </a:extLst>
                </p14:cNvPr>
                <p14:cNvContentPartPr/>
                <p14:nvPr/>
              </p14:nvContentPartPr>
              <p14:xfrm>
                <a:off x="4928211" y="5900381"/>
                <a:ext cx="215280" cy="4788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6C76EC28-D822-2E6E-9C87-BF011F2E57B3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4920651" y="5892821"/>
                  <a:ext cx="2304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55E5014-DBEE-8BCC-975E-1CFBC4A6B361}"/>
                    </a:ext>
                  </a:extLst>
                </p14:cNvPr>
                <p14:cNvContentPartPr/>
                <p14:nvPr/>
              </p14:nvContentPartPr>
              <p14:xfrm>
                <a:off x="5169411" y="5837381"/>
                <a:ext cx="157680" cy="3268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55E5014-DBEE-8BCC-975E-1CFBC4A6B361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161851" y="5829821"/>
                  <a:ext cx="172800" cy="34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B7B1D69B-D204-CB07-AF7F-FBD5046B96D3}"/>
                  </a:ext>
                </a:extLst>
              </p14:cNvPr>
              <p14:cNvContentPartPr/>
              <p14:nvPr/>
            </p14:nvContentPartPr>
            <p14:xfrm>
              <a:off x="3676131" y="4736861"/>
              <a:ext cx="19800" cy="18432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B7B1D69B-D204-CB07-AF7F-FBD5046B96D3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3668571" y="4729301"/>
                <a:ext cx="3492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6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16162CAB-86E4-2054-DEEF-FECC0058AE54}"/>
                  </a:ext>
                </a:extLst>
              </p14:cNvPr>
              <p14:cNvContentPartPr/>
              <p14:nvPr/>
            </p14:nvContentPartPr>
            <p14:xfrm>
              <a:off x="3617451" y="4769261"/>
              <a:ext cx="208440" cy="30960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16162CAB-86E4-2054-DEEF-FECC0058AE54}"/>
                  </a:ext>
                </a:extLst>
              </p:cNvPr>
              <p:cNvPicPr/>
              <p:nvPr/>
            </p:nvPicPr>
            <p:blipFill>
              <a:blip r:embed="rId197"/>
              <a:stretch>
                <a:fillRect/>
              </a:stretch>
            </p:blipFill>
            <p:spPr>
              <a:xfrm>
                <a:off x="3609891" y="4762061"/>
                <a:ext cx="223560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8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68ADCB9E-848A-1047-A327-2A09997B69B6}"/>
                  </a:ext>
                </a:extLst>
              </p14:cNvPr>
              <p14:cNvContentPartPr/>
              <p14:nvPr/>
            </p14:nvContentPartPr>
            <p14:xfrm>
              <a:off x="3847491" y="4854941"/>
              <a:ext cx="130680" cy="1188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68ADCB9E-848A-1047-A327-2A09997B69B6}"/>
                  </a:ext>
                </a:extLst>
              </p:cNvPr>
              <p:cNvPicPr/>
              <p:nvPr/>
            </p:nvPicPr>
            <p:blipFill>
              <a:blip r:embed="rId199"/>
              <a:stretch>
                <a:fillRect/>
              </a:stretch>
            </p:blipFill>
            <p:spPr>
              <a:xfrm>
                <a:off x="3839931" y="4847381"/>
                <a:ext cx="14580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159CD0E3-7B90-8E8D-5AE9-3530B2977B51}"/>
                  </a:ext>
                </a:extLst>
              </p14:cNvPr>
              <p14:cNvContentPartPr/>
              <p14:nvPr/>
            </p14:nvContentPartPr>
            <p14:xfrm>
              <a:off x="3964851" y="4756301"/>
              <a:ext cx="18000" cy="18036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159CD0E3-7B90-8E8D-5AE9-3530B2977B51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3957291" y="4748741"/>
                <a:ext cx="33120" cy="19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2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8BD700CD-2DC1-89DA-A1E1-3005241A6E66}"/>
                  </a:ext>
                </a:extLst>
              </p14:cNvPr>
              <p14:cNvContentPartPr/>
              <p14:nvPr/>
            </p14:nvContentPartPr>
            <p14:xfrm>
              <a:off x="3799971" y="4998581"/>
              <a:ext cx="171720" cy="15444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8BD700CD-2DC1-89DA-A1E1-3005241A6E66}"/>
                  </a:ext>
                </a:extLst>
              </p:cNvPr>
              <p:cNvPicPr/>
              <p:nvPr/>
            </p:nvPicPr>
            <p:blipFill>
              <a:blip r:embed="rId203"/>
              <a:stretch>
                <a:fillRect/>
              </a:stretch>
            </p:blipFill>
            <p:spPr>
              <a:xfrm>
                <a:off x="3792411" y="4991021"/>
                <a:ext cx="18684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4">
            <p14:nvContentPartPr>
              <p14:cNvPr id="129" name="Input penna 128">
                <a:extLst>
                  <a:ext uri="{FF2B5EF4-FFF2-40B4-BE49-F238E27FC236}">
                    <a16:creationId xmlns:a16="http://schemas.microsoft.com/office/drawing/2014/main" id="{85E284A9-E68A-9924-2227-C6C31246C9F7}"/>
                  </a:ext>
                </a:extLst>
              </p14:cNvPr>
              <p14:cNvContentPartPr/>
              <p14:nvPr/>
            </p14:nvContentPartPr>
            <p14:xfrm>
              <a:off x="4140531" y="4794101"/>
              <a:ext cx="141120" cy="50760"/>
            </p14:xfrm>
          </p:contentPart>
        </mc:Choice>
        <mc:Fallback>
          <p:pic>
            <p:nvPicPr>
              <p:cNvPr id="129" name="Input penna 128">
                <a:extLst>
                  <a:ext uri="{FF2B5EF4-FFF2-40B4-BE49-F238E27FC236}">
                    <a16:creationId xmlns:a16="http://schemas.microsoft.com/office/drawing/2014/main" id="{85E284A9-E68A-9924-2227-C6C31246C9F7}"/>
                  </a:ext>
                </a:extLst>
              </p:cNvPr>
              <p:cNvPicPr/>
              <p:nvPr/>
            </p:nvPicPr>
            <p:blipFill>
              <a:blip r:embed="rId205"/>
              <a:stretch>
                <a:fillRect/>
              </a:stretch>
            </p:blipFill>
            <p:spPr>
              <a:xfrm>
                <a:off x="4132971" y="4786541"/>
                <a:ext cx="15588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6">
            <p14:nvContentPartPr>
              <p14:cNvPr id="130" name="Input penna 129">
                <a:extLst>
                  <a:ext uri="{FF2B5EF4-FFF2-40B4-BE49-F238E27FC236}">
                    <a16:creationId xmlns:a16="http://schemas.microsoft.com/office/drawing/2014/main" id="{B73C6BDA-79B7-6A29-4CF1-14A1A53B32E4}"/>
                  </a:ext>
                </a:extLst>
              </p14:cNvPr>
              <p14:cNvContentPartPr/>
              <p14:nvPr/>
            </p14:nvContentPartPr>
            <p14:xfrm>
              <a:off x="4069611" y="4813541"/>
              <a:ext cx="227880" cy="236880"/>
            </p14:xfrm>
          </p:contentPart>
        </mc:Choice>
        <mc:Fallback>
          <p:pic>
            <p:nvPicPr>
              <p:cNvPr id="130" name="Input penna 129">
                <a:extLst>
                  <a:ext uri="{FF2B5EF4-FFF2-40B4-BE49-F238E27FC236}">
                    <a16:creationId xmlns:a16="http://schemas.microsoft.com/office/drawing/2014/main" id="{B73C6BDA-79B7-6A29-4CF1-14A1A53B32E4}"/>
                  </a:ext>
                </a:extLst>
              </p:cNvPr>
              <p:cNvPicPr/>
              <p:nvPr/>
            </p:nvPicPr>
            <p:blipFill>
              <a:blip r:embed="rId207"/>
              <a:stretch>
                <a:fillRect/>
              </a:stretch>
            </p:blipFill>
            <p:spPr>
              <a:xfrm>
                <a:off x="4062051" y="4805981"/>
                <a:ext cx="24300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8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30DD06CD-2945-8D84-118D-BC0D4DBAB578}"/>
                  </a:ext>
                </a:extLst>
              </p14:cNvPr>
              <p14:cNvContentPartPr/>
              <p14:nvPr/>
            </p14:nvContentPartPr>
            <p14:xfrm>
              <a:off x="4371651" y="4819301"/>
              <a:ext cx="13320" cy="19908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30DD06CD-2945-8D84-118D-BC0D4DBAB578}"/>
                  </a:ext>
                </a:extLst>
              </p:cNvPr>
              <p:cNvPicPr/>
              <p:nvPr/>
            </p:nvPicPr>
            <p:blipFill>
              <a:blip r:embed="rId209"/>
              <a:stretch>
                <a:fillRect/>
              </a:stretch>
            </p:blipFill>
            <p:spPr>
              <a:xfrm>
                <a:off x="4364091" y="4811741"/>
                <a:ext cx="28440" cy="21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0">
            <p14:nvContentPartPr>
              <p14:cNvPr id="132" name="Input penna 131">
                <a:extLst>
                  <a:ext uri="{FF2B5EF4-FFF2-40B4-BE49-F238E27FC236}">
                    <a16:creationId xmlns:a16="http://schemas.microsoft.com/office/drawing/2014/main" id="{6444F439-9B8F-4EA8-4609-C00743782C99}"/>
                  </a:ext>
                </a:extLst>
              </p14:cNvPr>
              <p14:cNvContentPartPr/>
              <p14:nvPr/>
            </p14:nvContentPartPr>
            <p14:xfrm>
              <a:off x="4398651" y="4882301"/>
              <a:ext cx="275760" cy="30240"/>
            </p14:xfrm>
          </p:contentPart>
        </mc:Choice>
        <mc:Fallback>
          <p:pic>
            <p:nvPicPr>
              <p:cNvPr id="132" name="Input penna 131">
                <a:extLst>
                  <a:ext uri="{FF2B5EF4-FFF2-40B4-BE49-F238E27FC236}">
                    <a16:creationId xmlns:a16="http://schemas.microsoft.com/office/drawing/2014/main" id="{6444F439-9B8F-4EA8-4609-C00743782C99}"/>
                  </a:ext>
                </a:extLst>
              </p:cNvPr>
              <p:cNvPicPr/>
              <p:nvPr/>
            </p:nvPicPr>
            <p:blipFill>
              <a:blip r:embed="rId211"/>
              <a:stretch>
                <a:fillRect/>
              </a:stretch>
            </p:blipFill>
            <p:spPr>
              <a:xfrm>
                <a:off x="4391091" y="4874741"/>
                <a:ext cx="290880" cy="4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38" name="Gruppo 237">
            <a:extLst>
              <a:ext uri="{FF2B5EF4-FFF2-40B4-BE49-F238E27FC236}">
                <a16:creationId xmlns:a16="http://schemas.microsoft.com/office/drawing/2014/main" id="{ABDE3EC3-931B-94B9-A604-0ECA1C1D8BC0}"/>
              </a:ext>
            </a:extLst>
          </p:cNvPr>
          <p:cNvGrpSpPr/>
          <p:nvPr/>
        </p:nvGrpSpPr>
        <p:grpSpPr>
          <a:xfrm>
            <a:off x="2196171" y="4210181"/>
            <a:ext cx="1231920" cy="1212120"/>
            <a:chOff x="2196171" y="4210181"/>
            <a:chExt cx="1231920" cy="121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080E888F-2726-C275-51EA-B4E5C06944E2}"/>
                    </a:ext>
                  </a:extLst>
                </p14:cNvPr>
                <p14:cNvContentPartPr/>
                <p14:nvPr/>
              </p14:nvContentPartPr>
              <p14:xfrm>
                <a:off x="2867211" y="4751621"/>
                <a:ext cx="144720" cy="19656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080E888F-2726-C275-51EA-B4E5C06944E2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2859651" y="4744061"/>
                  <a:ext cx="1598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B3169A48-8249-92B4-7D11-571822C0ACD2}"/>
                    </a:ext>
                  </a:extLst>
                </p14:cNvPr>
                <p14:cNvContentPartPr/>
                <p14:nvPr/>
              </p14:nvContentPartPr>
              <p14:xfrm>
                <a:off x="3108411" y="4786181"/>
                <a:ext cx="21600" cy="16416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B3169A48-8249-92B4-7D11-571822C0ACD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3100851" y="4778621"/>
                  <a:ext cx="3672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48CCB416-78B0-32AC-BC04-2E1411E385EC}"/>
                    </a:ext>
                  </a:extLst>
                </p14:cNvPr>
                <p14:cNvContentPartPr/>
                <p14:nvPr/>
              </p14:nvContentPartPr>
              <p14:xfrm>
                <a:off x="3130731" y="4880861"/>
                <a:ext cx="105480" cy="2988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48CCB416-78B0-32AC-BC04-2E1411E385EC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123171" y="4873301"/>
                  <a:ext cx="1206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5607A31-34E7-1ADF-1486-77F1AAD5701B}"/>
                    </a:ext>
                  </a:extLst>
                </p14:cNvPr>
                <p14:cNvContentPartPr/>
                <p14:nvPr/>
              </p14:nvContentPartPr>
              <p14:xfrm>
                <a:off x="2978811" y="5112701"/>
                <a:ext cx="189360" cy="961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5607A31-34E7-1ADF-1486-77F1AAD5701B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2971611" y="5105141"/>
                  <a:ext cx="20448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4419E382-BEF9-3C3D-AB6C-F812ADB0D6B5}"/>
                    </a:ext>
                  </a:extLst>
                </p14:cNvPr>
                <p14:cNvContentPartPr/>
                <p14:nvPr/>
              </p14:nvContentPartPr>
              <p14:xfrm>
                <a:off x="2591811" y="4517621"/>
                <a:ext cx="836280" cy="9046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4419E382-BEF9-3C3D-AB6C-F812ADB0D6B5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2584251" y="4510061"/>
                  <a:ext cx="851400" cy="9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F265629A-ACF1-14C3-8254-2C37E0E8C84E}"/>
                    </a:ext>
                  </a:extLst>
                </p14:cNvPr>
                <p14:cNvContentPartPr/>
                <p14:nvPr/>
              </p14:nvContentPartPr>
              <p14:xfrm>
                <a:off x="2404611" y="4259141"/>
                <a:ext cx="148320" cy="35424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F265629A-ACF1-14C3-8254-2C37E0E8C84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397051" y="4251581"/>
                  <a:ext cx="163440" cy="36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AC727C9E-A671-C178-B925-79B752005ACF}"/>
                    </a:ext>
                  </a:extLst>
                </p14:cNvPr>
                <p14:cNvContentPartPr/>
                <p14:nvPr/>
              </p14:nvContentPartPr>
              <p14:xfrm>
                <a:off x="2196171" y="4210181"/>
                <a:ext cx="458280" cy="45648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AC727C9E-A671-C178-B925-79B752005ACF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188611" y="4202621"/>
                  <a:ext cx="473400" cy="47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B65F88C5-AD24-3841-5D0F-35FE35EAFCC9}"/>
              </a:ext>
            </a:extLst>
          </p:cNvPr>
          <p:cNvGrpSpPr/>
          <p:nvPr/>
        </p:nvGrpSpPr>
        <p:grpSpPr>
          <a:xfrm>
            <a:off x="5812371" y="4627421"/>
            <a:ext cx="3472920" cy="1841760"/>
            <a:chOff x="5812371" y="4627421"/>
            <a:chExt cx="3472920" cy="184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64E205B3-E09D-33B4-8177-FD753C127CE7}"/>
                    </a:ext>
                  </a:extLst>
                </p14:cNvPr>
                <p14:cNvContentPartPr/>
                <p14:nvPr/>
              </p14:nvContentPartPr>
              <p14:xfrm>
                <a:off x="5812371" y="4643981"/>
                <a:ext cx="172800" cy="2044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64E205B3-E09D-33B4-8177-FD753C127CE7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5805171" y="4636421"/>
                  <a:ext cx="18792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C915A862-A271-7BF5-F7F7-185D724C2D43}"/>
                    </a:ext>
                  </a:extLst>
                </p14:cNvPr>
                <p14:cNvContentPartPr/>
                <p14:nvPr/>
              </p14:nvContentPartPr>
              <p14:xfrm>
                <a:off x="6061131" y="4627421"/>
                <a:ext cx="53280" cy="19800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C915A862-A271-7BF5-F7F7-185D724C2D43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6053571" y="4619861"/>
                  <a:ext cx="684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6DC405A1-961F-4A02-5FB1-7152704F5890}"/>
                    </a:ext>
                  </a:extLst>
                </p14:cNvPr>
                <p14:cNvContentPartPr/>
                <p14:nvPr/>
              </p14:nvContentPartPr>
              <p14:xfrm>
                <a:off x="6087051" y="4755221"/>
                <a:ext cx="154080" cy="55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6DC405A1-961F-4A02-5FB1-7152704F589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6079491" y="4747661"/>
                  <a:ext cx="16884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03F9783-CD60-5C58-A165-F83CD71951AC}"/>
                    </a:ext>
                  </a:extLst>
                </p14:cNvPr>
                <p14:cNvContentPartPr/>
                <p14:nvPr/>
              </p14:nvContentPartPr>
              <p14:xfrm>
                <a:off x="5898051" y="4992821"/>
                <a:ext cx="347400" cy="18036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03F9783-CD60-5C58-A165-F83CD71951AC}"/>
                    </a:ext>
                  </a:extLst>
                </p:cNvPr>
                <p:cNvPicPr/>
                <p:nvPr/>
              </p:nvPicPr>
              <p:blipFill>
                <a:blip r:embed="rId233"/>
                <a:stretch>
                  <a:fillRect/>
                </a:stretch>
              </p:blipFill>
              <p:spPr>
                <a:xfrm>
                  <a:off x="5890491" y="4985261"/>
                  <a:ext cx="3625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4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54F19FD3-55A9-2E6C-B480-0390CD04C230}"/>
                    </a:ext>
                  </a:extLst>
                </p14:cNvPr>
                <p14:cNvContentPartPr/>
                <p14:nvPr/>
              </p14:nvContentPartPr>
              <p14:xfrm>
                <a:off x="6695811" y="4705901"/>
                <a:ext cx="30960" cy="18936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54F19FD3-55A9-2E6C-B480-0390CD04C230}"/>
                    </a:ext>
                  </a:extLst>
                </p:cNvPr>
                <p:cNvPicPr/>
                <p:nvPr/>
              </p:nvPicPr>
              <p:blipFill>
                <a:blip r:embed="rId235"/>
                <a:stretch>
                  <a:fillRect/>
                </a:stretch>
              </p:blipFill>
              <p:spPr>
                <a:xfrm>
                  <a:off x="6688251" y="4698341"/>
                  <a:ext cx="4608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25CED789-6356-A677-F726-86FF5FC7E61A}"/>
                    </a:ext>
                  </a:extLst>
                </p14:cNvPr>
                <p14:cNvContentPartPr/>
                <p14:nvPr/>
              </p14:nvContentPartPr>
              <p14:xfrm>
                <a:off x="6692211" y="4728581"/>
                <a:ext cx="140040" cy="19944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25CED789-6356-A677-F726-86FF5FC7E61A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684651" y="4721021"/>
                  <a:ext cx="15516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365F08A5-657E-506D-0FBA-A879C0350891}"/>
                    </a:ext>
                  </a:extLst>
                </p14:cNvPr>
                <p14:cNvContentPartPr/>
                <p14:nvPr/>
              </p14:nvContentPartPr>
              <p14:xfrm>
                <a:off x="6873651" y="4764221"/>
                <a:ext cx="119520" cy="518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365F08A5-657E-506D-0FBA-A879C0350891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866091" y="4756661"/>
                  <a:ext cx="13464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A7FFA6C-EFE2-AF6A-CF35-44336A75EC01}"/>
                    </a:ext>
                  </a:extLst>
                </p14:cNvPr>
                <p14:cNvContentPartPr/>
                <p14:nvPr/>
              </p14:nvContentPartPr>
              <p14:xfrm>
                <a:off x="6970491" y="4659461"/>
                <a:ext cx="24480" cy="20088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A7FFA6C-EFE2-AF6A-CF35-44336A75EC01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962931" y="4651901"/>
                  <a:ext cx="396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ED099415-C9BA-C906-FA4D-194A96FD7691}"/>
                    </a:ext>
                  </a:extLst>
                </p14:cNvPr>
                <p14:cNvContentPartPr/>
                <p14:nvPr/>
              </p14:nvContentPartPr>
              <p14:xfrm>
                <a:off x="6773931" y="4970501"/>
                <a:ext cx="157680" cy="12924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ED099415-C9BA-C906-FA4D-194A96FD7691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766731" y="4962941"/>
                  <a:ext cx="172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34DA050F-4559-A95E-2AF9-3FAF1F1A2499}"/>
                    </a:ext>
                  </a:extLst>
                </p14:cNvPr>
                <p14:cNvContentPartPr/>
                <p14:nvPr/>
              </p14:nvContentPartPr>
              <p14:xfrm>
                <a:off x="7111971" y="4755221"/>
                <a:ext cx="92520" cy="10872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34DA050F-4559-A95E-2AF9-3FAF1F1A249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7104411" y="4747661"/>
                  <a:ext cx="1076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734C9FC6-0B02-8C70-5F62-3C9A1EDCE47F}"/>
                    </a:ext>
                  </a:extLst>
                </p14:cNvPr>
                <p14:cNvContentPartPr/>
                <p14:nvPr/>
              </p14:nvContentPartPr>
              <p14:xfrm>
                <a:off x="7195851" y="4755221"/>
                <a:ext cx="360" cy="3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734C9FC6-0B02-8C70-5F62-3C9A1EDCE47F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188291" y="47476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1FA6424A-39FC-33AA-EFCB-AE141F8DAF21}"/>
                    </a:ext>
                  </a:extLst>
                </p14:cNvPr>
                <p14:cNvContentPartPr/>
                <p14:nvPr/>
              </p14:nvContentPartPr>
              <p14:xfrm>
                <a:off x="7195851" y="4755221"/>
                <a:ext cx="360" cy="3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1FA6424A-39FC-33AA-EFCB-AE141F8DAF21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188291" y="474766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A0AD2D5D-72B0-D571-7EC9-3AA1238622C1}"/>
                    </a:ext>
                  </a:extLst>
                </p14:cNvPr>
                <p14:cNvContentPartPr/>
                <p14:nvPr/>
              </p14:nvContentPartPr>
              <p14:xfrm>
                <a:off x="7300971" y="4676741"/>
                <a:ext cx="19800" cy="21348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A0AD2D5D-72B0-D571-7EC9-3AA1238622C1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7293411" y="4669181"/>
                  <a:ext cx="349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FFCC874-BBC8-6971-E04E-2B87B7B1EF92}"/>
                    </a:ext>
                  </a:extLst>
                </p14:cNvPr>
                <p14:cNvContentPartPr/>
                <p14:nvPr/>
              </p14:nvContentPartPr>
              <p14:xfrm>
                <a:off x="7442451" y="4703021"/>
                <a:ext cx="138960" cy="164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FFCC874-BBC8-6971-E04E-2B87B7B1EF92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7434891" y="4695461"/>
                  <a:ext cx="15408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036FE09E-A80C-F7E2-8A27-6D9BD16A7CCF}"/>
                    </a:ext>
                  </a:extLst>
                </p14:cNvPr>
                <p14:cNvContentPartPr/>
                <p14:nvPr/>
              </p14:nvContentPartPr>
              <p14:xfrm>
                <a:off x="7512291" y="4883381"/>
                <a:ext cx="10800" cy="828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036FE09E-A80C-F7E2-8A27-6D9BD16A7CCF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7504731" y="4875821"/>
                  <a:ext cx="255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FEC89922-0EB7-3AE6-CC2F-3DBF5A62A0DB}"/>
                    </a:ext>
                  </a:extLst>
                </p14:cNvPr>
                <p14:cNvContentPartPr/>
                <p14:nvPr/>
              </p14:nvContentPartPr>
              <p14:xfrm>
                <a:off x="7592211" y="4888061"/>
                <a:ext cx="34920" cy="932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FEC89922-0EB7-3AE6-CC2F-3DBF5A62A0DB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584651" y="4880501"/>
                  <a:ext cx="500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D3D4A1D4-7E9B-58F8-D9C0-36BF2DE5F17A}"/>
                    </a:ext>
                  </a:extLst>
                </p14:cNvPr>
                <p14:cNvContentPartPr/>
                <p14:nvPr/>
              </p14:nvContentPartPr>
              <p14:xfrm>
                <a:off x="7448931" y="5000381"/>
                <a:ext cx="252720" cy="313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D3D4A1D4-7E9B-58F8-D9C0-36BF2DE5F17A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7441371" y="4992821"/>
                  <a:ext cx="2678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C570DD38-42E5-D97F-8F33-3E60BE43004D}"/>
                    </a:ext>
                  </a:extLst>
                </p14:cNvPr>
                <p14:cNvContentPartPr/>
                <p14:nvPr/>
              </p14:nvContentPartPr>
              <p14:xfrm>
                <a:off x="7221771" y="4832981"/>
                <a:ext cx="60120" cy="1692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C570DD38-42E5-D97F-8F33-3E60BE43004D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7214211" y="4825421"/>
                  <a:ext cx="74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EE21C8D-D751-929B-4218-EFBF83C936AA}"/>
                    </a:ext>
                  </a:extLst>
                </p14:cNvPr>
                <p14:cNvContentPartPr/>
                <p14:nvPr/>
              </p14:nvContentPartPr>
              <p14:xfrm>
                <a:off x="6037731" y="5628221"/>
                <a:ext cx="62640" cy="2948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EE21C8D-D751-929B-4218-EFBF83C936AA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6030171" y="5620661"/>
                  <a:ext cx="7776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2CFB862F-314E-947F-E65A-21D844DA193C}"/>
                    </a:ext>
                  </a:extLst>
                </p14:cNvPr>
                <p14:cNvContentPartPr/>
                <p14:nvPr/>
              </p14:nvContentPartPr>
              <p14:xfrm>
                <a:off x="6045291" y="5653061"/>
                <a:ext cx="232920" cy="30744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2CFB862F-314E-947F-E65A-21D844DA193C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6037731" y="5645501"/>
                  <a:ext cx="24804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B8F5606D-6CF0-116F-6E6E-51CC1F4210B2}"/>
                    </a:ext>
                  </a:extLst>
                </p14:cNvPr>
                <p14:cNvContentPartPr/>
                <p14:nvPr/>
              </p14:nvContentPartPr>
              <p14:xfrm>
                <a:off x="6260211" y="5750261"/>
                <a:ext cx="212760" cy="457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B8F5606D-6CF0-116F-6E6E-51CC1F4210B2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6252651" y="5742701"/>
                  <a:ext cx="22752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474E3BEF-A39C-6C3D-C695-59222DC1C32A}"/>
                    </a:ext>
                  </a:extLst>
                </p14:cNvPr>
                <p14:cNvContentPartPr/>
                <p14:nvPr/>
              </p14:nvContentPartPr>
              <p14:xfrm>
                <a:off x="6463971" y="5554421"/>
                <a:ext cx="30960" cy="34704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474E3BEF-A39C-6C3D-C695-59222DC1C32A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6456411" y="5546861"/>
                  <a:ext cx="4608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E4EB069-DFC8-FE6B-0027-C91F7CE15D69}"/>
                    </a:ext>
                  </a:extLst>
                </p14:cNvPr>
                <p14:cNvContentPartPr/>
                <p14:nvPr/>
              </p14:nvContentPartPr>
              <p14:xfrm>
                <a:off x="6201531" y="6064901"/>
                <a:ext cx="241560" cy="3430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E4EB069-DFC8-FE6B-0027-C91F7CE15D69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6193971" y="6057341"/>
                  <a:ext cx="25668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C3651BF6-3436-49B2-7B7B-162C7ADD74D7}"/>
                    </a:ext>
                  </a:extLst>
                </p14:cNvPr>
                <p14:cNvContentPartPr/>
                <p14:nvPr/>
              </p14:nvContentPartPr>
              <p14:xfrm>
                <a:off x="6655851" y="5735501"/>
                <a:ext cx="290520" cy="82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C3651BF6-3436-49B2-7B7B-162C7ADD74D7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6648291" y="5727941"/>
                  <a:ext cx="3056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CFBD2AE6-FB26-2BEA-D5E8-FC2E1E48E639}"/>
                    </a:ext>
                  </a:extLst>
                </p14:cNvPr>
                <p14:cNvContentPartPr/>
                <p14:nvPr/>
              </p14:nvContentPartPr>
              <p14:xfrm>
                <a:off x="6652971" y="5744141"/>
                <a:ext cx="124200" cy="2919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CFBD2AE6-FB26-2BEA-D5E8-FC2E1E48E639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6645411" y="5736941"/>
                  <a:ext cx="13932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FEC9980C-90BF-8B0A-4002-B93828411BEB}"/>
                    </a:ext>
                  </a:extLst>
                </p14:cNvPr>
                <p14:cNvContentPartPr/>
                <p14:nvPr/>
              </p14:nvContentPartPr>
              <p14:xfrm>
                <a:off x="6760971" y="5784101"/>
                <a:ext cx="35640" cy="19224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FEC9980C-90BF-8B0A-4002-B93828411BEB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6753411" y="5776541"/>
                  <a:ext cx="50760" cy="20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0D9E62A3-A23B-30C8-7785-790EBEDD0E55}"/>
                    </a:ext>
                  </a:extLst>
                </p14:cNvPr>
                <p14:cNvContentPartPr/>
                <p14:nvPr/>
              </p14:nvContentPartPr>
              <p14:xfrm>
                <a:off x="6929451" y="5661341"/>
                <a:ext cx="72000" cy="5598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0D9E62A3-A23B-30C8-7785-790EBEDD0E5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6921891" y="5653781"/>
                  <a:ext cx="8712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8E5D8878-0B91-FE02-9CCF-B1B832FD1587}"/>
                    </a:ext>
                  </a:extLst>
                </p14:cNvPr>
                <p14:cNvContentPartPr/>
                <p14:nvPr/>
              </p14:nvContentPartPr>
              <p14:xfrm>
                <a:off x="7600851" y="5750981"/>
                <a:ext cx="120600" cy="13608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8E5D8878-0B91-FE02-9CCF-B1B832FD1587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7593291" y="5743421"/>
                  <a:ext cx="135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0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4B5AB4A-1652-4E8E-F950-393BF939BC24}"/>
                    </a:ext>
                  </a:extLst>
                </p14:cNvPr>
                <p14:cNvContentPartPr/>
                <p14:nvPr/>
              </p14:nvContentPartPr>
              <p14:xfrm>
                <a:off x="7778331" y="5693021"/>
                <a:ext cx="14400" cy="2336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4B5AB4A-1652-4E8E-F950-393BF939BC24}"/>
                    </a:ext>
                  </a:extLst>
                </p:cNvPr>
                <p:cNvPicPr/>
                <p:nvPr/>
              </p:nvPicPr>
              <p:blipFill>
                <a:blip r:embed="rId281"/>
                <a:stretch>
                  <a:fillRect/>
                </a:stretch>
              </p:blipFill>
              <p:spPr>
                <a:xfrm>
                  <a:off x="7771131" y="5685461"/>
                  <a:ext cx="2952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ACF55579-F531-7810-9CF0-33D27BDEAAEA}"/>
                    </a:ext>
                  </a:extLst>
                </p14:cNvPr>
                <p14:cNvContentPartPr/>
                <p14:nvPr/>
              </p14:nvContentPartPr>
              <p14:xfrm>
                <a:off x="7828731" y="5765381"/>
                <a:ext cx="115920" cy="7488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ACF55579-F531-7810-9CF0-33D27BDEAAEA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7821171" y="5757821"/>
                  <a:ext cx="13068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1C42EB2-08F7-AD41-22C1-2E5233627979}"/>
                    </a:ext>
                  </a:extLst>
                </p14:cNvPr>
                <p14:cNvContentPartPr/>
                <p14:nvPr/>
              </p14:nvContentPartPr>
              <p14:xfrm>
                <a:off x="7523451" y="6071741"/>
                <a:ext cx="178200" cy="1728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1C42EB2-08F7-AD41-22C1-2E5233627979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7515891" y="6064181"/>
                  <a:ext cx="19332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0746398F-F2E6-FFDA-F76A-94DD7027557F}"/>
                    </a:ext>
                  </a:extLst>
                </p14:cNvPr>
                <p14:cNvContentPartPr/>
                <p14:nvPr/>
              </p14:nvContentPartPr>
              <p14:xfrm>
                <a:off x="7731891" y="5968061"/>
                <a:ext cx="124200" cy="576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0746398F-F2E6-FFDA-F76A-94DD7027557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7724331" y="5960501"/>
                  <a:ext cx="1393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2DBF72EE-FC7D-D657-3A3E-DDA23BC76548}"/>
                    </a:ext>
                  </a:extLst>
                </p14:cNvPr>
                <p14:cNvContentPartPr/>
                <p14:nvPr/>
              </p14:nvContentPartPr>
              <p14:xfrm>
                <a:off x="7791651" y="5963021"/>
                <a:ext cx="104760" cy="507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2DBF72EE-FC7D-D657-3A3E-DDA23BC76548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7784091" y="5955821"/>
                  <a:ext cx="11952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9E60A95F-5512-1AD0-571F-A7B5C4BBE77C}"/>
                    </a:ext>
                  </a:extLst>
                </p14:cNvPr>
                <p14:cNvContentPartPr/>
                <p14:nvPr/>
              </p14:nvContentPartPr>
              <p14:xfrm>
                <a:off x="7771131" y="6014501"/>
                <a:ext cx="90720" cy="1641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9E60A95F-5512-1AD0-571F-A7B5C4BBE77C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7763571" y="6006941"/>
                  <a:ext cx="10584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F791917D-646C-E16C-0162-1A829280DD18}"/>
                    </a:ext>
                  </a:extLst>
                </p14:cNvPr>
                <p14:cNvContentPartPr/>
                <p14:nvPr/>
              </p14:nvContentPartPr>
              <p14:xfrm>
                <a:off x="7953651" y="5725781"/>
                <a:ext cx="190800" cy="22680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F791917D-646C-E16C-0162-1A829280DD1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7946091" y="5718221"/>
                  <a:ext cx="2059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6EE862BC-B2DF-C94D-9389-7F27FD2486E0}"/>
                    </a:ext>
                  </a:extLst>
                </p14:cNvPr>
                <p14:cNvContentPartPr/>
                <p14:nvPr/>
              </p14:nvContentPartPr>
              <p14:xfrm>
                <a:off x="8208531" y="5690141"/>
                <a:ext cx="50400" cy="25704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6EE862BC-B2DF-C94D-9389-7F27FD2486E0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200971" y="5682581"/>
                  <a:ext cx="6552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8894BD99-4F3D-C112-F0AF-7A0C72465225}"/>
                    </a:ext>
                  </a:extLst>
                </p14:cNvPr>
                <p14:cNvContentPartPr/>
                <p14:nvPr/>
              </p14:nvContentPartPr>
              <p14:xfrm>
                <a:off x="8305371" y="5824781"/>
                <a:ext cx="141840" cy="198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8894BD99-4F3D-C112-F0AF-7A0C72465225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8297811" y="5817221"/>
                  <a:ext cx="15696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DC523FB0-A2AC-53EE-1E6D-D8CE34FAABF2}"/>
                    </a:ext>
                  </a:extLst>
                </p14:cNvPr>
                <p14:cNvContentPartPr/>
                <p14:nvPr/>
              </p14:nvContentPartPr>
              <p14:xfrm>
                <a:off x="8539011" y="5630021"/>
                <a:ext cx="156600" cy="2116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DC523FB0-A2AC-53EE-1E6D-D8CE34FAABF2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8531451" y="5622461"/>
                  <a:ext cx="171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29DA3149-D93A-009D-4DBA-49790B927DBA}"/>
                    </a:ext>
                  </a:extLst>
                </p14:cNvPr>
                <p14:cNvContentPartPr/>
                <p14:nvPr/>
              </p14:nvContentPartPr>
              <p14:xfrm>
                <a:off x="8576091" y="5887781"/>
                <a:ext cx="52560" cy="15840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29DA3149-D93A-009D-4DBA-49790B927DBA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8568891" y="5880221"/>
                  <a:ext cx="67680" cy="17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8E3C8BDD-0D2F-B4DC-1722-0389FAAE424C}"/>
                    </a:ext>
                  </a:extLst>
                </p14:cNvPr>
                <p14:cNvContentPartPr/>
                <p14:nvPr/>
              </p14:nvContentPartPr>
              <p14:xfrm>
                <a:off x="8702811" y="5905061"/>
                <a:ext cx="15120" cy="20088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8E3C8BDD-0D2F-B4DC-1722-0389FAAE424C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8695251" y="5897501"/>
                  <a:ext cx="3024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491AE555-4482-B962-B3CA-BE399F309B74}"/>
                    </a:ext>
                  </a:extLst>
                </p14:cNvPr>
                <p14:cNvContentPartPr/>
                <p14:nvPr/>
              </p14:nvContentPartPr>
              <p14:xfrm>
                <a:off x="8415171" y="6144461"/>
                <a:ext cx="781200" cy="5256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491AE555-4482-B962-B3CA-BE399F309B74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8407611" y="6136901"/>
                  <a:ext cx="7963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A21342B8-E695-479D-9239-5A39CA0B0714}"/>
                    </a:ext>
                  </a:extLst>
                </p14:cNvPr>
                <p14:cNvContentPartPr/>
                <p14:nvPr/>
              </p14:nvContentPartPr>
              <p14:xfrm>
                <a:off x="6793731" y="6190901"/>
                <a:ext cx="2340360" cy="27360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A21342B8-E695-479D-9239-5A39CA0B0714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6786171" y="6183341"/>
                  <a:ext cx="235548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2BB2CEA5-D1D0-10A0-DA37-69E01CC8334F}"/>
                    </a:ext>
                  </a:extLst>
                </p14:cNvPr>
                <p14:cNvContentPartPr/>
                <p14:nvPr/>
              </p14:nvContentPartPr>
              <p14:xfrm>
                <a:off x="6691131" y="5332301"/>
                <a:ext cx="2408400" cy="113688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2BB2CEA5-D1D0-10A0-DA37-69E01CC8334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6683571" y="5324741"/>
                  <a:ext cx="2423520" cy="115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E1A9AB6C-6894-7039-8291-61DE287E60C1}"/>
                    </a:ext>
                  </a:extLst>
                </p14:cNvPr>
                <p14:cNvContentPartPr/>
                <p14:nvPr/>
              </p14:nvContentPartPr>
              <p14:xfrm>
                <a:off x="8839611" y="5006141"/>
                <a:ext cx="280440" cy="2289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E1A9AB6C-6894-7039-8291-61DE287E60C1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8832051" y="4998581"/>
                  <a:ext cx="29556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E5A4D512-CA41-D4F1-531B-272501003082}"/>
                    </a:ext>
                  </a:extLst>
                </p14:cNvPr>
                <p14:cNvContentPartPr/>
                <p14:nvPr/>
              </p14:nvContentPartPr>
              <p14:xfrm>
                <a:off x="8691651" y="4816781"/>
                <a:ext cx="593640" cy="48960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E5A4D512-CA41-D4F1-531B-272501003082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8684091" y="4809221"/>
                  <a:ext cx="608760" cy="50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4CE13742-EF46-6F3B-9D54-0D7E4E68D34A}"/>
              </a:ext>
            </a:extLst>
          </p:cNvPr>
          <p:cNvGrpSpPr/>
          <p:nvPr/>
        </p:nvGrpSpPr>
        <p:grpSpPr>
          <a:xfrm>
            <a:off x="10272392" y="4900661"/>
            <a:ext cx="983880" cy="720000"/>
            <a:chOff x="10272392" y="4900661"/>
            <a:chExt cx="983880" cy="72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713BB0B5-8A1C-CFBF-EA46-67E2020DCB20}"/>
                    </a:ext>
                  </a:extLst>
                </p14:cNvPr>
                <p14:cNvContentPartPr/>
                <p14:nvPr/>
              </p14:nvContentPartPr>
              <p14:xfrm>
                <a:off x="10272392" y="5001461"/>
                <a:ext cx="272520" cy="29916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713BB0B5-8A1C-CFBF-EA46-67E2020DCB20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264832" y="4993901"/>
                  <a:ext cx="28764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FA2E5338-CAF0-D592-8029-B700DF5F28E0}"/>
                    </a:ext>
                  </a:extLst>
                </p14:cNvPr>
                <p14:cNvContentPartPr/>
                <p14:nvPr/>
              </p14:nvContentPartPr>
              <p14:xfrm>
                <a:off x="10633832" y="4900661"/>
                <a:ext cx="19080" cy="3240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FA2E5338-CAF0-D592-8029-B700DF5F28E0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626272" y="4893101"/>
                  <a:ext cx="3420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E01DAC93-AD54-D4F9-8BC6-53349CDBB5DE}"/>
                    </a:ext>
                  </a:extLst>
                </p14:cNvPr>
                <p14:cNvContentPartPr/>
                <p14:nvPr/>
              </p14:nvContentPartPr>
              <p14:xfrm>
                <a:off x="10611872" y="5176421"/>
                <a:ext cx="100800" cy="4320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E01DAC93-AD54-D4F9-8BC6-53349CDBB5DE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0604312" y="5169221"/>
                  <a:ext cx="11592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1D51FAA3-E98B-A71F-3F60-2E3D9F769385}"/>
                    </a:ext>
                  </a:extLst>
                </p14:cNvPr>
                <p14:cNvContentPartPr/>
                <p14:nvPr/>
              </p14:nvContentPartPr>
              <p14:xfrm>
                <a:off x="10301912" y="5424461"/>
                <a:ext cx="235800" cy="1962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1D51FAA3-E98B-A71F-3F60-2E3D9F769385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0294352" y="5417261"/>
                  <a:ext cx="250920" cy="21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0B2933FA-FF22-4F26-21F9-8110649793E5}"/>
                    </a:ext>
                  </a:extLst>
                </p14:cNvPr>
                <p14:cNvContentPartPr/>
                <p14:nvPr/>
              </p14:nvContentPartPr>
              <p14:xfrm>
                <a:off x="10521512" y="5349221"/>
                <a:ext cx="138960" cy="1692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0B2933FA-FF22-4F26-21F9-8110649793E5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0513952" y="5341661"/>
                  <a:ext cx="154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E8B694CD-ECEB-D00A-8D36-F01DE0ACF50D}"/>
                    </a:ext>
                  </a:extLst>
                </p14:cNvPr>
                <p14:cNvContentPartPr/>
                <p14:nvPr/>
              </p14:nvContentPartPr>
              <p14:xfrm>
                <a:off x="10562552" y="5368301"/>
                <a:ext cx="114120" cy="169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E8B694CD-ECEB-D00A-8D36-F01DE0ACF50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554992" y="5361101"/>
                  <a:ext cx="1288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7CE53ACE-AD7C-1A62-7CEF-A077D9398C9B}"/>
                    </a:ext>
                  </a:extLst>
                </p14:cNvPr>
                <p14:cNvContentPartPr/>
                <p14:nvPr/>
              </p14:nvContentPartPr>
              <p14:xfrm>
                <a:off x="10557872" y="5415821"/>
                <a:ext cx="110160" cy="1396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7CE53ACE-AD7C-1A62-7CEF-A077D9398C9B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10550312" y="5408261"/>
                  <a:ext cx="12528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382814EB-338F-2399-44D3-1C66A7009568}"/>
                    </a:ext>
                  </a:extLst>
                </p14:cNvPr>
                <p14:cNvContentPartPr/>
                <p14:nvPr/>
              </p14:nvContentPartPr>
              <p14:xfrm>
                <a:off x="10631312" y="5173901"/>
                <a:ext cx="87120" cy="432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382814EB-338F-2399-44D3-1C66A7009568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623752" y="5166341"/>
                  <a:ext cx="1018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58493016-1B40-516F-4C18-A08D739373C6}"/>
                    </a:ext>
                  </a:extLst>
                </p14:cNvPr>
                <p14:cNvContentPartPr/>
                <p14:nvPr/>
              </p14:nvContentPartPr>
              <p14:xfrm>
                <a:off x="10822112" y="5000381"/>
                <a:ext cx="112320" cy="1814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58493016-1B40-516F-4C18-A08D739373C6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814552" y="4992821"/>
                  <a:ext cx="12708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6F83A9AB-5DA6-1ECD-9187-A30146017DB0}"/>
                    </a:ext>
                  </a:extLst>
                </p14:cNvPr>
                <p14:cNvContentPartPr/>
                <p14:nvPr/>
              </p14:nvContentPartPr>
              <p14:xfrm>
                <a:off x="10994552" y="5009021"/>
                <a:ext cx="24480" cy="29664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6F83A9AB-5DA6-1ECD-9187-A30146017DB0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986992" y="5001461"/>
                  <a:ext cx="3960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0C28BF45-D8CD-79CC-2FFA-B04FA7F5FEAA}"/>
                    </a:ext>
                  </a:extLst>
                </p14:cNvPr>
                <p14:cNvContentPartPr/>
                <p14:nvPr/>
              </p14:nvContentPartPr>
              <p14:xfrm>
                <a:off x="11009312" y="5183621"/>
                <a:ext cx="246960" cy="8172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0C28BF45-D8CD-79CC-2FFA-B04FA7F5FEAA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1001752" y="5176061"/>
                  <a:ext cx="262080" cy="96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56500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046F3-E503-D2BB-38D4-C59824CA1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98BD4A3-DF8D-04FD-ECC9-E54055AF1AF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6D33E-6F6F-B509-9BDA-426CAAEB8C83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788C5-EEC0-BF3D-A72B-635FDB32A8F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3F49D0F-C7A7-E1C0-615F-F35817C94127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DA6E28-34C4-6B06-42F9-2D16DDBCD06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FB61A33-AC0D-2E4B-1B01-B5C8F2D67D7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F40AD38-9AC4-A50D-8A0D-A93C2611C80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C4576BD-092A-FCEE-5E2C-A2E8D4641FF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6AC1085-54CB-364A-978C-F4EA1138243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B93F55D-E982-6F69-CC91-5B1983B8006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3E13514-E1CC-C394-78F7-5E880D4EEE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4B3152E-A4CA-0F2C-6CB5-185FA8CFF21D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20D2491-35A7-FA07-EEBF-AD8A956E054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90C0BA1-6AF1-D970-DAFA-3BBFCA678A3F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A1E4CEE-F25D-0FF8-B0AE-596E8B1E0ED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3377C593-D9B4-CBB9-D331-49EE3AAF69A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9FF96F6-D2A0-0593-784B-02C21CFE08B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4D5F461-A6E5-1BED-6CE8-96D3E6E716D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1B90C29-6CC8-FCE7-BC3F-6CBB65A4562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D180376-C217-774E-32DB-E0629B50DA1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BF0B8A9-F7A5-157E-422B-CD0E06C1AA8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69FA1EC-A10E-3E9C-2473-847D5B1C0F1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7A487EA-D205-B652-CA59-1893CD982CD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2BEF1A61-F3D1-FE9D-85A8-23DD818B052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D734ED22-DA2B-03DB-8832-4F83470DC21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3127F6D-AC1A-704C-EBFC-B48DEEF6B5C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5EEA2E9-FD65-031F-CFE8-31F1ADA8FD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794D38C-4829-1BFD-A338-85D1F976CBA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21238A2-9E09-85D1-0822-C848F2EB00D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3162E3CC-36DD-ABB0-0139-CFEDE5418AE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AE5D630-7567-194F-00AF-FA1812D871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D2572D1A-DA1C-EC70-8D4E-4F6602ABDE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17AE7BB-8D9B-25C9-F485-383EFE4E0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0E9004-3FD7-431A-9F5A-C2906A8F7C7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86310A2-95C9-1790-4E1E-6C7E05E51E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F13F63B-F755-6398-188E-038C2E3F8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grpSp>
        <p:nvGrpSpPr>
          <p:cNvPr id="92" name="Gruppo 91">
            <a:extLst>
              <a:ext uri="{FF2B5EF4-FFF2-40B4-BE49-F238E27FC236}">
                <a16:creationId xmlns:a16="http://schemas.microsoft.com/office/drawing/2014/main" id="{267764DB-0BEA-43A8-CB93-CEFE3F36E5E8}"/>
              </a:ext>
            </a:extLst>
          </p:cNvPr>
          <p:cNvGrpSpPr/>
          <p:nvPr/>
        </p:nvGrpSpPr>
        <p:grpSpPr>
          <a:xfrm>
            <a:off x="3994458" y="241431"/>
            <a:ext cx="4326480" cy="1360080"/>
            <a:chOff x="3994458" y="241431"/>
            <a:chExt cx="4326480" cy="136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F21C57BF-56F1-9747-0519-56FE925F4907}"/>
                    </a:ext>
                  </a:extLst>
                </p14:cNvPr>
                <p14:cNvContentPartPr/>
                <p14:nvPr/>
              </p14:nvContentPartPr>
              <p14:xfrm>
                <a:off x="4098858" y="572631"/>
                <a:ext cx="208800" cy="20772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F21C57BF-56F1-9747-0519-56FE925F490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91298" y="565071"/>
                  <a:ext cx="22392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5AAC4616-9D78-C4E8-35EF-57B20A27AD67}"/>
                    </a:ext>
                  </a:extLst>
                </p14:cNvPr>
                <p14:cNvContentPartPr/>
                <p14:nvPr/>
              </p14:nvContentPartPr>
              <p14:xfrm>
                <a:off x="4346538" y="553911"/>
                <a:ext cx="138240" cy="23760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5AAC4616-9D78-C4E8-35EF-57B20A27AD6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38978" y="546351"/>
                  <a:ext cx="153360" cy="25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8BCF5BA2-05B6-44A4-4ADE-150A82BF09FD}"/>
                    </a:ext>
                  </a:extLst>
                </p14:cNvPr>
                <p14:cNvContentPartPr/>
                <p14:nvPr/>
              </p14:nvContentPartPr>
              <p14:xfrm>
                <a:off x="4505298" y="554631"/>
                <a:ext cx="128160" cy="22860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8BCF5BA2-05B6-44A4-4ADE-150A82BF09F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497738" y="547071"/>
                  <a:ext cx="14292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C173F06-AA2D-A2F0-6B8B-6CBBAA344F02}"/>
                    </a:ext>
                  </a:extLst>
                </p14:cNvPr>
                <p14:cNvContentPartPr/>
                <p14:nvPr/>
              </p14:nvContentPartPr>
              <p14:xfrm>
                <a:off x="4700778" y="553911"/>
                <a:ext cx="170280" cy="2059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C173F06-AA2D-A2F0-6B8B-6CBBAA344F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693218" y="546351"/>
                  <a:ext cx="185400" cy="22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C02AA34A-5079-8EB0-41FA-123C2BF4FCD1}"/>
                    </a:ext>
                  </a:extLst>
                </p14:cNvPr>
                <p14:cNvContentPartPr/>
                <p14:nvPr/>
              </p14:nvContentPartPr>
              <p14:xfrm>
                <a:off x="4963938" y="502071"/>
                <a:ext cx="63720" cy="24696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C02AA34A-5079-8EB0-41FA-123C2BF4FCD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56378" y="494511"/>
                  <a:ext cx="7884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6C14BCE-C581-2C67-17AE-436B25B7F3ED}"/>
                    </a:ext>
                  </a:extLst>
                </p14:cNvPr>
                <p14:cNvContentPartPr/>
                <p14:nvPr/>
              </p14:nvContentPartPr>
              <p14:xfrm>
                <a:off x="5087058" y="489471"/>
                <a:ext cx="285120" cy="34704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6C14BCE-C581-2C67-17AE-436B25B7F3E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79498" y="481911"/>
                  <a:ext cx="30024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0B13ADB-B42D-36F5-9DA8-6CCE03C5832C}"/>
                    </a:ext>
                  </a:extLst>
                </p14:cNvPr>
                <p14:cNvContentPartPr/>
                <p14:nvPr/>
              </p14:nvContentPartPr>
              <p14:xfrm>
                <a:off x="4114698" y="876111"/>
                <a:ext cx="1994760" cy="20304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0B13ADB-B42D-36F5-9DA8-6CCE03C5832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107138" y="868551"/>
                  <a:ext cx="200988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2D5C1932-E486-C1EF-0B1A-67F8DCE6CF4F}"/>
                    </a:ext>
                  </a:extLst>
                </p14:cNvPr>
                <p14:cNvContentPartPr/>
                <p14:nvPr/>
              </p14:nvContentPartPr>
              <p14:xfrm>
                <a:off x="3994458" y="241431"/>
                <a:ext cx="1718640" cy="87336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2D5C1932-E486-C1EF-0B1A-67F8DCE6CF4F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86898" y="233871"/>
                  <a:ext cx="1733760" cy="88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AA169EB1-0B66-6A3B-A214-CB0F1317ECF2}"/>
                    </a:ext>
                  </a:extLst>
                </p14:cNvPr>
                <p14:cNvContentPartPr/>
                <p14:nvPr/>
              </p14:nvContentPartPr>
              <p14:xfrm>
                <a:off x="6377658" y="530511"/>
                <a:ext cx="327600" cy="2772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AA169EB1-0B66-6A3B-A214-CB0F1317ECF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70098" y="522951"/>
                  <a:ext cx="342720" cy="29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E9193452-0447-4B07-5EE0-C4F650B39A21}"/>
                    </a:ext>
                  </a:extLst>
                </p14:cNvPr>
                <p14:cNvContentPartPr/>
                <p14:nvPr/>
              </p14:nvContentPartPr>
              <p14:xfrm>
                <a:off x="6815058" y="563271"/>
                <a:ext cx="50400" cy="2998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E9193452-0447-4B07-5EE0-C4F650B39A2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807498" y="555711"/>
                  <a:ext cx="655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DE1205FA-CE7A-D36D-005C-59F2D9341670}"/>
                    </a:ext>
                  </a:extLst>
                </p14:cNvPr>
                <p14:cNvContentPartPr/>
                <p14:nvPr/>
              </p14:nvContentPartPr>
              <p14:xfrm>
                <a:off x="6938898" y="518631"/>
                <a:ext cx="243000" cy="464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DE1205FA-CE7A-D36D-005C-59F2D9341670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931338" y="511071"/>
                  <a:ext cx="25812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5057F44-CF78-450B-9E86-D73A49591DEC}"/>
                    </a:ext>
                  </a:extLst>
                </p14:cNvPr>
                <p14:cNvContentPartPr/>
                <p14:nvPr/>
              </p14:nvContentPartPr>
              <p14:xfrm>
                <a:off x="6908298" y="503151"/>
                <a:ext cx="403920" cy="3225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5057F44-CF78-450B-9E86-D73A49591DEC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900738" y="495591"/>
                  <a:ext cx="41904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7F576397-4FB2-DFA7-3F3A-D589EC325228}"/>
                    </a:ext>
                  </a:extLst>
                </p14:cNvPr>
                <p14:cNvContentPartPr/>
                <p14:nvPr/>
              </p14:nvContentPartPr>
              <p14:xfrm>
                <a:off x="7308258" y="475071"/>
                <a:ext cx="108000" cy="344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7F576397-4FB2-DFA7-3F3A-D589EC32522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300698" y="467511"/>
                  <a:ext cx="12312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FB3F0C5-EA26-2C51-ABC0-E8E78FD090C3}"/>
                    </a:ext>
                  </a:extLst>
                </p14:cNvPr>
                <p14:cNvContentPartPr/>
                <p14:nvPr/>
              </p14:nvContentPartPr>
              <p14:xfrm>
                <a:off x="7337778" y="605751"/>
                <a:ext cx="254160" cy="10404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FB3F0C5-EA26-2C51-ABC0-E8E78FD090C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330218" y="598191"/>
                  <a:ext cx="26928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D9B28490-B68E-2E2A-0E52-924737A87D2D}"/>
                    </a:ext>
                  </a:extLst>
                </p14:cNvPr>
                <p14:cNvContentPartPr/>
                <p14:nvPr/>
              </p14:nvContentPartPr>
              <p14:xfrm>
                <a:off x="7820898" y="551751"/>
                <a:ext cx="500040" cy="383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D9B28490-B68E-2E2A-0E52-924737A87D2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13338" y="544191"/>
                  <a:ext cx="51516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3C2F5BCD-32FF-EE0F-3934-311C6CCC0139}"/>
                    </a:ext>
                  </a:extLst>
                </p14:cNvPr>
                <p14:cNvContentPartPr/>
                <p14:nvPr/>
              </p14:nvContentPartPr>
              <p14:xfrm>
                <a:off x="7676898" y="324951"/>
                <a:ext cx="509760" cy="65520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3C2F5BCD-32FF-EE0F-3934-311C6CCC013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669338" y="317391"/>
                  <a:ext cx="524880" cy="67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32E1B2FF-BA5E-58A9-3AA5-02D2233E9E68}"/>
                    </a:ext>
                  </a:extLst>
                </p14:cNvPr>
                <p14:cNvContentPartPr/>
                <p14:nvPr/>
              </p14:nvContentPartPr>
              <p14:xfrm>
                <a:off x="4072578" y="1270671"/>
                <a:ext cx="324360" cy="33084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32E1B2FF-BA5E-58A9-3AA5-02D2233E9E6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065018" y="1263111"/>
                  <a:ext cx="33948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A2043D85-ECD7-1D34-AA91-1F1E6940188B}"/>
                    </a:ext>
                  </a:extLst>
                </p14:cNvPr>
                <p14:cNvContentPartPr/>
                <p14:nvPr/>
              </p14:nvContentPartPr>
              <p14:xfrm>
                <a:off x="4289298" y="1133151"/>
                <a:ext cx="259920" cy="12312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A2043D85-ECD7-1D34-AA91-1F1E6940188B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81738" y="1125591"/>
                  <a:ext cx="275040" cy="13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0CF2EA61-6C01-F3DE-2C71-48A127685F6D}"/>
              </a:ext>
            </a:extLst>
          </p:cNvPr>
          <p:cNvGrpSpPr/>
          <p:nvPr/>
        </p:nvGrpSpPr>
        <p:grpSpPr>
          <a:xfrm>
            <a:off x="588498" y="1992111"/>
            <a:ext cx="1110240" cy="766440"/>
            <a:chOff x="588498" y="1992111"/>
            <a:chExt cx="1110240" cy="766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1884259C-FA3C-3291-F415-B8817181190F}"/>
                    </a:ext>
                  </a:extLst>
                </p14:cNvPr>
                <p14:cNvContentPartPr/>
                <p14:nvPr/>
              </p14:nvContentPartPr>
              <p14:xfrm>
                <a:off x="588498" y="1993191"/>
                <a:ext cx="61560" cy="3546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1884259C-FA3C-3291-F415-B8817181190F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81298" y="1985631"/>
                  <a:ext cx="7668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EB27FE88-2665-A483-2571-346A3F7D1A51}"/>
                    </a:ext>
                  </a:extLst>
                </p14:cNvPr>
                <p14:cNvContentPartPr/>
                <p14:nvPr/>
              </p14:nvContentPartPr>
              <p14:xfrm>
                <a:off x="629538" y="1992111"/>
                <a:ext cx="211320" cy="480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EB27FE88-2665-A483-2571-346A3F7D1A5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21978" y="1984551"/>
                  <a:ext cx="226440" cy="49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D0733CBF-0F4C-C2D3-C3C3-ABF69FFE4356}"/>
                    </a:ext>
                  </a:extLst>
                </p14:cNvPr>
                <p14:cNvContentPartPr/>
                <p14:nvPr/>
              </p14:nvContentPartPr>
              <p14:xfrm>
                <a:off x="841578" y="2150151"/>
                <a:ext cx="239760" cy="8892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D0733CBF-0F4C-C2D3-C3C3-ABF69FFE435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34018" y="2142591"/>
                  <a:ext cx="254520" cy="10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060D938-19A7-3DC5-975A-2D6C1EAF1529}"/>
                    </a:ext>
                  </a:extLst>
                </p14:cNvPr>
                <p14:cNvContentPartPr/>
                <p14:nvPr/>
              </p14:nvContentPartPr>
              <p14:xfrm>
                <a:off x="1035258" y="2016951"/>
                <a:ext cx="76320" cy="2754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060D938-19A7-3DC5-975A-2D6C1EAF152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27698" y="2009391"/>
                  <a:ext cx="91440" cy="29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DAE3A90C-A012-DB32-3E81-610EFD4770E9}"/>
                    </a:ext>
                  </a:extLst>
                </p14:cNvPr>
                <p14:cNvContentPartPr/>
                <p14:nvPr/>
              </p14:nvContentPartPr>
              <p14:xfrm>
                <a:off x="808458" y="2462631"/>
                <a:ext cx="215640" cy="29592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DAE3A90C-A012-DB32-3E81-610EFD4770E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01258" y="2455071"/>
                  <a:ext cx="230760" cy="31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AA0A31A8-EC76-1721-A41B-C3C83DF771F0}"/>
                    </a:ext>
                  </a:extLst>
                </p14:cNvPr>
                <p14:cNvContentPartPr/>
                <p14:nvPr/>
              </p14:nvContentPartPr>
              <p14:xfrm>
                <a:off x="1285818" y="2049711"/>
                <a:ext cx="284760" cy="5004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AA0A31A8-EC76-1721-A41B-C3C83DF771F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1278258" y="2042151"/>
                  <a:ext cx="29988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1EC40E11-F899-111F-3EDD-695FC1876BA7}"/>
                    </a:ext>
                  </a:extLst>
                </p14:cNvPr>
                <p14:cNvContentPartPr/>
                <p14:nvPr/>
              </p14:nvContentPartPr>
              <p14:xfrm>
                <a:off x="1212378" y="2147631"/>
                <a:ext cx="191880" cy="2685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1EC40E11-F899-111F-3EDD-695FC1876BA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204818" y="2140071"/>
                  <a:ext cx="20700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9BE79056-5876-A5C4-6383-CAF1E744E70B}"/>
                    </a:ext>
                  </a:extLst>
                </p14:cNvPr>
                <p14:cNvContentPartPr/>
                <p14:nvPr/>
              </p14:nvContentPartPr>
              <p14:xfrm>
                <a:off x="1371138" y="2155911"/>
                <a:ext cx="88920" cy="26712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9BE79056-5876-A5C4-6383-CAF1E744E70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363578" y="2148351"/>
                  <a:ext cx="10368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E2DEEFAD-DE4A-79F3-52B1-0C3C76FDF8E8}"/>
                    </a:ext>
                  </a:extLst>
                </p14:cNvPr>
                <p14:cNvContentPartPr/>
                <p14:nvPr/>
              </p14:nvContentPartPr>
              <p14:xfrm>
                <a:off x="1630338" y="2104071"/>
                <a:ext cx="68400" cy="46404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E2DEEFAD-DE4A-79F3-52B1-0C3C76FDF8E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622778" y="2096511"/>
                  <a:ext cx="83520" cy="479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uppo 127">
            <a:extLst>
              <a:ext uri="{FF2B5EF4-FFF2-40B4-BE49-F238E27FC236}">
                <a16:creationId xmlns:a16="http://schemas.microsoft.com/office/drawing/2014/main" id="{BDDBC6DD-8422-DC0C-B7A0-19E82F64EA71}"/>
              </a:ext>
            </a:extLst>
          </p:cNvPr>
          <p:cNvGrpSpPr/>
          <p:nvPr/>
        </p:nvGrpSpPr>
        <p:grpSpPr>
          <a:xfrm>
            <a:off x="2588298" y="2043951"/>
            <a:ext cx="3109320" cy="829800"/>
            <a:chOff x="2588298" y="2043951"/>
            <a:chExt cx="3109320" cy="829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3064B342-79EF-BB4F-3B5B-63B8B8EAB529}"/>
                    </a:ext>
                  </a:extLst>
                </p14:cNvPr>
                <p14:cNvContentPartPr/>
                <p14:nvPr/>
              </p14:nvContentPartPr>
              <p14:xfrm>
                <a:off x="2588298" y="2070231"/>
                <a:ext cx="346320" cy="31248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3064B342-79EF-BB4F-3B5B-63B8B8EAB529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581098" y="2062671"/>
                  <a:ext cx="36144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5068BD85-0D16-6A76-28E9-792FB6617FC5}"/>
                    </a:ext>
                  </a:extLst>
                </p14:cNvPr>
                <p14:cNvContentPartPr/>
                <p14:nvPr/>
              </p14:nvContentPartPr>
              <p14:xfrm>
                <a:off x="3037578" y="2043951"/>
                <a:ext cx="15120" cy="35424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5068BD85-0D16-6A76-28E9-792FB6617FC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030018" y="2036391"/>
                  <a:ext cx="302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106" name="Input penna 105">
                  <a:extLst>
                    <a:ext uri="{FF2B5EF4-FFF2-40B4-BE49-F238E27FC236}">
                      <a16:creationId xmlns:a16="http://schemas.microsoft.com/office/drawing/2014/main" id="{5C57F216-F131-7D30-C45F-C656031C876D}"/>
                    </a:ext>
                  </a:extLst>
                </p14:cNvPr>
                <p14:cNvContentPartPr/>
                <p14:nvPr/>
              </p14:nvContentPartPr>
              <p14:xfrm>
                <a:off x="3022818" y="2264631"/>
                <a:ext cx="198720" cy="78120"/>
              </p14:xfrm>
            </p:contentPart>
          </mc:Choice>
          <mc:Fallback>
            <p:pic>
              <p:nvPicPr>
                <p:cNvPr id="106" name="Input penna 105">
                  <a:extLst>
                    <a:ext uri="{FF2B5EF4-FFF2-40B4-BE49-F238E27FC236}">
                      <a16:creationId xmlns:a16="http://schemas.microsoft.com/office/drawing/2014/main" id="{5C57F216-F131-7D30-C45F-C656031C876D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3015258" y="2257071"/>
                  <a:ext cx="2138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7" name="Input penna 106">
                  <a:extLst>
                    <a:ext uri="{FF2B5EF4-FFF2-40B4-BE49-F238E27FC236}">
                      <a16:creationId xmlns:a16="http://schemas.microsoft.com/office/drawing/2014/main" id="{F2F03AD3-60B4-7EA2-3DC4-257C36DAF19C}"/>
                    </a:ext>
                  </a:extLst>
                </p14:cNvPr>
                <p14:cNvContentPartPr/>
                <p14:nvPr/>
              </p14:nvContentPartPr>
              <p14:xfrm>
                <a:off x="2676858" y="2558391"/>
                <a:ext cx="252000" cy="315360"/>
              </p14:xfrm>
            </p:contentPart>
          </mc:Choice>
          <mc:Fallback>
            <p:pic>
              <p:nvPicPr>
                <p:cNvPr id="107" name="Input penna 106">
                  <a:extLst>
                    <a:ext uri="{FF2B5EF4-FFF2-40B4-BE49-F238E27FC236}">
                      <a16:creationId xmlns:a16="http://schemas.microsoft.com/office/drawing/2014/main" id="{F2F03AD3-60B4-7EA2-3DC4-257C36DAF19C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2669658" y="2550831"/>
                  <a:ext cx="267120" cy="33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08" name="Input penna 107">
                  <a:extLst>
                    <a:ext uri="{FF2B5EF4-FFF2-40B4-BE49-F238E27FC236}">
                      <a16:creationId xmlns:a16="http://schemas.microsoft.com/office/drawing/2014/main" id="{F838A3D7-4ABD-41EF-BC7F-E41295A28804}"/>
                    </a:ext>
                  </a:extLst>
                </p14:cNvPr>
                <p14:cNvContentPartPr/>
                <p14:nvPr/>
              </p14:nvContentPartPr>
              <p14:xfrm>
                <a:off x="2952618" y="2428431"/>
                <a:ext cx="133200" cy="92520"/>
              </p14:xfrm>
            </p:contentPart>
          </mc:Choice>
          <mc:Fallback>
            <p:pic>
              <p:nvPicPr>
                <p:cNvPr id="108" name="Input penna 107">
                  <a:extLst>
                    <a:ext uri="{FF2B5EF4-FFF2-40B4-BE49-F238E27FC236}">
                      <a16:creationId xmlns:a16="http://schemas.microsoft.com/office/drawing/2014/main" id="{F838A3D7-4ABD-41EF-BC7F-E41295A28804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2945058" y="2420871"/>
                  <a:ext cx="1479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09" name="Input penna 108">
                  <a:extLst>
                    <a:ext uri="{FF2B5EF4-FFF2-40B4-BE49-F238E27FC236}">
                      <a16:creationId xmlns:a16="http://schemas.microsoft.com/office/drawing/2014/main" id="{D59C2C40-8C4D-5DDF-CD3C-4530899C1912}"/>
                    </a:ext>
                  </a:extLst>
                </p14:cNvPr>
                <p14:cNvContentPartPr/>
                <p14:nvPr/>
              </p14:nvContentPartPr>
              <p14:xfrm>
                <a:off x="2987538" y="2504391"/>
                <a:ext cx="105840" cy="12960"/>
              </p14:xfrm>
            </p:contentPart>
          </mc:Choice>
          <mc:Fallback>
            <p:pic>
              <p:nvPicPr>
                <p:cNvPr id="109" name="Input penna 108">
                  <a:extLst>
                    <a:ext uri="{FF2B5EF4-FFF2-40B4-BE49-F238E27FC236}">
                      <a16:creationId xmlns:a16="http://schemas.microsoft.com/office/drawing/2014/main" id="{D59C2C40-8C4D-5DDF-CD3C-4530899C191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2980338" y="2497191"/>
                  <a:ext cx="1209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10" name="Input penna 109">
                  <a:extLst>
                    <a:ext uri="{FF2B5EF4-FFF2-40B4-BE49-F238E27FC236}">
                      <a16:creationId xmlns:a16="http://schemas.microsoft.com/office/drawing/2014/main" id="{86C9025E-B52F-A415-D2D7-5B0106192D0E}"/>
                    </a:ext>
                  </a:extLst>
                </p14:cNvPr>
                <p14:cNvContentPartPr/>
                <p14:nvPr/>
              </p14:nvContentPartPr>
              <p14:xfrm>
                <a:off x="2931018" y="2589351"/>
                <a:ext cx="242640" cy="218160"/>
              </p14:xfrm>
            </p:contentPart>
          </mc:Choice>
          <mc:Fallback>
            <p:pic>
              <p:nvPicPr>
                <p:cNvPr id="110" name="Input penna 109">
                  <a:extLst>
                    <a:ext uri="{FF2B5EF4-FFF2-40B4-BE49-F238E27FC236}">
                      <a16:creationId xmlns:a16="http://schemas.microsoft.com/office/drawing/2014/main" id="{86C9025E-B52F-A415-D2D7-5B0106192D0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923458" y="2581791"/>
                  <a:ext cx="25776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13" name="Input penna 112">
                  <a:extLst>
                    <a:ext uri="{FF2B5EF4-FFF2-40B4-BE49-F238E27FC236}">
                      <a16:creationId xmlns:a16="http://schemas.microsoft.com/office/drawing/2014/main" id="{A07E0911-2490-BFF7-C2F3-57F02F195448}"/>
                    </a:ext>
                  </a:extLst>
                </p14:cNvPr>
                <p14:cNvContentPartPr/>
                <p14:nvPr/>
              </p14:nvContentPartPr>
              <p14:xfrm>
                <a:off x="3320898" y="2146551"/>
                <a:ext cx="195480" cy="266760"/>
              </p14:xfrm>
            </p:contentPart>
          </mc:Choice>
          <mc:Fallback>
            <p:pic>
              <p:nvPicPr>
                <p:cNvPr id="113" name="Input penna 112">
                  <a:extLst>
                    <a:ext uri="{FF2B5EF4-FFF2-40B4-BE49-F238E27FC236}">
                      <a16:creationId xmlns:a16="http://schemas.microsoft.com/office/drawing/2014/main" id="{A07E0911-2490-BFF7-C2F3-57F02F195448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3313338" y="2138991"/>
                  <a:ext cx="21024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14" name="Input penna 113">
                  <a:extLst>
                    <a:ext uri="{FF2B5EF4-FFF2-40B4-BE49-F238E27FC236}">
                      <a16:creationId xmlns:a16="http://schemas.microsoft.com/office/drawing/2014/main" id="{8C8AE9B4-7841-3590-6E6A-626A61CAACE6}"/>
                    </a:ext>
                  </a:extLst>
                </p14:cNvPr>
                <p14:cNvContentPartPr/>
                <p14:nvPr/>
              </p14:nvContentPartPr>
              <p14:xfrm>
                <a:off x="3631578" y="2095791"/>
                <a:ext cx="19800" cy="203400"/>
              </p14:xfrm>
            </p:contentPart>
          </mc:Choice>
          <mc:Fallback>
            <p:pic>
              <p:nvPicPr>
                <p:cNvPr id="114" name="Input penna 113">
                  <a:extLst>
                    <a:ext uri="{FF2B5EF4-FFF2-40B4-BE49-F238E27FC236}">
                      <a16:creationId xmlns:a16="http://schemas.microsoft.com/office/drawing/2014/main" id="{8C8AE9B4-7841-3590-6E6A-626A61CAACE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624018" y="2088231"/>
                  <a:ext cx="3456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15" name="Input penna 114">
                  <a:extLst>
                    <a:ext uri="{FF2B5EF4-FFF2-40B4-BE49-F238E27FC236}">
                      <a16:creationId xmlns:a16="http://schemas.microsoft.com/office/drawing/2014/main" id="{0B2E5C91-C90B-848F-6377-000D8120BE2C}"/>
                    </a:ext>
                  </a:extLst>
                </p14:cNvPr>
                <p14:cNvContentPartPr/>
                <p14:nvPr/>
              </p14:nvContentPartPr>
              <p14:xfrm>
                <a:off x="3637338" y="2199471"/>
                <a:ext cx="252000" cy="71280"/>
              </p14:xfrm>
            </p:contentPart>
          </mc:Choice>
          <mc:Fallback>
            <p:pic>
              <p:nvPicPr>
                <p:cNvPr id="115" name="Input penna 114">
                  <a:extLst>
                    <a:ext uri="{FF2B5EF4-FFF2-40B4-BE49-F238E27FC236}">
                      <a16:creationId xmlns:a16="http://schemas.microsoft.com/office/drawing/2014/main" id="{0B2E5C91-C90B-848F-6377-000D8120BE2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3629778" y="2192271"/>
                  <a:ext cx="2671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16" name="Input penna 115">
                  <a:extLst>
                    <a:ext uri="{FF2B5EF4-FFF2-40B4-BE49-F238E27FC236}">
                      <a16:creationId xmlns:a16="http://schemas.microsoft.com/office/drawing/2014/main" id="{D3814B3C-FAD3-2D78-6E04-839E73FAB996}"/>
                    </a:ext>
                  </a:extLst>
                </p14:cNvPr>
                <p14:cNvContentPartPr/>
                <p14:nvPr/>
              </p14:nvContentPartPr>
              <p14:xfrm>
                <a:off x="3374178" y="2537151"/>
                <a:ext cx="146520" cy="258840"/>
              </p14:xfrm>
            </p:contentPart>
          </mc:Choice>
          <mc:Fallback>
            <p:pic>
              <p:nvPicPr>
                <p:cNvPr id="116" name="Input penna 115">
                  <a:extLst>
                    <a:ext uri="{FF2B5EF4-FFF2-40B4-BE49-F238E27FC236}">
                      <a16:creationId xmlns:a16="http://schemas.microsoft.com/office/drawing/2014/main" id="{D3814B3C-FAD3-2D78-6E04-839E73FAB99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366618" y="2529591"/>
                  <a:ext cx="161640" cy="27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4D23112C-E5CC-20D8-0405-E71FB76694FA}"/>
                    </a:ext>
                  </a:extLst>
                </p14:cNvPr>
                <p14:cNvContentPartPr/>
                <p14:nvPr/>
              </p14:nvContentPartPr>
              <p14:xfrm>
                <a:off x="3456978" y="2661711"/>
                <a:ext cx="207720" cy="5220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4D23112C-E5CC-20D8-0405-E71FB76694FA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3449418" y="2654151"/>
                  <a:ext cx="2228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0171015F-D7A5-8DE5-7E85-AFC1DE1FBE6F}"/>
                    </a:ext>
                  </a:extLst>
                </p14:cNvPr>
                <p14:cNvContentPartPr/>
                <p14:nvPr/>
              </p14:nvContentPartPr>
              <p14:xfrm>
                <a:off x="3503418" y="2545431"/>
                <a:ext cx="270000" cy="29628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0171015F-D7A5-8DE5-7E85-AFC1DE1FBE6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495858" y="2537871"/>
                  <a:ext cx="28512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BCFFCC20-84D3-C910-8E9A-F9ABAD073306}"/>
                    </a:ext>
                  </a:extLst>
                </p14:cNvPr>
                <p14:cNvContentPartPr/>
                <p14:nvPr/>
              </p14:nvContentPartPr>
              <p14:xfrm>
                <a:off x="3737058" y="2618511"/>
                <a:ext cx="103680" cy="9432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BCFFCC20-84D3-C910-8E9A-F9ABAD073306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3729498" y="2610951"/>
                  <a:ext cx="11844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D4D44501-47BC-3FE4-970E-E7F679CDE36E}"/>
                    </a:ext>
                  </a:extLst>
                </p14:cNvPr>
                <p14:cNvContentPartPr/>
                <p14:nvPr/>
              </p14:nvContentPartPr>
              <p14:xfrm>
                <a:off x="4055658" y="2228991"/>
                <a:ext cx="161280" cy="15804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D4D44501-47BC-3FE4-970E-E7F679CDE36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048098" y="2221431"/>
                  <a:ext cx="1764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84C6B96A-D90E-5694-C339-A568FB78BA9F}"/>
                    </a:ext>
                  </a:extLst>
                </p14:cNvPr>
                <p14:cNvContentPartPr/>
                <p14:nvPr/>
              </p14:nvContentPartPr>
              <p14:xfrm>
                <a:off x="4251858" y="2263191"/>
                <a:ext cx="187560" cy="5940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84C6B96A-D90E-5694-C339-A568FB78BA9F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244298" y="2255631"/>
                  <a:ext cx="202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F561890E-E546-FB8B-DC4C-4953C4DD57F5}"/>
                    </a:ext>
                  </a:extLst>
                </p14:cNvPr>
                <p14:cNvContentPartPr/>
                <p14:nvPr/>
              </p14:nvContentPartPr>
              <p14:xfrm>
                <a:off x="4444458" y="2134671"/>
                <a:ext cx="68400" cy="24696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F561890E-E546-FB8B-DC4C-4953C4DD57F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436898" y="2127111"/>
                  <a:ext cx="8352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DD124FF1-B335-E236-3111-C0D8D454F68C}"/>
                    </a:ext>
                  </a:extLst>
                </p14:cNvPr>
                <p14:cNvContentPartPr/>
                <p14:nvPr/>
              </p14:nvContentPartPr>
              <p14:xfrm>
                <a:off x="4741458" y="2179671"/>
                <a:ext cx="187560" cy="20124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DD124FF1-B335-E236-3111-C0D8D454F68C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733898" y="2172111"/>
                  <a:ext cx="202680" cy="21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23D9CD88-F441-15C1-4E82-85F08A7AF895}"/>
                    </a:ext>
                  </a:extLst>
                </p14:cNvPr>
                <p14:cNvContentPartPr/>
                <p14:nvPr/>
              </p14:nvContentPartPr>
              <p14:xfrm>
                <a:off x="4740018" y="2407191"/>
                <a:ext cx="79200" cy="20700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23D9CD88-F441-15C1-4E82-85F08A7AF895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732458" y="2399631"/>
                  <a:ext cx="94320" cy="22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9F1B1923-B59A-3BD6-6701-0747477EC54D}"/>
                    </a:ext>
                  </a:extLst>
                </p14:cNvPr>
                <p14:cNvContentPartPr/>
                <p14:nvPr/>
              </p14:nvContentPartPr>
              <p14:xfrm>
                <a:off x="4918578" y="2473431"/>
                <a:ext cx="22320" cy="11952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9F1B1923-B59A-3BD6-6701-0747477EC54D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911018" y="2465871"/>
                  <a:ext cx="3744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D339D2D2-D6FE-BAD0-2717-249DEFBF8D94}"/>
                    </a:ext>
                  </a:extLst>
                </p14:cNvPr>
                <p14:cNvContentPartPr/>
                <p14:nvPr/>
              </p14:nvContentPartPr>
              <p14:xfrm>
                <a:off x="4468578" y="2631471"/>
                <a:ext cx="1229040" cy="11484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D339D2D2-D6FE-BAD0-2717-249DEFBF8D94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461378" y="2623911"/>
                  <a:ext cx="124416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6" name="Gruppo 165">
            <a:extLst>
              <a:ext uri="{FF2B5EF4-FFF2-40B4-BE49-F238E27FC236}">
                <a16:creationId xmlns:a16="http://schemas.microsoft.com/office/drawing/2014/main" id="{D9EC072A-F77E-A323-582D-1985D25BD4A6}"/>
              </a:ext>
            </a:extLst>
          </p:cNvPr>
          <p:cNvGrpSpPr/>
          <p:nvPr/>
        </p:nvGrpSpPr>
        <p:grpSpPr>
          <a:xfrm>
            <a:off x="3546618" y="3965631"/>
            <a:ext cx="1986840" cy="691920"/>
            <a:chOff x="3546618" y="3965631"/>
            <a:chExt cx="1986840" cy="69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49DE05D3-0218-CC51-751D-330D5FB002AE}"/>
                    </a:ext>
                  </a:extLst>
                </p14:cNvPr>
                <p14:cNvContentPartPr/>
                <p14:nvPr/>
              </p14:nvContentPartPr>
              <p14:xfrm>
                <a:off x="3546618" y="4041231"/>
                <a:ext cx="204120" cy="20304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49DE05D3-0218-CC51-751D-330D5FB002AE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539058" y="4033671"/>
                  <a:ext cx="2188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36AFF5B2-0741-3CB6-EA41-7178A1CEF4ED}"/>
                    </a:ext>
                  </a:extLst>
                </p14:cNvPr>
                <p14:cNvContentPartPr/>
                <p14:nvPr/>
              </p14:nvContentPartPr>
              <p14:xfrm>
                <a:off x="3806178" y="4080111"/>
                <a:ext cx="200880" cy="6156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36AFF5B2-0741-3CB6-EA41-7178A1CEF4E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798618" y="4072551"/>
                  <a:ext cx="2160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32403429-3514-1435-0166-18F5A7796503}"/>
                    </a:ext>
                  </a:extLst>
                </p14:cNvPr>
                <p14:cNvContentPartPr/>
                <p14:nvPr/>
              </p14:nvContentPartPr>
              <p14:xfrm>
                <a:off x="3977538" y="3965631"/>
                <a:ext cx="70560" cy="2635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32403429-3514-1435-0166-18F5A7796503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969978" y="3958071"/>
                  <a:ext cx="856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115032C7-DA34-0EF3-78DA-EDC112091B06}"/>
                    </a:ext>
                  </a:extLst>
                </p14:cNvPr>
                <p14:cNvContentPartPr/>
                <p14:nvPr/>
              </p14:nvContentPartPr>
              <p14:xfrm>
                <a:off x="3559218" y="4411671"/>
                <a:ext cx="274680" cy="2322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115032C7-DA34-0EF3-78DA-EDC112091B06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551658" y="4404111"/>
                  <a:ext cx="28980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925A1BB5-36DB-99BB-D6E4-46DFDB81EE5E}"/>
                    </a:ext>
                  </a:extLst>
                </p14:cNvPr>
                <p14:cNvContentPartPr/>
                <p14:nvPr/>
              </p14:nvContentPartPr>
              <p14:xfrm>
                <a:off x="3667938" y="4510671"/>
                <a:ext cx="215640" cy="921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925A1BB5-36DB-99BB-D6E4-46DFDB81EE5E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660378" y="4503111"/>
                  <a:ext cx="23076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34773BAB-785E-3D21-B232-E7EFBE765E9E}"/>
                    </a:ext>
                  </a:extLst>
                </p14:cNvPr>
                <p14:cNvContentPartPr/>
                <p14:nvPr/>
              </p14:nvContentPartPr>
              <p14:xfrm>
                <a:off x="3861618" y="4379631"/>
                <a:ext cx="158040" cy="1479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34773BAB-785E-3D21-B232-E7EFBE765E9E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854058" y="4372071"/>
                  <a:ext cx="17316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E06DFED-8412-6C15-DCBF-5BFCE429D01B}"/>
                    </a:ext>
                  </a:extLst>
                </p14:cNvPr>
                <p14:cNvContentPartPr/>
                <p14:nvPr/>
              </p14:nvContentPartPr>
              <p14:xfrm>
                <a:off x="3941178" y="4468191"/>
                <a:ext cx="228240" cy="8316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E06DFED-8412-6C15-DCBF-5BFCE429D01B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933618" y="4460631"/>
                  <a:ext cx="2433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81CC7653-288E-3FD9-9F05-B90DFAC40F2E}"/>
                    </a:ext>
                  </a:extLst>
                </p14:cNvPr>
                <p14:cNvContentPartPr/>
                <p14:nvPr/>
              </p14:nvContentPartPr>
              <p14:xfrm>
                <a:off x="4262658" y="4083711"/>
                <a:ext cx="117720" cy="14436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81CC7653-288E-3FD9-9F05-B90DFAC40F2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55098" y="4076151"/>
                  <a:ext cx="13284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37D288D1-8058-63E3-6990-234633D22089}"/>
                    </a:ext>
                  </a:extLst>
                </p14:cNvPr>
                <p14:cNvContentPartPr/>
                <p14:nvPr/>
              </p14:nvContentPartPr>
              <p14:xfrm>
                <a:off x="4351578" y="4142751"/>
                <a:ext cx="190800" cy="756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37D288D1-8058-63E3-6990-234633D22089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4344018" y="4135191"/>
                  <a:ext cx="205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E7C31DF-9A14-9F34-0E30-2F2526308B36}"/>
                    </a:ext>
                  </a:extLst>
                </p14:cNvPr>
                <p14:cNvContentPartPr/>
                <p14:nvPr/>
              </p14:nvContentPartPr>
              <p14:xfrm>
                <a:off x="4547778" y="4010631"/>
                <a:ext cx="76320" cy="28476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E7C31DF-9A14-9F34-0E30-2F2526308B36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4540218" y="4003071"/>
                  <a:ext cx="914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F18F2F4A-E006-FB58-F430-8BC3C7EFBF65}"/>
                    </a:ext>
                  </a:extLst>
                </p14:cNvPr>
                <p14:cNvContentPartPr/>
                <p14:nvPr/>
              </p14:nvContentPartPr>
              <p14:xfrm>
                <a:off x="4810938" y="4019991"/>
                <a:ext cx="221400" cy="2340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F18F2F4A-E006-FB58-F430-8BC3C7EFBF6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4803378" y="4012431"/>
                  <a:ext cx="23652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495DD63B-4A4D-11C3-8C28-B8BA123845FA}"/>
                    </a:ext>
                  </a:extLst>
                </p14:cNvPr>
                <p14:cNvContentPartPr/>
                <p14:nvPr/>
              </p14:nvContentPartPr>
              <p14:xfrm>
                <a:off x="4927578" y="4243911"/>
                <a:ext cx="18360" cy="2174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495DD63B-4A4D-11C3-8C28-B8BA123845F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4920018" y="4236711"/>
                  <a:ext cx="33480" cy="23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DFAE0B95-2714-E171-8B3F-3C426B14584D}"/>
                    </a:ext>
                  </a:extLst>
                </p14:cNvPr>
                <p14:cNvContentPartPr/>
                <p14:nvPr/>
              </p14:nvContentPartPr>
              <p14:xfrm>
                <a:off x="5077338" y="4332471"/>
                <a:ext cx="43560" cy="1548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DFAE0B95-2714-E171-8B3F-3C426B14584D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69778" y="4324911"/>
                  <a:ext cx="5832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A568E286-C658-62CA-5CD4-91B95B42748D}"/>
                    </a:ext>
                  </a:extLst>
                </p14:cNvPr>
                <p14:cNvContentPartPr/>
                <p14:nvPr/>
              </p14:nvContentPartPr>
              <p14:xfrm>
                <a:off x="4508898" y="4547391"/>
                <a:ext cx="1024560" cy="11016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A568E286-C658-62CA-5CD4-91B95B42748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4501338" y="4539831"/>
                  <a:ext cx="1039320" cy="12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uppo 163">
            <a:extLst>
              <a:ext uri="{FF2B5EF4-FFF2-40B4-BE49-F238E27FC236}">
                <a16:creationId xmlns:a16="http://schemas.microsoft.com/office/drawing/2014/main" id="{91838D68-63A9-D6AA-B7AF-671274483C21}"/>
              </a:ext>
            </a:extLst>
          </p:cNvPr>
          <p:cNvGrpSpPr/>
          <p:nvPr/>
        </p:nvGrpSpPr>
        <p:grpSpPr>
          <a:xfrm>
            <a:off x="6128178" y="3504471"/>
            <a:ext cx="1171080" cy="1003680"/>
            <a:chOff x="6128178" y="3504471"/>
            <a:chExt cx="1171080" cy="100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80413C61-3EBC-E9C1-0163-38A17AEB9F74}"/>
                    </a:ext>
                  </a:extLst>
                </p14:cNvPr>
                <p14:cNvContentPartPr/>
                <p14:nvPr/>
              </p14:nvContentPartPr>
              <p14:xfrm>
                <a:off x="6699858" y="3912711"/>
                <a:ext cx="46800" cy="86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80413C61-3EBC-E9C1-0163-38A17AEB9F74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692298" y="3905151"/>
                  <a:ext cx="619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658D1FB6-6D30-18CF-6533-FD3B06E8CF04}"/>
                    </a:ext>
                  </a:extLst>
                </p14:cNvPr>
                <p14:cNvContentPartPr/>
                <p14:nvPr/>
              </p14:nvContentPartPr>
              <p14:xfrm>
                <a:off x="7026018" y="3833511"/>
                <a:ext cx="27720" cy="5220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658D1FB6-6D30-18CF-6533-FD3B06E8CF0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018458" y="3825951"/>
                  <a:ext cx="428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CA3CDA1C-3719-7FF1-280E-5DA5D245B951}"/>
                    </a:ext>
                  </a:extLst>
                </p14:cNvPr>
                <p14:cNvContentPartPr/>
                <p14:nvPr/>
              </p14:nvContentPartPr>
              <p14:xfrm>
                <a:off x="6617778" y="4122951"/>
                <a:ext cx="384840" cy="26784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CA3CDA1C-3719-7FF1-280E-5DA5D245B951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6610578" y="4115751"/>
                  <a:ext cx="3996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F0647E8E-24AC-678F-D28F-F4F3B0C7C441}"/>
                    </a:ext>
                  </a:extLst>
                </p14:cNvPr>
                <p14:cNvContentPartPr/>
                <p14:nvPr/>
              </p14:nvContentPartPr>
              <p14:xfrm>
                <a:off x="6681138" y="4216911"/>
                <a:ext cx="421200" cy="3384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F0647E8E-24AC-678F-D28F-F4F3B0C7C441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6673578" y="4209351"/>
                  <a:ext cx="4363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3520EC5B-F0AC-965A-E655-E665497F8E3A}"/>
                    </a:ext>
                  </a:extLst>
                </p14:cNvPr>
                <p14:cNvContentPartPr/>
                <p14:nvPr/>
              </p14:nvContentPartPr>
              <p14:xfrm>
                <a:off x="6128178" y="3504471"/>
                <a:ext cx="1171080" cy="10036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3520EC5B-F0AC-965A-E655-E665497F8E3A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6120618" y="3496911"/>
                  <a:ext cx="1186200" cy="10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2" name="Gruppo 161">
            <a:extLst>
              <a:ext uri="{FF2B5EF4-FFF2-40B4-BE49-F238E27FC236}">
                <a16:creationId xmlns:a16="http://schemas.microsoft.com/office/drawing/2014/main" id="{8AB27EEE-8466-3C51-6AB4-8AC7D070013D}"/>
              </a:ext>
            </a:extLst>
          </p:cNvPr>
          <p:cNvGrpSpPr/>
          <p:nvPr/>
        </p:nvGrpSpPr>
        <p:grpSpPr>
          <a:xfrm>
            <a:off x="5692938" y="1695831"/>
            <a:ext cx="1559880" cy="1029240"/>
            <a:chOff x="5692938" y="1695831"/>
            <a:chExt cx="1559880" cy="102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2270F9B4-A5E5-4B43-69C5-C7E3BCD72B90}"/>
                    </a:ext>
                  </a:extLst>
                </p14:cNvPr>
                <p14:cNvContentPartPr/>
                <p14:nvPr/>
              </p14:nvContentPartPr>
              <p14:xfrm>
                <a:off x="6332298" y="2078151"/>
                <a:ext cx="36720" cy="3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2270F9B4-A5E5-4B43-69C5-C7E3BCD72B90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6324738" y="2070591"/>
                  <a:ext cx="5184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9B92DBD2-3C69-073C-3832-3B9064C57E63}"/>
                    </a:ext>
                  </a:extLst>
                </p14:cNvPr>
                <p14:cNvContentPartPr/>
                <p14:nvPr/>
              </p14:nvContentPartPr>
              <p14:xfrm>
                <a:off x="6635778" y="2030991"/>
                <a:ext cx="22320" cy="1800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9B92DBD2-3C69-073C-3832-3B9064C57E6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6628218" y="2023431"/>
                  <a:ext cx="374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88FF19C8-12FD-3E41-F006-1048EC70BF23}"/>
                    </a:ext>
                  </a:extLst>
                </p14:cNvPr>
                <p14:cNvContentPartPr/>
                <p14:nvPr/>
              </p14:nvContentPartPr>
              <p14:xfrm>
                <a:off x="6149418" y="2176071"/>
                <a:ext cx="482400" cy="30996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88FF19C8-12FD-3E41-F006-1048EC70BF23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6141858" y="2168511"/>
                  <a:ext cx="49752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E5ED455C-822D-8C33-2E75-F7D85C6FD0DE}"/>
                    </a:ext>
                  </a:extLst>
                </p14:cNvPr>
                <p14:cNvContentPartPr/>
                <p14:nvPr/>
              </p14:nvContentPartPr>
              <p14:xfrm>
                <a:off x="5692938" y="1695831"/>
                <a:ext cx="1559880" cy="102924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E5ED455C-822D-8C33-2E75-F7D85C6FD0DE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5685378" y="1688271"/>
                  <a:ext cx="1575000" cy="10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5" name="Gruppo 174">
            <a:extLst>
              <a:ext uri="{FF2B5EF4-FFF2-40B4-BE49-F238E27FC236}">
                <a16:creationId xmlns:a16="http://schemas.microsoft.com/office/drawing/2014/main" id="{87A60170-8C13-1622-DD54-5DC57C8C10D2}"/>
              </a:ext>
            </a:extLst>
          </p:cNvPr>
          <p:cNvGrpSpPr/>
          <p:nvPr/>
        </p:nvGrpSpPr>
        <p:grpSpPr>
          <a:xfrm>
            <a:off x="7718658" y="2291631"/>
            <a:ext cx="608400" cy="152640"/>
            <a:chOff x="7718658" y="2291631"/>
            <a:chExt cx="608400" cy="15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12B5D9D3-4B6A-F4B3-5BBE-92047DFE6F82}"/>
                    </a:ext>
                  </a:extLst>
                </p14:cNvPr>
                <p14:cNvContentPartPr/>
                <p14:nvPr/>
              </p14:nvContentPartPr>
              <p14:xfrm>
                <a:off x="7718658" y="2407191"/>
                <a:ext cx="52560" cy="3708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12B5D9D3-4B6A-F4B3-5BBE-92047DFE6F8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711458" y="2399631"/>
                  <a:ext cx="676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0939F637-E74B-587F-AD92-EED6D41B4BD3}"/>
                    </a:ext>
                  </a:extLst>
                </p14:cNvPr>
                <p14:cNvContentPartPr/>
                <p14:nvPr/>
              </p14:nvContentPartPr>
              <p14:xfrm>
                <a:off x="7913778" y="2338071"/>
                <a:ext cx="71640" cy="1296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0939F637-E74B-587F-AD92-EED6D41B4BD3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7906218" y="2330511"/>
                  <a:ext cx="8676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6D965417-FCD0-CF23-A2A9-C853132C7843}"/>
                    </a:ext>
                  </a:extLst>
                </p14:cNvPr>
                <p14:cNvContentPartPr/>
                <p14:nvPr/>
              </p14:nvContentPartPr>
              <p14:xfrm>
                <a:off x="8230218" y="2291631"/>
                <a:ext cx="96840" cy="14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6D965417-FCD0-CF23-A2A9-C853132C7843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222658" y="2284071"/>
                  <a:ext cx="111960" cy="1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04F4EF8F-FAF2-4ECD-5C35-23080CCC6CC4}"/>
              </a:ext>
            </a:extLst>
          </p:cNvPr>
          <p:cNvGrpSpPr/>
          <p:nvPr/>
        </p:nvGrpSpPr>
        <p:grpSpPr>
          <a:xfrm>
            <a:off x="8917098" y="1842351"/>
            <a:ext cx="1926360" cy="937080"/>
            <a:chOff x="8917098" y="1842351"/>
            <a:chExt cx="1926360" cy="93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2A2860C5-FCE7-3810-DC22-3129EE2684C7}"/>
                    </a:ext>
                  </a:extLst>
                </p14:cNvPr>
                <p14:cNvContentPartPr/>
                <p14:nvPr/>
              </p14:nvContentPartPr>
              <p14:xfrm>
                <a:off x="8917098" y="1842351"/>
                <a:ext cx="429120" cy="69408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2A2860C5-FCE7-3810-DC22-3129EE2684C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909538" y="1834791"/>
                  <a:ext cx="444240" cy="70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6B9B65EF-02C9-6C84-2B1D-2AEBBDDCDEE7}"/>
                    </a:ext>
                  </a:extLst>
                </p14:cNvPr>
                <p14:cNvContentPartPr/>
                <p14:nvPr/>
              </p14:nvContentPartPr>
              <p14:xfrm>
                <a:off x="9055338" y="2181831"/>
                <a:ext cx="231840" cy="270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6B9B65EF-02C9-6C84-2B1D-2AEBBDDCDEE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047778" y="2174271"/>
                  <a:ext cx="24660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000701C7-5E8F-73CC-C6DD-FEC9937A602C}"/>
                    </a:ext>
                  </a:extLst>
                </p14:cNvPr>
                <p14:cNvContentPartPr/>
                <p14:nvPr/>
              </p14:nvContentPartPr>
              <p14:xfrm>
                <a:off x="9273498" y="2178591"/>
                <a:ext cx="314280" cy="20448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000701C7-5E8F-73CC-C6DD-FEC9937A602C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9265938" y="2171031"/>
                  <a:ext cx="32904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A1943F8A-B6B6-5EED-216B-C022146DF05C}"/>
                    </a:ext>
                  </a:extLst>
                </p14:cNvPr>
                <p14:cNvContentPartPr/>
                <p14:nvPr/>
              </p14:nvContentPartPr>
              <p14:xfrm>
                <a:off x="9570138" y="2176071"/>
                <a:ext cx="161280" cy="26352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A1943F8A-B6B6-5EED-216B-C022146DF05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9562578" y="2168511"/>
                  <a:ext cx="1764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CBAF9F60-8EAC-B152-B84A-FEFFF814B0A6}"/>
                    </a:ext>
                  </a:extLst>
                </p14:cNvPr>
                <p14:cNvContentPartPr/>
                <p14:nvPr/>
              </p14:nvContentPartPr>
              <p14:xfrm>
                <a:off x="9767418" y="2180751"/>
                <a:ext cx="275760" cy="2480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CBAF9F60-8EAC-B152-B84A-FEFFF814B0A6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9759858" y="2173191"/>
                  <a:ext cx="29088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6E3AB335-4398-97E5-7BE2-72752ECAF7BF}"/>
                    </a:ext>
                  </a:extLst>
                </p14:cNvPr>
                <p14:cNvContentPartPr/>
                <p14:nvPr/>
              </p14:nvContentPartPr>
              <p14:xfrm>
                <a:off x="10105458" y="2235111"/>
                <a:ext cx="237240" cy="1159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6E3AB335-4398-97E5-7BE2-72752ECAF7B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0097898" y="2227551"/>
                  <a:ext cx="2523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1B685495-B895-9F24-4A18-6992DB29F86F}"/>
                    </a:ext>
                  </a:extLst>
                </p14:cNvPr>
                <p14:cNvContentPartPr/>
                <p14:nvPr/>
              </p14:nvContentPartPr>
              <p14:xfrm>
                <a:off x="10470498" y="1946031"/>
                <a:ext cx="54720" cy="32940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1B685495-B895-9F24-4A18-6992DB29F86F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0462938" y="1938471"/>
                  <a:ext cx="6984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9467222-1F90-7225-C144-094947CC7253}"/>
                    </a:ext>
                  </a:extLst>
                </p14:cNvPr>
                <p14:cNvContentPartPr/>
                <p14:nvPr/>
              </p14:nvContentPartPr>
              <p14:xfrm>
                <a:off x="10525938" y="2281551"/>
                <a:ext cx="317520" cy="4978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9467222-1F90-7225-C144-094947CC7253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0518378" y="2273991"/>
                  <a:ext cx="332640" cy="51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4" name="Gruppo 193">
            <a:extLst>
              <a:ext uri="{FF2B5EF4-FFF2-40B4-BE49-F238E27FC236}">
                <a16:creationId xmlns:a16="http://schemas.microsoft.com/office/drawing/2014/main" id="{CB02E02D-AADA-0F10-5B9B-9AB04AE9820A}"/>
              </a:ext>
            </a:extLst>
          </p:cNvPr>
          <p:cNvGrpSpPr/>
          <p:nvPr/>
        </p:nvGrpSpPr>
        <p:grpSpPr>
          <a:xfrm>
            <a:off x="7952298" y="4178031"/>
            <a:ext cx="425520" cy="259200"/>
            <a:chOff x="7952298" y="4178031"/>
            <a:chExt cx="425520" cy="25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61BC5F8-2D2B-DBB9-E649-980B7851844F}"/>
                    </a:ext>
                  </a:extLst>
                </p14:cNvPr>
                <p14:cNvContentPartPr/>
                <p14:nvPr/>
              </p14:nvContentPartPr>
              <p14:xfrm>
                <a:off x="7952298" y="4280631"/>
                <a:ext cx="167040" cy="298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61BC5F8-2D2B-DBB9-E649-980B7851844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7944738" y="4273071"/>
                  <a:ext cx="18216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3270FC07-DA8F-E548-559F-A8694F2FD23E}"/>
                    </a:ext>
                  </a:extLst>
                </p14:cNvPr>
                <p14:cNvContentPartPr/>
                <p14:nvPr/>
              </p14:nvContentPartPr>
              <p14:xfrm>
                <a:off x="8243538" y="4178031"/>
                <a:ext cx="134280" cy="25920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3270FC07-DA8F-E548-559F-A8694F2FD23E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8235978" y="4170471"/>
                  <a:ext cx="149400" cy="27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2" name="Gruppo 191">
            <a:extLst>
              <a:ext uri="{FF2B5EF4-FFF2-40B4-BE49-F238E27FC236}">
                <a16:creationId xmlns:a16="http://schemas.microsoft.com/office/drawing/2014/main" id="{2821E911-6017-8B96-454C-E143ECA5A4D6}"/>
              </a:ext>
            </a:extLst>
          </p:cNvPr>
          <p:cNvGrpSpPr/>
          <p:nvPr/>
        </p:nvGrpSpPr>
        <p:grpSpPr>
          <a:xfrm>
            <a:off x="8921778" y="3740271"/>
            <a:ext cx="1012680" cy="407520"/>
            <a:chOff x="8921778" y="3740271"/>
            <a:chExt cx="1012680" cy="407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B6B3B2A0-115C-1D1F-9C74-5294CE51A3B6}"/>
                    </a:ext>
                  </a:extLst>
                </p14:cNvPr>
                <p14:cNvContentPartPr/>
                <p14:nvPr/>
              </p14:nvContentPartPr>
              <p14:xfrm>
                <a:off x="8921778" y="3887871"/>
                <a:ext cx="227160" cy="24588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B6B3B2A0-115C-1D1F-9C74-5294CE51A3B6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8914218" y="3880311"/>
                  <a:ext cx="24228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2B390B9F-8242-A05F-3C0F-DDFE945C3D4C}"/>
                    </a:ext>
                  </a:extLst>
                </p14:cNvPr>
                <p14:cNvContentPartPr/>
                <p14:nvPr/>
              </p14:nvContentPartPr>
              <p14:xfrm>
                <a:off x="9190338" y="3831711"/>
                <a:ext cx="252360" cy="3160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2B390B9F-8242-A05F-3C0F-DDFE945C3D4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182778" y="3824151"/>
                  <a:ext cx="267120" cy="33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3E9544D0-8F42-1BB6-E06F-A70F59BEBFDD}"/>
                    </a:ext>
                  </a:extLst>
                </p14:cNvPr>
                <p14:cNvContentPartPr/>
                <p14:nvPr/>
              </p14:nvContentPartPr>
              <p14:xfrm>
                <a:off x="9470418" y="3893631"/>
                <a:ext cx="169200" cy="16848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3E9544D0-8F42-1BB6-E06F-A70F59BEBFDD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9462858" y="3886071"/>
                  <a:ext cx="184320" cy="18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255FCC8B-1302-59E3-107F-86B2992187D9}"/>
                    </a:ext>
                  </a:extLst>
                </p14:cNvPr>
                <p14:cNvContentPartPr/>
                <p14:nvPr/>
              </p14:nvContentPartPr>
              <p14:xfrm>
                <a:off x="9695058" y="3740271"/>
                <a:ext cx="239400" cy="31284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255FCC8B-1302-59E3-107F-86B2992187D9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9687498" y="3732711"/>
                  <a:ext cx="254520" cy="327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8" name="Gruppo 217">
            <a:extLst>
              <a:ext uri="{FF2B5EF4-FFF2-40B4-BE49-F238E27FC236}">
                <a16:creationId xmlns:a16="http://schemas.microsoft.com/office/drawing/2014/main" id="{F10C1E02-3A35-013A-59A6-D5B9908AA6FC}"/>
              </a:ext>
            </a:extLst>
          </p:cNvPr>
          <p:cNvGrpSpPr/>
          <p:nvPr/>
        </p:nvGrpSpPr>
        <p:grpSpPr>
          <a:xfrm>
            <a:off x="8647458" y="4471791"/>
            <a:ext cx="2643120" cy="1567080"/>
            <a:chOff x="8647458" y="4471791"/>
            <a:chExt cx="2643120" cy="1567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93CE2467-26EA-87D0-C7EC-270AF2F4679E}"/>
                    </a:ext>
                  </a:extLst>
                </p14:cNvPr>
                <p14:cNvContentPartPr/>
                <p14:nvPr/>
              </p14:nvContentPartPr>
              <p14:xfrm>
                <a:off x="8688138" y="4550631"/>
                <a:ext cx="214560" cy="5137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93CE2467-26EA-87D0-C7EC-270AF2F4679E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680578" y="4543431"/>
                  <a:ext cx="229680" cy="52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98" name="Input penna 197">
                  <a:extLst>
                    <a:ext uri="{FF2B5EF4-FFF2-40B4-BE49-F238E27FC236}">
                      <a16:creationId xmlns:a16="http://schemas.microsoft.com/office/drawing/2014/main" id="{0F2DA194-472F-25DF-90FA-CCF5875E0570}"/>
                    </a:ext>
                  </a:extLst>
                </p14:cNvPr>
                <p14:cNvContentPartPr/>
                <p14:nvPr/>
              </p14:nvContentPartPr>
              <p14:xfrm>
                <a:off x="9039858" y="4471791"/>
                <a:ext cx="251640" cy="631800"/>
              </p14:xfrm>
            </p:contentPart>
          </mc:Choice>
          <mc:Fallback>
            <p:pic>
              <p:nvPicPr>
                <p:cNvPr id="198" name="Input penna 197">
                  <a:extLst>
                    <a:ext uri="{FF2B5EF4-FFF2-40B4-BE49-F238E27FC236}">
                      <a16:creationId xmlns:a16="http://schemas.microsoft.com/office/drawing/2014/main" id="{0F2DA194-472F-25DF-90FA-CCF5875E0570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9032298" y="4464231"/>
                  <a:ext cx="266760" cy="64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DE41D724-6C82-5059-F49B-828DFE8C479E}"/>
                    </a:ext>
                  </a:extLst>
                </p14:cNvPr>
                <p14:cNvContentPartPr/>
                <p14:nvPr/>
              </p14:nvContentPartPr>
              <p14:xfrm>
                <a:off x="9186018" y="4752591"/>
                <a:ext cx="630720" cy="22104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DE41D724-6C82-5059-F49B-828DFE8C479E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9178458" y="4745031"/>
                  <a:ext cx="64584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9D227F50-FF9D-268B-1F79-C63D1833D607}"/>
                    </a:ext>
                  </a:extLst>
                </p14:cNvPr>
                <p14:cNvContentPartPr/>
                <p14:nvPr/>
              </p14:nvContentPartPr>
              <p14:xfrm>
                <a:off x="9843738" y="4691031"/>
                <a:ext cx="319680" cy="313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9D227F50-FF9D-268B-1F79-C63D1833D607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9836178" y="4683831"/>
                  <a:ext cx="33480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AF7E0B70-86F7-8436-598A-519E5122EEE4}"/>
                    </a:ext>
                  </a:extLst>
                </p14:cNvPr>
                <p14:cNvContentPartPr/>
                <p14:nvPr/>
              </p14:nvContentPartPr>
              <p14:xfrm>
                <a:off x="10021578" y="4483671"/>
                <a:ext cx="177120" cy="5328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AF7E0B70-86F7-8436-598A-519E5122EEE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0014018" y="4476111"/>
                  <a:ext cx="19224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64769FDB-D8E1-932F-3F92-D0BA60C54C7E}"/>
                    </a:ext>
                  </a:extLst>
                </p14:cNvPr>
                <p14:cNvContentPartPr/>
                <p14:nvPr/>
              </p14:nvContentPartPr>
              <p14:xfrm>
                <a:off x="10456818" y="4528311"/>
                <a:ext cx="186120" cy="47880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64769FDB-D8E1-932F-3F92-D0BA60C54C7E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10449258" y="4520751"/>
                  <a:ext cx="201240" cy="49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C9E2AE33-BD21-4259-3542-9C705D5954D7}"/>
                    </a:ext>
                  </a:extLst>
                </p14:cNvPr>
                <p14:cNvContentPartPr/>
                <p14:nvPr/>
              </p14:nvContentPartPr>
              <p14:xfrm>
                <a:off x="10694778" y="4599231"/>
                <a:ext cx="43560" cy="19620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C9E2AE33-BD21-4259-3542-9C705D5954D7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10687218" y="4591671"/>
                  <a:ext cx="586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0CB72C1C-00DF-12C5-8837-30A9611F10E0}"/>
                    </a:ext>
                  </a:extLst>
                </p14:cNvPr>
                <p14:cNvContentPartPr/>
                <p14:nvPr/>
              </p14:nvContentPartPr>
              <p14:xfrm>
                <a:off x="10848498" y="4630911"/>
                <a:ext cx="213120" cy="17496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0CB72C1C-00DF-12C5-8837-30A9611F10E0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0840938" y="4623351"/>
                  <a:ext cx="22824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8A2BA821-37A4-5DD1-21EE-46E66F27C41C}"/>
                    </a:ext>
                  </a:extLst>
                </p14:cNvPr>
                <p14:cNvContentPartPr/>
                <p14:nvPr/>
              </p14:nvContentPartPr>
              <p14:xfrm>
                <a:off x="11057658" y="4501311"/>
                <a:ext cx="232920" cy="9468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8A2BA821-37A4-5DD1-21EE-46E66F27C41C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1050098" y="4493751"/>
                  <a:ext cx="247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0CE53F2C-10F7-4335-98BC-46984BAAEF9C}"/>
                    </a:ext>
                  </a:extLst>
                </p14:cNvPr>
                <p14:cNvContentPartPr/>
                <p14:nvPr/>
              </p14:nvContentPartPr>
              <p14:xfrm>
                <a:off x="8647458" y="5702271"/>
                <a:ext cx="283680" cy="30888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0CE53F2C-10F7-4335-98BC-46984BAAEF9C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639898" y="5694711"/>
                  <a:ext cx="298800" cy="32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13EFFAC6-E33B-8386-6F74-23714C42468D}"/>
                    </a:ext>
                  </a:extLst>
                </p14:cNvPr>
                <p14:cNvContentPartPr/>
                <p14:nvPr/>
              </p14:nvContentPartPr>
              <p14:xfrm>
                <a:off x="8994138" y="5601831"/>
                <a:ext cx="225000" cy="34128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13EFFAC6-E33B-8386-6F74-23714C42468D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986578" y="5594271"/>
                  <a:ext cx="239760" cy="35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8FC3638F-8E36-B6E6-2388-DD1A0AC27787}"/>
                    </a:ext>
                  </a:extLst>
                </p14:cNvPr>
                <p14:cNvContentPartPr/>
                <p14:nvPr/>
              </p14:nvContentPartPr>
              <p14:xfrm>
                <a:off x="9281058" y="5698671"/>
                <a:ext cx="185760" cy="2635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8FC3638F-8E36-B6E6-2388-DD1A0AC27787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9273498" y="5691111"/>
                  <a:ext cx="20088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3DC4B385-7E85-9994-E06D-33ED73FB2EDC}"/>
                    </a:ext>
                  </a:extLst>
                </p14:cNvPr>
                <p14:cNvContentPartPr/>
                <p14:nvPr/>
              </p14:nvContentPartPr>
              <p14:xfrm>
                <a:off x="9319578" y="5847351"/>
                <a:ext cx="170280" cy="9468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3DC4B385-7E85-9994-E06D-33ED73FB2EDC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9312018" y="5839791"/>
                  <a:ext cx="1854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2C44AD3B-221D-55D4-8948-73A8BEB4AF8C}"/>
                    </a:ext>
                  </a:extLst>
                </p14:cNvPr>
                <p14:cNvContentPartPr/>
                <p14:nvPr/>
              </p14:nvContentPartPr>
              <p14:xfrm>
                <a:off x="9607578" y="5684631"/>
                <a:ext cx="168120" cy="216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2C44AD3B-221D-55D4-8948-73A8BEB4AF8C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600018" y="5677071"/>
                  <a:ext cx="18324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C3C879B8-7B15-2957-DD49-2C93A783F03C}"/>
                    </a:ext>
                  </a:extLst>
                </p14:cNvPr>
                <p14:cNvContentPartPr/>
                <p14:nvPr/>
              </p14:nvContentPartPr>
              <p14:xfrm>
                <a:off x="9684258" y="5668071"/>
                <a:ext cx="91800" cy="23976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C3C879B8-7B15-2957-DD49-2C93A783F03C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9676698" y="5660511"/>
                  <a:ext cx="106560" cy="25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CB306A06-E41B-1B58-AF31-5319154E9169}"/>
                    </a:ext>
                  </a:extLst>
                </p14:cNvPr>
                <p14:cNvContentPartPr/>
                <p14:nvPr/>
              </p14:nvContentPartPr>
              <p14:xfrm>
                <a:off x="9814938" y="5664831"/>
                <a:ext cx="206640" cy="2480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CB306A06-E41B-1B58-AF31-5319154E9169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9807738" y="5657271"/>
                  <a:ext cx="2217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FC639C40-ACB2-824A-6B9A-E49909F18048}"/>
                    </a:ext>
                  </a:extLst>
                </p14:cNvPr>
                <p14:cNvContentPartPr/>
                <p14:nvPr/>
              </p14:nvContentPartPr>
              <p14:xfrm>
                <a:off x="10552218" y="5461431"/>
                <a:ext cx="23040" cy="3456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FC639C40-ACB2-824A-6B9A-E49909F1804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0544658" y="5453871"/>
                  <a:ext cx="381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A12D44B1-4AF4-66B5-7A07-312DFCF2B893}"/>
                    </a:ext>
                  </a:extLst>
                </p14:cNvPr>
                <p14:cNvContentPartPr/>
                <p14:nvPr/>
              </p14:nvContentPartPr>
              <p14:xfrm>
                <a:off x="10888818" y="5414271"/>
                <a:ext cx="28800" cy="3348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A12D44B1-4AF4-66B5-7A07-312DFCF2B893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0881258" y="5406711"/>
                  <a:ext cx="4392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57A2F45F-20AC-AE68-E129-C38F3BD9E36D}"/>
                    </a:ext>
                  </a:extLst>
                </p14:cNvPr>
                <p14:cNvContentPartPr/>
                <p14:nvPr/>
              </p14:nvContentPartPr>
              <p14:xfrm>
                <a:off x="10473738" y="5538111"/>
                <a:ext cx="391680" cy="2883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57A2F45F-20AC-AE68-E129-C38F3BD9E36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0466178" y="5530551"/>
                  <a:ext cx="40644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48FB3C2C-8336-1041-EF2D-E9719116B821}"/>
                    </a:ext>
                  </a:extLst>
                </p14:cNvPr>
                <p14:cNvContentPartPr/>
                <p14:nvPr/>
              </p14:nvContentPartPr>
              <p14:xfrm>
                <a:off x="10272498" y="5194671"/>
                <a:ext cx="984240" cy="84420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48FB3C2C-8336-1041-EF2D-E9719116B821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0264938" y="5187111"/>
                  <a:ext cx="999000" cy="85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1" name="Gruppo 220">
            <a:extLst>
              <a:ext uri="{FF2B5EF4-FFF2-40B4-BE49-F238E27FC236}">
                <a16:creationId xmlns:a16="http://schemas.microsoft.com/office/drawing/2014/main" id="{73C6A82A-0B84-707D-5C54-497AF926D66B}"/>
              </a:ext>
            </a:extLst>
          </p:cNvPr>
          <p:cNvGrpSpPr/>
          <p:nvPr/>
        </p:nvGrpSpPr>
        <p:grpSpPr>
          <a:xfrm>
            <a:off x="237498" y="138111"/>
            <a:ext cx="3482640" cy="1131840"/>
            <a:chOff x="237498" y="138111"/>
            <a:chExt cx="3482640" cy="113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467599CA-3DD4-39E3-CD1C-E2FF3BD2F23D}"/>
                    </a:ext>
                  </a:extLst>
                </p14:cNvPr>
                <p14:cNvContentPartPr/>
                <p14:nvPr/>
              </p14:nvContentPartPr>
              <p14:xfrm>
                <a:off x="519378" y="372471"/>
                <a:ext cx="253080" cy="3254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467599CA-3DD4-39E3-CD1C-E2FF3BD2F23D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11818" y="364911"/>
                  <a:ext cx="268200" cy="34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7B08F7F-5245-2BCB-7580-F393BB65A873}"/>
                    </a:ext>
                  </a:extLst>
                </p14:cNvPr>
                <p14:cNvContentPartPr/>
                <p14:nvPr/>
              </p14:nvContentPartPr>
              <p14:xfrm>
                <a:off x="853818" y="380391"/>
                <a:ext cx="33120" cy="26460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7B08F7F-5245-2BCB-7580-F393BB65A87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846258" y="373191"/>
                  <a:ext cx="48240" cy="27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1AC3EA11-206D-4FD7-408B-7BE06381A110}"/>
                    </a:ext>
                  </a:extLst>
                </p14:cNvPr>
                <p14:cNvContentPartPr/>
                <p14:nvPr/>
              </p14:nvContentPartPr>
              <p14:xfrm>
                <a:off x="871098" y="548151"/>
                <a:ext cx="156960" cy="842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1AC3EA11-206D-4FD7-408B-7BE06381A11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863538" y="540591"/>
                  <a:ext cx="17172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3FB28F6-679B-E2E7-46F4-4409BFDEDF70}"/>
                    </a:ext>
                  </a:extLst>
                </p14:cNvPr>
                <p14:cNvContentPartPr/>
                <p14:nvPr/>
              </p14:nvContentPartPr>
              <p14:xfrm>
                <a:off x="521898" y="959991"/>
                <a:ext cx="214560" cy="1652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3FB28F6-679B-E2E7-46F4-4409BFDEDF70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14338" y="952431"/>
                  <a:ext cx="229680" cy="18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509F570-E667-166D-6946-989C8B311AD6}"/>
                    </a:ext>
                  </a:extLst>
                </p14:cNvPr>
                <p14:cNvContentPartPr/>
                <p14:nvPr/>
              </p14:nvContentPartPr>
              <p14:xfrm>
                <a:off x="721338" y="798711"/>
                <a:ext cx="151200" cy="860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509F570-E667-166D-6946-989C8B311AD6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13778" y="791151"/>
                  <a:ext cx="166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971515A-37CF-8EB6-57F9-A1B70BAADBDE}"/>
                    </a:ext>
                  </a:extLst>
                </p14:cNvPr>
                <p14:cNvContentPartPr/>
                <p14:nvPr/>
              </p14:nvContentPartPr>
              <p14:xfrm>
                <a:off x="777858" y="884391"/>
                <a:ext cx="95400" cy="428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971515A-37CF-8EB6-57F9-A1B70BAADBDE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70658" y="876831"/>
                  <a:ext cx="11052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DFF9912-5AC8-98A5-B031-4A5AA886CB9C}"/>
                    </a:ext>
                  </a:extLst>
                </p14:cNvPr>
                <p14:cNvContentPartPr/>
                <p14:nvPr/>
              </p14:nvContentPartPr>
              <p14:xfrm>
                <a:off x="758778" y="938391"/>
                <a:ext cx="117000" cy="1666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DFF9912-5AC8-98A5-B031-4A5AA886CB9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51218" y="930831"/>
                  <a:ext cx="13212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65283017-5381-07C9-5955-D5D051D34360}"/>
                    </a:ext>
                  </a:extLst>
                </p14:cNvPr>
                <p14:cNvContentPartPr/>
                <p14:nvPr/>
              </p14:nvContentPartPr>
              <p14:xfrm>
                <a:off x="1116978" y="446631"/>
                <a:ext cx="262080" cy="1148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65283017-5381-07C9-5955-D5D051D34360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109418" y="439071"/>
                  <a:ext cx="2772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A8056A49-90E6-6F21-7A12-8FFAD60EB439}"/>
                    </a:ext>
                  </a:extLst>
                </p14:cNvPr>
                <p14:cNvContentPartPr/>
                <p14:nvPr/>
              </p14:nvContentPartPr>
              <p14:xfrm>
                <a:off x="1077378" y="554991"/>
                <a:ext cx="248760" cy="32256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A8056A49-90E6-6F21-7A12-8FFAD60EB439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69818" y="547791"/>
                  <a:ext cx="263880" cy="33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EAB8056-18C3-5A7A-B6C0-2C12454AD55D}"/>
                    </a:ext>
                  </a:extLst>
                </p14:cNvPr>
                <p14:cNvContentPartPr/>
                <p14:nvPr/>
              </p14:nvContentPartPr>
              <p14:xfrm>
                <a:off x="1435578" y="504591"/>
                <a:ext cx="32040" cy="3942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EAB8056-18C3-5A7A-B6C0-2C12454AD55D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428018" y="497031"/>
                  <a:ext cx="4716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982BABA8-E084-46A1-BF3D-219B4842B00C}"/>
                    </a:ext>
                  </a:extLst>
                </p14:cNvPr>
                <p14:cNvContentPartPr/>
                <p14:nvPr/>
              </p14:nvContentPartPr>
              <p14:xfrm>
                <a:off x="1435578" y="692151"/>
                <a:ext cx="352800" cy="10764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982BABA8-E084-46A1-BF3D-219B4842B00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428018" y="684591"/>
                  <a:ext cx="367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88963641-CC45-4402-CB9A-735762BBCE1B}"/>
                    </a:ext>
                  </a:extLst>
                </p14:cNvPr>
                <p14:cNvContentPartPr/>
                <p14:nvPr/>
              </p14:nvContentPartPr>
              <p14:xfrm>
                <a:off x="2199858" y="569751"/>
                <a:ext cx="222480" cy="2808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88963641-CC45-4402-CB9A-735762BBCE1B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2192298" y="562191"/>
                  <a:ext cx="2376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3F4644BA-F7AB-6338-949B-514893EE1451}"/>
                    </a:ext>
                  </a:extLst>
                </p14:cNvPr>
                <p14:cNvContentPartPr/>
                <p14:nvPr/>
              </p14:nvContentPartPr>
              <p14:xfrm>
                <a:off x="2158818" y="871791"/>
                <a:ext cx="435600" cy="554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3F4644BA-F7AB-6338-949B-514893EE1451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2151258" y="864231"/>
                  <a:ext cx="45072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676D6BC7-3E0A-486F-93C4-16959A02094B}"/>
                    </a:ext>
                  </a:extLst>
                </p14:cNvPr>
                <p14:cNvContentPartPr/>
                <p14:nvPr/>
              </p14:nvContentPartPr>
              <p14:xfrm>
                <a:off x="2774418" y="530511"/>
                <a:ext cx="448200" cy="42732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676D6BC7-3E0A-486F-93C4-16959A02094B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2766858" y="522951"/>
                  <a:ext cx="463320" cy="44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837299BE-B70F-5973-621E-7880131CA65D}"/>
                    </a:ext>
                  </a:extLst>
                </p14:cNvPr>
                <p14:cNvContentPartPr/>
                <p14:nvPr/>
              </p14:nvContentPartPr>
              <p14:xfrm>
                <a:off x="3224778" y="611871"/>
                <a:ext cx="155520" cy="231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837299BE-B70F-5973-621E-7880131CA65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3217218" y="604311"/>
                  <a:ext cx="170640" cy="24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DEF09C49-5B39-46B3-0A6D-1C2E7D099010}"/>
                    </a:ext>
                  </a:extLst>
                </p14:cNvPr>
                <p14:cNvContentPartPr/>
                <p14:nvPr/>
              </p14:nvContentPartPr>
              <p14:xfrm>
                <a:off x="3470658" y="648231"/>
                <a:ext cx="360" cy="39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DEF09C49-5B39-46B3-0A6D-1C2E7D099010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3463098" y="640671"/>
                  <a:ext cx="154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74C24151-2EE0-622E-31E8-9FC46CC7E7E6}"/>
                    </a:ext>
                  </a:extLst>
                </p14:cNvPr>
                <p14:cNvContentPartPr/>
                <p14:nvPr/>
              </p14:nvContentPartPr>
              <p14:xfrm>
                <a:off x="3470658" y="648231"/>
                <a:ext cx="360" cy="36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74C24151-2EE0-622E-31E8-9FC46CC7E7E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463098" y="6406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3387F22-9F5F-2F03-B1AF-5C9309053518}"/>
                    </a:ext>
                  </a:extLst>
                </p14:cNvPr>
                <p14:cNvContentPartPr/>
                <p14:nvPr/>
              </p14:nvContentPartPr>
              <p14:xfrm>
                <a:off x="3470658" y="648231"/>
                <a:ext cx="360" cy="3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3387F22-9F5F-2F03-B1AF-5C9309053518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3463098" y="6406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240C71BC-C29B-1C83-E44C-F61DC0609645}"/>
                    </a:ext>
                  </a:extLst>
                </p14:cNvPr>
                <p14:cNvContentPartPr/>
                <p14:nvPr/>
              </p14:nvContentPartPr>
              <p14:xfrm>
                <a:off x="3420618" y="609351"/>
                <a:ext cx="299520" cy="30708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240C71BC-C29B-1C83-E44C-F61DC0609645}"/>
                    </a:ext>
                  </a:extLst>
                </p:cNvPr>
                <p:cNvPicPr/>
                <p:nvPr/>
              </p:nvPicPr>
              <p:blipFill>
                <a:blip r:embed="rId257"/>
                <a:stretch>
                  <a:fillRect/>
                </a:stretch>
              </p:blipFill>
              <p:spPr>
                <a:xfrm>
                  <a:off x="3413058" y="601791"/>
                  <a:ext cx="3146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8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7F6A148E-E1FC-4447-D561-2D0E2004ED00}"/>
                    </a:ext>
                  </a:extLst>
                </p14:cNvPr>
                <p14:cNvContentPartPr/>
                <p14:nvPr/>
              </p14:nvContentPartPr>
              <p14:xfrm>
                <a:off x="237498" y="138111"/>
                <a:ext cx="1855440" cy="11318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7F6A148E-E1FC-4447-D561-2D0E2004ED00}"/>
                    </a:ext>
                  </a:extLst>
                </p:cNvPr>
                <p:cNvPicPr/>
                <p:nvPr/>
              </p:nvPicPr>
              <p:blipFill>
                <a:blip r:embed="rId259"/>
                <a:stretch>
                  <a:fillRect/>
                </a:stretch>
              </p:blipFill>
              <p:spPr>
                <a:xfrm>
                  <a:off x="233178" y="133791"/>
                  <a:ext cx="1864080" cy="114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210CC0B4-E5D9-6B4B-B0C2-ED1D4AA3883F}"/>
              </a:ext>
            </a:extLst>
          </p:cNvPr>
          <p:cNvGrpSpPr/>
          <p:nvPr/>
        </p:nvGrpSpPr>
        <p:grpSpPr>
          <a:xfrm>
            <a:off x="178098" y="3112071"/>
            <a:ext cx="3076560" cy="2646360"/>
            <a:chOff x="178098" y="3112071"/>
            <a:chExt cx="3076560" cy="264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0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FC76B7AF-E887-4DC7-3138-22CF0152FEB0}"/>
                    </a:ext>
                  </a:extLst>
                </p14:cNvPr>
                <p14:cNvContentPartPr/>
                <p14:nvPr/>
              </p14:nvContentPartPr>
              <p14:xfrm>
                <a:off x="577338" y="3790311"/>
                <a:ext cx="561240" cy="4543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FC76B7AF-E887-4DC7-3138-22CF0152FEB0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69778" y="3782751"/>
                  <a:ext cx="57636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2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46A6B1E9-65FA-398C-3C1B-F989B6679E46}"/>
                    </a:ext>
                  </a:extLst>
                </p14:cNvPr>
                <p14:cNvContentPartPr/>
                <p14:nvPr/>
              </p14:nvContentPartPr>
              <p14:xfrm>
                <a:off x="1191858" y="3682671"/>
                <a:ext cx="87840" cy="50040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46A6B1E9-65FA-398C-3C1B-F989B6679E46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1184298" y="3675111"/>
                  <a:ext cx="10260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4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3FA8EBF2-41CF-A5C2-36F7-B5ABA31965F9}"/>
                    </a:ext>
                  </a:extLst>
                </p14:cNvPr>
                <p14:cNvContentPartPr/>
                <p14:nvPr/>
              </p14:nvContentPartPr>
              <p14:xfrm>
                <a:off x="1258818" y="4004511"/>
                <a:ext cx="192960" cy="381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3FA8EBF2-41CF-A5C2-36F7-B5ABA31965F9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1251258" y="3996951"/>
                  <a:ext cx="20808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0EAC0CFA-3565-97F0-F7DC-DD0C3E9E1044}"/>
                    </a:ext>
                  </a:extLst>
                </p14:cNvPr>
                <p14:cNvContentPartPr/>
                <p14:nvPr/>
              </p14:nvContentPartPr>
              <p14:xfrm>
                <a:off x="935538" y="4410591"/>
                <a:ext cx="639720" cy="35532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0EAC0CFA-3565-97F0-F7DC-DD0C3E9E1044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927978" y="4403031"/>
                  <a:ext cx="65484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8A4DEDDF-3F78-2BDA-207D-DB2C855728AE}"/>
                    </a:ext>
                  </a:extLst>
                </p14:cNvPr>
                <p14:cNvContentPartPr/>
                <p14:nvPr/>
              </p14:nvContentPartPr>
              <p14:xfrm>
                <a:off x="2585058" y="3716871"/>
                <a:ext cx="86400" cy="4485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8A4DEDDF-3F78-2BDA-207D-DB2C855728AE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2577858" y="3709311"/>
                  <a:ext cx="10152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0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3524304D-C2E6-8890-BB97-E558694295BE}"/>
                    </a:ext>
                  </a:extLst>
                </p14:cNvPr>
                <p14:cNvContentPartPr/>
                <p14:nvPr/>
              </p14:nvContentPartPr>
              <p14:xfrm>
                <a:off x="2567418" y="3730911"/>
                <a:ext cx="347760" cy="55260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3524304D-C2E6-8890-BB97-E558694295BE}"/>
                    </a:ext>
                  </a:extLst>
                </p:cNvPr>
                <p:cNvPicPr/>
                <p:nvPr/>
              </p:nvPicPr>
              <p:blipFill>
                <a:blip r:embed="rId271"/>
                <a:stretch>
                  <a:fillRect/>
                </a:stretch>
              </p:blipFill>
              <p:spPr>
                <a:xfrm>
                  <a:off x="2559858" y="3723351"/>
                  <a:ext cx="362880" cy="56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2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61AFB867-EF21-820B-884F-2B051EFD10E5}"/>
                    </a:ext>
                  </a:extLst>
                </p14:cNvPr>
                <p14:cNvContentPartPr/>
                <p14:nvPr/>
              </p14:nvContentPartPr>
              <p14:xfrm>
                <a:off x="2951538" y="3936111"/>
                <a:ext cx="240840" cy="630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61AFB867-EF21-820B-884F-2B051EFD10E5}"/>
                    </a:ext>
                  </a:extLst>
                </p:cNvPr>
                <p:cNvPicPr/>
                <p:nvPr/>
              </p:nvPicPr>
              <p:blipFill>
                <a:blip r:embed="rId273"/>
                <a:stretch>
                  <a:fillRect/>
                </a:stretch>
              </p:blipFill>
              <p:spPr>
                <a:xfrm>
                  <a:off x="2943978" y="3928551"/>
                  <a:ext cx="255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4D44643E-9DAC-D8AA-D2BB-32EA37A3C44C}"/>
                    </a:ext>
                  </a:extLst>
                </p14:cNvPr>
                <p14:cNvContentPartPr/>
                <p14:nvPr/>
              </p14:nvContentPartPr>
              <p14:xfrm>
                <a:off x="3208938" y="3791031"/>
                <a:ext cx="45720" cy="31428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4D44643E-9DAC-D8AA-D2BB-32EA37A3C44C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3201378" y="3783471"/>
                  <a:ext cx="6084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4D9CB6C7-A8F7-50F8-D873-F780CD03DD31}"/>
                    </a:ext>
                  </a:extLst>
                </p14:cNvPr>
                <p14:cNvContentPartPr/>
                <p14:nvPr/>
              </p14:nvContentPartPr>
              <p14:xfrm>
                <a:off x="2879898" y="4345431"/>
                <a:ext cx="332640" cy="43956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4D9CB6C7-A8F7-50F8-D873-F780CD03DD31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2872338" y="4337871"/>
                  <a:ext cx="34776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8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B8F65D2E-84AE-1CBB-F5A7-2F84DD55527B}"/>
                    </a:ext>
                  </a:extLst>
                </p14:cNvPr>
                <p14:cNvContentPartPr/>
                <p14:nvPr/>
              </p14:nvContentPartPr>
              <p14:xfrm>
                <a:off x="178098" y="3112071"/>
                <a:ext cx="3058200" cy="264636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B8F65D2E-84AE-1CBB-F5A7-2F84DD55527B}"/>
                    </a:ext>
                  </a:extLst>
                </p:cNvPr>
                <p:cNvPicPr/>
                <p:nvPr/>
              </p:nvPicPr>
              <p:blipFill>
                <a:blip r:embed="rId279"/>
                <a:stretch>
                  <a:fillRect/>
                </a:stretch>
              </p:blipFill>
              <p:spPr>
                <a:xfrm>
                  <a:off x="173778" y="3107751"/>
                  <a:ext cx="3066840" cy="2655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4770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C055B-4D5D-85E2-2ECC-EDF215D06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E58EE7-6DE8-A206-E324-EE8886A57B50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9AC3-3FEF-D7A3-EC7D-D26FEB188A9F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539D6B-97E5-BDEB-9AC4-5C6F8D3763F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EBE680-7090-3BBF-F01F-EF14B709EB63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DC66C39-2049-031C-9C72-4FFB54DA759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8B46CB0-B8F4-78EA-B7D4-7EFC14D37FE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35271CA-D7EF-77C0-4224-CCA4640472C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90A1BE7-7000-8190-FBAE-22421B2CA3EB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CD990CD-C6D5-7972-3C2C-2336DC3DC94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524370F-A596-7625-924C-533FAEEFF0B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C7C1D11-8CA0-2D0E-9F08-9B0D7BD544E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3CC853B-5124-5580-DC37-12DAD2885BB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5943EAA-B24F-D570-6D92-E48FD24B86D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DE7CB10-193F-8C7A-C793-E88DAD030F7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A4BB265-EAD0-91BA-FDC9-944A2F6EF9F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10A671C-5940-B5A4-CB56-95B3E35CC2B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13C9402-A33C-FA0D-EAC9-764C18AF9E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B2D52505-B65C-1FDD-9F29-B258F1441671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9ABEC84-A170-3F73-3E3D-11ECF7D6CDFC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B057647-E74C-42F6-2FA9-1FB79B707BB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BD4370C4-6062-6F90-5833-3A940C73139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67863DB-93D6-C936-B0E5-91401EE963E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07DE8A8D-914D-8D34-FEEE-20A35774081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30FF09D5-368B-A909-2878-32986F4B4F6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5526916-420B-5E70-7302-1ABEEC3BF10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B3302EF-CD5D-2004-7BEA-2F6C7F0C201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7D71D3E-A49F-F266-07C8-07C392555AC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73173700-40B0-FAE9-5DD6-A9C2E9C88DA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FB2D3E9-352C-BDE3-F9CA-7C023C18EA9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5D6FB66-CAC7-9331-C667-747D200A2CA1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104045F-2057-EFA8-4892-4199F24CB31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27484AE5-54D9-64D9-0397-445AC099DB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8E22F2D-5962-8EA1-5469-A69030747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38080B5-81D6-729D-F8C4-B128BF7A653A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5B1B83-0D79-3DAB-DB0B-7EDD8D7C0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CDEE0F-5218-A641-D9C0-C052B4B3D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534D52D-FA25-B8DB-E455-D6ECE2200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721" y="881212"/>
            <a:ext cx="6781800" cy="48311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EE954C78-5084-4E8B-AC99-40C5A5C1EBDF}"/>
                  </a:ext>
                </a:extLst>
              </p14:cNvPr>
              <p14:cNvContentPartPr/>
              <p14:nvPr/>
            </p14:nvContentPartPr>
            <p14:xfrm>
              <a:off x="4022898" y="2451831"/>
              <a:ext cx="176040" cy="78372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EE954C78-5084-4E8B-AC99-40C5A5C1EBD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15338" y="2444631"/>
                <a:ext cx="191160" cy="79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31E41BD-CEDD-E826-2F61-66924AE6E4E1}"/>
                  </a:ext>
                </a:extLst>
              </p14:cNvPr>
              <p14:cNvContentPartPr/>
              <p14:nvPr/>
            </p14:nvContentPartPr>
            <p14:xfrm>
              <a:off x="4417458" y="3616431"/>
              <a:ext cx="95400" cy="5796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31E41BD-CEDD-E826-2F61-66924AE6E4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9898" y="3608871"/>
                <a:ext cx="110520" cy="59472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uppo 61">
            <a:extLst>
              <a:ext uri="{FF2B5EF4-FFF2-40B4-BE49-F238E27FC236}">
                <a16:creationId xmlns:a16="http://schemas.microsoft.com/office/drawing/2014/main" id="{3ABECCD2-75E1-7689-D769-AB0E7F25F757}"/>
              </a:ext>
            </a:extLst>
          </p:cNvPr>
          <p:cNvGrpSpPr/>
          <p:nvPr/>
        </p:nvGrpSpPr>
        <p:grpSpPr>
          <a:xfrm>
            <a:off x="188538" y="497391"/>
            <a:ext cx="973080" cy="828720"/>
            <a:chOff x="188538" y="497391"/>
            <a:chExt cx="973080" cy="82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288C97E-786E-77D6-2F24-6EAF9F6F1A2D}"/>
                    </a:ext>
                  </a:extLst>
                </p14:cNvPr>
                <p14:cNvContentPartPr/>
                <p14:nvPr/>
              </p14:nvContentPartPr>
              <p14:xfrm>
                <a:off x="188538" y="497391"/>
                <a:ext cx="221400" cy="487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288C97E-786E-77D6-2F24-6EAF9F6F1A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80978" y="489831"/>
                  <a:ext cx="23652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4B96654D-DA57-393E-2A3D-AFD4EC701E4C}"/>
                    </a:ext>
                  </a:extLst>
                </p14:cNvPr>
                <p14:cNvContentPartPr/>
                <p14:nvPr/>
              </p14:nvContentPartPr>
              <p14:xfrm>
                <a:off x="546738" y="562191"/>
                <a:ext cx="23040" cy="3013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4B96654D-DA57-393E-2A3D-AFD4EC701E4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9178" y="554631"/>
                  <a:ext cx="381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4EB03D0-2F5A-826F-6E84-B5FCE15B74C1}"/>
                    </a:ext>
                  </a:extLst>
                </p14:cNvPr>
                <p14:cNvContentPartPr/>
                <p14:nvPr/>
              </p14:nvContentPartPr>
              <p14:xfrm>
                <a:off x="546738" y="729591"/>
                <a:ext cx="153360" cy="489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4EB03D0-2F5A-826F-6E84-B5FCE15B74C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39178" y="722031"/>
                  <a:ext cx="1684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13877D6-8EE8-1416-E675-D2A48923C779}"/>
                    </a:ext>
                  </a:extLst>
                </p14:cNvPr>
                <p14:cNvContentPartPr/>
                <p14:nvPr/>
              </p14:nvContentPartPr>
              <p14:xfrm>
                <a:off x="272418" y="1055391"/>
                <a:ext cx="278640" cy="6516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13877D6-8EE8-1416-E675-D2A48923C77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64858" y="1047831"/>
                  <a:ext cx="2937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32A67E9-E751-2124-0C54-0A730EA92F62}"/>
                    </a:ext>
                  </a:extLst>
                </p14:cNvPr>
                <p14:cNvContentPartPr/>
                <p14:nvPr/>
              </p14:nvContentPartPr>
              <p14:xfrm>
                <a:off x="248658" y="1145031"/>
                <a:ext cx="159120" cy="18108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32A67E9-E751-2124-0C54-0A730EA92F62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41098" y="1137471"/>
                  <a:ext cx="174240" cy="19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30B74FCB-B2FE-7FBC-AA8F-CDE094F48171}"/>
                    </a:ext>
                  </a:extLst>
                </p14:cNvPr>
                <p14:cNvContentPartPr/>
                <p14:nvPr/>
              </p14:nvContentPartPr>
              <p14:xfrm>
                <a:off x="292218" y="1217031"/>
                <a:ext cx="198360" cy="957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30B74FCB-B2FE-7FBC-AA8F-CDE094F4817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84658" y="1209471"/>
                  <a:ext cx="2134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93E0AF37-6CE4-B435-40CE-28A52C82CC82}"/>
                    </a:ext>
                  </a:extLst>
                </p14:cNvPr>
                <p14:cNvContentPartPr/>
                <p14:nvPr/>
              </p14:nvContentPartPr>
              <p14:xfrm>
                <a:off x="654378" y="700071"/>
                <a:ext cx="135360" cy="20340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93E0AF37-6CE4-B435-40CE-28A52C82CC8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46818" y="692871"/>
                  <a:ext cx="150480" cy="21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4966FA62-A0E9-86CB-0FCF-E62A86D61FDA}"/>
                    </a:ext>
                  </a:extLst>
                </p14:cNvPr>
                <p14:cNvContentPartPr/>
                <p14:nvPr/>
              </p14:nvContentPartPr>
              <p14:xfrm>
                <a:off x="833658" y="747591"/>
                <a:ext cx="145440" cy="428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4966FA62-A0E9-86CB-0FCF-E62A86D61FD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26098" y="740031"/>
                  <a:ext cx="1605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5A23A802-418C-3F75-5A92-556634D3BB6C}"/>
                    </a:ext>
                  </a:extLst>
                </p14:cNvPr>
                <p14:cNvContentPartPr/>
                <p14:nvPr/>
              </p14:nvContentPartPr>
              <p14:xfrm>
                <a:off x="925458" y="605751"/>
                <a:ext cx="105840" cy="43812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5A23A802-418C-3F75-5A92-556634D3BB6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7898" y="598191"/>
                  <a:ext cx="12096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2E1F8B7C-186D-9CA6-BF40-EA693A2F14E1}"/>
                    </a:ext>
                  </a:extLst>
                </p14:cNvPr>
                <p14:cNvContentPartPr/>
                <p14:nvPr/>
              </p14:nvContentPartPr>
              <p14:xfrm>
                <a:off x="1118058" y="657951"/>
                <a:ext cx="43560" cy="38736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2E1F8B7C-186D-9CA6-BF40-EA693A2F14E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110498" y="650391"/>
                  <a:ext cx="58680" cy="402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38D3AE32-F012-A537-D6B9-1A5DC4CA1E43}"/>
              </a:ext>
            </a:extLst>
          </p:cNvPr>
          <p:cNvGrpSpPr/>
          <p:nvPr/>
        </p:nvGrpSpPr>
        <p:grpSpPr>
          <a:xfrm>
            <a:off x="1444938" y="335751"/>
            <a:ext cx="1940040" cy="600840"/>
            <a:chOff x="1444938" y="335751"/>
            <a:chExt cx="1940040" cy="600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0A5F3A5-EC13-7658-B368-988207CAA2BA}"/>
                    </a:ext>
                  </a:extLst>
                </p14:cNvPr>
                <p14:cNvContentPartPr/>
                <p14:nvPr/>
              </p14:nvContentPartPr>
              <p14:xfrm>
                <a:off x="1532058" y="693231"/>
                <a:ext cx="120600" cy="4176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0A5F3A5-EC13-7658-B368-988207CAA2B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524498" y="685671"/>
                  <a:ext cx="13572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B2DEDC9F-2D8A-599F-E1B2-80E206FB7600}"/>
                    </a:ext>
                  </a:extLst>
                </p14:cNvPr>
                <p14:cNvContentPartPr/>
                <p14:nvPr/>
              </p14:nvContentPartPr>
              <p14:xfrm>
                <a:off x="1444938" y="854871"/>
                <a:ext cx="330120" cy="8172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B2DEDC9F-2D8A-599F-E1B2-80E206FB760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437378" y="847311"/>
                  <a:ext cx="34524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E3ECDE04-92C8-4091-4544-A3DEE1A3C004}"/>
                    </a:ext>
                  </a:extLst>
                </p14:cNvPr>
                <p14:cNvContentPartPr/>
                <p14:nvPr/>
              </p14:nvContentPartPr>
              <p14:xfrm>
                <a:off x="1868658" y="473631"/>
                <a:ext cx="150120" cy="25632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E3ECDE04-92C8-4091-4544-A3DEE1A3C00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61098" y="466071"/>
                  <a:ext cx="16524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CECC890-9113-AE0A-3C25-5A6242D05782}"/>
                    </a:ext>
                  </a:extLst>
                </p14:cNvPr>
                <p14:cNvContentPartPr/>
                <p14:nvPr/>
              </p14:nvContentPartPr>
              <p14:xfrm>
                <a:off x="2148738" y="427191"/>
                <a:ext cx="239760" cy="24768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CECC890-9113-AE0A-3C25-5A6242D0578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141178" y="419631"/>
                  <a:ext cx="25488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25B4AEC-F8E1-EC51-99F3-819F6D6A015B}"/>
                    </a:ext>
                  </a:extLst>
                </p14:cNvPr>
                <p14:cNvContentPartPr/>
                <p14:nvPr/>
              </p14:nvContentPartPr>
              <p14:xfrm>
                <a:off x="2426658" y="394791"/>
                <a:ext cx="179280" cy="3117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25B4AEC-F8E1-EC51-99F3-819F6D6A015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419098" y="387231"/>
                  <a:ext cx="194400" cy="32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06278BF0-C236-C600-1D4C-33E95A7B9373}"/>
                    </a:ext>
                  </a:extLst>
                </p14:cNvPr>
                <p14:cNvContentPartPr/>
                <p14:nvPr/>
              </p14:nvContentPartPr>
              <p14:xfrm>
                <a:off x="2599458" y="335751"/>
                <a:ext cx="187920" cy="3790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06278BF0-C236-C600-1D4C-33E95A7B937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591898" y="328191"/>
                  <a:ext cx="203040" cy="39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031C5220-8872-BC2E-A50D-9DD0E11C2C3F}"/>
                    </a:ext>
                  </a:extLst>
                </p14:cNvPr>
                <p14:cNvContentPartPr/>
                <p14:nvPr/>
              </p14:nvContentPartPr>
              <p14:xfrm>
                <a:off x="2817618" y="465351"/>
                <a:ext cx="144360" cy="2185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031C5220-8872-BC2E-A50D-9DD0E11C2C3F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810058" y="457791"/>
                  <a:ext cx="15948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FD22F087-811C-C907-119C-A3EB6478F46B}"/>
                    </a:ext>
                  </a:extLst>
                </p14:cNvPr>
                <p14:cNvContentPartPr/>
                <p14:nvPr/>
              </p14:nvContentPartPr>
              <p14:xfrm>
                <a:off x="3015978" y="472551"/>
                <a:ext cx="369000" cy="1843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FD22F087-811C-C907-119C-A3EB6478F46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08418" y="464991"/>
                  <a:ext cx="384120" cy="199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63" name="Input penna 62">
                <a:extLst>
                  <a:ext uri="{FF2B5EF4-FFF2-40B4-BE49-F238E27FC236}">
                    <a16:creationId xmlns:a16="http://schemas.microsoft.com/office/drawing/2014/main" id="{97223752-9795-55DD-8B1E-1C5D4D04FCD4}"/>
                  </a:ext>
                </a:extLst>
              </p14:cNvPr>
              <p14:cNvContentPartPr/>
              <p14:nvPr/>
            </p14:nvContentPartPr>
            <p14:xfrm>
              <a:off x="4437618" y="5054631"/>
              <a:ext cx="535680" cy="87480"/>
            </p14:xfrm>
          </p:contentPart>
        </mc:Choice>
        <mc:Fallback>
          <p:pic>
            <p:nvPicPr>
              <p:cNvPr id="63" name="Input penna 62">
                <a:extLst>
                  <a:ext uri="{FF2B5EF4-FFF2-40B4-BE49-F238E27FC236}">
                    <a16:creationId xmlns:a16="http://schemas.microsoft.com/office/drawing/2014/main" id="{97223752-9795-55DD-8B1E-1C5D4D04FCD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430058" y="5047071"/>
                <a:ext cx="550440" cy="1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68" name="Input penna 67">
                <a:extLst>
                  <a:ext uri="{FF2B5EF4-FFF2-40B4-BE49-F238E27FC236}">
                    <a16:creationId xmlns:a16="http://schemas.microsoft.com/office/drawing/2014/main" id="{0A465081-7417-C6F6-DA78-13A6B47C4352}"/>
                  </a:ext>
                </a:extLst>
              </p14:cNvPr>
              <p14:cNvContentPartPr/>
              <p14:nvPr/>
            </p14:nvContentPartPr>
            <p14:xfrm>
              <a:off x="4742898" y="4454151"/>
              <a:ext cx="317880" cy="915840"/>
            </p14:xfrm>
          </p:contentPart>
        </mc:Choice>
        <mc:Fallback>
          <p:pic>
            <p:nvPicPr>
              <p:cNvPr id="68" name="Input penna 67">
                <a:extLst>
                  <a:ext uri="{FF2B5EF4-FFF2-40B4-BE49-F238E27FC236}">
                    <a16:creationId xmlns:a16="http://schemas.microsoft.com/office/drawing/2014/main" id="{0A465081-7417-C6F6-DA78-13A6B47C4352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735338" y="4446591"/>
                <a:ext cx="333000" cy="9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69" name="Input penna 68">
                <a:extLst>
                  <a:ext uri="{FF2B5EF4-FFF2-40B4-BE49-F238E27FC236}">
                    <a16:creationId xmlns:a16="http://schemas.microsoft.com/office/drawing/2014/main" id="{88F32958-E01F-A2B2-8E38-15C7EFB31416}"/>
                  </a:ext>
                </a:extLst>
              </p14:cNvPr>
              <p14:cNvContentPartPr/>
              <p14:nvPr/>
            </p14:nvContentPartPr>
            <p14:xfrm>
              <a:off x="-134022" y="1651551"/>
              <a:ext cx="1597320" cy="171000"/>
            </p14:xfrm>
          </p:contentPart>
        </mc:Choice>
        <mc:Fallback>
          <p:pic>
            <p:nvPicPr>
              <p:cNvPr id="69" name="Input penna 68">
                <a:extLst>
                  <a:ext uri="{FF2B5EF4-FFF2-40B4-BE49-F238E27FC236}">
                    <a16:creationId xmlns:a16="http://schemas.microsoft.com/office/drawing/2014/main" id="{88F32958-E01F-A2B2-8E38-15C7EFB3141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-141582" y="1643991"/>
                <a:ext cx="1612440" cy="18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37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134A3-52C7-68D7-921D-159A73A5B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DB91F3-999B-8177-B310-0200E3A66FE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448620-7FCA-6FD6-E995-049F7C18F52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781C0C-7510-A232-1A0D-79DCA5C80B00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D9FE7FF-BE0A-C1F2-40DE-4FF9484B81C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341989C-539C-0C98-3BFD-AB6F2107547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34055A-5F3B-4439-33E3-894B69B8F72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83D7E2D-8084-553F-8DFE-556352BD8B0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9B8A382-4DD4-D0A0-4043-67E61C819CD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2BCEA45-73A8-55D5-1AEF-6721A053810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109C57B-75E7-4A0C-242C-D1FD415ED48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DD87E9C-6BF5-F37E-FA45-B7AD68A5D47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F70B70F-F7B6-ED41-A2E9-151D94ADC7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3DE2D95-3D29-8BF2-811E-FEAAC98D43B5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000FCE8-2AA1-4A1B-6732-4C182C9555B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C772C04-63C5-B1D1-8BAA-14128E8237E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190F247-2197-2E78-DE8D-539ECBDBF8C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9914BFF-F189-16B6-9844-AA3BB0BA06D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72513387-E82C-0E2E-51B8-FF088F702E9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6D79673-4580-397B-6532-B731A208ECEA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D9380B4-E019-6532-71D8-75C75CC3AF6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85B8F04-04BF-1C4F-EF3A-E0466BE7E6A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7064A15-2A98-0F46-4625-74408EFFB233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136BEEA-9A0C-33C7-679C-1DAD2A1BDB1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D00A179-A7C8-6157-DEB2-01045B50B51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EABF2CD7-803E-80D2-4D02-3038DE308F4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C2D6334-A493-EC6C-85B2-BD8F2DF5F291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BA9ECFAF-ECE2-2129-F9CB-7D8787A5F6C4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E0EBF45-C8EE-1D6D-D82D-94B89876E06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64727C00-99EA-2E7D-8986-DAA3435AC6F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31283D2-37DD-A23F-E9D9-0C031B55E77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06ECE21-1F9F-5D40-33C0-4023DC85CDA6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89B6F872-8103-9002-CE44-341DBA2376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21A15DE-E1FE-0C47-7BAB-86F9B1266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1E4D23B-18E2-A6C4-9CAE-76676D67FDBB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039C04-2BC7-CEEC-E4A2-33A4CBEA6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DC4AECF-2C9D-ADDF-041F-425B6B80A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7A6ED15-BE78-2602-0388-F1DD78AB9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28" y="1302036"/>
            <a:ext cx="5590988" cy="360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6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8615B-9378-7A77-BC46-9B040C08F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876139-9DB7-B594-FA82-CA141A6B0C5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0FFAE9-97AB-2844-A16C-6B8028ED148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5F7828-136E-F249-C434-3F1983AFBBD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02521CAB-9D12-7933-FFBE-E23201CC479D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4F59AB9-C6A6-3024-5F61-F52E81D377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2216E36-D5DE-1D10-D57E-2605010386E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FF2F997-66B9-39EB-5B51-387E8CA0619C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2C462FD-65D2-9250-A0DD-B5C8FF5C5E8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0E9E7B3-480E-1F2F-C2FC-E29885E10E4B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55928294-2C9E-850A-E98F-8B69B945035E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9A536BC-5C51-46C7-B7F6-687DA799F29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221A248-AF8B-5606-E91B-F79F2DB27E5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0B633F7-180F-F6B6-CF22-91ED1CB3564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1BB6604-6E53-7F3D-3B90-0D0E4B58AA0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8D625ADD-AD49-8A62-C7C4-53A5FA09899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B5E93EC-2DAE-6E73-EDEE-FAA8B84D21E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823ABE3-9A63-0FD9-997F-4012EDF078C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CF34A85-CB3A-9B66-9D21-2B596A36D6EE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E78814B9-F21A-9B7A-F022-D4DB7EF54AC7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2E55F10-1E86-B4A0-0F12-CF6A3F079E9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E4A6324D-DFAE-2059-45E2-A9F30EE1B9E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B51554D-CCDF-CA4D-EDEE-6179055D9F76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50A592D-C39F-AF24-E854-9DABE6C674E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EADFA7F0-9219-01C3-915D-032AD9E8790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25A6DF4-FB1A-3B27-A157-25A6B9BD46E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152C053-526E-5B93-F81C-7CEBD2206D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9301F1E-AE40-DE62-1C91-6D687123B3D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F8D9408-52A8-904D-1DB2-8A1AE83086F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942DEB6-E07C-E5DD-C756-4E0461E9664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C9AA4FB3-6E93-03DF-D142-E0D71360DC1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3F9B486-642E-3DDC-FD69-3834AF2BFB3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64C5ACE-7C7D-B78F-7D40-4256D48E99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CDB88D3-8643-BA48-CF92-58E4B8138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DBAC197-41B5-8B0D-317A-7E3192F62392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BAAEE3-1ACF-C8A0-47AF-219951289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C001374-F9AD-7363-5285-612BB0D1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1C9E3E6D-ABD9-A6FC-7CD1-4F3D0C61B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579" y="1025478"/>
            <a:ext cx="6025776" cy="406232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2B4DC3C-CF27-C185-546A-80652501B6C0}"/>
                  </a:ext>
                </a:extLst>
              </p14:cNvPr>
              <p14:cNvContentPartPr/>
              <p14:nvPr/>
            </p14:nvContentPartPr>
            <p14:xfrm>
              <a:off x="3473538" y="1921551"/>
              <a:ext cx="1234080" cy="19620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2B4DC3C-CF27-C185-546A-80652501B6C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9218" y="1917231"/>
                <a:ext cx="124272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16EA8E3A-CCC9-521C-07EE-BF876015C2F5}"/>
                  </a:ext>
                </a:extLst>
              </p14:cNvPr>
              <p14:cNvContentPartPr/>
              <p14:nvPr/>
            </p14:nvContentPartPr>
            <p14:xfrm>
              <a:off x="5616258" y="2138271"/>
              <a:ext cx="189720" cy="3528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16EA8E3A-CCC9-521C-07EE-BF876015C2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11938" y="2133951"/>
                <a:ext cx="19836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2903CFB4-D1A4-A634-09D4-76ECEC2E1B3D}"/>
                  </a:ext>
                </a:extLst>
              </p14:cNvPr>
              <p14:cNvContentPartPr/>
              <p14:nvPr/>
            </p14:nvContentPartPr>
            <p14:xfrm>
              <a:off x="8540178" y="4482231"/>
              <a:ext cx="445680" cy="2088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2903CFB4-D1A4-A634-09D4-76ECEC2E1B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535858" y="4477911"/>
                <a:ext cx="45432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1B885889-4A8F-34DC-EF83-5D0DD73584D4}"/>
                  </a:ext>
                </a:extLst>
              </p14:cNvPr>
              <p14:cNvContentPartPr/>
              <p14:nvPr/>
            </p14:nvContentPartPr>
            <p14:xfrm>
              <a:off x="3368778" y="5117991"/>
              <a:ext cx="830160" cy="5436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1B885889-4A8F-34DC-EF83-5D0DD73584D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64458" y="5113671"/>
                <a:ext cx="838800" cy="6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163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325ED-DF1D-22F0-A72B-16CFF4C85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428219F-FE3C-3F3F-F9E0-E03119EF88D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DB35B-F7DF-1C74-3887-5906AB8BF8E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BC1757-1220-3AEE-6F3D-701F87C039D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9C71215-6BA9-AC54-F808-4D3DC62A769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8890411-C911-1347-F46E-D28EBCD94EA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8512A95-80CD-E556-74B2-BA78806223BC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69647B1-28E4-6F7F-115E-D8F079BB9D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61C4D6B9-5A89-F05A-20C6-036F41E3C9B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1383C986-B8C8-DD00-4414-EEA74D5FD65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27F2AE7-412A-A5D7-DB62-6EC17968837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B4A8A92-7927-D6BD-6606-9F1E660DB4E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10D2617-662A-4689-E66A-2B055FB6066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B2843AF-8490-B253-6ECF-64EC26173DA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8C1FAE71-6655-8FD6-BB4B-254F93AA134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2E0A26B-713B-F67A-095B-8F6F06B153E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16716F-3E55-FD46-ADEF-F3BCCAAB1EC9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8A4A65D-7B3A-B630-3E80-AC0EFB2199B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8984426-456D-7557-3CD7-EEEF4BF3111B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FFDF7C66-CF2D-B92B-5D6F-4BF4F219C43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4352AAF-D3F9-9B1D-24F0-46C848C1C68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C88DE3F-5284-A176-6106-52CD64314726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A8D5711-A7AC-FAE4-6895-703E4B95460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79F4A25-7B5B-26B5-DA6F-93D12072FB7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8987797-9B2E-5A1D-D092-58C36F8AAB21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3B09C4C-2F90-DB5A-903F-C495AEBA64B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676748F3-B604-E3FE-8C57-1EE5A81010A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738F524E-151B-1FC8-FA03-935F49426E9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9DFCF763-2921-5368-89A8-E90F4587AB1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AB5707B-D810-02CF-504D-E7321FE4A6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2EA641E-A34B-4A0B-FD9B-510FBFCBDF7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61978AC-684D-ED16-A03A-0EE9290D6DB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2ABB33E-4165-A1D6-1D6A-F433694502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8C3B910-1E79-C540-C07F-266A75880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8C551B-03C4-79D4-65A7-0968D8DBE26E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1A0609-5DE2-870E-ECAE-D06BCD381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EA3A91A-5493-BFAD-C581-F968A3CCF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5FDD640-F87B-4063-9799-C06C69CB1260}"/>
                  </a:ext>
                </a:extLst>
              </p14:cNvPr>
              <p14:cNvContentPartPr/>
              <p14:nvPr/>
            </p14:nvContentPartPr>
            <p14:xfrm>
              <a:off x="669694" y="605670"/>
              <a:ext cx="243720" cy="4017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5FDD640-F87B-4063-9799-C06C69CB12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2494" y="598110"/>
                <a:ext cx="258840" cy="41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A944547F-321F-7FD3-68CE-9AB0A5C63396}"/>
                  </a:ext>
                </a:extLst>
              </p14:cNvPr>
              <p14:cNvContentPartPr/>
              <p14:nvPr/>
            </p14:nvContentPartPr>
            <p14:xfrm>
              <a:off x="980014" y="604230"/>
              <a:ext cx="43920" cy="33012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A944547F-321F-7FD3-68CE-9AB0A5C6339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2454" y="597030"/>
                <a:ext cx="59040" cy="34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97E07E85-8C56-9042-11D1-6A1BBFBACA5B}"/>
                  </a:ext>
                </a:extLst>
              </p14:cNvPr>
              <p14:cNvContentPartPr/>
              <p14:nvPr/>
            </p14:nvContentPartPr>
            <p14:xfrm>
              <a:off x="1040854" y="843270"/>
              <a:ext cx="136080" cy="59040"/>
            </p14:xfrm>
          </p:contentPart>
        </mc:Choice>
        <mc:Fallback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97E07E85-8C56-9042-11D1-6A1BBFBACA5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3294" y="835710"/>
                <a:ext cx="1512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Input penna 11">
                <a:extLst>
                  <a:ext uri="{FF2B5EF4-FFF2-40B4-BE49-F238E27FC236}">
                    <a16:creationId xmlns:a16="http://schemas.microsoft.com/office/drawing/2014/main" id="{F91260F0-DDC8-B1EA-CD76-A6774AEE6EB1}"/>
                  </a:ext>
                </a:extLst>
              </p14:cNvPr>
              <p14:cNvContentPartPr/>
              <p14:nvPr/>
            </p14:nvContentPartPr>
            <p14:xfrm>
              <a:off x="739174" y="1169790"/>
              <a:ext cx="388080" cy="230400"/>
            </p14:xfrm>
          </p:contentPart>
        </mc:Choice>
        <mc:Fallback>
          <p:pic>
            <p:nvPicPr>
              <p:cNvPr id="12" name="Input penna 11">
                <a:extLst>
                  <a:ext uri="{FF2B5EF4-FFF2-40B4-BE49-F238E27FC236}">
                    <a16:creationId xmlns:a16="http://schemas.microsoft.com/office/drawing/2014/main" id="{F91260F0-DDC8-B1EA-CD76-A6774AEE6EB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31614" y="1162230"/>
                <a:ext cx="40320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91CD3DCF-AAEB-F5B1-7960-F94A73389F18}"/>
                  </a:ext>
                </a:extLst>
              </p14:cNvPr>
              <p14:cNvContentPartPr/>
              <p14:nvPr/>
            </p14:nvContentPartPr>
            <p14:xfrm>
              <a:off x="1490854" y="817710"/>
              <a:ext cx="320040" cy="30384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91CD3DCF-AAEB-F5B1-7960-F94A73389F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83294" y="810150"/>
                <a:ext cx="334800" cy="3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9075A844-4AE6-CA32-CB32-25AB7ED01EDC}"/>
                  </a:ext>
                </a:extLst>
              </p14:cNvPr>
              <p14:cNvContentPartPr/>
              <p14:nvPr/>
            </p14:nvContentPartPr>
            <p14:xfrm>
              <a:off x="2406334" y="571110"/>
              <a:ext cx="311760" cy="366120"/>
            </p14:xfrm>
          </p:contentPart>
        </mc:Choice>
        <mc:Fallback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9075A844-4AE6-CA32-CB32-25AB7ED01ED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98774" y="563550"/>
                <a:ext cx="326880" cy="38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DAAF9297-159A-F10C-97D4-107FC077FA21}"/>
                  </a:ext>
                </a:extLst>
              </p14:cNvPr>
              <p14:cNvContentPartPr/>
              <p14:nvPr/>
            </p14:nvContentPartPr>
            <p14:xfrm>
              <a:off x="2574094" y="912750"/>
              <a:ext cx="8280" cy="181800"/>
            </p14:xfrm>
          </p:contentPart>
        </mc:Choice>
        <mc:Fallback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DAAF9297-159A-F10C-97D4-107FC077FA2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566534" y="905190"/>
                <a:ext cx="2340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8D5243C5-E887-1544-F69D-E41DCDFF35B1}"/>
                  </a:ext>
                </a:extLst>
              </p14:cNvPr>
              <p14:cNvContentPartPr/>
              <p14:nvPr/>
            </p14:nvContentPartPr>
            <p14:xfrm>
              <a:off x="2415694" y="1070430"/>
              <a:ext cx="401040" cy="61200"/>
            </p14:xfrm>
          </p:contentPart>
        </mc:Choice>
        <mc:Fallback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8D5243C5-E887-1544-F69D-E41DCDFF35B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08134" y="1062870"/>
                <a:ext cx="4161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7A4B3129-0820-7722-135B-EC2B3867EA36}"/>
                  </a:ext>
                </a:extLst>
              </p14:cNvPr>
              <p14:cNvContentPartPr/>
              <p14:nvPr/>
            </p14:nvContentPartPr>
            <p14:xfrm>
              <a:off x="2502814" y="1218750"/>
              <a:ext cx="147240" cy="131760"/>
            </p14:xfrm>
          </p:contentPart>
        </mc:Choice>
        <mc:Fallback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7A4B3129-0820-7722-135B-EC2B3867EA3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495254" y="1211190"/>
                <a:ext cx="16236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94" name="Input penna 93">
                <a:extLst>
                  <a:ext uri="{FF2B5EF4-FFF2-40B4-BE49-F238E27FC236}">
                    <a16:creationId xmlns:a16="http://schemas.microsoft.com/office/drawing/2014/main" id="{B85C4CDF-4899-FBCA-26BB-C1C765170899}"/>
                  </a:ext>
                </a:extLst>
              </p14:cNvPr>
              <p14:cNvContentPartPr/>
              <p14:nvPr/>
            </p14:nvContentPartPr>
            <p14:xfrm>
              <a:off x="4157734" y="2306310"/>
              <a:ext cx="223200" cy="19440"/>
            </p14:xfrm>
          </p:contentPart>
        </mc:Choice>
        <mc:Fallback>
          <p:pic>
            <p:nvPicPr>
              <p:cNvPr id="94" name="Input penna 93">
                <a:extLst>
                  <a:ext uri="{FF2B5EF4-FFF2-40B4-BE49-F238E27FC236}">
                    <a16:creationId xmlns:a16="http://schemas.microsoft.com/office/drawing/2014/main" id="{B85C4CDF-4899-FBCA-26BB-C1C76517089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150174" y="2298750"/>
                <a:ext cx="2383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95" name="Input penna 94">
                <a:extLst>
                  <a:ext uri="{FF2B5EF4-FFF2-40B4-BE49-F238E27FC236}">
                    <a16:creationId xmlns:a16="http://schemas.microsoft.com/office/drawing/2014/main" id="{44E5F37E-8B69-6BD8-0705-1870974C6E9E}"/>
                  </a:ext>
                </a:extLst>
              </p14:cNvPr>
              <p14:cNvContentPartPr/>
              <p14:nvPr/>
            </p14:nvContentPartPr>
            <p14:xfrm>
              <a:off x="4384174" y="2188950"/>
              <a:ext cx="96840" cy="245160"/>
            </p14:xfrm>
          </p:contentPart>
        </mc:Choice>
        <mc:Fallback>
          <p:pic>
            <p:nvPicPr>
              <p:cNvPr id="95" name="Input penna 94">
                <a:extLst>
                  <a:ext uri="{FF2B5EF4-FFF2-40B4-BE49-F238E27FC236}">
                    <a16:creationId xmlns:a16="http://schemas.microsoft.com/office/drawing/2014/main" id="{44E5F37E-8B69-6BD8-0705-1870974C6E9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376614" y="2181390"/>
                <a:ext cx="111960" cy="26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96" name="Input penna 95">
                <a:extLst>
                  <a:ext uri="{FF2B5EF4-FFF2-40B4-BE49-F238E27FC236}">
                    <a16:creationId xmlns:a16="http://schemas.microsoft.com/office/drawing/2014/main" id="{10A76EE1-A80A-04EE-24BE-C2D5B8BC5342}"/>
                  </a:ext>
                </a:extLst>
              </p14:cNvPr>
              <p14:cNvContentPartPr/>
              <p14:nvPr/>
            </p14:nvContentPartPr>
            <p14:xfrm>
              <a:off x="4911214" y="2102910"/>
              <a:ext cx="228960" cy="332640"/>
            </p14:xfrm>
          </p:contentPart>
        </mc:Choice>
        <mc:Fallback>
          <p:pic>
            <p:nvPicPr>
              <p:cNvPr id="96" name="Input penna 95">
                <a:extLst>
                  <a:ext uri="{FF2B5EF4-FFF2-40B4-BE49-F238E27FC236}">
                    <a16:creationId xmlns:a16="http://schemas.microsoft.com/office/drawing/2014/main" id="{10A76EE1-A80A-04EE-24BE-C2D5B8BC534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903654" y="2095350"/>
                <a:ext cx="244080" cy="3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97" name="Input penna 96">
                <a:extLst>
                  <a:ext uri="{FF2B5EF4-FFF2-40B4-BE49-F238E27FC236}">
                    <a16:creationId xmlns:a16="http://schemas.microsoft.com/office/drawing/2014/main" id="{0B990AB7-6BAB-25D0-1B33-79F90E9DCF08}"/>
                  </a:ext>
                </a:extLst>
              </p14:cNvPr>
              <p14:cNvContentPartPr/>
              <p14:nvPr/>
            </p14:nvContentPartPr>
            <p14:xfrm>
              <a:off x="4776934" y="1975110"/>
              <a:ext cx="426600" cy="520200"/>
            </p14:xfrm>
          </p:contentPart>
        </mc:Choice>
        <mc:Fallback>
          <p:pic>
            <p:nvPicPr>
              <p:cNvPr id="97" name="Input penna 96">
                <a:extLst>
                  <a:ext uri="{FF2B5EF4-FFF2-40B4-BE49-F238E27FC236}">
                    <a16:creationId xmlns:a16="http://schemas.microsoft.com/office/drawing/2014/main" id="{0B990AB7-6BAB-25D0-1B33-79F90E9DCF0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769374" y="1967550"/>
                <a:ext cx="441360" cy="53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02" name="Input penna 101">
                <a:extLst>
                  <a:ext uri="{FF2B5EF4-FFF2-40B4-BE49-F238E27FC236}">
                    <a16:creationId xmlns:a16="http://schemas.microsoft.com/office/drawing/2014/main" id="{F11E2087-4E95-1B2B-6466-5AECFB7B1CC5}"/>
                  </a:ext>
                </a:extLst>
              </p14:cNvPr>
              <p14:cNvContentPartPr/>
              <p14:nvPr/>
            </p14:nvContentPartPr>
            <p14:xfrm>
              <a:off x="5991214" y="1921470"/>
              <a:ext cx="257040" cy="249480"/>
            </p14:xfrm>
          </p:contentPart>
        </mc:Choice>
        <mc:Fallback>
          <p:pic>
            <p:nvPicPr>
              <p:cNvPr id="102" name="Input penna 101">
                <a:extLst>
                  <a:ext uri="{FF2B5EF4-FFF2-40B4-BE49-F238E27FC236}">
                    <a16:creationId xmlns:a16="http://schemas.microsoft.com/office/drawing/2014/main" id="{F11E2087-4E95-1B2B-6466-5AECFB7B1CC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83654" y="1913910"/>
                <a:ext cx="272160" cy="26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103" name="Input penna 102">
                <a:extLst>
                  <a:ext uri="{FF2B5EF4-FFF2-40B4-BE49-F238E27FC236}">
                    <a16:creationId xmlns:a16="http://schemas.microsoft.com/office/drawing/2014/main" id="{C8487905-CF73-8D89-C1D8-2C93CA4DD4DD}"/>
                  </a:ext>
                </a:extLst>
              </p14:cNvPr>
              <p14:cNvContentPartPr/>
              <p14:nvPr/>
            </p14:nvContentPartPr>
            <p14:xfrm>
              <a:off x="6377854" y="1982310"/>
              <a:ext cx="12960" cy="195120"/>
            </p14:xfrm>
          </p:contentPart>
        </mc:Choice>
        <mc:Fallback>
          <p:pic>
            <p:nvPicPr>
              <p:cNvPr id="103" name="Input penna 102">
                <a:extLst>
                  <a:ext uri="{FF2B5EF4-FFF2-40B4-BE49-F238E27FC236}">
                    <a16:creationId xmlns:a16="http://schemas.microsoft.com/office/drawing/2014/main" id="{C8487905-CF73-8D89-C1D8-2C93CA4DD4DD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70294" y="1974750"/>
                <a:ext cx="28080" cy="21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104" name="Input penna 103">
                <a:extLst>
                  <a:ext uri="{FF2B5EF4-FFF2-40B4-BE49-F238E27FC236}">
                    <a16:creationId xmlns:a16="http://schemas.microsoft.com/office/drawing/2014/main" id="{B961D0C0-3BE3-07FB-4A9E-08D1E3671770}"/>
                  </a:ext>
                </a:extLst>
              </p14:cNvPr>
              <p14:cNvContentPartPr/>
              <p14:nvPr/>
            </p14:nvContentPartPr>
            <p14:xfrm>
              <a:off x="6378934" y="2064750"/>
              <a:ext cx="163440" cy="62640"/>
            </p14:xfrm>
          </p:contentPart>
        </mc:Choice>
        <mc:Fallback>
          <p:pic>
            <p:nvPicPr>
              <p:cNvPr id="104" name="Input penna 103">
                <a:extLst>
                  <a:ext uri="{FF2B5EF4-FFF2-40B4-BE49-F238E27FC236}">
                    <a16:creationId xmlns:a16="http://schemas.microsoft.com/office/drawing/2014/main" id="{B961D0C0-3BE3-07FB-4A9E-08D1E367177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71374" y="2057190"/>
                <a:ext cx="17856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105" name="Input penna 104">
                <a:extLst>
                  <a:ext uri="{FF2B5EF4-FFF2-40B4-BE49-F238E27FC236}">
                    <a16:creationId xmlns:a16="http://schemas.microsoft.com/office/drawing/2014/main" id="{6EA516CE-F900-7CA0-39C2-AC4F7B734E02}"/>
                  </a:ext>
                </a:extLst>
              </p14:cNvPr>
              <p14:cNvContentPartPr/>
              <p14:nvPr/>
            </p14:nvContentPartPr>
            <p14:xfrm>
              <a:off x="6189574" y="2338350"/>
              <a:ext cx="348120" cy="145080"/>
            </p14:xfrm>
          </p:contentPart>
        </mc:Choice>
        <mc:Fallback>
          <p:pic>
            <p:nvPicPr>
              <p:cNvPr id="105" name="Input penna 104">
                <a:extLst>
                  <a:ext uri="{FF2B5EF4-FFF2-40B4-BE49-F238E27FC236}">
                    <a16:creationId xmlns:a16="http://schemas.microsoft.com/office/drawing/2014/main" id="{6EA516CE-F900-7CA0-39C2-AC4F7B734E02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182014" y="2330790"/>
                <a:ext cx="363240" cy="1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131" name="Input penna 130">
                <a:extLst>
                  <a:ext uri="{FF2B5EF4-FFF2-40B4-BE49-F238E27FC236}">
                    <a16:creationId xmlns:a16="http://schemas.microsoft.com/office/drawing/2014/main" id="{FEF3A15E-CF83-FC3B-1EFC-8E2C37EE775C}"/>
                  </a:ext>
                </a:extLst>
              </p14:cNvPr>
              <p14:cNvContentPartPr/>
              <p14:nvPr/>
            </p14:nvContentPartPr>
            <p14:xfrm>
              <a:off x="3925894" y="3546510"/>
              <a:ext cx="261000" cy="21960"/>
            </p14:xfrm>
          </p:contentPart>
        </mc:Choice>
        <mc:Fallback>
          <p:pic>
            <p:nvPicPr>
              <p:cNvPr id="131" name="Input penna 130">
                <a:extLst>
                  <a:ext uri="{FF2B5EF4-FFF2-40B4-BE49-F238E27FC236}">
                    <a16:creationId xmlns:a16="http://schemas.microsoft.com/office/drawing/2014/main" id="{FEF3A15E-CF83-FC3B-1EFC-8E2C37EE775C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918334" y="3538950"/>
                <a:ext cx="2761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132" name="Input penna 131">
                <a:extLst>
                  <a:ext uri="{FF2B5EF4-FFF2-40B4-BE49-F238E27FC236}">
                    <a16:creationId xmlns:a16="http://schemas.microsoft.com/office/drawing/2014/main" id="{B2E8BF74-0658-4FC2-4CC7-06E043A0B8FF}"/>
                  </a:ext>
                </a:extLst>
              </p14:cNvPr>
              <p14:cNvContentPartPr/>
              <p14:nvPr/>
            </p14:nvContentPartPr>
            <p14:xfrm>
              <a:off x="4176094" y="3541830"/>
              <a:ext cx="100440" cy="279000"/>
            </p14:xfrm>
          </p:contentPart>
        </mc:Choice>
        <mc:Fallback>
          <p:pic>
            <p:nvPicPr>
              <p:cNvPr id="132" name="Input penna 131">
                <a:extLst>
                  <a:ext uri="{FF2B5EF4-FFF2-40B4-BE49-F238E27FC236}">
                    <a16:creationId xmlns:a16="http://schemas.microsoft.com/office/drawing/2014/main" id="{B2E8BF74-0658-4FC2-4CC7-06E043A0B8FF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4168534" y="3534270"/>
                <a:ext cx="11520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3">
            <p14:nvContentPartPr>
              <p14:cNvPr id="106" name="Input penna 105">
                <a:extLst>
                  <a:ext uri="{FF2B5EF4-FFF2-40B4-BE49-F238E27FC236}">
                    <a16:creationId xmlns:a16="http://schemas.microsoft.com/office/drawing/2014/main" id="{10DA5E7A-0D30-794D-68DB-67064C96204F}"/>
                  </a:ext>
                </a:extLst>
              </p14:cNvPr>
              <p14:cNvContentPartPr/>
              <p14:nvPr/>
            </p14:nvContentPartPr>
            <p14:xfrm>
              <a:off x="7419334" y="1765230"/>
              <a:ext cx="346680" cy="227880"/>
            </p14:xfrm>
          </p:contentPart>
        </mc:Choice>
        <mc:Fallback>
          <p:pic>
            <p:nvPicPr>
              <p:cNvPr id="106" name="Input penna 105">
                <a:extLst>
                  <a:ext uri="{FF2B5EF4-FFF2-40B4-BE49-F238E27FC236}">
                    <a16:creationId xmlns:a16="http://schemas.microsoft.com/office/drawing/2014/main" id="{10DA5E7A-0D30-794D-68DB-67064C96204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7411774" y="1757670"/>
                <a:ext cx="36180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5">
            <p14:nvContentPartPr>
              <p14:cNvPr id="107" name="Input penna 106">
                <a:extLst>
                  <a:ext uri="{FF2B5EF4-FFF2-40B4-BE49-F238E27FC236}">
                    <a16:creationId xmlns:a16="http://schemas.microsoft.com/office/drawing/2014/main" id="{AFF4D3C6-1C8C-543D-1C10-CE5585C4EB28}"/>
                  </a:ext>
                </a:extLst>
              </p14:cNvPr>
              <p14:cNvContentPartPr/>
              <p14:nvPr/>
            </p14:nvContentPartPr>
            <p14:xfrm>
              <a:off x="7241494" y="2089590"/>
              <a:ext cx="497520" cy="63720"/>
            </p14:xfrm>
          </p:contentPart>
        </mc:Choice>
        <mc:Fallback>
          <p:pic>
            <p:nvPicPr>
              <p:cNvPr id="107" name="Input penna 106">
                <a:extLst>
                  <a:ext uri="{FF2B5EF4-FFF2-40B4-BE49-F238E27FC236}">
                    <a16:creationId xmlns:a16="http://schemas.microsoft.com/office/drawing/2014/main" id="{AFF4D3C6-1C8C-543D-1C10-CE5585C4EB28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7233934" y="2082030"/>
                <a:ext cx="512640" cy="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7">
            <p14:nvContentPartPr>
              <p14:cNvPr id="108" name="Input penna 107">
                <a:extLst>
                  <a:ext uri="{FF2B5EF4-FFF2-40B4-BE49-F238E27FC236}">
                    <a16:creationId xmlns:a16="http://schemas.microsoft.com/office/drawing/2014/main" id="{EE77F298-D400-EF0B-FB83-616647257420}"/>
                  </a:ext>
                </a:extLst>
              </p14:cNvPr>
              <p14:cNvContentPartPr/>
              <p14:nvPr/>
            </p14:nvContentPartPr>
            <p14:xfrm>
              <a:off x="7513654" y="2091030"/>
              <a:ext cx="65880" cy="155880"/>
            </p14:xfrm>
          </p:contentPart>
        </mc:Choice>
        <mc:Fallback>
          <p:pic>
            <p:nvPicPr>
              <p:cNvPr id="108" name="Input penna 107">
                <a:extLst>
                  <a:ext uri="{FF2B5EF4-FFF2-40B4-BE49-F238E27FC236}">
                    <a16:creationId xmlns:a16="http://schemas.microsoft.com/office/drawing/2014/main" id="{EE77F298-D400-EF0B-FB83-61664725742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506094" y="2083470"/>
                <a:ext cx="8100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109" name="Input penna 108">
                <a:extLst>
                  <a:ext uri="{FF2B5EF4-FFF2-40B4-BE49-F238E27FC236}">
                    <a16:creationId xmlns:a16="http://schemas.microsoft.com/office/drawing/2014/main" id="{E1FFF644-8425-7DA3-6CD2-ABE7E42D0D00}"/>
                  </a:ext>
                </a:extLst>
              </p14:cNvPr>
              <p14:cNvContentPartPr/>
              <p14:nvPr/>
            </p14:nvContentPartPr>
            <p14:xfrm>
              <a:off x="7380454" y="2285790"/>
              <a:ext cx="306000" cy="187920"/>
            </p14:xfrm>
          </p:contentPart>
        </mc:Choice>
        <mc:Fallback>
          <p:pic>
            <p:nvPicPr>
              <p:cNvPr id="109" name="Input penna 108">
                <a:extLst>
                  <a:ext uri="{FF2B5EF4-FFF2-40B4-BE49-F238E27FC236}">
                    <a16:creationId xmlns:a16="http://schemas.microsoft.com/office/drawing/2014/main" id="{E1FFF644-8425-7DA3-6CD2-ABE7E42D0D00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372894" y="2278230"/>
                <a:ext cx="32076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1">
            <p14:nvContentPartPr>
              <p14:cNvPr id="110" name="Input penna 109">
                <a:extLst>
                  <a:ext uri="{FF2B5EF4-FFF2-40B4-BE49-F238E27FC236}">
                    <a16:creationId xmlns:a16="http://schemas.microsoft.com/office/drawing/2014/main" id="{D04B02A9-2035-6C79-C35B-D047D17CB60F}"/>
                  </a:ext>
                </a:extLst>
              </p14:cNvPr>
              <p14:cNvContentPartPr/>
              <p14:nvPr/>
            </p14:nvContentPartPr>
            <p14:xfrm>
              <a:off x="7947814" y="1886550"/>
              <a:ext cx="254160" cy="24120"/>
            </p14:xfrm>
          </p:contentPart>
        </mc:Choice>
        <mc:Fallback>
          <p:pic>
            <p:nvPicPr>
              <p:cNvPr id="110" name="Input penna 109">
                <a:extLst>
                  <a:ext uri="{FF2B5EF4-FFF2-40B4-BE49-F238E27FC236}">
                    <a16:creationId xmlns:a16="http://schemas.microsoft.com/office/drawing/2014/main" id="{D04B02A9-2035-6C79-C35B-D047D17CB60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940254" y="1878990"/>
                <a:ext cx="26928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3">
            <p14:nvContentPartPr>
              <p14:cNvPr id="111" name="Input penna 110">
                <a:extLst>
                  <a:ext uri="{FF2B5EF4-FFF2-40B4-BE49-F238E27FC236}">
                    <a16:creationId xmlns:a16="http://schemas.microsoft.com/office/drawing/2014/main" id="{E86877DF-8807-1372-BE3B-C7BF28196891}"/>
                  </a:ext>
                </a:extLst>
              </p14:cNvPr>
              <p14:cNvContentPartPr/>
              <p14:nvPr/>
            </p14:nvContentPartPr>
            <p14:xfrm>
              <a:off x="7899574" y="1958190"/>
              <a:ext cx="182880" cy="229680"/>
            </p14:xfrm>
          </p:contentPart>
        </mc:Choice>
        <mc:Fallback>
          <p:pic>
            <p:nvPicPr>
              <p:cNvPr id="111" name="Input penna 110">
                <a:extLst>
                  <a:ext uri="{FF2B5EF4-FFF2-40B4-BE49-F238E27FC236}">
                    <a16:creationId xmlns:a16="http://schemas.microsoft.com/office/drawing/2014/main" id="{E86877DF-8807-1372-BE3B-C7BF28196891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892014" y="1950990"/>
                <a:ext cx="19800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5">
            <p14:nvContentPartPr>
              <p14:cNvPr id="112" name="Input penna 111">
                <a:extLst>
                  <a:ext uri="{FF2B5EF4-FFF2-40B4-BE49-F238E27FC236}">
                    <a16:creationId xmlns:a16="http://schemas.microsoft.com/office/drawing/2014/main" id="{1B539DBF-F709-2BDC-41E7-5C52D45190B8}"/>
                  </a:ext>
                </a:extLst>
              </p14:cNvPr>
              <p14:cNvContentPartPr/>
              <p14:nvPr/>
            </p14:nvContentPartPr>
            <p14:xfrm>
              <a:off x="8003974" y="2000310"/>
              <a:ext cx="148320" cy="176040"/>
            </p14:xfrm>
          </p:contentPart>
        </mc:Choice>
        <mc:Fallback>
          <p:pic>
            <p:nvPicPr>
              <p:cNvPr id="112" name="Input penna 111">
                <a:extLst>
                  <a:ext uri="{FF2B5EF4-FFF2-40B4-BE49-F238E27FC236}">
                    <a16:creationId xmlns:a16="http://schemas.microsoft.com/office/drawing/2014/main" id="{1B539DBF-F709-2BDC-41E7-5C52D45190B8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996414" y="1992750"/>
                <a:ext cx="16344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7">
            <p14:nvContentPartPr>
              <p14:cNvPr id="113" name="Input penna 112">
                <a:extLst>
                  <a:ext uri="{FF2B5EF4-FFF2-40B4-BE49-F238E27FC236}">
                    <a16:creationId xmlns:a16="http://schemas.microsoft.com/office/drawing/2014/main" id="{44E8F537-F552-3F4F-CA12-47EB0E33EBEE}"/>
                  </a:ext>
                </a:extLst>
              </p14:cNvPr>
              <p14:cNvContentPartPr/>
              <p14:nvPr/>
            </p14:nvContentPartPr>
            <p14:xfrm>
              <a:off x="8161294" y="2080230"/>
              <a:ext cx="162360" cy="66240"/>
            </p14:xfrm>
          </p:contentPart>
        </mc:Choice>
        <mc:Fallback>
          <p:pic>
            <p:nvPicPr>
              <p:cNvPr id="113" name="Input penna 112">
                <a:extLst>
                  <a:ext uri="{FF2B5EF4-FFF2-40B4-BE49-F238E27FC236}">
                    <a16:creationId xmlns:a16="http://schemas.microsoft.com/office/drawing/2014/main" id="{44E8F537-F552-3F4F-CA12-47EB0E33EBE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153734" y="2072670"/>
                <a:ext cx="17748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9">
            <p14:nvContentPartPr>
              <p14:cNvPr id="114" name="Input penna 113">
                <a:extLst>
                  <a:ext uri="{FF2B5EF4-FFF2-40B4-BE49-F238E27FC236}">
                    <a16:creationId xmlns:a16="http://schemas.microsoft.com/office/drawing/2014/main" id="{EF7675B6-1D41-47F1-59A1-13AB6682AB1B}"/>
                  </a:ext>
                </a:extLst>
              </p14:cNvPr>
              <p14:cNvContentPartPr/>
              <p14:nvPr/>
            </p14:nvContentPartPr>
            <p14:xfrm>
              <a:off x="8313214" y="1929750"/>
              <a:ext cx="43560" cy="350640"/>
            </p14:xfrm>
          </p:contentPart>
        </mc:Choice>
        <mc:Fallback>
          <p:pic>
            <p:nvPicPr>
              <p:cNvPr id="114" name="Input penna 113">
                <a:extLst>
                  <a:ext uri="{FF2B5EF4-FFF2-40B4-BE49-F238E27FC236}">
                    <a16:creationId xmlns:a16="http://schemas.microsoft.com/office/drawing/2014/main" id="{EF7675B6-1D41-47F1-59A1-13AB6682AB1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306014" y="1922190"/>
                <a:ext cx="586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119" name="Input penna 118">
                <a:extLst>
                  <a:ext uri="{FF2B5EF4-FFF2-40B4-BE49-F238E27FC236}">
                    <a16:creationId xmlns:a16="http://schemas.microsoft.com/office/drawing/2014/main" id="{29DB277A-9135-6DA7-1E0F-3F80E2A5BB54}"/>
                  </a:ext>
                </a:extLst>
              </p14:cNvPr>
              <p14:cNvContentPartPr/>
              <p14:nvPr/>
            </p14:nvContentPartPr>
            <p14:xfrm>
              <a:off x="8660974" y="1869990"/>
              <a:ext cx="232200" cy="15840"/>
            </p14:xfrm>
          </p:contentPart>
        </mc:Choice>
        <mc:Fallback>
          <p:pic>
            <p:nvPicPr>
              <p:cNvPr id="119" name="Input penna 118">
                <a:extLst>
                  <a:ext uri="{FF2B5EF4-FFF2-40B4-BE49-F238E27FC236}">
                    <a16:creationId xmlns:a16="http://schemas.microsoft.com/office/drawing/2014/main" id="{29DB277A-9135-6DA7-1E0F-3F80E2A5BB54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653414" y="1862430"/>
                <a:ext cx="24732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20" name="Input penna 119">
                <a:extLst>
                  <a:ext uri="{FF2B5EF4-FFF2-40B4-BE49-F238E27FC236}">
                    <a16:creationId xmlns:a16="http://schemas.microsoft.com/office/drawing/2014/main" id="{58FF7A0E-30E1-98FC-BDBC-93990E9B994D}"/>
                  </a:ext>
                </a:extLst>
              </p14:cNvPr>
              <p14:cNvContentPartPr/>
              <p14:nvPr/>
            </p14:nvContentPartPr>
            <p14:xfrm>
              <a:off x="8602294" y="2088510"/>
              <a:ext cx="180720" cy="20520"/>
            </p14:xfrm>
          </p:contentPart>
        </mc:Choice>
        <mc:Fallback>
          <p:pic>
            <p:nvPicPr>
              <p:cNvPr id="120" name="Input penna 119">
                <a:extLst>
                  <a:ext uri="{FF2B5EF4-FFF2-40B4-BE49-F238E27FC236}">
                    <a16:creationId xmlns:a16="http://schemas.microsoft.com/office/drawing/2014/main" id="{58FF7A0E-30E1-98FC-BDBC-93990E9B994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594734" y="2080950"/>
                <a:ext cx="195840" cy="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121" name="Input penna 120">
                <a:extLst>
                  <a:ext uri="{FF2B5EF4-FFF2-40B4-BE49-F238E27FC236}">
                    <a16:creationId xmlns:a16="http://schemas.microsoft.com/office/drawing/2014/main" id="{C2BEE9D4-B144-317D-BEE4-8AAF29828FF3}"/>
                  </a:ext>
                </a:extLst>
              </p14:cNvPr>
              <p14:cNvContentPartPr/>
              <p14:nvPr/>
            </p14:nvContentPartPr>
            <p14:xfrm>
              <a:off x="8612734" y="2087430"/>
              <a:ext cx="237960" cy="231120"/>
            </p14:xfrm>
          </p:contentPart>
        </mc:Choice>
        <mc:Fallback>
          <p:pic>
            <p:nvPicPr>
              <p:cNvPr id="121" name="Input penna 120">
                <a:extLst>
                  <a:ext uri="{FF2B5EF4-FFF2-40B4-BE49-F238E27FC236}">
                    <a16:creationId xmlns:a16="http://schemas.microsoft.com/office/drawing/2014/main" id="{C2BEE9D4-B144-317D-BEE4-8AAF29828FF3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8605174" y="2079870"/>
                <a:ext cx="253080" cy="24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7">
            <p14:nvContentPartPr>
              <p14:cNvPr id="122" name="Input penna 121">
                <a:extLst>
                  <a:ext uri="{FF2B5EF4-FFF2-40B4-BE49-F238E27FC236}">
                    <a16:creationId xmlns:a16="http://schemas.microsoft.com/office/drawing/2014/main" id="{43AB25AF-D9FE-AC30-9208-AF6DC0B7AF7C}"/>
                  </a:ext>
                </a:extLst>
              </p14:cNvPr>
              <p14:cNvContentPartPr/>
              <p14:nvPr/>
            </p14:nvContentPartPr>
            <p14:xfrm>
              <a:off x="8964094" y="1920030"/>
              <a:ext cx="62280" cy="437760"/>
            </p14:xfrm>
          </p:contentPart>
        </mc:Choice>
        <mc:Fallback>
          <p:pic>
            <p:nvPicPr>
              <p:cNvPr id="122" name="Input penna 121">
                <a:extLst>
                  <a:ext uri="{FF2B5EF4-FFF2-40B4-BE49-F238E27FC236}">
                    <a16:creationId xmlns:a16="http://schemas.microsoft.com/office/drawing/2014/main" id="{43AB25AF-D9FE-AC30-9208-AF6DC0B7AF7C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956534" y="1912470"/>
                <a:ext cx="77400" cy="45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23" name="Input penna 122">
                <a:extLst>
                  <a:ext uri="{FF2B5EF4-FFF2-40B4-BE49-F238E27FC236}">
                    <a16:creationId xmlns:a16="http://schemas.microsoft.com/office/drawing/2014/main" id="{3D76677F-BF9D-72AA-2443-F42E7F1FD907}"/>
                  </a:ext>
                </a:extLst>
              </p14:cNvPr>
              <p14:cNvContentPartPr/>
              <p14:nvPr/>
            </p14:nvContentPartPr>
            <p14:xfrm>
              <a:off x="9002974" y="2123430"/>
              <a:ext cx="122040" cy="49320"/>
            </p14:xfrm>
          </p:contentPart>
        </mc:Choice>
        <mc:Fallback>
          <p:pic>
            <p:nvPicPr>
              <p:cNvPr id="123" name="Input penna 122">
                <a:extLst>
                  <a:ext uri="{FF2B5EF4-FFF2-40B4-BE49-F238E27FC236}">
                    <a16:creationId xmlns:a16="http://schemas.microsoft.com/office/drawing/2014/main" id="{3D76677F-BF9D-72AA-2443-F42E7F1FD907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995414" y="2115870"/>
                <a:ext cx="13716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3F9A7CA5-4365-73D7-D1A8-AD50ED1A4F12}"/>
                  </a:ext>
                </a:extLst>
              </p14:cNvPr>
              <p14:cNvContentPartPr/>
              <p14:nvPr/>
            </p14:nvContentPartPr>
            <p14:xfrm>
              <a:off x="9158134" y="1910670"/>
              <a:ext cx="74880" cy="39240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3F9A7CA5-4365-73D7-D1A8-AD50ED1A4F12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150574" y="1903110"/>
                <a:ext cx="90000" cy="40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3">
            <p14:nvContentPartPr>
              <p14:cNvPr id="125" name="Input penna 124">
                <a:extLst>
                  <a:ext uri="{FF2B5EF4-FFF2-40B4-BE49-F238E27FC236}">
                    <a16:creationId xmlns:a16="http://schemas.microsoft.com/office/drawing/2014/main" id="{F4B497C1-50BA-D2E6-0EDC-4EF9C797A9FB}"/>
                  </a:ext>
                </a:extLst>
              </p14:cNvPr>
              <p14:cNvContentPartPr/>
              <p14:nvPr/>
            </p14:nvContentPartPr>
            <p14:xfrm>
              <a:off x="9495814" y="1943790"/>
              <a:ext cx="170280" cy="287640"/>
            </p14:xfrm>
          </p:contentPart>
        </mc:Choice>
        <mc:Fallback>
          <p:pic>
            <p:nvPicPr>
              <p:cNvPr id="125" name="Input penna 124">
                <a:extLst>
                  <a:ext uri="{FF2B5EF4-FFF2-40B4-BE49-F238E27FC236}">
                    <a16:creationId xmlns:a16="http://schemas.microsoft.com/office/drawing/2014/main" id="{F4B497C1-50BA-D2E6-0EDC-4EF9C797A9FB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9488254" y="1936230"/>
                <a:ext cx="185400" cy="30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5">
            <p14:nvContentPartPr>
              <p14:cNvPr id="126" name="Input penna 125">
                <a:extLst>
                  <a:ext uri="{FF2B5EF4-FFF2-40B4-BE49-F238E27FC236}">
                    <a16:creationId xmlns:a16="http://schemas.microsoft.com/office/drawing/2014/main" id="{6031E34D-E414-A1CD-6078-FD5C4F00A1B5}"/>
                  </a:ext>
                </a:extLst>
              </p14:cNvPr>
              <p14:cNvContentPartPr/>
              <p14:nvPr/>
            </p14:nvContentPartPr>
            <p14:xfrm>
              <a:off x="9541894" y="2192550"/>
              <a:ext cx="30240" cy="202320"/>
            </p14:xfrm>
          </p:contentPart>
        </mc:Choice>
        <mc:Fallback>
          <p:pic>
            <p:nvPicPr>
              <p:cNvPr id="126" name="Input penna 125">
                <a:extLst>
                  <a:ext uri="{FF2B5EF4-FFF2-40B4-BE49-F238E27FC236}">
                    <a16:creationId xmlns:a16="http://schemas.microsoft.com/office/drawing/2014/main" id="{6031E34D-E414-A1CD-6078-FD5C4F00A1B5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534334" y="2184990"/>
                <a:ext cx="4536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7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B2263B5B-7B6A-BED8-1548-8E336644ED19}"/>
                  </a:ext>
                </a:extLst>
              </p14:cNvPr>
              <p14:cNvContentPartPr/>
              <p14:nvPr/>
            </p14:nvContentPartPr>
            <p14:xfrm>
              <a:off x="9649894" y="2260590"/>
              <a:ext cx="54360" cy="11628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B2263B5B-7B6A-BED8-1548-8E336644ED19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9642334" y="2253030"/>
                <a:ext cx="69480" cy="13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9">
            <p14:nvContentPartPr>
              <p14:cNvPr id="128" name="Input penna 127">
                <a:extLst>
                  <a:ext uri="{FF2B5EF4-FFF2-40B4-BE49-F238E27FC236}">
                    <a16:creationId xmlns:a16="http://schemas.microsoft.com/office/drawing/2014/main" id="{8958FA47-2843-B169-A7AA-2D507C44D7EB}"/>
                  </a:ext>
                </a:extLst>
              </p14:cNvPr>
              <p14:cNvContentPartPr/>
              <p14:nvPr/>
            </p14:nvContentPartPr>
            <p14:xfrm>
              <a:off x="9231574" y="2491350"/>
              <a:ext cx="978840" cy="104400"/>
            </p14:xfrm>
          </p:contentPart>
        </mc:Choice>
        <mc:Fallback>
          <p:pic>
            <p:nvPicPr>
              <p:cNvPr id="128" name="Input penna 127">
                <a:extLst>
                  <a:ext uri="{FF2B5EF4-FFF2-40B4-BE49-F238E27FC236}">
                    <a16:creationId xmlns:a16="http://schemas.microsoft.com/office/drawing/2014/main" id="{8958FA47-2843-B169-A7AA-2D507C44D7EB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9224014" y="2483790"/>
                <a:ext cx="99396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136" name="Input penna 135">
                <a:extLst>
                  <a:ext uri="{FF2B5EF4-FFF2-40B4-BE49-F238E27FC236}">
                    <a16:creationId xmlns:a16="http://schemas.microsoft.com/office/drawing/2014/main" id="{A4E7C333-0FF1-DB21-54BD-9F4FF569A846}"/>
                  </a:ext>
                </a:extLst>
              </p14:cNvPr>
              <p14:cNvContentPartPr/>
              <p14:nvPr/>
            </p14:nvContentPartPr>
            <p14:xfrm>
              <a:off x="8006134" y="2282190"/>
              <a:ext cx="331200" cy="247680"/>
            </p14:xfrm>
          </p:contentPart>
        </mc:Choice>
        <mc:Fallback>
          <p:pic>
            <p:nvPicPr>
              <p:cNvPr id="136" name="Input penna 135">
                <a:extLst>
                  <a:ext uri="{FF2B5EF4-FFF2-40B4-BE49-F238E27FC236}">
                    <a16:creationId xmlns:a16="http://schemas.microsoft.com/office/drawing/2014/main" id="{A4E7C333-0FF1-DB21-54BD-9F4FF569A846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7998574" y="2274630"/>
                <a:ext cx="34632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3">
            <p14:nvContentPartPr>
              <p14:cNvPr id="133" name="Input penna 132">
                <a:extLst>
                  <a:ext uri="{FF2B5EF4-FFF2-40B4-BE49-F238E27FC236}">
                    <a16:creationId xmlns:a16="http://schemas.microsoft.com/office/drawing/2014/main" id="{945826F1-7D7E-6C50-82A2-E59A75813154}"/>
                  </a:ext>
                </a:extLst>
              </p14:cNvPr>
              <p14:cNvContentPartPr/>
              <p14:nvPr/>
            </p14:nvContentPartPr>
            <p14:xfrm>
              <a:off x="5074654" y="3142590"/>
              <a:ext cx="398520" cy="214200"/>
            </p14:xfrm>
          </p:contentPart>
        </mc:Choice>
        <mc:Fallback>
          <p:pic>
            <p:nvPicPr>
              <p:cNvPr id="133" name="Input penna 132">
                <a:extLst>
                  <a:ext uri="{FF2B5EF4-FFF2-40B4-BE49-F238E27FC236}">
                    <a16:creationId xmlns:a16="http://schemas.microsoft.com/office/drawing/2014/main" id="{945826F1-7D7E-6C50-82A2-E59A75813154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067094" y="3135030"/>
                <a:ext cx="41364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5">
            <p14:nvContentPartPr>
              <p14:cNvPr id="134" name="Input penna 133">
                <a:extLst>
                  <a:ext uri="{FF2B5EF4-FFF2-40B4-BE49-F238E27FC236}">
                    <a16:creationId xmlns:a16="http://schemas.microsoft.com/office/drawing/2014/main" id="{7C311D4B-30A3-67D8-372E-48370B259FAD}"/>
                  </a:ext>
                </a:extLst>
              </p14:cNvPr>
              <p14:cNvContentPartPr/>
              <p14:nvPr/>
            </p14:nvContentPartPr>
            <p14:xfrm>
              <a:off x="4915894" y="3404310"/>
              <a:ext cx="586080" cy="42120"/>
            </p14:xfrm>
          </p:contentPart>
        </mc:Choice>
        <mc:Fallback>
          <p:pic>
            <p:nvPicPr>
              <p:cNvPr id="134" name="Input penna 133">
                <a:extLst>
                  <a:ext uri="{FF2B5EF4-FFF2-40B4-BE49-F238E27FC236}">
                    <a16:creationId xmlns:a16="http://schemas.microsoft.com/office/drawing/2014/main" id="{7C311D4B-30A3-67D8-372E-48370B259FAD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4908334" y="3396750"/>
                <a:ext cx="6012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35" name="Input penna 134">
                <a:extLst>
                  <a:ext uri="{FF2B5EF4-FFF2-40B4-BE49-F238E27FC236}">
                    <a16:creationId xmlns:a16="http://schemas.microsoft.com/office/drawing/2014/main" id="{C30B6468-47D0-32D7-3137-2CA09150F797}"/>
                  </a:ext>
                </a:extLst>
              </p14:cNvPr>
              <p14:cNvContentPartPr/>
              <p14:nvPr/>
            </p14:nvContentPartPr>
            <p14:xfrm>
              <a:off x="5297134" y="3461550"/>
              <a:ext cx="41760" cy="185760"/>
            </p14:xfrm>
          </p:contentPart>
        </mc:Choice>
        <mc:Fallback>
          <p:pic>
            <p:nvPicPr>
              <p:cNvPr id="135" name="Input penna 134">
                <a:extLst>
                  <a:ext uri="{FF2B5EF4-FFF2-40B4-BE49-F238E27FC236}">
                    <a16:creationId xmlns:a16="http://schemas.microsoft.com/office/drawing/2014/main" id="{C30B6468-47D0-32D7-3137-2CA09150F797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289574" y="3454350"/>
                <a:ext cx="56880" cy="20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9">
            <p14:nvContentPartPr>
              <p14:cNvPr id="143" name="Input penna 142">
                <a:extLst>
                  <a:ext uri="{FF2B5EF4-FFF2-40B4-BE49-F238E27FC236}">
                    <a16:creationId xmlns:a16="http://schemas.microsoft.com/office/drawing/2014/main" id="{AFE8E620-9D77-1B4A-7884-A5DBD3EA9657}"/>
                  </a:ext>
                </a:extLst>
              </p14:cNvPr>
              <p14:cNvContentPartPr/>
              <p14:nvPr/>
            </p14:nvContentPartPr>
            <p14:xfrm>
              <a:off x="5107414" y="3621750"/>
              <a:ext cx="354240" cy="286560"/>
            </p14:xfrm>
          </p:contentPart>
        </mc:Choice>
        <mc:Fallback>
          <p:pic>
            <p:nvPicPr>
              <p:cNvPr id="143" name="Input penna 142">
                <a:extLst>
                  <a:ext uri="{FF2B5EF4-FFF2-40B4-BE49-F238E27FC236}">
                    <a16:creationId xmlns:a16="http://schemas.microsoft.com/office/drawing/2014/main" id="{AFE8E620-9D77-1B4A-7884-A5DBD3EA9657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099854" y="3614190"/>
                <a:ext cx="369360" cy="30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46" name="Input penna 145">
                <a:extLst>
                  <a:ext uri="{FF2B5EF4-FFF2-40B4-BE49-F238E27FC236}">
                    <a16:creationId xmlns:a16="http://schemas.microsoft.com/office/drawing/2014/main" id="{61ABB5C6-A595-96AB-90A7-C095B181863C}"/>
                  </a:ext>
                </a:extLst>
              </p14:cNvPr>
              <p14:cNvContentPartPr/>
              <p14:nvPr/>
            </p14:nvContentPartPr>
            <p14:xfrm>
              <a:off x="5615014" y="3293070"/>
              <a:ext cx="357480" cy="42120"/>
            </p14:xfrm>
          </p:contentPart>
        </mc:Choice>
        <mc:Fallback>
          <p:pic>
            <p:nvPicPr>
              <p:cNvPr id="146" name="Input penna 145">
                <a:extLst>
                  <a:ext uri="{FF2B5EF4-FFF2-40B4-BE49-F238E27FC236}">
                    <a16:creationId xmlns:a16="http://schemas.microsoft.com/office/drawing/2014/main" id="{61ABB5C6-A595-96AB-90A7-C095B181863C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607454" y="3285870"/>
                <a:ext cx="37260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47" name="Input penna 146">
                <a:extLst>
                  <a:ext uri="{FF2B5EF4-FFF2-40B4-BE49-F238E27FC236}">
                    <a16:creationId xmlns:a16="http://schemas.microsoft.com/office/drawing/2014/main" id="{4CB6C129-D131-94E5-A74B-21B0BA968434}"/>
                  </a:ext>
                </a:extLst>
              </p14:cNvPr>
              <p14:cNvContentPartPr/>
              <p14:nvPr/>
            </p14:nvContentPartPr>
            <p14:xfrm>
              <a:off x="5657494" y="3381630"/>
              <a:ext cx="123120" cy="149760"/>
            </p14:xfrm>
          </p:contentPart>
        </mc:Choice>
        <mc:Fallback>
          <p:pic>
            <p:nvPicPr>
              <p:cNvPr id="147" name="Input penna 146">
                <a:extLst>
                  <a:ext uri="{FF2B5EF4-FFF2-40B4-BE49-F238E27FC236}">
                    <a16:creationId xmlns:a16="http://schemas.microsoft.com/office/drawing/2014/main" id="{4CB6C129-D131-94E5-A74B-21B0BA968434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649934" y="3374070"/>
                <a:ext cx="138240" cy="16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5">
            <p14:nvContentPartPr>
              <p14:cNvPr id="148" name="Input penna 147">
                <a:extLst>
                  <a:ext uri="{FF2B5EF4-FFF2-40B4-BE49-F238E27FC236}">
                    <a16:creationId xmlns:a16="http://schemas.microsoft.com/office/drawing/2014/main" id="{8EF86344-C693-CA39-E317-216BE1A9FD4F}"/>
                  </a:ext>
                </a:extLst>
              </p14:cNvPr>
              <p14:cNvContentPartPr/>
              <p14:nvPr/>
            </p14:nvContentPartPr>
            <p14:xfrm>
              <a:off x="5765494" y="3405390"/>
              <a:ext cx="226800" cy="61200"/>
            </p14:xfrm>
          </p:contentPart>
        </mc:Choice>
        <mc:Fallback>
          <p:pic>
            <p:nvPicPr>
              <p:cNvPr id="148" name="Input penna 147">
                <a:extLst>
                  <a:ext uri="{FF2B5EF4-FFF2-40B4-BE49-F238E27FC236}">
                    <a16:creationId xmlns:a16="http://schemas.microsoft.com/office/drawing/2014/main" id="{8EF86344-C693-CA39-E317-216BE1A9FD4F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757934" y="3397830"/>
                <a:ext cx="2415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7">
            <p14:nvContentPartPr>
              <p14:cNvPr id="149" name="Input penna 148">
                <a:extLst>
                  <a:ext uri="{FF2B5EF4-FFF2-40B4-BE49-F238E27FC236}">
                    <a16:creationId xmlns:a16="http://schemas.microsoft.com/office/drawing/2014/main" id="{AA02EC56-EDFC-F2DE-B26A-5DA5B2B3F5E5}"/>
                  </a:ext>
                </a:extLst>
              </p14:cNvPr>
              <p14:cNvContentPartPr/>
              <p14:nvPr/>
            </p14:nvContentPartPr>
            <p14:xfrm>
              <a:off x="6029734" y="3407910"/>
              <a:ext cx="110520" cy="61200"/>
            </p14:xfrm>
          </p:contentPart>
        </mc:Choice>
        <mc:Fallback>
          <p:pic>
            <p:nvPicPr>
              <p:cNvPr id="149" name="Input penna 148">
                <a:extLst>
                  <a:ext uri="{FF2B5EF4-FFF2-40B4-BE49-F238E27FC236}">
                    <a16:creationId xmlns:a16="http://schemas.microsoft.com/office/drawing/2014/main" id="{AA02EC56-EDFC-F2DE-B26A-5DA5B2B3F5E5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022174" y="3400350"/>
                <a:ext cx="1256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9">
            <p14:nvContentPartPr>
              <p14:cNvPr id="150" name="Input penna 149">
                <a:extLst>
                  <a:ext uri="{FF2B5EF4-FFF2-40B4-BE49-F238E27FC236}">
                    <a16:creationId xmlns:a16="http://schemas.microsoft.com/office/drawing/2014/main" id="{83CE5C49-26FC-6768-4BE3-6C4F9DB02BE6}"/>
                  </a:ext>
                </a:extLst>
              </p14:cNvPr>
              <p14:cNvContentPartPr/>
              <p14:nvPr/>
            </p14:nvContentPartPr>
            <p14:xfrm>
              <a:off x="6180214" y="3306390"/>
              <a:ext cx="12960" cy="280080"/>
            </p14:xfrm>
          </p:contentPart>
        </mc:Choice>
        <mc:Fallback>
          <p:pic>
            <p:nvPicPr>
              <p:cNvPr id="150" name="Input penna 149">
                <a:extLst>
                  <a:ext uri="{FF2B5EF4-FFF2-40B4-BE49-F238E27FC236}">
                    <a16:creationId xmlns:a16="http://schemas.microsoft.com/office/drawing/2014/main" id="{83CE5C49-26FC-6768-4BE3-6C4F9DB02BE6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6172654" y="3298830"/>
                <a:ext cx="2808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151" name="Input penna 150">
                <a:extLst>
                  <a:ext uri="{FF2B5EF4-FFF2-40B4-BE49-F238E27FC236}">
                    <a16:creationId xmlns:a16="http://schemas.microsoft.com/office/drawing/2014/main" id="{AFCDD2EC-5E3A-353C-E730-AA00B27445A1}"/>
                  </a:ext>
                </a:extLst>
              </p14:cNvPr>
              <p14:cNvContentPartPr/>
              <p14:nvPr/>
            </p14:nvContentPartPr>
            <p14:xfrm>
              <a:off x="5931094" y="3661350"/>
              <a:ext cx="455040" cy="172440"/>
            </p14:xfrm>
          </p:contentPart>
        </mc:Choice>
        <mc:Fallback>
          <p:pic>
            <p:nvPicPr>
              <p:cNvPr id="151" name="Input penna 150">
                <a:extLst>
                  <a:ext uri="{FF2B5EF4-FFF2-40B4-BE49-F238E27FC236}">
                    <a16:creationId xmlns:a16="http://schemas.microsoft.com/office/drawing/2014/main" id="{AFCDD2EC-5E3A-353C-E730-AA00B27445A1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5923534" y="3653790"/>
                <a:ext cx="470160" cy="18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3">
            <p14:nvContentPartPr>
              <p14:cNvPr id="152" name="Input penna 151">
                <a:extLst>
                  <a:ext uri="{FF2B5EF4-FFF2-40B4-BE49-F238E27FC236}">
                    <a16:creationId xmlns:a16="http://schemas.microsoft.com/office/drawing/2014/main" id="{2A077337-24F5-4611-C70F-BFC66B15B567}"/>
                  </a:ext>
                </a:extLst>
              </p14:cNvPr>
              <p14:cNvContentPartPr/>
              <p14:nvPr/>
            </p14:nvContentPartPr>
            <p14:xfrm>
              <a:off x="6840454" y="3081030"/>
              <a:ext cx="533880" cy="396720"/>
            </p14:xfrm>
          </p:contentPart>
        </mc:Choice>
        <mc:Fallback>
          <p:pic>
            <p:nvPicPr>
              <p:cNvPr id="152" name="Input penna 151">
                <a:extLst>
                  <a:ext uri="{FF2B5EF4-FFF2-40B4-BE49-F238E27FC236}">
                    <a16:creationId xmlns:a16="http://schemas.microsoft.com/office/drawing/2014/main" id="{2A077337-24F5-4611-C70F-BFC66B15B56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832894" y="3073470"/>
                <a:ext cx="54900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5">
            <p14:nvContentPartPr>
              <p14:cNvPr id="153" name="Input penna 152">
                <a:extLst>
                  <a:ext uri="{FF2B5EF4-FFF2-40B4-BE49-F238E27FC236}">
                    <a16:creationId xmlns:a16="http://schemas.microsoft.com/office/drawing/2014/main" id="{551FBD6E-C6F7-D2A3-F308-FD8916199144}"/>
                  </a:ext>
                </a:extLst>
              </p14:cNvPr>
              <p14:cNvContentPartPr/>
              <p14:nvPr/>
            </p14:nvContentPartPr>
            <p14:xfrm>
              <a:off x="7390534" y="3112710"/>
              <a:ext cx="83160" cy="471240"/>
            </p14:xfrm>
          </p:contentPart>
        </mc:Choice>
        <mc:Fallback>
          <p:pic>
            <p:nvPicPr>
              <p:cNvPr id="153" name="Input penna 152">
                <a:extLst>
                  <a:ext uri="{FF2B5EF4-FFF2-40B4-BE49-F238E27FC236}">
                    <a16:creationId xmlns:a16="http://schemas.microsoft.com/office/drawing/2014/main" id="{551FBD6E-C6F7-D2A3-F308-FD8916199144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7382974" y="3105150"/>
                <a:ext cx="97920" cy="48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7">
            <p14:nvContentPartPr>
              <p14:cNvPr id="154" name="Input penna 153">
                <a:extLst>
                  <a:ext uri="{FF2B5EF4-FFF2-40B4-BE49-F238E27FC236}">
                    <a16:creationId xmlns:a16="http://schemas.microsoft.com/office/drawing/2014/main" id="{BEDD4972-30DC-94F7-7FDB-169F1604FB9C}"/>
                  </a:ext>
                </a:extLst>
              </p14:cNvPr>
              <p14:cNvContentPartPr/>
              <p14:nvPr/>
            </p14:nvContentPartPr>
            <p14:xfrm>
              <a:off x="7478014" y="3343470"/>
              <a:ext cx="213840" cy="34920"/>
            </p14:xfrm>
          </p:contentPart>
        </mc:Choice>
        <mc:Fallback>
          <p:pic>
            <p:nvPicPr>
              <p:cNvPr id="154" name="Input penna 153">
                <a:extLst>
                  <a:ext uri="{FF2B5EF4-FFF2-40B4-BE49-F238E27FC236}">
                    <a16:creationId xmlns:a16="http://schemas.microsoft.com/office/drawing/2014/main" id="{BEDD4972-30DC-94F7-7FDB-169F1604FB9C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7470454" y="3335910"/>
                <a:ext cx="228960" cy="5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155" name="Input penna 154">
                <a:extLst>
                  <a:ext uri="{FF2B5EF4-FFF2-40B4-BE49-F238E27FC236}">
                    <a16:creationId xmlns:a16="http://schemas.microsoft.com/office/drawing/2014/main" id="{44733C36-0147-018E-CD81-1430AD9E0610}"/>
                  </a:ext>
                </a:extLst>
              </p14:cNvPr>
              <p14:cNvContentPartPr/>
              <p14:nvPr/>
            </p14:nvContentPartPr>
            <p14:xfrm>
              <a:off x="7078414" y="3657750"/>
              <a:ext cx="428760" cy="229680"/>
            </p14:xfrm>
          </p:contentPart>
        </mc:Choice>
        <mc:Fallback>
          <p:pic>
            <p:nvPicPr>
              <p:cNvPr id="155" name="Input penna 154">
                <a:extLst>
                  <a:ext uri="{FF2B5EF4-FFF2-40B4-BE49-F238E27FC236}">
                    <a16:creationId xmlns:a16="http://schemas.microsoft.com/office/drawing/2014/main" id="{44733C36-0147-018E-CD81-1430AD9E0610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7070854" y="3650190"/>
                <a:ext cx="44388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156" name="Input penna 155">
                <a:extLst>
                  <a:ext uri="{FF2B5EF4-FFF2-40B4-BE49-F238E27FC236}">
                    <a16:creationId xmlns:a16="http://schemas.microsoft.com/office/drawing/2014/main" id="{83FCDA38-DA54-1D16-388F-C2D3B1841EEE}"/>
                  </a:ext>
                </a:extLst>
              </p14:cNvPr>
              <p14:cNvContentPartPr/>
              <p14:nvPr/>
            </p14:nvContentPartPr>
            <p14:xfrm>
              <a:off x="8438134" y="3137910"/>
              <a:ext cx="371160" cy="55440"/>
            </p14:xfrm>
          </p:contentPart>
        </mc:Choice>
        <mc:Fallback>
          <p:pic>
            <p:nvPicPr>
              <p:cNvPr id="156" name="Input penna 155">
                <a:extLst>
                  <a:ext uri="{FF2B5EF4-FFF2-40B4-BE49-F238E27FC236}">
                    <a16:creationId xmlns:a16="http://schemas.microsoft.com/office/drawing/2014/main" id="{83FCDA38-DA54-1D16-388F-C2D3B1841EEE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8430574" y="3130350"/>
                <a:ext cx="38628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157" name="Input penna 156">
                <a:extLst>
                  <a:ext uri="{FF2B5EF4-FFF2-40B4-BE49-F238E27FC236}">
                    <a16:creationId xmlns:a16="http://schemas.microsoft.com/office/drawing/2014/main" id="{EC5C9AA1-6C3C-3CC2-59B1-4ECA304D6884}"/>
                  </a:ext>
                </a:extLst>
              </p14:cNvPr>
              <p14:cNvContentPartPr/>
              <p14:nvPr/>
            </p14:nvContentPartPr>
            <p14:xfrm>
              <a:off x="8427694" y="3286950"/>
              <a:ext cx="340200" cy="61920"/>
            </p14:xfrm>
          </p:contentPart>
        </mc:Choice>
        <mc:Fallback>
          <p:pic>
            <p:nvPicPr>
              <p:cNvPr id="157" name="Input penna 156">
                <a:extLst>
                  <a:ext uri="{FF2B5EF4-FFF2-40B4-BE49-F238E27FC236}">
                    <a16:creationId xmlns:a16="http://schemas.microsoft.com/office/drawing/2014/main" id="{EC5C9AA1-6C3C-3CC2-59B1-4ECA304D688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8420134" y="3279390"/>
                <a:ext cx="355320" cy="7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158" name="Input penna 157">
                <a:extLst>
                  <a:ext uri="{FF2B5EF4-FFF2-40B4-BE49-F238E27FC236}">
                    <a16:creationId xmlns:a16="http://schemas.microsoft.com/office/drawing/2014/main" id="{60FBBF9E-8E11-6946-9475-BB94D665C8B4}"/>
                  </a:ext>
                </a:extLst>
              </p14:cNvPr>
              <p14:cNvContentPartPr/>
              <p14:nvPr/>
            </p14:nvContentPartPr>
            <p14:xfrm>
              <a:off x="8502214" y="3416190"/>
              <a:ext cx="284760" cy="246600"/>
            </p14:xfrm>
          </p:contentPart>
        </mc:Choice>
        <mc:Fallback>
          <p:pic>
            <p:nvPicPr>
              <p:cNvPr id="158" name="Input penna 157">
                <a:extLst>
                  <a:ext uri="{FF2B5EF4-FFF2-40B4-BE49-F238E27FC236}">
                    <a16:creationId xmlns:a16="http://schemas.microsoft.com/office/drawing/2014/main" id="{60FBBF9E-8E11-6946-9475-BB94D665C8B4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8494654" y="3408630"/>
                <a:ext cx="299880" cy="2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159" name="Input penna 158">
                <a:extLst>
                  <a:ext uri="{FF2B5EF4-FFF2-40B4-BE49-F238E27FC236}">
                    <a16:creationId xmlns:a16="http://schemas.microsoft.com/office/drawing/2014/main" id="{47880EEF-8E91-0734-BDC0-B1DDA6FFD462}"/>
                  </a:ext>
                </a:extLst>
              </p14:cNvPr>
              <p14:cNvContentPartPr/>
              <p14:nvPr/>
            </p14:nvContentPartPr>
            <p14:xfrm>
              <a:off x="8906494" y="3225030"/>
              <a:ext cx="24480" cy="440280"/>
            </p14:xfrm>
          </p:contentPart>
        </mc:Choice>
        <mc:Fallback>
          <p:pic>
            <p:nvPicPr>
              <p:cNvPr id="159" name="Input penna 158">
                <a:extLst>
                  <a:ext uri="{FF2B5EF4-FFF2-40B4-BE49-F238E27FC236}">
                    <a16:creationId xmlns:a16="http://schemas.microsoft.com/office/drawing/2014/main" id="{47880EEF-8E91-0734-BDC0-B1DDA6FFD462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8898934" y="3217470"/>
                <a:ext cx="39600" cy="45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9">
            <p14:nvContentPartPr>
              <p14:cNvPr id="160" name="Input penna 159">
                <a:extLst>
                  <a:ext uri="{FF2B5EF4-FFF2-40B4-BE49-F238E27FC236}">
                    <a16:creationId xmlns:a16="http://schemas.microsoft.com/office/drawing/2014/main" id="{8551C1EC-576F-6D16-E5BE-0701266F9082}"/>
                  </a:ext>
                </a:extLst>
              </p14:cNvPr>
              <p14:cNvContentPartPr/>
              <p14:nvPr/>
            </p14:nvContentPartPr>
            <p14:xfrm>
              <a:off x="8882374" y="3491430"/>
              <a:ext cx="170280" cy="131760"/>
            </p14:xfrm>
          </p:contentPart>
        </mc:Choice>
        <mc:Fallback>
          <p:pic>
            <p:nvPicPr>
              <p:cNvPr id="160" name="Input penna 159">
                <a:extLst>
                  <a:ext uri="{FF2B5EF4-FFF2-40B4-BE49-F238E27FC236}">
                    <a16:creationId xmlns:a16="http://schemas.microsoft.com/office/drawing/2014/main" id="{8551C1EC-576F-6D16-E5BE-0701266F9082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8874814" y="3483870"/>
                <a:ext cx="18540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1">
            <p14:nvContentPartPr>
              <p14:cNvPr id="161" name="Input penna 160">
                <a:extLst>
                  <a:ext uri="{FF2B5EF4-FFF2-40B4-BE49-F238E27FC236}">
                    <a16:creationId xmlns:a16="http://schemas.microsoft.com/office/drawing/2014/main" id="{85937097-8718-1BB5-5173-D7CC0FD8867C}"/>
                  </a:ext>
                </a:extLst>
              </p14:cNvPr>
              <p14:cNvContentPartPr/>
              <p14:nvPr/>
            </p14:nvContentPartPr>
            <p14:xfrm>
              <a:off x="9106654" y="3173910"/>
              <a:ext cx="64800" cy="563040"/>
            </p14:xfrm>
          </p:contentPart>
        </mc:Choice>
        <mc:Fallback>
          <p:pic>
            <p:nvPicPr>
              <p:cNvPr id="161" name="Input penna 160">
                <a:extLst>
                  <a:ext uri="{FF2B5EF4-FFF2-40B4-BE49-F238E27FC236}">
                    <a16:creationId xmlns:a16="http://schemas.microsoft.com/office/drawing/2014/main" id="{85937097-8718-1BB5-5173-D7CC0FD8867C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9099094" y="3166350"/>
                <a:ext cx="79920" cy="5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3">
            <p14:nvContentPartPr>
              <p14:cNvPr id="162" name="Input penna 161">
                <a:extLst>
                  <a:ext uri="{FF2B5EF4-FFF2-40B4-BE49-F238E27FC236}">
                    <a16:creationId xmlns:a16="http://schemas.microsoft.com/office/drawing/2014/main" id="{4841DBA9-A075-9E68-DE8B-D39A0971AD2B}"/>
                  </a:ext>
                </a:extLst>
              </p14:cNvPr>
              <p14:cNvContentPartPr/>
              <p14:nvPr/>
            </p14:nvContentPartPr>
            <p14:xfrm>
              <a:off x="9397894" y="3231150"/>
              <a:ext cx="322200" cy="255600"/>
            </p14:xfrm>
          </p:contentPart>
        </mc:Choice>
        <mc:Fallback>
          <p:pic>
            <p:nvPicPr>
              <p:cNvPr id="162" name="Input penna 161">
                <a:extLst>
                  <a:ext uri="{FF2B5EF4-FFF2-40B4-BE49-F238E27FC236}">
                    <a16:creationId xmlns:a16="http://schemas.microsoft.com/office/drawing/2014/main" id="{4841DBA9-A075-9E68-DE8B-D39A0971AD2B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9390694" y="3223590"/>
                <a:ext cx="33732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5">
            <p14:nvContentPartPr>
              <p14:cNvPr id="163" name="Input penna 162">
                <a:extLst>
                  <a:ext uri="{FF2B5EF4-FFF2-40B4-BE49-F238E27FC236}">
                    <a16:creationId xmlns:a16="http://schemas.microsoft.com/office/drawing/2014/main" id="{F58322E7-9539-DD65-7D6D-289FDFF10318}"/>
                  </a:ext>
                </a:extLst>
              </p14:cNvPr>
              <p14:cNvContentPartPr/>
              <p14:nvPr/>
            </p14:nvContentPartPr>
            <p14:xfrm>
              <a:off x="9468094" y="3489270"/>
              <a:ext cx="59040" cy="263160"/>
            </p14:xfrm>
          </p:contentPart>
        </mc:Choice>
        <mc:Fallback>
          <p:pic>
            <p:nvPicPr>
              <p:cNvPr id="163" name="Input penna 162">
                <a:extLst>
                  <a:ext uri="{FF2B5EF4-FFF2-40B4-BE49-F238E27FC236}">
                    <a16:creationId xmlns:a16="http://schemas.microsoft.com/office/drawing/2014/main" id="{F58322E7-9539-DD65-7D6D-289FDFF10318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9460894" y="3481710"/>
                <a:ext cx="7416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7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18CB0B47-97CA-EFA0-2F9A-8892F880C0BD}"/>
                  </a:ext>
                </a:extLst>
              </p14:cNvPr>
              <p14:cNvContentPartPr/>
              <p14:nvPr/>
            </p14:nvContentPartPr>
            <p14:xfrm>
              <a:off x="9603814" y="3561990"/>
              <a:ext cx="22320" cy="13788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18CB0B47-97CA-EFA0-2F9A-8892F880C0BD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9596254" y="3554430"/>
                <a:ext cx="37440" cy="15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9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C20ACBC5-EAE3-073E-F12C-35B179353865}"/>
                  </a:ext>
                </a:extLst>
              </p14:cNvPr>
              <p14:cNvContentPartPr/>
              <p14:nvPr/>
            </p14:nvContentPartPr>
            <p14:xfrm>
              <a:off x="9220054" y="3775110"/>
              <a:ext cx="1069560" cy="15300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C20ACBC5-EAE3-073E-F12C-35B179353865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9212494" y="3767550"/>
                <a:ext cx="108468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1">
            <p14:nvContentPartPr>
              <p14:cNvPr id="172" name="Input penna 171">
                <a:extLst>
                  <a:ext uri="{FF2B5EF4-FFF2-40B4-BE49-F238E27FC236}">
                    <a16:creationId xmlns:a16="http://schemas.microsoft.com/office/drawing/2014/main" id="{1FF891BE-F067-A925-1886-794147A631C2}"/>
                  </a:ext>
                </a:extLst>
              </p14:cNvPr>
              <p14:cNvContentPartPr/>
              <p14:nvPr/>
            </p14:nvContentPartPr>
            <p14:xfrm>
              <a:off x="7172374" y="4315110"/>
              <a:ext cx="29880" cy="398160"/>
            </p14:xfrm>
          </p:contentPart>
        </mc:Choice>
        <mc:Fallback>
          <p:pic>
            <p:nvPicPr>
              <p:cNvPr id="172" name="Input penna 171">
                <a:extLst>
                  <a:ext uri="{FF2B5EF4-FFF2-40B4-BE49-F238E27FC236}">
                    <a16:creationId xmlns:a16="http://schemas.microsoft.com/office/drawing/2014/main" id="{1FF891BE-F067-A925-1886-794147A631C2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164814" y="4307550"/>
                <a:ext cx="4464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3">
            <p14:nvContentPartPr>
              <p14:cNvPr id="173" name="Input penna 172">
                <a:extLst>
                  <a:ext uri="{FF2B5EF4-FFF2-40B4-BE49-F238E27FC236}">
                    <a16:creationId xmlns:a16="http://schemas.microsoft.com/office/drawing/2014/main" id="{4A50ABF3-8DA2-CE30-5891-4B9B387B8D3F}"/>
                  </a:ext>
                </a:extLst>
              </p14:cNvPr>
              <p14:cNvContentPartPr/>
              <p14:nvPr/>
            </p14:nvContentPartPr>
            <p14:xfrm>
              <a:off x="7152934" y="4276590"/>
              <a:ext cx="327240" cy="410400"/>
            </p14:xfrm>
          </p:contentPart>
        </mc:Choice>
        <mc:Fallback>
          <p:pic>
            <p:nvPicPr>
              <p:cNvPr id="173" name="Input penna 172">
                <a:extLst>
                  <a:ext uri="{FF2B5EF4-FFF2-40B4-BE49-F238E27FC236}">
                    <a16:creationId xmlns:a16="http://schemas.microsoft.com/office/drawing/2014/main" id="{4A50ABF3-8DA2-CE30-5891-4B9B387B8D3F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7145374" y="4269030"/>
                <a:ext cx="34236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74" name="Input penna 173">
                <a:extLst>
                  <a:ext uri="{FF2B5EF4-FFF2-40B4-BE49-F238E27FC236}">
                    <a16:creationId xmlns:a16="http://schemas.microsoft.com/office/drawing/2014/main" id="{626712AF-8049-31B6-2E1B-E0751128252A}"/>
                  </a:ext>
                </a:extLst>
              </p14:cNvPr>
              <p14:cNvContentPartPr/>
              <p14:nvPr/>
            </p14:nvContentPartPr>
            <p14:xfrm>
              <a:off x="7290814" y="4611390"/>
              <a:ext cx="40680" cy="183240"/>
            </p14:xfrm>
          </p:contentPart>
        </mc:Choice>
        <mc:Fallback>
          <p:pic>
            <p:nvPicPr>
              <p:cNvPr id="174" name="Input penna 173">
                <a:extLst>
                  <a:ext uri="{FF2B5EF4-FFF2-40B4-BE49-F238E27FC236}">
                    <a16:creationId xmlns:a16="http://schemas.microsoft.com/office/drawing/2014/main" id="{626712AF-8049-31B6-2E1B-E0751128252A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7283254" y="4603830"/>
                <a:ext cx="5544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75" name="Input penna 174">
                <a:extLst>
                  <a:ext uri="{FF2B5EF4-FFF2-40B4-BE49-F238E27FC236}">
                    <a16:creationId xmlns:a16="http://schemas.microsoft.com/office/drawing/2014/main" id="{31A6B036-C939-A19D-EB59-CA1B55B8D9C1}"/>
                  </a:ext>
                </a:extLst>
              </p14:cNvPr>
              <p14:cNvContentPartPr/>
              <p14:nvPr/>
            </p14:nvContentPartPr>
            <p14:xfrm>
              <a:off x="7052854" y="4712910"/>
              <a:ext cx="446040" cy="112680"/>
            </p14:xfrm>
          </p:contentPart>
        </mc:Choice>
        <mc:Fallback>
          <p:pic>
            <p:nvPicPr>
              <p:cNvPr id="175" name="Input penna 174">
                <a:extLst>
                  <a:ext uri="{FF2B5EF4-FFF2-40B4-BE49-F238E27FC236}">
                    <a16:creationId xmlns:a16="http://schemas.microsoft.com/office/drawing/2014/main" id="{31A6B036-C939-A19D-EB59-CA1B55B8D9C1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7045654" y="4705350"/>
                <a:ext cx="461160" cy="12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76" name="Input penna 175">
                <a:extLst>
                  <a:ext uri="{FF2B5EF4-FFF2-40B4-BE49-F238E27FC236}">
                    <a16:creationId xmlns:a16="http://schemas.microsoft.com/office/drawing/2014/main" id="{B5E4EEF4-6011-DCC7-A724-973D55ACBCF4}"/>
                  </a:ext>
                </a:extLst>
              </p14:cNvPr>
              <p14:cNvContentPartPr/>
              <p14:nvPr/>
            </p14:nvContentPartPr>
            <p14:xfrm>
              <a:off x="7056454" y="4823430"/>
              <a:ext cx="343800" cy="438480"/>
            </p14:xfrm>
          </p:contentPart>
        </mc:Choice>
        <mc:Fallback>
          <p:pic>
            <p:nvPicPr>
              <p:cNvPr id="176" name="Input penna 175">
                <a:extLst>
                  <a:ext uri="{FF2B5EF4-FFF2-40B4-BE49-F238E27FC236}">
                    <a16:creationId xmlns:a16="http://schemas.microsoft.com/office/drawing/2014/main" id="{B5E4EEF4-6011-DCC7-A724-973D55ACBCF4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7048894" y="4815870"/>
                <a:ext cx="35892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77" name="Input penna 176">
                <a:extLst>
                  <a:ext uri="{FF2B5EF4-FFF2-40B4-BE49-F238E27FC236}">
                    <a16:creationId xmlns:a16="http://schemas.microsoft.com/office/drawing/2014/main" id="{5D9A698D-5E74-ED01-6D4D-3974AEE5780E}"/>
                  </a:ext>
                </a:extLst>
              </p14:cNvPr>
              <p14:cNvContentPartPr/>
              <p14:nvPr/>
            </p14:nvContentPartPr>
            <p14:xfrm>
              <a:off x="7257334" y="4933950"/>
              <a:ext cx="203760" cy="278640"/>
            </p14:xfrm>
          </p:contentPart>
        </mc:Choice>
        <mc:Fallback>
          <p:pic>
            <p:nvPicPr>
              <p:cNvPr id="177" name="Input penna 176">
                <a:extLst>
                  <a:ext uri="{FF2B5EF4-FFF2-40B4-BE49-F238E27FC236}">
                    <a16:creationId xmlns:a16="http://schemas.microsoft.com/office/drawing/2014/main" id="{5D9A698D-5E74-ED01-6D4D-3974AEE5780E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7249774" y="4926390"/>
                <a:ext cx="218880" cy="29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80" name="Input penna 179">
                <a:extLst>
                  <a:ext uri="{FF2B5EF4-FFF2-40B4-BE49-F238E27FC236}">
                    <a16:creationId xmlns:a16="http://schemas.microsoft.com/office/drawing/2014/main" id="{1670AD1F-CEF5-69D6-F4D8-16C43C9BA507}"/>
                  </a:ext>
                </a:extLst>
              </p14:cNvPr>
              <p14:cNvContentPartPr/>
              <p14:nvPr/>
            </p14:nvContentPartPr>
            <p14:xfrm>
              <a:off x="6658654" y="2866470"/>
              <a:ext cx="98280" cy="2171880"/>
            </p14:xfrm>
          </p:contentPart>
        </mc:Choice>
        <mc:Fallback>
          <p:pic>
            <p:nvPicPr>
              <p:cNvPr id="180" name="Input penna 179">
                <a:extLst>
                  <a:ext uri="{FF2B5EF4-FFF2-40B4-BE49-F238E27FC236}">
                    <a16:creationId xmlns:a16="http://schemas.microsoft.com/office/drawing/2014/main" id="{1670AD1F-CEF5-69D6-F4D8-16C43C9BA507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651094" y="2858910"/>
                <a:ext cx="113400" cy="218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181" name="Input penna 180">
                <a:extLst>
                  <a:ext uri="{FF2B5EF4-FFF2-40B4-BE49-F238E27FC236}">
                    <a16:creationId xmlns:a16="http://schemas.microsoft.com/office/drawing/2014/main" id="{3E31B3AE-4C44-24E9-B10D-3D3E74C810C1}"/>
                  </a:ext>
                </a:extLst>
              </p14:cNvPr>
              <p14:cNvContentPartPr/>
              <p14:nvPr/>
            </p14:nvContentPartPr>
            <p14:xfrm>
              <a:off x="6598174" y="2728230"/>
              <a:ext cx="1531440" cy="2760840"/>
            </p14:xfrm>
          </p:contentPart>
        </mc:Choice>
        <mc:Fallback>
          <p:pic>
            <p:nvPicPr>
              <p:cNvPr id="181" name="Input penna 180">
                <a:extLst>
                  <a:ext uri="{FF2B5EF4-FFF2-40B4-BE49-F238E27FC236}">
                    <a16:creationId xmlns:a16="http://schemas.microsoft.com/office/drawing/2014/main" id="{3E31B3AE-4C44-24E9-B10D-3D3E74C810C1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6590614" y="2720670"/>
                <a:ext cx="1546560" cy="27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184" name="Input penna 183">
                <a:extLst>
                  <a:ext uri="{FF2B5EF4-FFF2-40B4-BE49-F238E27FC236}">
                    <a16:creationId xmlns:a16="http://schemas.microsoft.com/office/drawing/2014/main" id="{A5C05FD7-9A54-DA32-B6B8-8ACAAD7CBAF7}"/>
                  </a:ext>
                </a:extLst>
              </p14:cNvPr>
              <p14:cNvContentPartPr/>
              <p14:nvPr/>
            </p14:nvContentPartPr>
            <p14:xfrm>
              <a:off x="5122534" y="4239510"/>
              <a:ext cx="290880" cy="374760"/>
            </p14:xfrm>
          </p:contentPart>
        </mc:Choice>
        <mc:Fallback>
          <p:pic>
            <p:nvPicPr>
              <p:cNvPr id="184" name="Input penna 183">
                <a:extLst>
                  <a:ext uri="{FF2B5EF4-FFF2-40B4-BE49-F238E27FC236}">
                    <a16:creationId xmlns:a16="http://schemas.microsoft.com/office/drawing/2014/main" id="{A5C05FD7-9A54-DA32-B6B8-8ACAAD7CBAF7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5114974" y="4231950"/>
                <a:ext cx="306000" cy="38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185" name="Input penna 184">
                <a:extLst>
                  <a:ext uri="{FF2B5EF4-FFF2-40B4-BE49-F238E27FC236}">
                    <a16:creationId xmlns:a16="http://schemas.microsoft.com/office/drawing/2014/main" id="{24A0055A-B123-E980-8096-34D63E060A8F}"/>
                  </a:ext>
                </a:extLst>
              </p14:cNvPr>
              <p14:cNvContentPartPr/>
              <p14:nvPr/>
            </p14:nvContentPartPr>
            <p14:xfrm>
              <a:off x="4960534" y="4605990"/>
              <a:ext cx="412560" cy="88200"/>
            </p14:xfrm>
          </p:contentPart>
        </mc:Choice>
        <mc:Fallback>
          <p:pic>
            <p:nvPicPr>
              <p:cNvPr id="185" name="Input penna 184">
                <a:extLst>
                  <a:ext uri="{FF2B5EF4-FFF2-40B4-BE49-F238E27FC236}">
                    <a16:creationId xmlns:a16="http://schemas.microsoft.com/office/drawing/2014/main" id="{24A0055A-B123-E980-8096-34D63E060A8F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4952974" y="4598430"/>
                <a:ext cx="42768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1">
            <p14:nvContentPartPr>
              <p14:cNvPr id="186" name="Input penna 185">
                <a:extLst>
                  <a:ext uri="{FF2B5EF4-FFF2-40B4-BE49-F238E27FC236}">
                    <a16:creationId xmlns:a16="http://schemas.microsoft.com/office/drawing/2014/main" id="{A4441D2C-7C06-8373-1531-DCDBB01C5691}"/>
                  </a:ext>
                </a:extLst>
              </p14:cNvPr>
              <p14:cNvContentPartPr/>
              <p14:nvPr/>
            </p14:nvContentPartPr>
            <p14:xfrm>
              <a:off x="5245294" y="4701030"/>
              <a:ext cx="8280" cy="123480"/>
            </p14:xfrm>
          </p:contentPart>
        </mc:Choice>
        <mc:Fallback>
          <p:pic>
            <p:nvPicPr>
              <p:cNvPr id="186" name="Input penna 185">
                <a:extLst>
                  <a:ext uri="{FF2B5EF4-FFF2-40B4-BE49-F238E27FC236}">
                    <a16:creationId xmlns:a16="http://schemas.microsoft.com/office/drawing/2014/main" id="{A4441D2C-7C06-8373-1531-DCDBB01C5691}"/>
                  </a:ext>
                </a:extLst>
              </p:cNvPr>
              <p:cNvPicPr/>
              <p:nvPr/>
            </p:nvPicPr>
            <p:blipFill>
              <a:blip r:embed="rId152"/>
              <a:stretch>
                <a:fillRect/>
              </a:stretch>
            </p:blipFill>
            <p:spPr>
              <a:xfrm>
                <a:off x="5237734" y="4693470"/>
                <a:ext cx="23400" cy="1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187" name="Input penna 186">
                <a:extLst>
                  <a:ext uri="{FF2B5EF4-FFF2-40B4-BE49-F238E27FC236}">
                    <a16:creationId xmlns:a16="http://schemas.microsoft.com/office/drawing/2014/main" id="{8D71D42E-FF31-97EA-1D81-DDCAD01F1F71}"/>
                  </a:ext>
                </a:extLst>
              </p14:cNvPr>
              <p14:cNvContentPartPr/>
              <p14:nvPr/>
            </p14:nvContentPartPr>
            <p14:xfrm>
              <a:off x="5101654" y="4889670"/>
              <a:ext cx="335880" cy="156960"/>
            </p14:xfrm>
          </p:contentPart>
        </mc:Choice>
        <mc:Fallback>
          <p:pic>
            <p:nvPicPr>
              <p:cNvPr id="187" name="Input penna 186">
                <a:extLst>
                  <a:ext uri="{FF2B5EF4-FFF2-40B4-BE49-F238E27FC236}">
                    <a16:creationId xmlns:a16="http://schemas.microsoft.com/office/drawing/2014/main" id="{8D71D42E-FF31-97EA-1D81-DDCAD01F1F71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5094094" y="4882110"/>
                <a:ext cx="35064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188" name="Input penna 187">
                <a:extLst>
                  <a:ext uri="{FF2B5EF4-FFF2-40B4-BE49-F238E27FC236}">
                    <a16:creationId xmlns:a16="http://schemas.microsoft.com/office/drawing/2014/main" id="{9A150EB0-1C0E-FEDF-C784-DBC5FC67B913}"/>
                  </a:ext>
                </a:extLst>
              </p14:cNvPr>
              <p14:cNvContentPartPr/>
              <p14:nvPr/>
            </p14:nvContentPartPr>
            <p14:xfrm>
              <a:off x="5501614" y="4429590"/>
              <a:ext cx="376920" cy="122400"/>
            </p14:xfrm>
          </p:contentPart>
        </mc:Choice>
        <mc:Fallback>
          <p:pic>
            <p:nvPicPr>
              <p:cNvPr id="188" name="Input penna 187">
                <a:extLst>
                  <a:ext uri="{FF2B5EF4-FFF2-40B4-BE49-F238E27FC236}">
                    <a16:creationId xmlns:a16="http://schemas.microsoft.com/office/drawing/2014/main" id="{9A150EB0-1C0E-FEDF-C784-DBC5FC67B913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5494054" y="4422030"/>
                <a:ext cx="392040" cy="13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7">
            <p14:nvContentPartPr>
              <p14:cNvPr id="189" name="Input penna 188">
                <a:extLst>
                  <a:ext uri="{FF2B5EF4-FFF2-40B4-BE49-F238E27FC236}">
                    <a16:creationId xmlns:a16="http://schemas.microsoft.com/office/drawing/2014/main" id="{13087923-CF63-C613-D135-6F2BB2BBBF35}"/>
                  </a:ext>
                </a:extLst>
              </p14:cNvPr>
              <p14:cNvContentPartPr/>
              <p14:nvPr/>
            </p14:nvContentPartPr>
            <p14:xfrm>
              <a:off x="5461294" y="4534710"/>
              <a:ext cx="213840" cy="268200"/>
            </p14:xfrm>
          </p:contentPart>
        </mc:Choice>
        <mc:Fallback>
          <p:pic>
            <p:nvPicPr>
              <p:cNvPr id="189" name="Input penna 188">
                <a:extLst>
                  <a:ext uri="{FF2B5EF4-FFF2-40B4-BE49-F238E27FC236}">
                    <a16:creationId xmlns:a16="http://schemas.microsoft.com/office/drawing/2014/main" id="{13087923-CF63-C613-D135-6F2BB2BBBF35}"/>
                  </a:ext>
                </a:extLst>
              </p:cNvPr>
              <p:cNvPicPr/>
              <p:nvPr/>
            </p:nvPicPr>
            <p:blipFill>
              <a:blip r:embed="rId158"/>
              <a:stretch>
                <a:fillRect/>
              </a:stretch>
            </p:blipFill>
            <p:spPr>
              <a:xfrm>
                <a:off x="5453734" y="4527150"/>
                <a:ext cx="228960" cy="28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9">
            <p14:nvContentPartPr>
              <p14:cNvPr id="190" name="Input penna 189">
                <a:extLst>
                  <a:ext uri="{FF2B5EF4-FFF2-40B4-BE49-F238E27FC236}">
                    <a16:creationId xmlns:a16="http://schemas.microsoft.com/office/drawing/2014/main" id="{B1EFF9E8-3A31-F571-C119-36ADBD473786}"/>
                  </a:ext>
                </a:extLst>
              </p14:cNvPr>
              <p14:cNvContentPartPr/>
              <p14:nvPr/>
            </p14:nvContentPartPr>
            <p14:xfrm>
              <a:off x="5579374" y="4620750"/>
              <a:ext cx="296640" cy="52920"/>
            </p14:xfrm>
          </p:contentPart>
        </mc:Choice>
        <mc:Fallback>
          <p:pic>
            <p:nvPicPr>
              <p:cNvPr id="190" name="Input penna 189">
                <a:extLst>
                  <a:ext uri="{FF2B5EF4-FFF2-40B4-BE49-F238E27FC236}">
                    <a16:creationId xmlns:a16="http://schemas.microsoft.com/office/drawing/2014/main" id="{B1EFF9E8-3A31-F571-C119-36ADBD473786}"/>
                  </a:ext>
                </a:extLst>
              </p:cNvPr>
              <p:cNvPicPr/>
              <p:nvPr/>
            </p:nvPicPr>
            <p:blipFill>
              <a:blip r:embed="rId160"/>
              <a:stretch>
                <a:fillRect/>
              </a:stretch>
            </p:blipFill>
            <p:spPr>
              <a:xfrm>
                <a:off x="5572174" y="4613190"/>
                <a:ext cx="3117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1">
            <p14:nvContentPartPr>
              <p14:cNvPr id="191" name="Input penna 190">
                <a:extLst>
                  <a:ext uri="{FF2B5EF4-FFF2-40B4-BE49-F238E27FC236}">
                    <a16:creationId xmlns:a16="http://schemas.microsoft.com/office/drawing/2014/main" id="{238E579A-8696-6311-696A-5F58511CF77E}"/>
                  </a:ext>
                </a:extLst>
              </p14:cNvPr>
              <p14:cNvContentPartPr/>
              <p14:nvPr/>
            </p14:nvContentPartPr>
            <p14:xfrm>
              <a:off x="5800054" y="4624350"/>
              <a:ext cx="200160" cy="76680"/>
            </p14:xfrm>
          </p:contentPart>
        </mc:Choice>
        <mc:Fallback>
          <p:pic>
            <p:nvPicPr>
              <p:cNvPr id="191" name="Input penna 190">
                <a:extLst>
                  <a:ext uri="{FF2B5EF4-FFF2-40B4-BE49-F238E27FC236}">
                    <a16:creationId xmlns:a16="http://schemas.microsoft.com/office/drawing/2014/main" id="{238E579A-8696-6311-696A-5F58511CF77E}"/>
                  </a:ext>
                </a:extLst>
              </p:cNvPr>
              <p:cNvPicPr/>
              <p:nvPr/>
            </p:nvPicPr>
            <p:blipFill>
              <a:blip r:embed="rId162"/>
              <a:stretch>
                <a:fillRect/>
              </a:stretch>
            </p:blipFill>
            <p:spPr>
              <a:xfrm>
                <a:off x="5792494" y="4616790"/>
                <a:ext cx="215280" cy="9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3">
            <p14:nvContentPartPr>
              <p14:cNvPr id="192" name="Input penna 191">
                <a:extLst>
                  <a:ext uri="{FF2B5EF4-FFF2-40B4-BE49-F238E27FC236}">
                    <a16:creationId xmlns:a16="http://schemas.microsoft.com/office/drawing/2014/main" id="{704ABCBF-522A-A335-F017-02825218E392}"/>
                  </a:ext>
                </a:extLst>
              </p14:cNvPr>
              <p14:cNvContentPartPr/>
              <p14:nvPr/>
            </p14:nvContentPartPr>
            <p14:xfrm>
              <a:off x="6064294" y="4455870"/>
              <a:ext cx="53280" cy="258480"/>
            </p14:xfrm>
          </p:contentPart>
        </mc:Choice>
        <mc:Fallback>
          <p:pic>
            <p:nvPicPr>
              <p:cNvPr id="192" name="Input penna 191">
                <a:extLst>
                  <a:ext uri="{FF2B5EF4-FFF2-40B4-BE49-F238E27FC236}">
                    <a16:creationId xmlns:a16="http://schemas.microsoft.com/office/drawing/2014/main" id="{704ABCBF-522A-A335-F017-02825218E392}"/>
                  </a:ext>
                </a:extLst>
              </p:cNvPr>
              <p:cNvPicPr/>
              <p:nvPr/>
            </p:nvPicPr>
            <p:blipFill>
              <a:blip r:embed="rId164"/>
              <a:stretch>
                <a:fillRect/>
              </a:stretch>
            </p:blipFill>
            <p:spPr>
              <a:xfrm>
                <a:off x="6056734" y="4448310"/>
                <a:ext cx="68400" cy="27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5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89FC65DE-23D1-4F2E-3302-C66E9D6249BC}"/>
                  </a:ext>
                </a:extLst>
              </p14:cNvPr>
              <p14:cNvContentPartPr/>
              <p14:nvPr/>
            </p14:nvContentPartPr>
            <p14:xfrm>
              <a:off x="5681614" y="4895790"/>
              <a:ext cx="485280" cy="22320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89FC65DE-23D1-4F2E-3302-C66E9D6249BC}"/>
                  </a:ext>
                </a:extLst>
              </p:cNvPr>
              <p:cNvPicPr/>
              <p:nvPr/>
            </p:nvPicPr>
            <p:blipFill>
              <a:blip r:embed="rId166"/>
              <a:stretch>
                <a:fillRect/>
              </a:stretch>
            </p:blipFill>
            <p:spPr>
              <a:xfrm>
                <a:off x="5674054" y="4888230"/>
                <a:ext cx="50040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96" name="Input penna 195">
                <a:extLst>
                  <a:ext uri="{FF2B5EF4-FFF2-40B4-BE49-F238E27FC236}">
                    <a16:creationId xmlns:a16="http://schemas.microsoft.com/office/drawing/2014/main" id="{CA64A58E-A020-B9E1-ECDC-9DC666A4A1F5}"/>
                  </a:ext>
                </a:extLst>
              </p14:cNvPr>
              <p14:cNvContentPartPr/>
              <p14:nvPr/>
            </p14:nvContentPartPr>
            <p14:xfrm>
              <a:off x="8571334" y="4433190"/>
              <a:ext cx="377280" cy="31320"/>
            </p14:xfrm>
          </p:contentPart>
        </mc:Choice>
        <mc:Fallback>
          <p:pic>
            <p:nvPicPr>
              <p:cNvPr id="196" name="Input penna 195">
                <a:extLst>
                  <a:ext uri="{FF2B5EF4-FFF2-40B4-BE49-F238E27FC236}">
                    <a16:creationId xmlns:a16="http://schemas.microsoft.com/office/drawing/2014/main" id="{CA64A58E-A020-B9E1-ECDC-9DC666A4A1F5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8563774" y="4425630"/>
                <a:ext cx="392400" cy="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97" name="Input penna 196">
                <a:extLst>
                  <a:ext uri="{FF2B5EF4-FFF2-40B4-BE49-F238E27FC236}">
                    <a16:creationId xmlns:a16="http://schemas.microsoft.com/office/drawing/2014/main" id="{F54FFE21-B250-58BA-AB3B-2725D3158EBC}"/>
                  </a:ext>
                </a:extLst>
              </p14:cNvPr>
              <p14:cNvContentPartPr/>
              <p14:nvPr/>
            </p14:nvContentPartPr>
            <p14:xfrm>
              <a:off x="8565574" y="4510230"/>
              <a:ext cx="274680" cy="103680"/>
            </p14:xfrm>
          </p:contentPart>
        </mc:Choice>
        <mc:Fallback>
          <p:pic>
            <p:nvPicPr>
              <p:cNvPr id="197" name="Input penna 196">
                <a:extLst>
                  <a:ext uri="{FF2B5EF4-FFF2-40B4-BE49-F238E27FC236}">
                    <a16:creationId xmlns:a16="http://schemas.microsoft.com/office/drawing/2014/main" id="{F54FFE21-B250-58BA-AB3B-2725D3158EBC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8558014" y="4502670"/>
                <a:ext cx="28980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98" name="Input penna 197">
                <a:extLst>
                  <a:ext uri="{FF2B5EF4-FFF2-40B4-BE49-F238E27FC236}">
                    <a16:creationId xmlns:a16="http://schemas.microsoft.com/office/drawing/2014/main" id="{B2EAACFF-01D6-45D5-4ECA-DE7B0B886966}"/>
                  </a:ext>
                </a:extLst>
              </p14:cNvPr>
              <p14:cNvContentPartPr/>
              <p14:nvPr/>
            </p14:nvContentPartPr>
            <p14:xfrm>
              <a:off x="8679334" y="4510230"/>
              <a:ext cx="276120" cy="299160"/>
            </p14:xfrm>
          </p:contentPart>
        </mc:Choice>
        <mc:Fallback>
          <p:pic>
            <p:nvPicPr>
              <p:cNvPr id="198" name="Input penna 197">
                <a:extLst>
                  <a:ext uri="{FF2B5EF4-FFF2-40B4-BE49-F238E27FC236}">
                    <a16:creationId xmlns:a16="http://schemas.microsoft.com/office/drawing/2014/main" id="{B2EAACFF-01D6-45D5-4ECA-DE7B0B886966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8671774" y="4502670"/>
                <a:ext cx="291240" cy="31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3">
            <p14:nvContentPartPr>
              <p14:cNvPr id="199" name="Input penna 198">
                <a:extLst>
                  <a:ext uri="{FF2B5EF4-FFF2-40B4-BE49-F238E27FC236}">
                    <a16:creationId xmlns:a16="http://schemas.microsoft.com/office/drawing/2014/main" id="{7DC8B97A-9D76-7EB3-6EC2-3E0ECE2412B5}"/>
                  </a:ext>
                </a:extLst>
              </p14:cNvPr>
              <p14:cNvContentPartPr/>
              <p14:nvPr/>
            </p14:nvContentPartPr>
            <p14:xfrm>
              <a:off x="9038614" y="4342470"/>
              <a:ext cx="132480" cy="503280"/>
            </p14:xfrm>
          </p:contentPart>
        </mc:Choice>
        <mc:Fallback>
          <p:pic>
            <p:nvPicPr>
              <p:cNvPr id="199" name="Input penna 198">
                <a:extLst>
                  <a:ext uri="{FF2B5EF4-FFF2-40B4-BE49-F238E27FC236}">
                    <a16:creationId xmlns:a16="http://schemas.microsoft.com/office/drawing/2014/main" id="{7DC8B97A-9D76-7EB3-6EC2-3E0ECE2412B5}"/>
                  </a:ext>
                </a:extLst>
              </p:cNvPr>
              <p:cNvPicPr/>
              <p:nvPr/>
            </p:nvPicPr>
            <p:blipFill>
              <a:blip r:embed="rId174"/>
              <a:stretch>
                <a:fillRect/>
              </a:stretch>
            </p:blipFill>
            <p:spPr>
              <a:xfrm>
                <a:off x="9031054" y="4334910"/>
                <a:ext cx="147600" cy="51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5">
            <p14:nvContentPartPr>
              <p14:cNvPr id="200" name="Input penna 199">
                <a:extLst>
                  <a:ext uri="{FF2B5EF4-FFF2-40B4-BE49-F238E27FC236}">
                    <a16:creationId xmlns:a16="http://schemas.microsoft.com/office/drawing/2014/main" id="{9D359C65-D071-2F8B-5021-9E3AFAEF81A2}"/>
                  </a:ext>
                </a:extLst>
              </p14:cNvPr>
              <p14:cNvContentPartPr/>
              <p14:nvPr/>
            </p14:nvContentPartPr>
            <p14:xfrm>
              <a:off x="9101974" y="4708230"/>
              <a:ext cx="138240" cy="67320"/>
            </p14:xfrm>
          </p:contentPart>
        </mc:Choice>
        <mc:Fallback>
          <p:pic>
            <p:nvPicPr>
              <p:cNvPr id="200" name="Input penna 199">
                <a:extLst>
                  <a:ext uri="{FF2B5EF4-FFF2-40B4-BE49-F238E27FC236}">
                    <a16:creationId xmlns:a16="http://schemas.microsoft.com/office/drawing/2014/main" id="{9D359C65-D071-2F8B-5021-9E3AFAEF81A2}"/>
                  </a:ext>
                </a:extLst>
              </p:cNvPr>
              <p:cNvPicPr/>
              <p:nvPr/>
            </p:nvPicPr>
            <p:blipFill>
              <a:blip r:embed="rId176"/>
              <a:stretch>
                <a:fillRect/>
              </a:stretch>
            </p:blipFill>
            <p:spPr>
              <a:xfrm>
                <a:off x="9094414" y="4700670"/>
                <a:ext cx="1533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7">
            <p14:nvContentPartPr>
              <p14:cNvPr id="201" name="Input penna 200">
                <a:extLst>
                  <a:ext uri="{FF2B5EF4-FFF2-40B4-BE49-F238E27FC236}">
                    <a16:creationId xmlns:a16="http://schemas.microsoft.com/office/drawing/2014/main" id="{AA67F44C-BCCE-B9EA-C34C-1409B1F6AAAB}"/>
                  </a:ext>
                </a:extLst>
              </p14:cNvPr>
              <p14:cNvContentPartPr/>
              <p14:nvPr/>
            </p14:nvContentPartPr>
            <p14:xfrm>
              <a:off x="9252094" y="4453710"/>
              <a:ext cx="132480" cy="449640"/>
            </p14:xfrm>
          </p:contentPart>
        </mc:Choice>
        <mc:Fallback>
          <p:pic>
            <p:nvPicPr>
              <p:cNvPr id="201" name="Input penna 200">
                <a:extLst>
                  <a:ext uri="{FF2B5EF4-FFF2-40B4-BE49-F238E27FC236}">
                    <a16:creationId xmlns:a16="http://schemas.microsoft.com/office/drawing/2014/main" id="{AA67F44C-BCCE-B9EA-C34C-1409B1F6AAAB}"/>
                  </a:ext>
                </a:extLst>
              </p:cNvPr>
              <p:cNvPicPr/>
              <p:nvPr/>
            </p:nvPicPr>
            <p:blipFill>
              <a:blip r:embed="rId178"/>
              <a:stretch>
                <a:fillRect/>
              </a:stretch>
            </p:blipFill>
            <p:spPr>
              <a:xfrm>
                <a:off x="9244534" y="4446150"/>
                <a:ext cx="147600" cy="46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9">
            <p14:nvContentPartPr>
              <p14:cNvPr id="202" name="Input penna 201">
                <a:extLst>
                  <a:ext uri="{FF2B5EF4-FFF2-40B4-BE49-F238E27FC236}">
                    <a16:creationId xmlns:a16="http://schemas.microsoft.com/office/drawing/2014/main" id="{6E18913E-5124-ADEB-3E29-82E3625A6336}"/>
                  </a:ext>
                </a:extLst>
              </p14:cNvPr>
              <p14:cNvContentPartPr/>
              <p14:nvPr/>
            </p14:nvContentPartPr>
            <p14:xfrm>
              <a:off x="9622894" y="4479630"/>
              <a:ext cx="220320" cy="313560"/>
            </p14:xfrm>
          </p:contentPart>
        </mc:Choice>
        <mc:Fallback>
          <p:pic>
            <p:nvPicPr>
              <p:cNvPr id="202" name="Input penna 201">
                <a:extLst>
                  <a:ext uri="{FF2B5EF4-FFF2-40B4-BE49-F238E27FC236}">
                    <a16:creationId xmlns:a16="http://schemas.microsoft.com/office/drawing/2014/main" id="{6E18913E-5124-ADEB-3E29-82E3625A6336}"/>
                  </a:ext>
                </a:extLst>
              </p:cNvPr>
              <p:cNvPicPr/>
              <p:nvPr/>
            </p:nvPicPr>
            <p:blipFill>
              <a:blip r:embed="rId180"/>
              <a:stretch>
                <a:fillRect/>
              </a:stretch>
            </p:blipFill>
            <p:spPr>
              <a:xfrm>
                <a:off x="9615334" y="4472070"/>
                <a:ext cx="23544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1">
            <p14:nvContentPartPr>
              <p14:cNvPr id="203" name="Input penna 202">
                <a:extLst>
                  <a:ext uri="{FF2B5EF4-FFF2-40B4-BE49-F238E27FC236}">
                    <a16:creationId xmlns:a16="http://schemas.microsoft.com/office/drawing/2014/main" id="{E3A414D0-CC77-0772-00FF-DDBE8E65992E}"/>
                  </a:ext>
                </a:extLst>
              </p14:cNvPr>
              <p14:cNvContentPartPr/>
              <p14:nvPr/>
            </p14:nvContentPartPr>
            <p14:xfrm>
              <a:off x="9688774" y="4784550"/>
              <a:ext cx="62280" cy="259560"/>
            </p14:xfrm>
          </p:contentPart>
        </mc:Choice>
        <mc:Fallback>
          <p:pic>
            <p:nvPicPr>
              <p:cNvPr id="203" name="Input penna 202">
                <a:extLst>
                  <a:ext uri="{FF2B5EF4-FFF2-40B4-BE49-F238E27FC236}">
                    <a16:creationId xmlns:a16="http://schemas.microsoft.com/office/drawing/2014/main" id="{E3A414D0-CC77-0772-00FF-DDBE8E65992E}"/>
                  </a:ext>
                </a:extLst>
              </p:cNvPr>
              <p:cNvPicPr/>
              <p:nvPr/>
            </p:nvPicPr>
            <p:blipFill>
              <a:blip r:embed="rId182"/>
              <a:stretch>
                <a:fillRect/>
              </a:stretch>
            </p:blipFill>
            <p:spPr>
              <a:xfrm>
                <a:off x="9681214" y="4776990"/>
                <a:ext cx="7740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3">
            <p14:nvContentPartPr>
              <p14:cNvPr id="204" name="Input penna 203">
                <a:extLst>
                  <a:ext uri="{FF2B5EF4-FFF2-40B4-BE49-F238E27FC236}">
                    <a16:creationId xmlns:a16="http://schemas.microsoft.com/office/drawing/2014/main" id="{2AAECAEA-830B-D4B9-FDA4-A10862CE0238}"/>
                  </a:ext>
                </a:extLst>
              </p14:cNvPr>
              <p14:cNvContentPartPr/>
              <p14:nvPr/>
            </p14:nvContentPartPr>
            <p14:xfrm>
              <a:off x="9910534" y="4767990"/>
              <a:ext cx="15120" cy="202320"/>
            </p14:xfrm>
          </p:contentPart>
        </mc:Choice>
        <mc:Fallback>
          <p:pic>
            <p:nvPicPr>
              <p:cNvPr id="204" name="Input penna 203">
                <a:extLst>
                  <a:ext uri="{FF2B5EF4-FFF2-40B4-BE49-F238E27FC236}">
                    <a16:creationId xmlns:a16="http://schemas.microsoft.com/office/drawing/2014/main" id="{2AAECAEA-830B-D4B9-FDA4-A10862CE0238}"/>
                  </a:ext>
                </a:extLst>
              </p:cNvPr>
              <p:cNvPicPr/>
              <p:nvPr/>
            </p:nvPicPr>
            <p:blipFill>
              <a:blip r:embed="rId184"/>
              <a:stretch>
                <a:fillRect/>
              </a:stretch>
            </p:blipFill>
            <p:spPr>
              <a:xfrm>
                <a:off x="9902974" y="4760430"/>
                <a:ext cx="30240" cy="21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5">
            <p14:nvContentPartPr>
              <p14:cNvPr id="205" name="Input penna 204">
                <a:extLst>
                  <a:ext uri="{FF2B5EF4-FFF2-40B4-BE49-F238E27FC236}">
                    <a16:creationId xmlns:a16="http://schemas.microsoft.com/office/drawing/2014/main" id="{446C0070-B683-9820-E7AC-5BE8B1776905}"/>
                  </a:ext>
                </a:extLst>
              </p14:cNvPr>
              <p14:cNvContentPartPr/>
              <p14:nvPr/>
            </p14:nvContentPartPr>
            <p14:xfrm>
              <a:off x="9427054" y="4999830"/>
              <a:ext cx="859320" cy="111600"/>
            </p14:xfrm>
          </p:contentPart>
        </mc:Choice>
        <mc:Fallback>
          <p:pic>
            <p:nvPicPr>
              <p:cNvPr id="205" name="Input penna 204">
                <a:extLst>
                  <a:ext uri="{FF2B5EF4-FFF2-40B4-BE49-F238E27FC236}">
                    <a16:creationId xmlns:a16="http://schemas.microsoft.com/office/drawing/2014/main" id="{446C0070-B683-9820-E7AC-5BE8B1776905}"/>
                  </a:ext>
                </a:extLst>
              </p:cNvPr>
              <p:cNvPicPr/>
              <p:nvPr/>
            </p:nvPicPr>
            <p:blipFill>
              <a:blip r:embed="rId186"/>
              <a:stretch>
                <a:fillRect/>
              </a:stretch>
            </p:blipFill>
            <p:spPr>
              <a:xfrm>
                <a:off x="9419494" y="4992270"/>
                <a:ext cx="87444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7">
            <p14:nvContentPartPr>
              <p14:cNvPr id="73" name="Input penna 72">
                <a:extLst>
                  <a:ext uri="{FF2B5EF4-FFF2-40B4-BE49-F238E27FC236}">
                    <a16:creationId xmlns:a16="http://schemas.microsoft.com/office/drawing/2014/main" id="{D30FBDF3-4370-C13B-5031-AEB0F68910E8}"/>
                  </a:ext>
                </a:extLst>
              </p14:cNvPr>
              <p14:cNvContentPartPr/>
              <p14:nvPr/>
            </p14:nvContentPartPr>
            <p14:xfrm>
              <a:off x="827014" y="2012190"/>
              <a:ext cx="285120" cy="275400"/>
            </p14:xfrm>
          </p:contentPart>
        </mc:Choice>
        <mc:Fallback>
          <p:pic>
            <p:nvPicPr>
              <p:cNvPr id="73" name="Input penna 72">
                <a:extLst>
                  <a:ext uri="{FF2B5EF4-FFF2-40B4-BE49-F238E27FC236}">
                    <a16:creationId xmlns:a16="http://schemas.microsoft.com/office/drawing/2014/main" id="{D30FBDF3-4370-C13B-5031-AEB0F68910E8}"/>
                  </a:ext>
                </a:extLst>
              </p:cNvPr>
              <p:cNvPicPr/>
              <p:nvPr/>
            </p:nvPicPr>
            <p:blipFill>
              <a:blip r:embed="rId188"/>
              <a:stretch>
                <a:fillRect/>
              </a:stretch>
            </p:blipFill>
            <p:spPr>
              <a:xfrm>
                <a:off x="819454" y="2004630"/>
                <a:ext cx="30024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9">
            <p14:nvContentPartPr>
              <p14:cNvPr id="74" name="Input penna 73">
                <a:extLst>
                  <a:ext uri="{FF2B5EF4-FFF2-40B4-BE49-F238E27FC236}">
                    <a16:creationId xmlns:a16="http://schemas.microsoft.com/office/drawing/2014/main" id="{9AC8EE60-08FE-E56C-6D5B-A866A7DC7FB2}"/>
                  </a:ext>
                </a:extLst>
              </p14:cNvPr>
              <p14:cNvContentPartPr/>
              <p14:nvPr/>
            </p14:nvContentPartPr>
            <p14:xfrm>
              <a:off x="625054" y="2352750"/>
              <a:ext cx="794520" cy="110160"/>
            </p14:xfrm>
          </p:contentPart>
        </mc:Choice>
        <mc:Fallback>
          <p:pic>
            <p:nvPicPr>
              <p:cNvPr id="74" name="Input penna 73">
                <a:extLst>
                  <a:ext uri="{FF2B5EF4-FFF2-40B4-BE49-F238E27FC236}">
                    <a16:creationId xmlns:a16="http://schemas.microsoft.com/office/drawing/2014/main" id="{9AC8EE60-08FE-E56C-6D5B-A866A7DC7FB2}"/>
                  </a:ext>
                </a:extLst>
              </p:cNvPr>
              <p:cNvPicPr/>
              <p:nvPr/>
            </p:nvPicPr>
            <p:blipFill>
              <a:blip r:embed="rId190"/>
              <a:stretch>
                <a:fillRect/>
              </a:stretch>
            </p:blipFill>
            <p:spPr>
              <a:xfrm>
                <a:off x="617494" y="2345190"/>
                <a:ext cx="809640" cy="12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75" name="Input penna 74">
                <a:extLst>
                  <a:ext uri="{FF2B5EF4-FFF2-40B4-BE49-F238E27FC236}">
                    <a16:creationId xmlns:a16="http://schemas.microsoft.com/office/drawing/2014/main" id="{2ABAD31D-2013-9498-682B-D9E17B56121C}"/>
                  </a:ext>
                </a:extLst>
              </p14:cNvPr>
              <p14:cNvContentPartPr/>
              <p14:nvPr/>
            </p14:nvContentPartPr>
            <p14:xfrm>
              <a:off x="1037254" y="2453190"/>
              <a:ext cx="28080" cy="118800"/>
            </p14:xfrm>
          </p:contentPart>
        </mc:Choice>
        <mc:Fallback>
          <p:pic>
            <p:nvPicPr>
              <p:cNvPr id="75" name="Input penna 74">
                <a:extLst>
                  <a:ext uri="{FF2B5EF4-FFF2-40B4-BE49-F238E27FC236}">
                    <a16:creationId xmlns:a16="http://schemas.microsoft.com/office/drawing/2014/main" id="{2ABAD31D-2013-9498-682B-D9E17B56121C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1029694" y="2445630"/>
                <a:ext cx="4284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76" name="Input penna 75">
                <a:extLst>
                  <a:ext uri="{FF2B5EF4-FFF2-40B4-BE49-F238E27FC236}">
                    <a16:creationId xmlns:a16="http://schemas.microsoft.com/office/drawing/2014/main" id="{A1A65652-86AD-8462-D648-7A4CFFA53C9D}"/>
                  </a:ext>
                </a:extLst>
              </p14:cNvPr>
              <p14:cNvContentPartPr/>
              <p14:nvPr/>
            </p14:nvContentPartPr>
            <p14:xfrm>
              <a:off x="827014" y="2555790"/>
              <a:ext cx="514800" cy="248760"/>
            </p14:xfrm>
          </p:contentPart>
        </mc:Choice>
        <mc:Fallback>
          <p:pic>
            <p:nvPicPr>
              <p:cNvPr id="76" name="Input penna 75">
                <a:extLst>
                  <a:ext uri="{FF2B5EF4-FFF2-40B4-BE49-F238E27FC236}">
                    <a16:creationId xmlns:a16="http://schemas.microsoft.com/office/drawing/2014/main" id="{A1A65652-86AD-8462-D648-7A4CFFA53C9D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819454" y="2548230"/>
                <a:ext cx="52992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5">
            <p14:nvContentPartPr>
              <p14:cNvPr id="77" name="Input penna 76">
                <a:extLst>
                  <a:ext uri="{FF2B5EF4-FFF2-40B4-BE49-F238E27FC236}">
                    <a16:creationId xmlns:a16="http://schemas.microsoft.com/office/drawing/2014/main" id="{8D0D804A-B4AF-4123-97C6-867240191498}"/>
                  </a:ext>
                </a:extLst>
              </p14:cNvPr>
              <p14:cNvContentPartPr/>
              <p14:nvPr/>
            </p14:nvContentPartPr>
            <p14:xfrm>
              <a:off x="1362334" y="2133870"/>
              <a:ext cx="288720" cy="48240"/>
            </p14:xfrm>
          </p:contentPart>
        </mc:Choice>
        <mc:Fallback>
          <p:pic>
            <p:nvPicPr>
              <p:cNvPr id="77" name="Input penna 76">
                <a:extLst>
                  <a:ext uri="{FF2B5EF4-FFF2-40B4-BE49-F238E27FC236}">
                    <a16:creationId xmlns:a16="http://schemas.microsoft.com/office/drawing/2014/main" id="{8D0D804A-B4AF-4123-97C6-867240191498}"/>
                  </a:ext>
                </a:extLst>
              </p:cNvPr>
              <p:cNvPicPr/>
              <p:nvPr/>
            </p:nvPicPr>
            <p:blipFill>
              <a:blip r:embed="rId196"/>
              <a:stretch>
                <a:fillRect/>
              </a:stretch>
            </p:blipFill>
            <p:spPr>
              <a:xfrm>
                <a:off x="1354774" y="2126670"/>
                <a:ext cx="3038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7">
            <p14:nvContentPartPr>
              <p14:cNvPr id="78" name="Input penna 77">
                <a:extLst>
                  <a:ext uri="{FF2B5EF4-FFF2-40B4-BE49-F238E27FC236}">
                    <a16:creationId xmlns:a16="http://schemas.microsoft.com/office/drawing/2014/main" id="{729929D7-58F7-C35F-CB90-6B3A80DAAA0D}"/>
                  </a:ext>
                </a:extLst>
              </p14:cNvPr>
              <p14:cNvContentPartPr/>
              <p14:nvPr/>
            </p14:nvContentPartPr>
            <p14:xfrm>
              <a:off x="1318774" y="2174550"/>
              <a:ext cx="84240" cy="218880"/>
            </p14:xfrm>
          </p:contentPart>
        </mc:Choice>
        <mc:Fallback>
          <p:pic>
            <p:nvPicPr>
              <p:cNvPr id="78" name="Input penna 77">
                <a:extLst>
                  <a:ext uri="{FF2B5EF4-FFF2-40B4-BE49-F238E27FC236}">
                    <a16:creationId xmlns:a16="http://schemas.microsoft.com/office/drawing/2014/main" id="{729929D7-58F7-C35F-CB90-6B3A80DAAA0D}"/>
                  </a:ext>
                </a:extLst>
              </p:cNvPr>
              <p:cNvPicPr/>
              <p:nvPr/>
            </p:nvPicPr>
            <p:blipFill>
              <a:blip r:embed="rId198"/>
              <a:stretch>
                <a:fillRect/>
              </a:stretch>
            </p:blipFill>
            <p:spPr>
              <a:xfrm>
                <a:off x="1311214" y="2166990"/>
                <a:ext cx="99360" cy="23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9">
            <p14:nvContentPartPr>
              <p14:cNvPr id="79" name="Input penna 78">
                <a:extLst>
                  <a:ext uri="{FF2B5EF4-FFF2-40B4-BE49-F238E27FC236}">
                    <a16:creationId xmlns:a16="http://schemas.microsoft.com/office/drawing/2014/main" id="{9AC2A30F-342B-B272-C163-BAD5AC0D1496}"/>
                  </a:ext>
                </a:extLst>
              </p14:cNvPr>
              <p14:cNvContentPartPr/>
              <p14:nvPr/>
            </p14:nvContentPartPr>
            <p14:xfrm>
              <a:off x="1468174" y="2191470"/>
              <a:ext cx="133560" cy="184320"/>
            </p14:xfrm>
          </p:contentPart>
        </mc:Choice>
        <mc:Fallback>
          <p:pic>
            <p:nvPicPr>
              <p:cNvPr id="79" name="Input penna 78">
                <a:extLst>
                  <a:ext uri="{FF2B5EF4-FFF2-40B4-BE49-F238E27FC236}">
                    <a16:creationId xmlns:a16="http://schemas.microsoft.com/office/drawing/2014/main" id="{9AC2A30F-342B-B272-C163-BAD5AC0D1496}"/>
                  </a:ext>
                </a:extLst>
              </p:cNvPr>
              <p:cNvPicPr/>
              <p:nvPr/>
            </p:nvPicPr>
            <p:blipFill>
              <a:blip r:embed="rId200"/>
              <a:stretch>
                <a:fillRect/>
              </a:stretch>
            </p:blipFill>
            <p:spPr>
              <a:xfrm>
                <a:off x="1460614" y="2183910"/>
                <a:ext cx="14868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1">
            <p14:nvContentPartPr>
              <p14:cNvPr id="80" name="Input penna 79">
                <a:extLst>
                  <a:ext uri="{FF2B5EF4-FFF2-40B4-BE49-F238E27FC236}">
                    <a16:creationId xmlns:a16="http://schemas.microsoft.com/office/drawing/2014/main" id="{800F12D0-F52B-E131-2475-EDD399531DA3}"/>
                  </a:ext>
                </a:extLst>
              </p14:cNvPr>
              <p14:cNvContentPartPr/>
              <p14:nvPr/>
            </p14:nvContentPartPr>
            <p14:xfrm>
              <a:off x="1601374" y="2245110"/>
              <a:ext cx="171360" cy="80280"/>
            </p14:xfrm>
          </p:contentPart>
        </mc:Choice>
        <mc:Fallback>
          <p:pic>
            <p:nvPicPr>
              <p:cNvPr id="80" name="Input penna 79">
                <a:extLst>
                  <a:ext uri="{FF2B5EF4-FFF2-40B4-BE49-F238E27FC236}">
                    <a16:creationId xmlns:a16="http://schemas.microsoft.com/office/drawing/2014/main" id="{800F12D0-F52B-E131-2475-EDD399531DA3}"/>
                  </a:ext>
                </a:extLst>
              </p:cNvPr>
              <p:cNvPicPr/>
              <p:nvPr/>
            </p:nvPicPr>
            <p:blipFill>
              <a:blip r:embed="rId202"/>
              <a:stretch>
                <a:fillRect/>
              </a:stretch>
            </p:blipFill>
            <p:spPr>
              <a:xfrm>
                <a:off x="1593814" y="2237550"/>
                <a:ext cx="18648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3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D17A4626-1158-170F-F77B-AE6B5948B9C5}"/>
                  </a:ext>
                </a:extLst>
              </p14:cNvPr>
              <p14:cNvContentPartPr/>
              <p14:nvPr/>
            </p14:nvContentPartPr>
            <p14:xfrm>
              <a:off x="1741414" y="2148270"/>
              <a:ext cx="94680" cy="343440"/>
            </p14:xfrm>
          </p:contentPart>
        </mc:Choice>
        <mc:Fallback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D17A4626-1158-170F-F77B-AE6B5948B9C5}"/>
                  </a:ext>
                </a:extLst>
              </p:cNvPr>
              <p:cNvPicPr/>
              <p:nvPr/>
            </p:nvPicPr>
            <p:blipFill>
              <a:blip r:embed="rId204"/>
              <a:stretch>
                <a:fillRect/>
              </a:stretch>
            </p:blipFill>
            <p:spPr>
              <a:xfrm>
                <a:off x="1733854" y="2140710"/>
                <a:ext cx="109440" cy="3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5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C58441EC-6247-3240-4429-97698AD3B4C9}"/>
                  </a:ext>
                </a:extLst>
              </p14:cNvPr>
              <p14:cNvContentPartPr/>
              <p14:nvPr/>
            </p14:nvContentPartPr>
            <p14:xfrm>
              <a:off x="1493374" y="2497470"/>
              <a:ext cx="266760" cy="174960"/>
            </p14:xfrm>
          </p:contentPart>
        </mc:Choice>
        <mc:Fallback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C58441EC-6247-3240-4429-97698AD3B4C9}"/>
                  </a:ext>
                </a:extLst>
              </p:cNvPr>
              <p:cNvPicPr/>
              <p:nvPr/>
            </p:nvPicPr>
            <p:blipFill>
              <a:blip r:embed="rId206"/>
              <a:stretch>
                <a:fillRect/>
              </a:stretch>
            </p:blipFill>
            <p:spPr>
              <a:xfrm>
                <a:off x="1485814" y="2489910"/>
                <a:ext cx="281880" cy="18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7">
            <p14:nvContentPartPr>
              <p14:cNvPr id="83" name="Input penna 82">
                <a:extLst>
                  <a:ext uri="{FF2B5EF4-FFF2-40B4-BE49-F238E27FC236}">
                    <a16:creationId xmlns:a16="http://schemas.microsoft.com/office/drawing/2014/main" id="{417B9D4C-E2A0-7CDF-7C29-7140A5BBE660}"/>
                  </a:ext>
                </a:extLst>
              </p14:cNvPr>
              <p14:cNvContentPartPr/>
              <p14:nvPr/>
            </p14:nvContentPartPr>
            <p14:xfrm>
              <a:off x="2097454" y="2086350"/>
              <a:ext cx="199080" cy="24120"/>
            </p14:xfrm>
          </p:contentPart>
        </mc:Choice>
        <mc:Fallback>
          <p:pic>
            <p:nvPicPr>
              <p:cNvPr id="83" name="Input penna 82">
                <a:extLst>
                  <a:ext uri="{FF2B5EF4-FFF2-40B4-BE49-F238E27FC236}">
                    <a16:creationId xmlns:a16="http://schemas.microsoft.com/office/drawing/2014/main" id="{417B9D4C-E2A0-7CDF-7C29-7140A5BBE660}"/>
                  </a:ext>
                </a:extLst>
              </p:cNvPr>
              <p:cNvPicPr/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2089894" y="2078790"/>
                <a:ext cx="214200" cy="3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84" name="Input penna 83">
                <a:extLst>
                  <a:ext uri="{FF2B5EF4-FFF2-40B4-BE49-F238E27FC236}">
                    <a16:creationId xmlns:a16="http://schemas.microsoft.com/office/drawing/2014/main" id="{D697FF4A-B76F-B93C-B2E9-5624956E45BA}"/>
                  </a:ext>
                </a:extLst>
              </p14:cNvPr>
              <p14:cNvContentPartPr/>
              <p14:nvPr/>
            </p14:nvContentPartPr>
            <p14:xfrm>
              <a:off x="2142094" y="2216670"/>
              <a:ext cx="161280" cy="19440"/>
            </p14:xfrm>
          </p:contentPart>
        </mc:Choice>
        <mc:Fallback>
          <p:pic>
            <p:nvPicPr>
              <p:cNvPr id="84" name="Input penna 83">
                <a:extLst>
                  <a:ext uri="{FF2B5EF4-FFF2-40B4-BE49-F238E27FC236}">
                    <a16:creationId xmlns:a16="http://schemas.microsoft.com/office/drawing/2014/main" id="{D697FF4A-B76F-B93C-B2E9-5624956E45BA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2134534" y="2209110"/>
                <a:ext cx="17604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85" name="Input penna 84">
                <a:extLst>
                  <a:ext uri="{FF2B5EF4-FFF2-40B4-BE49-F238E27FC236}">
                    <a16:creationId xmlns:a16="http://schemas.microsoft.com/office/drawing/2014/main" id="{D6BF17F8-13F7-CEB1-E2D8-2EA4B74B805F}"/>
                  </a:ext>
                </a:extLst>
              </p14:cNvPr>
              <p14:cNvContentPartPr/>
              <p14:nvPr/>
            </p14:nvContentPartPr>
            <p14:xfrm>
              <a:off x="2104294" y="2337270"/>
              <a:ext cx="207360" cy="155160"/>
            </p14:xfrm>
          </p:contentPart>
        </mc:Choice>
        <mc:Fallback>
          <p:pic>
            <p:nvPicPr>
              <p:cNvPr id="85" name="Input penna 84">
                <a:extLst>
                  <a:ext uri="{FF2B5EF4-FFF2-40B4-BE49-F238E27FC236}">
                    <a16:creationId xmlns:a16="http://schemas.microsoft.com/office/drawing/2014/main" id="{D6BF17F8-13F7-CEB1-E2D8-2EA4B74B805F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2096734" y="2329710"/>
                <a:ext cx="222480" cy="17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E5A89620-8AE7-C504-6CC4-C13BBEB88C33}"/>
                  </a:ext>
                </a:extLst>
              </p14:cNvPr>
              <p14:cNvContentPartPr/>
              <p14:nvPr/>
            </p14:nvContentPartPr>
            <p14:xfrm>
              <a:off x="2485534" y="2162670"/>
              <a:ext cx="8280" cy="29304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E5A89620-8AE7-C504-6CC4-C13BBEB88C33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2477974" y="2155110"/>
                <a:ext cx="2340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656A3881-DD6A-DA02-2312-A043E56C329B}"/>
                  </a:ext>
                </a:extLst>
              </p14:cNvPr>
              <p14:cNvContentPartPr/>
              <p14:nvPr/>
            </p14:nvContentPartPr>
            <p14:xfrm>
              <a:off x="2532694" y="2346630"/>
              <a:ext cx="203760" cy="23040"/>
            </p14:xfrm>
          </p:contentPart>
        </mc:Choice>
        <mc:Fallback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656A3881-DD6A-DA02-2312-A043E56C329B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2525134" y="2339070"/>
                <a:ext cx="218880" cy="3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88" name="Input penna 87">
                <a:extLst>
                  <a:ext uri="{FF2B5EF4-FFF2-40B4-BE49-F238E27FC236}">
                    <a16:creationId xmlns:a16="http://schemas.microsoft.com/office/drawing/2014/main" id="{1F5558EA-831E-6DC6-D1EA-3DBB95D59E34}"/>
                  </a:ext>
                </a:extLst>
              </p14:cNvPr>
              <p14:cNvContentPartPr/>
              <p14:nvPr/>
            </p14:nvContentPartPr>
            <p14:xfrm>
              <a:off x="2875054" y="2184270"/>
              <a:ext cx="268920" cy="82800"/>
            </p14:xfrm>
          </p:contentPart>
        </mc:Choice>
        <mc:Fallback>
          <p:pic>
            <p:nvPicPr>
              <p:cNvPr id="88" name="Input penna 87">
                <a:extLst>
                  <a:ext uri="{FF2B5EF4-FFF2-40B4-BE49-F238E27FC236}">
                    <a16:creationId xmlns:a16="http://schemas.microsoft.com/office/drawing/2014/main" id="{1F5558EA-831E-6DC6-D1EA-3DBB95D59E34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2867494" y="2176710"/>
                <a:ext cx="2840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89" name="Input penna 88">
                <a:extLst>
                  <a:ext uri="{FF2B5EF4-FFF2-40B4-BE49-F238E27FC236}">
                    <a16:creationId xmlns:a16="http://schemas.microsoft.com/office/drawing/2014/main" id="{38B723D3-555D-4993-125B-5FEF2FD5CE95}"/>
                  </a:ext>
                </a:extLst>
              </p14:cNvPr>
              <p14:cNvContentPartPr/>
              <p14:nvPr/>
            </p14:nvContentPartPr>
            <p14:xfrm>
              <a:off x="2838334" y="2213070"/>
              <a:ext cx="334440" cy="324360"/>
            </p14:xfrm>
          </p:contentPart>
        </mc:Choice>
        <mc:Fallback>
          <p:pic>
            <p:nvPicPr>
              <p:cNvPr id="89" name="Input penna 88">
                <a:extLst>
                  <a:ext uri="{FF2B5EF4-FFF2-40B4-BE49-F238E27FC236}">
                    <a16:creationId xmlns:a16="http://schemas.microsoft.com/office/drawing/2014/main" id="{38B723D3-555D-4993-125B-5FEF2FD5CE95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2830774" y="2205510"/>
                <a:ext cx="34956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90" name="Input penna 89">
                <a:extLst>
                  <a:ext uri="{FF2B5EF4-FFF2-40B4-BE49-F238E27FC236}">
                    <a16:creationId xmlns:a16="http://schemas.microsoft.com/office/drawing/2014/main" id="{80878459-C115-B208-349A-247D6B9A3776}"/>
                  </a:ext>
                </a:extLst>
              </p14:cNvPr>
              <p14:cNvContentPartPr/>
              <p14:nvPr/>
            </p14:nvContentPartPr>
            <p14:xfrm>
              <a:off x="3306694" y="2208030"/>
              <a:ext cx="1440" cy="313560"/>
            </p14:xfrm>
          </p:contentPart>
        </mc:Choice>
        <mc:Fallback>
          <p:pic>
            <p:nvPicPr>
              <p:cNvPr id="90" name="Input penna 89">
                <a:extLst>
                  <a:ext uri="{FF2B5EF4-FFF2-40B4-BE49-F238E27FC236}">
                    <a16:creationId xmlns:a16="http://schemas.microsoft.com/office/drawing/2014/main" id="{80878459-C115-B208-349A-247D6B9A3776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3299134" y="2200470"/>
                <a:ext cx="16560" cy="32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17F9515D-F6A9-3CCD-432A-3DD2F50FE9BD}"/>
                  </a:ext>
                </a:extLst>
              </p14:cNvPr>
              <p14:cNvContentPartPr/>
              <p14:nvPr/>
            </p14:nvContentPartPr>
            <p14:xfrm>
              <a:off x="3328654" y="2374350"/>
              <a:ext cx="372600" cy="5904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17F9515D-F6A9-3CCD-432A-3DD2F50FE9BD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3321094" y="2366790"/>
                <a:ext cx="38772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208" name="Input penna 207">
                <a:extLst>
                  <a:ext uri="{FF2B5EF4-FFF2-40B4-BE49-F238E27FC236}">
                    <a16:creationId xmlns:a16="http://schemas.microsoft.com/office/drawing/2014/main" id="{A8BB1CE7-15A6-1C23-D58F-3BBE3EE4FBE5}"/>
                  </a:ext>
                </a:extLst>
              </p14:cNvPr>
              <p14:cNvContentPartPr/>
              <p14:nvPr/>
            </p14:nvContentPartPr>
            <p14:xfrm>
              <a:off x="676894" y="2924070"/>
              <a:ext cx="1364760" cy="182520"/>
            </p14:xfrm>
          </p:contentPart>
        </mc:Choice>
        <mc:Fallback>
          <p:pic>
            <p:nvPicPr>
              <p:cNvPr id="208" name="Input penna 207">
                <a:extLst>
                  <a:ext uri="{FF2B5EF4-FFF2-40B4-BE49-F238E27FC236}">
                    <a16:creationId xmlns:a16="http://schemas.microsoft.com/office/drawing/2014/main" id="{A8BB1CE7-15A6-1C23-D58F-3BBE3EE4FBE5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669334" y="2916510"/>
                <a:ext cx="137988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209" name="Input penna 208">
                <a:extLst>
                  <a:ext uri="{FF2B5EF4-FFF2-40B4-BE49-F238E27FC236}">
                    <a16:creationId xmlns:a16="http://schemas.microsoft.com/office/drawing/2014/main" id="{31EF3DEA-AC4B-7864-2802-4316A6590AAC}"/>
                  </a:ext>
                </a:extLst>
              </p14:cNvPr>
              <p14:cNvContentPartPr/>
              <p14:nvPr/>
            </p14:nvContentPartPr>
            <p14:xfrm>
              <a:off x="1827454" y="1760910"/>
              <a:ext cx="1924200" cy="1180080"/>
            </p14:xfrm>
          </p:contentPart>
        </mc:Choice>
        <mc:Fallback>
          <p:pic>
            <p:nvPicPr>
              <p:cNvPr id="209" name="Input penna 208">
                <a:extLst>
                  <a:ext uri="{FF2B5EF4-FFF2-40B4-BE49-F238E27FC236}">
                    <a16:creationId xmlns:a16="http://schemas.microsoft.com/office/drawing/2014/main" id="{31EF3DEA-AC4B-7864-2802-4316A6590AAC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1819894" y="1753350"/>
                <a:ext cx="1938960" cy="11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212" name="Input penna 211">
                <a:extLst>
                  <a:ext uri="{FF2B5EF4-FFF2-40B4-BE49-F238E27FC236}">
                    <a16:creationId xmlns:a16="http://schemas.microsoft.com/office/drawing/2014/main" id="{430BF019-A058-02C9-883A-9DC265702583}"/>
                  </a:ext>
                </a:extLst>
              </p14:cNvPr>
              <p14:cNvContentPartPr/>
              <p14:nvPr/>
            </p14:nvContentPartPr>
            <p14:xfrm>
              <a:off x="3951094" y="1682430"/>
              <a:ext cx="11880" cy="196200"/>
            </p14:xfrm>
          </p:contentPart>
        </mc:Choice>
        <mc:Fallback>
          <p:pic>
            <p:nvPicPr>
              <p:cNvPr id="212" name="Input penna 211">
                <a:extLst>
                  <a:ext uri="{FF2B5EF4-FFF2-40B4-BE49-F238E27FC236}">
                    <a16:creationId xmlns:a16="http://schemas.microsoft.com/office/drawing/2014/main" id="{430BF019-A058-02C9-883A-9DC265702583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3943534" y="1675230"/>
                <a:ext cx="27000" cy="21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213" name="Input penna 212">
                <a:extLst>
                  <a:ext uri="{FF2B5EF4-FFF2-40B4-BE49-F238E27FC236}">
                    <a16:creationId xmlns:a16="http://schemas.microsoft.com/office/drawing/2014/main" id="{6CEFD0AA-0F52-4D8E-2B37-28441D893D3D}"/>
                  </a:ext>
                </a:extLst>
              </p14:cNvPr>
              <p14:cNvContentPartPr/>
              <p14:nvPr/>
            </p14:nvContentPartPr>
            <p14:xfrm>
              <a:off x="3954334" y="2091030"/>
              <a:ext cx="83160" cy="57600"/>
            </p14:xfrm>
          </p:contentPart>
        </mc:Choice>
        <mc:Fallback>
          <p:pic>
            <p:nvPicPr>
              <p:cNvPr id="213" name="Input penna 212">
                <a:extLst>
                  <a:ext uri="{FF2B5EF4-FFF2-40B4-BE49-F238E27FC236}">
                    <a16:creationId xmlns:a16="http://schemas.microsoft.com/office/drawing/2014/main" id="{6CEFD0AA-0F52-4D8E-2B37-28441D893D3D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3946774" y="2083470"/>
                <a:ext cx="9828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214" name="Input penna 213">
                <a:extLst>
                  <a:ext uri="{FF2B5EF4-FFF2-40B4-BE49-F238E27FC236}">
                    <a16:creationId xmlns:a16="http://schemas.microsoft.com/office/drawing/2014/main" id="{02780781-A6CC-C9D6-0043-5CF923CBAD84}"/>
                  </a:ext>
                </a:extLst>
              </p14:cNvPr>
              <p14:cNvContentPartPr/>
              <p14:nvPr/>
            </p14:nvContentPartPr>
            <p14:xfrm>
              <a:off x="3716734" y="1454910"/>
              <a:ext cx="619920" cy="630720"/>
            </p14:xfrm>
          </p:contentPart>
        </mc:Choice>
        <mc:Fallback>
          <p:pic>
            <p:nvPicPr>
              <p:cNvPr id="214" name="Input penna 213">
                <a:extLst>
                  <a:ext uri="{FF2B5EF4-FFF2-40B4-BE49-F238E27FC236}">
                    <a16:creationId xmlns:a16="http://schemas.microsoft.com/office/drawing/2014/main" id="{02780781-A6CC-C9D6-0043-5CF923CBAD84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3709174" y="1447350"/>
                <a:ext cx="635040" cy="645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26" name="Gruppo 225">
            <a:extLst>
              <a:ext uri="{FF2B5EF4-FFF2-40B4-BE49-F238E27FC236}">
                <a16:creationId xmlns:a16="http://schemas.microsoft.com/office/drawing/2014/main" id="{52F75561-5D55-A66F-31D3-26A2D5420370}"/>
              </a:ext>
            </a:extLst>
          </p:cNvPr>
          <p:cNvGrpSpPr/>
          <p:nvPr/>
        </p:nvGrpSpPr>
        <p:grpSpPr>
          <a:xfrm>
            <a:off x="10472961" y="3197670"/>
            <a:ext cx="1244160" cy="705240"/>
            <a:chOff x="10472961" y="3197670"/>
            <a:chExt cx="1244160" cy="705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C72C0C64-D58D-6881-6255-E8EEF4FEBD38}"/>
                    </a:ext>
                  </a:extLst>
                </p14:cNvPr>
                <p14:cNvContentPartPr/>
                <p14:nvPr/>
              </p14:nvContentPartPr>
              <p14:xfrm>
                <a:off x="10472961" y="3259950"/>
                <a:ext cx="261000" cy="2023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C72C0C64-D58D-6881-6255-E8EEF4FEBD3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465401" y="3252390"/>
                  <a:ext cx="2761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D8FC835A-28D1-312F-58B5-F30BBC080EE4}"/>
                    </a:ext>
                  </a:extLst>
                </p14:cNvPr>
                <p14:cNvContentPartPr/>
                <p14:nvPr/>
              </p14:nvContentPartPr>
              <p14:xfrm>
                <a:off x="10726761" y="3249150"/>
                <a:ext cx="91080" cy="12168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D8FC835A-28D1-312F-58B5-F30BBC080EE4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719201" y="3241590"/>
                  <a:ext cx="106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2200D9F8-5B86-29C3-0BB5-B4A08BDF3E44}"/>
                    </a:ext>
                  </a:extLst>
                </p14:cNvPr>
                <p14:cNvContentPartPr/>
                <p14:nvPr/>
              </p14:nvContentPartPr>
              <p14:xfrm>
                <a:off x="10892001" y="3197670"/>
                <a:ext cx="306000" cy="18504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2200D9F8-5B86-29C3-0BB5-B4A08BDF3E44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0884441" y="3190110"/>
                  <a:ext cx="32076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4B8783C1-E32E-52F8-8C0D-358390259927}"/>
                    </a:ext>
                  </a:extLst>
                </p14:cNvPr>
                <p14:cNvContentPartPr/>
                <p14:nvPr/>
              </p14:nvContentPartPr>
              <p14:xfrm>
                <a:off x="10718481" y="3680430"/>
                <a:ext cx="278280" cy="22248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4B8783C1-E32E-52F8-8C0D-358390259927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0710921" y="3672870"/>
                  <a:ext cx="293400" cy="23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8CABCF37-CA74-D665-969D-7F223410B9B3}"/>
                    </a:ext>
                  </a:extLst>
                </p14:cNvPr>
                <p14:cNvContentPartPr/>
                <p14:nvPr/>
              </p14:nvContentPartPr>
              <p14:xfrm>
                <a:off x="10987401" y="3686190"/>
                <a:ext cx="137160" cy="1843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8CABCF37-CA74-D665-969D-7F223410B9B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0979841" y="3678990"/>
                  <a:ext cx="152280" cy="19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7CB3A48D-45B5-B331-89FA-CC35D248DF6E}"/>
                    </a:ext>
                  </a:extLst>
                </p14:cNvPr>
                <p14:cNvContentPartPr/>
                <p14:nvPr/>
              </p14:nvContentPartPr>
              <p14:xfrm>
                <a:off x="11191881" y="3725790"/>
                <a:ext cx="20880" cy="10512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7CB3A48D-45B5-B331-89FA-CC35D248DF6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1184321" y="3718230"/>
                  <a:ext cx="360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B03F0987-E218-7E00-96A4-4BDA397DD49F}"/>
                    </a:ext>
                  </a:extLst>
                </p14:cNvPr>
                <p14:cNvContentPartPr/>
                <p14:nvPr/>
              </p14:nvContentPartPr>
              <p14:xfrm>
                <a:off x="11308881" y="3503670"/>
                <a:ext cx="177120" cy="39168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B03F0987-E218-7E00-96A4-4BDA397DD49F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1301321" y="3496110"/>
                  <a:ext cx="192240" cy="40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FE86519B-292A-3EEB-D4AB-82F4F04A0F55}"/>
                    </a:ext>
                  </a:extLst>
                </p14:cNvPr>
                <p14:cNvContentPartPr/>
                <p14:nvPr/>
              </p14:nvContentPartPr>
              <p14:xfrm>
                <a:off x="11565201" y="3752070"/>
                <a:ext cx="151920" cy="14868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FE86519B-292A-3EEB-D4AB-82F4F04A0F55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557641" y="3744510"/>
                  <a:ext cx="16704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6" name="Gruppo 245">
            <a:extLst>
              <a:ext uri="{FF2B5EF4-FFF2-40B4-BE49-F238E27FC236}">
                <a16:creationId xmlns:a16="http://schemas.microsoft.com/office/drawing/2014/main" id="{0A733AD2-364B-4EB5-8D09-92BA8355F92D}"/>
              </a:ext>
            </a:extLst>
          </p:cNvPr>
          <p:cNvGrpSpPr/>
          <p:nvPr/>
        </p:nvGrpSpPr>
        <p:grpSpPr>
          <a:xfrm>
            <a:off x="10803441" y="4599510"/>
            <a:ext cx="645480" cy="174600"/>
            <a:chOff x="10803441" y="4599510"/>
            <a:chExt cx="645480" cy="17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27" name="Input penna 226">
                  <a:extLst>
                    <a:ext uri="{FF2B5EF4-FFF2-40B4-BE49-F238E27FC236}">
                      <a16:creationId xmlns:a16="http://schemas.microsoft.com/office/drawing/2014/main" id="{0217B307-4B8E-0E15-AF5A-CB593802D0EB}"/>
                    </a:ext>
                  </a:extLst>
                </p14:cNvPr>
                <p14:cNvContentPartPr/>
                <p14:nvPr/>
              </p14:nvContentPartPr>
              <p14:xfrm>
                <a:off x="10803441" y="4600590"/>
                <a:ext cx="298800" cy="173520"/>
              </p14:xfrm>
            </p:contentPart>
          </mc:Choice>
          <mc:Fallback>
            <p:pic>
              <p:nvPicPr>
                <p:cNvPr id="227" name="Input penna 226">
                  <a:extLst>
                    <a:ext uri="{FF2B5EF4-FFF2-40B4-BE49-F238E27FC236}">
                      <a16:creationId xmlns:a16="http://schemas.microsoft.com/office/drawing/2014/main" id="{0217B307-4B8E-0E15-AF5A-CB593802D0EB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0795881" y="4593030"/>
                  <a:ext cx="3139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28" name="Input penna 227">
                  <a:extLst>
                    <a:ext uri="{FF2B5EF4-FFF2-40B4-BE49-F238E27FC236}">
                      <a16:creationId xmlns:a16="http://schemas.microsoft.com/office/drawing/2014/main" id="{A38426F0-4580-A06D-C6A9-0A020C5B68F4}"/>
                    </a:ext>
                  </a:extLst>
                </p14:cNvPr>
                <p14:cNvContentPartPr/>
                <p14:nvPr/>
              </p14:nvContentPartPr>
              <p14:xfrm>
                <a:off x="11098641" y="4635150"/>
                <a:ext cx="79560" cy="120960"/>
              </p14:xfrm>
            </p:contentPart>
          </mc:Choice>
          <mc:Fallback>
            <p:pic>
              <p:nvPicPr>
                <p:cNvPr id="228" name="Input penna 227">
                  <a:extLst>
                    <a:ext uri="{FF2B5EF4-FFF2-40B4-BE49-F238E27FC236}">
                      <a16:creationId xmlns:a16="http://schemas.microsoft.com/office/drawing/2014/main" id="{A38426F0-4580-A06D-C6A9-0A020C5B68F4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1091081" y="4627590"/>
                  <a:ext cx="9468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29" name="Input penna 228">
                  <a:extLst>
                    <a:ext uri="{FF2B5EF4-FFF2-40B4-BE49-F238E27FC236}">
                      <a16:creationId xmlns:a16="http://schemas.microsoft.com/office/drawing/2014/main" id="{25CAEDBC-D172-1087-6EBB-206A49E6C1D2}"/>
                    </a:ext>
                  </a:extLst>
                </p14:cNvPr>
                <p14:cNvContentPartPr/>
                <p14:nvPr/>
              </p14:nvContentPartPr>
              <p14:xfrm>
                <a:off x="11244441" y="4599510"/>
                <a:ext cx="204480" cy="148680"/>
              </p14:xfrm>
            </p:contentPart>
          </mc:Choice>
          <mc:Fallback>
            <p:pic>
              <p:nvPicPr>
                <p:cNvPr id="229" name="Input penna 228">
                  <a:extLst>
                    <a:ext uri="{FF2B5EF4-FFF2-40B4-BE49-F238E27FC236}">
                      <a16:creationId xmlns:a16="http://schemas.microsoft.com/office/drawing/2014/main" id="{25CAEDBC-D172-1087-6EBB-206A49E6C1D2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236881" y="4591950"/>
                  <a:ext cx="219600" cy="16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4" name="Gruppo 243">
            <a:extLst>
              <a:ext uri="{FF2B5EF4-FFF2-40B4-BE49-F238E27FC236}">
                <a16:creationId xmlns:a16="http://schemas.microsoft.com/office/drawing/2014/main" id="{4D1C8318-C996-0FB6-B600-B549D666EEBA}"/>
              </a:ext>
            </a:extLst>
          </p:cNvPr>
          <p:cNvGrpSpPr/>
          <p:nvPr/>
        </p:nvGrpSpPr>
        <p:grpSpPr>
          <a:xfrm>
            <a:off x="10754121" y="5005590"/>
            <a:ext cx="824400" cy="177120"/>
            <a:chOff x="10754121" y="5005590"/>
            <a:chExt cx="824400" cy="177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B30C4E40-0173-5707-9817-6913DE45DFA0}"/>
                    </a:ext>
                  </a:extLst>
                </p14:cNvPr>
                <p14:cNvContentPartPr/>
                <p14:nvPr/>
              </p14:nvContentPartPr>
              <p14:xfrm>
                <a:off x="10754121" y="5070390"/>
                <a:ext cx="95760" cy="9612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B30C4E40-0173-5707-9817-6913DE45DFA0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746561" y="5062830"/>
                  <a:ext cx="1108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38F6572A-85ED-FDCA-1364-088284427112}"/>
                    </a:ext>
                  </a:extLst>
                </p14:cNvPr>
                <p14:cNvContentPartPr/>
                <p14:nvPr/>
              </p14:nvContentPartPr>
              <p14:xfrm>
                <a:off x="10959681" y="5068950"/>
                <a:ext cx="161280" cy="11376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38F6572A-85ED-FDCA-1364-08828442711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0952121" y="5061390"/>
                  <a:ext cx="17604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79701B34-9FDC-672C-D718-47E9B75F7CA9}"/>
                    </a:ext>
                  </a:extLst>
                </p14:cNvPr>
                <p14:cNvContentPartPr/>
                <p14:nvPr/>
              </p14:nvContentPartPr>
              <p14:xfrm>
                <a:off x="11197641" y="5015310"/>
                <a:ext cx="202320" cy="13788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79701B34-9FDC-672C-D718-47E9B75F7CA9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190081" y="5007750"/>
                  <a:ext cx="2174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DD3F6596-12DD-16D9-4C37-EBF52F1F1F53}"/>
                    </a:ext>
                  </a:extLst>
                </p14:cNvPr>
                <p14:cNvContentPartPr/>
                <p14:nvPr/>
              </p14:nvContentPartPr>
              <p14:xfrm>
                <a:off x="11467281" y="5005590"/>
                <a:ext cx="111240" cy="15228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DD3F6596-12DD-16D9-4C37-EBF52F1F1F53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1459721" y="4998030"/>
                  <a:ext cx="126360" cy="16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2" name="Gruppo 241">
            <a:extLst>
              <a:ext uri="{FF2B5EF4-FFF2-40B4-BE49-F238E27FC236}">
                <a16:creationId xmlns:a16="http://schemas.microsoft.com/office/drawing/2014/main" id="{4D76C483-137D-3C5D-96DE-FA807BBF899F}"/>
              </a:ext>
            </a:extLst>
          </p:cNvPr>
          <p:cNvGrpSpPr/>
          <p:nvPr/>
        </p:nvGrpSpPr>
        <p:grpSpPr>
          <a:xfrm>
            <a:off x="10722081" y="5367030"/>
            <a:ext cx="1045440" cy="333360"/>
            <a:chOff x="10722081" y="5367030"/>
            <a:chExt cx="104544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F1A5A1B5-425E-DD1E-50BB-F087B69DE1BB}"/>
                    </a:ext>
                  </a:extLst>
                </p14:cNvPr>
                <p14:cNvContentPartPr/>
                <p14:nvPr/>
              </p14:nvContentPartPr>
              <p14:xfrm>
                <a:off x="10722081" y="5457390"/>
                <a:ext cx="83160" cy="4212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F1A5A1B5-425E-DD1E-50BB-F087B69DE1BB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714521" y="5449830"/>
                  <a:ext cx="98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6E3CDF92-08A2-8DAD-B4FA-6972E790C60B}"/>
                    </a:ext>
                  </a:extLst>
                </p14:cNvPr>
                <p14:cNvContentPartPr/>
                <p14:nvPr/>
              </p14:nvContentPartPr>
              <p14:xfrm>
                <a:off x="10810641" y="5367030"/>
                <a:ext cx="223200" cy="2268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6E3CDF92-08A2-8DAD-B4FA-6972E790C60B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0803081" y="5359470"/>
                  <a:ext cx="238320" cy="24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36" name="Input penna 235">
                  <a:extLst>
                    <a:ext uri="{FF2B5EF4-FFF2-40B4-BE49-F238E27FC236}">
                      <a16:creationId xmlns:a16="http://schemas.microsoft.com/office/drawing/2014/main" id="{A5FEEE2D-8CE6-E535-23A9-ED6AD8E18318}"/>
                    </a:ext>
                  </a:extLst>
                </p14:cNvPr>
                <p14:cNvContentPartPr/>
                <p14:nvPr/>
              </p14:nvContentPartPr>
              <p14:xfrm>
                <a:off x="10957521" y="5495550"/>
                <a:ext cx="110520" cy="21960"/>
              </p14:xfrm>
            </p:contentPart>
          </mc:Choice>
          <mc:Fallback>
            <p:pic>
              <p:nvPicPr>
                <p:cNvPr id="236" name="Input penna 235">
                  <a:extLst>
                    <a:ext uri="{FF2B5EF4-FFF2-40B4-BE49-F238E27FC236}">
                      <a16:creationId xmlns:a16="http://schemas.microsoft.com/office/drawing/2014/main" id="{A5FEEE2D-8CE6-E535-23A9-ED6AD8E18318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0949961" y="5487990"/>
                  <a:ext cx="12564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37" name="Input penna 236">
                  <a:extLst>
                    <a:ext uri="{FF2B5EF4-FFF2-40B4-BE49-F238E27FC236}">
                      <a16:creationId xmlns:a16="http://schemas.microsoft.com/office/drawing/2014/main" id="{C9B1A8E9-36C4-BEB3-E930-B7A2099D6F6F}"/>
                    </a:ext>
                  </a:extLst>
                </p14:cNvPr>
                <p14:cNvContentPartPr/>
                <p14:nvPr/>
              </p14:nvContentPartPr>
              <p14:xfrm>
                <a:off x="11156241" y="5382150"/>
                <a:ext cx="158760" cy="180720"/>
              </p14:xfrm>
            </p:contentPart>
          </mc:Choice>
          <mc:Fallback>
            <p:pic>
              <p:nvPicPr>
                <p:cNvPr id="237" name="Input penna 236">
                  <a:extLst>
                    <a:ext uri="{FF2B5EF4-FFF2-40B4-BE49-F238E27FC236}">
                      <a16:creationId xmlns:a16="http://schemas.microsoft.com/office/drawing/2014/main" id="{C9B1A8E9-36C4-BEB3-E930-B7A2099D6F6F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1148681" y="5374590"/>
                  <a:ext cx="1738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6EED4A52-8D67-5FC3-46FA-8AE4995A9077}"/>
                    </a:ext>
                  </a:extLst>
                </p14:cNvPr>
                <p14:cNvContentPartPr/>
                <p14:nvPr/>
              </p14:nvContentPartPr>
              <p14:xfrm>
                <a:off x="11363961" y="5474310"/>
                <a:ext cx="118800" cy="662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6EED4A52-8D67-5FC3-46FA-8AE4995A9077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1356401" y="5466750"/>
                  <a:ext cx="13356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B5D32C58-AD61-A580-D119-FB3FA54F1E32}"/>
                    </a:ext>
                  </a:extLst>
                </p14:cNvPr>
                <p14:cNvContentPartPr/>
                <p14:nvPr/>
              </p14:nvContentPartPr>
              <p14:xfrm>
                <a:off x="11554761" y="5412030"/>
                <a:ext cx="84240" cy="15516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B5D32C58-AD61-A580-D119-FB3FA54F1E32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1547201" y="5404470"/>
                  <a:ext cx="9936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0FF93C81-11A1-6F59-78C9-233FF29E0AA8}"/>
                    </a:ext>
                  </a:extLst>
                </p14:cNvPr>
                <p14:cNvContentPartPr/>
                <p14:nvPr/>
              </p14:nvContentPartPr>
              <p14:xfrm>
                <a:off x="11666001" y="5474310"/>
                <a:ext cx="101520" cy="22608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0FF93C81-11A1-6F59-78C9-233FF29E0AA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658441" y="5466750"/>
                  <a:ext cx="116640" cy="24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9" name="Gruppo 258">
            <a:extLst>
              <a:ext uri="{FF2B5EF4-FFF2-40B4-BE49-F238E27FC236}">
                <a16:creationId xmlns:a16="http://schemas.microsoft.com/office/drawing/2014/main" id="{9AD67C07-6A6E-8D86-B72C-AFB31B6B8961}"/>
              </a:ext>
            </a:extLst>
          </p:cNvPr>
          <p:cNvGrpSpPr/>
          <p:nvPr/>
        </p:nvGrpSpPr>
        <p:grpSpPr>
          <a:xfrm>
            <a:off x="10193601" y="5954910"/>
            <a:ext cx="313920" cy="213840"/>
            <a:chOff x="10193601" y="5954910"/>
            <a:chExt cx="313920" cy="213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CB9CDF1A-B1EC-D528-46F6-BD4AC47134B9}"/>
                    </a:ext>
                  </a:extLst>
                </p14:cNvPr>
                <p14:cNvContentPartPr/>
                <p14:nvPr/>
              </p14:nvContentPartPr>
              <p14:xfrm>
                <a:off x="10193601" y="5954910"/>
                <a:ext cx="167040" cy="20340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CB9CDF1A-B1EC-D528-46F6-BD4AC47134B9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0186401" y="5947350"/>
                  <a:ext cx="181800" cy="21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2D58C9C1-84C6-3ED7-028A-D17E5875F941}"/>
                    </a:ext>
                  </a:extLst>
                </p14:cNvPr>
                <p14:cNvContentPartPr/>
                <p14:nvPr/>
              </p14:nvContentPartPr>
              <p14:xfrm>
                <a:off x="10415361" y="6064350"/>
                <a:ext cx="92160" cy="10440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2D58C9C1-84C6-3ED7-028A-D17E5875F941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0407801" y="6056790"/>
                  <a:ext cx="1072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E2C53261-2A40-C933-41A4-3D6314B8175E}"/>
              </a:ext>
            </a:extLst>
          </p:cNvPr>
          <p:cNvGrpSpPr/>
          <p:nvPr/>
        </p:nvGrpSpPr>
        <p:grpSpPr>
          <a:xfrm>
            <a:off x="10851681" y="5828910"/>
            <a:ext cx="1316520" cy="304200"/>
            <a:chOff x="10851681" y="5828910"/>
            <a:chExt cx="1316520" cy="30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D9A73024-FC0F-3C13-F698-DB29B53290A8}"/>
                    </a:ext>
                  </a:extLst>
                </p14:cNvPr>
                <p14:cNvContentPartPr/>
                <p14:nvPr/>
              </p14:nvContentPartPr>
              <p14:xfrm>
                <a:off x="10851681" y="5885430"/>
                <a:ext cx="233640" cy="24768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D9A73024-FC0F-3C13-F698-DB29B53290A8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10844121" y="5877870"/>
                  <a:ext cx="24840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BE0CA9F2-84E4-99F7-1B17-22F508445F58}"/>
                    </a:ext>
                  </a:extLst>
                </p14:cNvPr>
                <p14:cNvContentPartPr/>
                <p14:nvPr/>
              </p14:nvContentPartPr>
              <p14:xfrm>
                <a:off x="11124201" y="5962830"/>
                <a:ext cx="117360" cy="13428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BE0CA9F2-84E4-99F7-1B17-22F508445F58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11116641" y="5955270"/>
                  <a:ext cx="13248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B891B0FC-17E7-6A8D-DB92-B0F896706C98}"/>
                    </a:ext>
                  </a:extLst>
                </p14:cNvPr>
                <p14:cNvContentPartPr/>
                <p14:nvPr/>
              </p14:nvContentPartPr>
              <p14:xfrm>
                <a:off x="11318241" y="5967870"/>
                <a:ext cx="26640" cy="6840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B891B0FC-17E7-6A8D-DB92-B0F896706C98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11310681" y="5960310"/>
                  <a:ext cx="4176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6EF4333C-1D6A-C02C-9A6F-52D3C728D058}"/>
                    </a:ext>
                  </a:extLst>
                </p14:cNvPr>
                <p14:cNvContentPartPr/>
                <p14:nvPr/>
              </p14:nvContentPartPr>
              <p14:xfrm>
                <a:off x="11405361" y="5828910"/>
                <a:ext cx="125640" cy="25452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6EF4333C-1D6A-C02C-9A6F-52D3C728D058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11397801" y="5821710"/>
                  <a:ext cx="14076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8DFFF890-BEDE-3EE1-15F3-138F7F1C9927}"/>
                    </a:ext>
                  </a:extLst>
                </p14:cNvPr>
                <p14:cNvContentPartPr/>
                <p14:nvPr/>
              </p14:nvContentPartPr>
              <p14:xfrm>
                <a:off x="11618841" y="5912790"/>
                <a:ext cx="125640" cy="11736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8DFFF890-BEDE-3EE1-15F3-138F7F1C992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11611281" y="5905230"/>
                  <a:ext cx="14076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39096572-E67A-68DE-B97F-8D2F35781A5C}"/>
                    </a:ext>
                  </a:extLst>
                </p14:cNvPr>
                <p14:cNvContentPartPr/>
                <p14:nvPr/>
              </p14:nvContentPartPr>
              <p14:xfrm>
                <a:off x="11906121" y="5875710"/>
                <a:ext cx="137160" cy="8748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39096572-E67A-68DE-B97F-8D2F35781A5C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11898561" y="5868150"/>
                  <a:ext cx="1519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EEC58474-E5FF-06F5-EEA3-75825FE44D24}"/>
                    </a:ext>
                  </a:extLst>
                </p14:cNvPr>
                <p14:cNvContentPartPr/>
                <p14:nvPr/>
              </p14:nvContentPartPr>
              <p14:xfrm>
                <a:off x="11993241" y="5856270"/>
                <a:ext cx="174960" cy="21204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EEC58474-E5FF-06F5-EEA3-75825FE44D24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11985681" y="5849070"/>
                  <a:ext cx="19008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2" name="Gruppo 261">
            <a:extLst>
              <a:ext uri="{FF2B5EF4-FFF2-40B4-BE49-F238E27FC236}">
                <a16:creationId xmlns:a16="http://schemas.microsoft.com/office/drawing/2014/main" id="{47E947A3-69EC-3631-9CE4-FFCFA3781867}"/>
              </a:ext>
            </a:extLst>
          </p:cNvPr>
          <p:cNvGrpSpPr/>
          <p:nvPr/>
        </p:nvGrpSpPr>
        <p:grpSpPr>
          <a:xfrm>
            <a:off x="3341254" y="-179490"/>
            <a:ext cx="4537547" cy="1668960"/>
            <a:chOff x="3341254" y="-179490"/>
            <a:chExt cx="4537547" cy="166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ACD6044C-3A7E-8A3A-F47C-1B12D8E6CCCF}"/>
                    </a:ext>
                  </a:extLst>
                </p14:cNvPr>
                <p14:cNvContentPartPr/>
                <p14:nvPr/>
              </p14:nvContentPartPr>
              <p14:xfrm>
                <a:off x="3407854" y="782430"/>
                <a:ext cx="335880" cy="4608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ACD6044C-3A7E-8A3A-F47C-1B12D8E6CCCF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3400294" y="774870"/>
                  <a:ext cx="35064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61407EB9-44D3-B941-FB1B-F239DC6BED6D}"/>
                    </a:ext>
                  </a:extLst>
                </p14:cNvPr>
                <p14:cNvContentPartPr/>
                <p14:nvPr/>
              </p14:nvContentPartPr>
              <p14:xfrm>
                <a:off x="3341254" y="1036950"/>
                <a:ext cx="541440" cy="6408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61407EB9-44D3-B941-FB1B-F239DC6BED6D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3333694" y="1029390"/>
                  <a:ext cx="5562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DB074E42-3C8B-C637-E2B8-3BB46EB2B9D7}"/>
                    </a:ext>
                  </a:extLst>
                </p14:cNvPr>
                <p14:cNvContentPartPr/>
                <p14:nvPr/>
              </p14:nvContentPartPr>
              <p14:xfrm>
                <a:off x="4454014" y="561390"/>
                <a:ext cx="456480" cy="432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DB074E42-3C8B-C637-E2B8-3BB46EB2B9D7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4446454" y="553830"/>
                  <a:ext cx="47160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B0B4E34-919A-165E-E15B-86CD2E36857B}"/>
                    </a:ext>
                  </a:extLst>
                </p14:cNvPr>
                <p14:cNvContentPartPr/>
                <p14:nvPr/>
              </p14:nvContentPartPr>
              <p14:xfrm>
                <a:off x="4505854" y="748230"/>
                <a:ext cx="367920" cy="774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B0B4E34-919A-165E-E15B-86CD2E36857B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4498294" y="740670"/>
                  <a:ext cx="3830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B3FDC550-1C72-D405-966D-11787CB33C26}"/>
                    </a:ext>
                  </a:extLst>
                </p14:cNvPr>
                <p14:cNvContentPartPr/>
                <p14:nvPr/>
              </p14:nvContentPartPr>
              <p14:xfrm>
                <a:off x="4548694" y="778110"/>
                <a:ext cx="327240" cy="31644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B3FDC550-1C72-D405-966D-11787CB33C26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4541134" y="770550"/>
                  <a:ext cx="342360" cy="33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C61B3F65-50A3-B2B4-8BD2-48A5B42F7DDE}"/>
                    </a:ext>
                  </a:extLst>
                </p14:cNvPr>
                <p14:cNvContentPartPr/>
                <p14:nvPr/>
              </p14:nvContentPartPr>
              <p14:xfrm>
                <a:off x="5016694" y="670110"/>
                <a:ext cx="26640" cy="4438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C61B3F65-50A3-B2B4-8BD2-48A5B42F7DDE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009134" y="662550"/>
                  <a:ext cx="4176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01BB9D51-A2C1-EE61-26B7-40C9073DA78F}"/>
                    </a:ext>
                  </a:extLst>
                </p14:cNvPr>
                <p14:cNvContentPartPr/>
                <p14:nvPr/>
              </p14:nvContentPartPr>
              <p14:xfrm>
                <a:off x="5041894" y="825630"/>
                <a:ext cx="310320" cy="10548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01BB9D51-A2C1-EE61-26B7-40C9073DA78F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034694" y="818070"/>
                  <a:ext cx="3254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4BF1475B-958D-50D8-A564-A50ACF6EBEB3}"/>
                    </a:ext>
                  </a:extLst>
                </p14:cNvPr>
                <p14:cNvContentPartPr/>
                <p14:nvPr/>
              </p14:nvContentPartPr>
              <p14:xfrm>
                <a:off x="5450854" y="613950"/>
                <a:ext cx="253080" cy="50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4BF1475B-958D-50D8-A564-A50ACF6EBEB3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5443294" y="606390"/>
                  <a:ext cx="26820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D53DE924-0ADA-3A10-1CC3-9A2CB3C26FD8}"/>
                    </a:ext>
                  </a:extLst>
                </p14:cNvPr>
                <p14:cNvContentPartPr/>
                <p14:nvPr/>
              </p14:nvContentPartPr>
              <p14:xfrm>
                <a:off x="5369854" y="657150"/>
                <a:ext cx="307800" cy="34812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D53DE924-0ADA-3A10-1CC3-9A2CB3C26FD8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5362294" y="649590"/>
                  <a:ext cx="32256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FF8758D-DAD1-E853-AFE6-778EAD6C7547}"/>
                    </a:ext>
                  </a:extLst>
                </p14:cNvPr>
                <p14:cNvContentPartPr/>
                <p14:nvPr/>
              </p14:nvContentPartPr>
              <p14:xfrm>
                <a:off x="5763334" y="604230"/>
                <a:ext cx="61560" cy="4269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FF8758D-DAD1-E853-AFE6-778EAD6C7547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5755774" y="597030"/>
                  <a:ext cx="763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CEA63D05-02CE-E8A6-B3BE-6281300DB350}"/>
                    </a:ext>
                  </a:extLst>
                </p14:cNvPr>
                <p14:cNvContentPartPr/>
                <p14:nvPr/>
              </p14:nvContentPartPr>
              <p14:xfrm>
                <a:off x="5784934" y="809790"/>
                <a:ext cx="423000" cy="9612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CEA63D05-02CE-E8A6-B3BE-6281300DB350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5777734" y="802230"/>
                  <a:ext cx="43812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FE61F106-D9F5-4B7E-054A-1FEF279926B7}"/>
                    </a:ext>
                  </a:extLst>
                </p14:cNvPr>
                <p14:cNvContentPartPr/>
                <p14:nvPr/>
              </p14:nvContentPartPr>
              <p14:xfrm>
                <a:off x="6793654" y="428550"/>
                <a:ext cx="22320" cy="39456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FE61F106-D9F5-4B7E-054A-1FEF279926B7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786094" y="421350"/>
                  <a:ext cx="37080" cy="40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A1982514-6C8F-18A0-4E6E-1F50DF8FC0EE}"/>
                    </a:ext>
                  </a:extLst>
                </p14:cNvPr>
                <p14:cNvContentPartPr/>
                <p14:nvPr/>
              </p14:nvContentPartPr>
              <p14:xfrm>
                <a:off x="6784294" y="1021470"/>
                <a:ext cx="196560" cy="504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A1982514-6C8F-18A0-4E6E-1F50DF8FC0EE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776734" y="1013910"/>
                  <a:ext cx="21168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0753FB1D-CB55-16AB-85D2-3BCD67BFE28E}"/>
                    </a:ext>
                  </a:extLst>
                </p14:cNvPr>
                <p14:cNvContentPartPr/>
                <p14:nvPr/>
              </p14:nvContentPartPr>
              <p14:xfrm>
                <a:off x="6495574" y="146670"/>
                <a:ext cx="992520" cy="96048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0753FB1D-CB55-16AB-85D2-3BCD67BFE28E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488014" y="139110"/>
                  <a:ext cx="1007280" cy="9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5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5336DCC1-8EBE-3A27-9AA1-26B3768A0666}"/>
                    </a:ext>
                  </a:extLst>
                </p14:cNvPr>
                <p14:cNvContentPartPr/>
                <p14:nvPr/>
              </p14:nvContentPartPr>
              <p14:xfrm>
                <a:off x="3997641" y="-179490"/>
                <a:ext cx="3881160" cy="166896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5336DCC1-8EBE-3A27-9AA1-26B3768A0666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3990081" y="-187050"/>
                  <a:ext cx="3896280" cy="168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5979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B6E95-6FCE-317B-8B32-20FACDE40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7E5E6A-23B8-EB49-BA5E-E83801BD833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1C0C44-56D3-6058-3683-848879DD88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C8A37-EEB8-20BD-A3B6-47E0B1EC33AA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7E39378-A7A6-15A7-FD03-E78309955C9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AD82DA7-2D66-4434-3CDE-AC3B2800C2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3B75F8B-3406-CB53-D225-A71F6999D783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FA66426F-2FD0-4848-DC0A-B38F98417CE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94C337F-1B26-F42E-1D4B-7E9BD260383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DA211BD1-6FE8-990D-8041-28850A42779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C4AAB85-0EFF-AEE8-61D9-8C85D23319E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88294623-7DA8-10EC-BB4D-744E2BD87A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AC6B453-222D-688A-B065-5427D0FF267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2D386A5-93E8-74C4-CE07-25F0FE0A979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242330F-2439-C6E7-9AF4-4ED6EFF1476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F366330-66FB-D8D8-4D6A-5B22B4ECBCC5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1F98B0D-094F-45A5-49AE-9B402402126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CF026D8-C36A-D01E-91D6-3FC170E103D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358552F-8E65-1FF3-2EBD-B320B5C89BA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680830F-0F4F-8E67-6D8F-1DECE1592CD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77F16573-6722-CE29-4EE6-63C10FA885B4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2B31F176-D05A-043F-1D4A-CC8BBFAF218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D5E568E9-F0D6-B304-D938-4C216C81FD1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5F014F15-79A3-64AA-49B1-77A80C4D562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03E81A5-0733-8A2D-4833-735AB367CE0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FDE9681-5B2C-AE40-0F80-DA48AFCA2C2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4B2FEF1-F607-41D1-7EA1-E776E63ED8F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6045D6B2-8CE5-551F-16AB-707580F4F8E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F075EC9-3872-5D94-1B2C-6F04A8E25DC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AC13A73-B8E0-F953-0116-1D73C04AC5A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DE431E9-26B9-3949-65F4-C5DE4531BF9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AE73179-E104-93F6-5ABA-0D1D9233BAE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46002D9-3185-0836-57CD-3227276222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773A9C5-B568-91E4-99A4-3CA5273F7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4503B3-1BA6-23F1-9BDE-4433736DA63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C45AC2D-EF65-46AD-D109-EE848C736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F15BFD0-5504-0216-43BD-4C919B33A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3257793-0172-FA8B-ACE4-5DC6D7DDC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4050" y="1028294"/>
            <a:ext cx="6239608" cy="4581741"/>
          </a:xfrm>
          <a:prstGeom prst="rect">
            <a:avLst/>
          </a:prstGeom>
        </p:spPr>
      </p:pic>
      <p:grpSp>
        <p:nvGrpSpPr>
          <p:cNvPr id="32" name="Gruppo 31">
            <a:extLst>
              <a:ext uri="{FF2B5EF4-FFF2-40B4-BE49-F238E27FC236}">
                <a16:creationId xmlns:a16="http://schemas.microsoft.com/office/drawing/2014/main" id="{D97FDEFE-809B-3285-B71E-F8607CBA8290}"/>
              </a:ext>
            </a:extLst>
          </p:cNvPr>
          <p:cNvGrpSpPr/>
          <p:nvPr/>
        </p:nvGrpSpPr>
        <p:grpSpPr>
          <a:xfrm>
            <a:off x="4392702" y="3518964"/>
            <a:ext cx="142560" cy="134280"/>
            <a:chOff x="4392702" y="3518964"/>
            <a:chExt cx="142560" cy="134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A338D204-5DB1-69E1-BECE-1A9F18353DF1}"/>
                    </a:ext>
                  </a:extLst>
                </p14:cNvPr>
                <p14:cNvContentPartPr/>
                <p14:nvPr/>
              </p14:nvContentPartPr>
              <p14:xfrm>
                <a:off x="4392702" y="3553884"/>
                <a:ext cx="93960" cy="367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A338D204-5DB1-69E1-BECE-1A9F18353DF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385502" y="3546324"/>
                  <a:ext cx="10908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4237E98-81A3-08E7-7AF1-E19C838908D7}"/>
                    </a:ext>
                  </a:extLst>
                </p14:cNvPr>
                <p14:cNvContentPartPr/>
                <p14:nvPr/>
              </p14:nvContentPartPr>
              <p14:xfrm>
                <a:off x="4501422" y="3518964"/>
                <a:ext cx="33840" cy="1342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4237E98-81A3-08E7-7AF1-E19C838908D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493862" y="3511404"/>
                  <a:ext cx="48960" cy="149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8BF30EBB-9C02-84B0-7723-08D8241B8C78}"/>
              </a:ext>
            </a:extLst>
          </p:cNvPr>
          <p:cNvGrpSpPr/>
          <p:nvPr/>
        </p:nvGrpSpPr>
        <p:grpSpPr>
          <a:xfrm>
            <a:off x="6759659" y="2696964"/>
            <a:ext cx="836280" cy="413640"/>
            <a:chOff x="6759659" y="2696964"/>
            <a:chExt cx="836280" cy="41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FF1E129F-69A4-5905-391C-190BBC57B640}"/>
                    </a:ext>
                  </a:extLst>
                </p14:cNvPr>
                <p14:cNvContentPartPr/>
                <p14:nvPr/>
              </p14:nvContentPartPr>
              <p14:xfrm>
                <a:off x="6759659" y="2856804"/>
                <a:ext cx="124560" cy="10332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FF1E129F-69A4-5905-391C-190BBC57B64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752099" y="2849244"/>
                  <a:ext cx="13968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6A06BED-DEFB-44F8-C32F-E6160FE92B1B}"/>
                    </a:ext>
                  </a:extLst>
                </p14:cNvPr>
                <p14:cNvContentPartPr/>
                <p14:nvPr/>
              </p14:nvContentPartPr>
              <p14:xfrm>
                <a:off x="6974579" y="2814324"/>
                <a:ext cx="1800" cy="13212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6A06BED-DEFB-44F8-C32F-E6160FE92B1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967019" y="2806764"/>
                  <a:ext cx="169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C2F2F355-76C7-AD91-D139-8446BB3E4224}"/>
                    </a:ext>
                  </a:extLst>
                </p14:cNvPr>
                <p14:cNvContentPartPr/>
                <p14:nvPr/>
              </p14:nvContentPartPr>
              <p14:xfrm>
                <a:off x="6964499" y="2898564"/>
                <a:ext cx="105120" cy="2304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C2F2F355-76C7-AD91-D139-8446BB3E422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56939" y="2891364"/>
                  <a:ext cx="1202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4E39EA72-D7E3-36F4-661F-4C19698BBD4D}"/>
                    </a:ext>
                  </a:extLst>
                </p14:cNvPr>
                <p14:cNvContentPartPr/>
                <p14:nvPr/>
              </p14:nvContentPartPr>
              <p14:xfrm>
                <a:off x="6805739" y="3048324"/>
                <a:ext cx="200880" cy="622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4E39EA72-D7E3-36F4-661F-4C19698BBD4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798179" y="3040764"/>
                  <a:ext cx="21600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E2475FB6-E773-C6FC-D5C6-C75BE82CA7BB}"/>
                    </a:ext>
                  </a:extLst>
                </p14:cNvPr>
                <p14:cNvContentPartPr/>
                <p14:nvPr/>
              </p14:nvContentPartPr>
              <p14:xfrm>
                <a:off x="7201019" y="2734764"/>
                <a:ext cx="134640" cy="24804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E2475FB6-E773-C6FC-D5C6-C75BE82CA7B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193459" y="2727204"/>
                  <a:ext cx="1497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93CFB0D-CF5C-E846-AA5B-0DCE5618C790}"/>
                    </a:ext>
                  </a:extLst>
                </p14:cNvPr>
                <p14:cNvContentPartPr/>
                <p14:nvPr/>
              </p14:nvContentPartPr>
              <p14:xfrm>
                <a:off x="7356899" y="2762844"/>
                <a:ext cx="69480" cy="1407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93CFB0D-CF5C-E846-AA5B-0DCE5618C79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349339" y="2755284"/>
                  <a:ext cx="8460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E9ADDAC8-4128-16A8-B28D-3011464FE14A}"/>
                    </a:ext>
                  </a:extLst>
                </p14:cNvPr>
                <p14:cNvContentPartPr/>
                <p14:nvPr/>
              </p14:nvContentPartPr>
              <p14:xfrm>
                <a:off x="7408019" y="2921964"/>
                <a:ext cx="11160" cy="22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E9ADDAC8-4128-16A8-B28D-3011464FE14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400459" y="2914404"/>
                  <a:ext cx="259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B42ABEC-6A48-F908-8A4D-9B0E03B848B2}"/>
                    </a:ext>
                  </a:extLst>
                </p14:cNvPr>
                <p14:cNvContentPartPr/>
                <p14:nvPr/>
              </p14:nvContentPartPr>
              <p14:xfrm>
                <a:off x="7536539" y="2696964"/>
                <a:ext cx="59400" cy="38556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B42ABEC-6A48-F908-8A4D-9B0E03B848B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528979" y="2689404"/>
                  <a:ext cx="74520" cy="400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24" name="Input penna 123">
                <a:extLst>
                  <a:ext uri="{FF2B5EF4-FFF2-40B4-BE49-F238E27FC236}">
                    <a16:creationId xmlns:a16="http://schemas.microsoft.com/office/drawing/2014/main" id="{38D668DC-7D3C-F9F6-0848-E2D11BFCD056}"/>
                  </a:ext>
                </a:extLst>
              </p14:cNvPr>
              <p14:cNvContentPartPr/>
              <p14:nvPr/>
            </p14:nvContentPartPr>
            <p14:xfrm>
              <a:off x="5679561" y="4003350"/>
              <a:ext cx="360" cy="360"/>
            </p14:xfrm>
          </p:contentPart>
        </mc:Choice>
        <mc:Fallback>
          <p:pic>
            <p:nvPicPr>
              <p:cNvPr id="124" name="Input penna 123">
                <a:extLst>
                  <a:ext uri="{FF2B5EF4-FFF2-40B4-BE49-F238E27FC236}">
                    <a16:creationId xmlns:a16="http://schemas.microsoft.com/office/drawing/2014/main" id="{38D668DC-7D3C-F9F6-0848-E2D11BFCD05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75241" y="3999030"/>
                <a:ext cx="9000" cy="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5" name="Gruppo 154">
            <a:extLst>
              <a:ext uri="{FF2B5EF4-FFF2-40B4-BE49-F238E27FC236}">
                <a16:creationId xmlns:a16="http://schemas.microsoft.com/office/drawing/2014/main" id="{6CCB9416-62D5-B44B-0CAF-634AA62E728E}"/>
              </a:ext>
            </a:extLst>
          </p:cNvPr>
          <p:cNvGrpSpPr/>
          <p:nvPr/>
        </p:nvGrpSpPr>
        <p:grpSpPr>
          <a:xfrm>
            <a:off x="4894179" y="3422576"/>
            <a:ext cx="466200" cy="266040"/>
            <a:chOff x="4894179" y="3422576"/>
            <a:chExt cx="466200" cy="266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25" name="Input penna 124">
                  <a:extLst>
                    <a:ext uri="{FF2B5EF4-FFF2-40B4-BE49-F238E27FC236}">
                      <a16:creationId xmlns:a16="http://schemas.microsoft.com/office/drawing/2014/main" id="{7C8FF286-E45B-DF1D-4CB5-F730D9C68E67}"/>
                    </a:ext>
                  </a:extLst>
                </p14:cNvPr>
                <p14:cNvContentPartPr/>
                <p14:nvPr/>
              </p14:nvContentPartPr>
              <p14:xfrm>
                <a:off x="4944579" y="3435536"/>
                <a:ext cx="88200" cy="79200"/>
              </p14:xfrm>
            </p:contentPart>
          </mc:Choice>
          <mc:Fallback>
            <p:pic>
              <p:nvPicPr>
                <p:cNvPr id="125" name="Input penna 124">
                  <a:extLst>
                    <a:ext uri="{FF2B5EF4-FFF2-40B4-BE49-F238E27FC236}">
                      <a16:creationId xmlns:a16="http://schemas.microsoft.com/office/drawing/2014/main" id="{7C8FF286-E45B-DF1D-4CB5-F730D9C68E67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937019" y="3427976"/>
                  <a:ext cx="1033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26" name="Input penna 125">
                  <a:extLst>
                    <a:ext uri="{FF2B5EF4-FFF2-40B4-BE49-F238E27FC236}">
                      <a16:creationId xmlns:a16="http://schemas.microsoft.com/office/drawing/2014/main" id="{B1C53C96-8A35-8014-CD15-43092964F654}"/>
                    </a:ext>
                  </a:extLst>
                </p14:cNvPr>
                <p14:cNvContentPartPr/>
                <p14:nvPr/>
              </p14:nvContentPartPr>
              <p14:xfrm>
                <a:off x="4981659" y="3520856"/>
                <a:ext cx="5040" cy="43200"/>
              </p14:xfrm>
            </p:contentPart>
          </mc:Choice>
          <mc:Fallback>
            <p:pic>
              <p:nvPicPr>
                <p:cNvPr id="126" name="Input penna 125">
                  <a:extLst>
                    <a:ext uri="{FF2B5EF4-FFF2-40B4-BE49-F238E27FC236}">
                      <a16:creationId xmlns:a16="http://schemas.microsoft.com/office/drawing/2014/main" id="{B1C53C96-8A35-8014-CD15-43092964F65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974099" y="3513656"/>
                  <a:ext cx="20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27" name="Input penna 126">
                  <a:extLst>
                    <a:ext uri="{FF2B5EF4-FFF2-40B4-BE49-F238E27FC236}">
                      <a16:creationId xmlns:a16="http://schemas.microsoft.com/office/drawing/2014/main" id="{ECC4D036-5E9C-9383-A23E-C6383C0B1929}"/>
                    </a:ext>
                  </a:extLst>
                </p14:cNvPr>
                <p14:cNvContentPartPr/>
                <p14:nvPr/>
              </p14:nvContentPartPr>
              <p14:xfrm>
                <a:off x="4894179" y="3543896"/>
                <a:ext cx="205560" cy="36000"/>
              </p14:xfrm>
            </p:contentPart>
          </mc:Choice>
          <mc:Fallback>
            <p:pic>
              <p:nvPicPr>
                <p:cNvPr id="127" name="Input penna 126">
                  <a:extLst>
                    <a:ext uri="{FF2B5EF4-FFF2-40B4-BE49-F238E27FC236}">
                      <a16:creationId xmlns:a16="http://schemas.microsoft.com/office/drawing/2014/main" id="{ECC4D036-5E9C-9383-A23E-C6383C0B192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886619" y="3536336"/>
                  <a:ext cx="22068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1AA102EB-3907-184B-1254-90F123E827D6}"/>
                    </a:ext>
                  </a:extLst>
                </p14:cNvPr>
                <p14:cNvContentPartPr/>
                <p14:nvPr/>
              </p14:nvContentPartPr>
              <p14:xfrm>
                <a:off x="4998219" y="3579176"/>
                <a:ext cx="14760" cy="4608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1AA102EB-3907-184B-1254-90F123E827D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90659" y="3571976"/>
                  <a:ext cx="29880" cy="6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2D08C4A-2292-482C-E111-6571B4465C16}"/>
                    </a:ext>
                  </a:extLst>
                </p14:cNvPr>
                <p14:cNvContentPartPr/>
                <p14:nvPr/>
              </p14:nvContentPartPr>
              <p14:xfrm>
                <a:off x="4943499" y="3603296"/>
                <a:ext cx="154080" cy="853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2D08C4A-2292-482C-E111-6571B4465C1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935939" y="3595736"/>
                  <a:ext cx="169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9E26B12-5701-4B8A-9147-9985C0E99078}"/>
                    </a:ext>
                  </a:extLst>
                </p14:cNvPr>
                <p14:cNvContentPartPr/>
                <p14:nvPr/>
              </p14:nvContentPartPr>
              <p14:xfrm>
                <a:off x="5128539" y="3450656"/>
                <a:ext cx="115560" cy="2628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9E26B12-5701-4B8A-9147-9985C0E9907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20979" y="3443096"/>
                  <a:ext cx="13032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79C70C06-C685-72C5-2739-610884C1536C}"/>
                    </a:ext>
                  </a:extLst>
                </p14:cNvPr>
                <p14:cNvContentPartPr/>
                <p14:nvPr/>
              </p14:nvContentPartPr>
              <p14:xfrm>
                <a:off x="5141139" y="3495656"/>
                <a:ext cx="39240" cy="6336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79C70C06-C685-72C5-2739-610884C1536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133579" y="3488096"/>
                  <a:ext cx="5400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3B4CA288-485A-BFD3-10B5-8688E9EA870B}"/>
                    </a:ext>
                  </a:extLst>
                </p14:cNvPr>
                <p14:cNvContentPartPr/>
                <p14:nvPr/>
              </p14:nvContentPartPr>
              <p14:xfrm>
                <a:off x="5168139" y="3504656"/>
                <a:ext cx="103320" cy="1476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3B4CA288-485A-BFD3-10B5-8688E9EA870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160939" y="3497096"/>
                  <a:ext cx="118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EF0F85C4-BE6D-4F44-4980-8973F3F48635}"/>
                    </a:ext>
                  </a:extLst>
                </p14:cNvPr>
                <p14:cNvContentPartPr/>
                <p14:nvPr/>
              </p14:nvContentPartPr>
              <p14:xfrm>
                <a:off x="5290179" y="3422576"/>
                <a:ext cx="14760" cy="1371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EF0F85C4-BE6D-4F44-4980-8973F3F48635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282619" y="3415016"/>
                  <a:ext cx="2988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34" name="Input penna 133">
                  <a:extLst>
                    <a:ext uri="{FF2B5EF4-FFF2-40B4-BE49-F238E27FC236}">
                      <a16:creationId xmlns:a16="http://schemas.microsoft.com/office/drawing/2014/main" id="{468C544F-9622-A38F-23F7-6A996C3DC6F4}"/>
                    </a:ext>
                  </a:extLst>
                </p14:cNvPr>
                <p14:cNvContentPartPr/>
                <p14:nvPr/>
              </p14:nvContentPartPr>
              <p14:xfrm>
                <a:off x="5191899" y="3586016"/>
                <a:ext cx="168480" cy="91440"/>
              </p14:xfrm>
            </p:contentPart>
          </mc:Choice>
          <mc:Fallback>
            <p:pic>
              <p:nvPicPr>
                <p:cNvPr id="134" name="Input penna 133">
                  <a:extLst>
                    <a:ext uri="{FF2B5EF4-FFF2-40B4-BE49-F238E27FC236}">
                      <a16:creationId xmlns:a16="http://schemas.microsoft.com/office/drawing/2014/main" id="{468C544F-9622-A38F-23F7-6A996C3DC6F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184339" y="3578456"/>
                  <a:ext cx="183600" cy="10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uppo 152">
            <a:extLst>
              <a:ext uri="{FF2B5EF4-FFF2-40B4-BE49-F238E27FC236}">
                <a16:creationId xmlns:a16="http://schemas.microsoft.com/office/drawing/2014/main" id="{8EB78932-73EB-471C-5092-8E4A5E4F5149}"/>
              </a:ext>
            </a:extLst>
          </p:cNvPr>
          <p:cNvGrpSpPr/>
          <p:nvPr/>
        </p:nvGrpSpPr>
        <p:grpSpPr>
          <a:xfrm>
            <a:off x="5635779" y="3310616"/>
            <a:ext cx="1356840" cy="692640"/>
            <a:chOff x="5635779" y="3310616"/>
            <a:chExt cx="1356840" cy="692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35" name="Input penna 134">
                  <a:extLst>
                    <a:ext uri="{FF2B5EF4-FFF2-40B4-BE49-F238E27FC236}">
                      <a16:creationId xmlns:a16="http://schemas.microsoft.com/office/drawing/2014/main" id="{00DAD801-CA96-28B2-0FE4-0DB18297D9A4}"/>
                    </a:ext>
                  </a:extLst>
                </p14:cNvPr>
                <p14:cNvContentPartPr/>
                <p14:nvPr/>
              </p14:nvContentPartPr>
              <p14:xfrm>
                <a:off x="5672859" y="3409616"/>
                <a:ext cx="7920" cy="124200"/>
              </p14:xfrm>
            </p:contentPart>
          </mc:Choice>
          <mc:Fallback>
            <p:pic>
              <p:nvPicPr>
                <p:cNvPr id="135" name="Input penna 134">
                  <a:extLst>
                    <a:ext uri="{FF2B5EF4-FFF2-40B4-BE49-F238E27FC236}">
                      <a16:creationId xmlns:a16="http://schemas.microsoft.com/office/drawing/2014/main" id="{00DAD801-CA96-28B2-0FE4-0DB18297D9A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665299" y="3402056"/>
                  <a:ext cx="23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36" name="Input penna 135">
                  <a:extLst>
                    <a:ext uri="{FF2B5EF4-FFF2-40B4-BE49-F238E27FC236}">
                      <a16:creationId xmlns:a16="http://schemas.microsoft.com/office/drawing/2014/main" id="{DB28C6BB-37D3-B2C8-AB96-0E7D8376EA13}"/>
                    </a:ext>
                  </a:extLst>
                </p14:cNvPr>
                <p14:cNvContentPartPr/>
                <p14:nvPr/>
              </p14:nvContentPartPr>
              <p14:xfrm>
                <a:off x="5659539" y="3404576"/>
                <a:ext cx="140400" cy="149400"/>
              </p14:xfrm>
            </p:contentPart>
          </mc:Choice>
          <mc:Fallback>
            <p:pic>
              <p:nvPicPr>
                <p:cNvPr id="136" name="Input penna 135">
                  <a:extLst>
                    <a:ext uri="{FF2B5EF4-FFF2-40B4-BE49-F238E27FC236}">
                      <a16:creationId xmlns:a16="http://schemas.microsoft.com/office/drawing/2014/main" id="{DB28C6BB-37D3-B2C8-AB96-0E7D8376EA13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651979" y="3397016"/>
                  <a:ext cx="155160" cy="16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37" name="Input penna 136">
                  <a:extLst>
                    <a:ext uri="{FF2B5EF4-FFF2-40B4-BE49-F238E27FC236}">
                      <a16:creationId xmlns:a16="http://schemas.microsoft.com/office/drawing/2014/main" id="{E1EF119E-8817-C275-0DB6-6B9E66D74B9E}"/>
                    </a:ext>
                  </a:extLst>
                </p14:cNvPr>
                <p14:cNvContentPartPr/>
                <p14:nvPr/>
              </p14:nvContentPartPr>
              <p14:xfrm>
                <a:off x="5711019" y="3555776"/>
                <a:ext cx="21960" cy="62280"/>
              </p14:xfrm>
            </p:contentPart>
          </mc:Choice>
          <mc:Fallback>
            <p:pic>
              <p:nvPicPr>
                <p:cNvPr id="137" name="Input penna 136">
                  <a:extLst>
                    <a:ext uri="{FF2B5EF4-FFF2-40B4-BE49-F238E27FC236}">
                      <a16:creationId xmlns:a16="http://schemas.microsoft.com/office/drawing/2014/main" id="{E1EF119E-8817-C275-0DB6-6B9E66D74B9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03459" y="3548216"/>
                  <a:ext cx="37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BDE5C994-F087-3FA9-124C-572C7C052994}"/>
                    </a:ext>
                  </a:extLst>
                </p14:cNvPr>
                <p14:cNvContentPartPr/>
                <p14:nvPr/>
              </p14:nvContentPartPr>
              <p14:xfrm>
                <a:off x="5635779" y="3591056"/>
                <a:ext cx="213480" cy="2880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BDE5C994-F087-3FA9-124C-572C7C052994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628219" y="3583496"/>
                  <a:ext cx="2286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6CE97DE4-E7B1-998E-F920-79AE70253B54}"/>
                    </a:ext>
                  </a:extLst>
                </p14:cNvPr>
                <p14:cNvContentPartPr/>
                <p14:nvPr/>
              </p14:nvContentPartPr>
              <p14:xfrm>
                <a:off x="5685099" y="3643256"/>
                <a:ext cx="80280" cy="11052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6CE97DE4-E7B1-998E-F920-79AE70253B5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677539" y="3635696"/>
                  <a:ext cx="950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602F1C8F-B558-E35E-D92D-B6AFB1D29D7A}"/>
                    </a:ext>
                  </a:extLst>
                </p14:cNvPr>
                <p14:cNvContentPartPr/>
                <p14:nvPr/>
              </p14:nvContentPartPr>
              <p14:xfrm>
                <a:off x="5726499" y="3676016"/>
                <a:ext cx="68400" cy="7992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602F1C8F-B558-E35E-D92D-B6AFB1D29D7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718939" y="3668456"/>
                  <a:ext cx="8352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591088C-DADB-9A1D-1537-D457B316E51B}"/>
                    </a:ext>
                  </a:extLst>
                </p14:cNvPr>
                <p14:cNvContentPartPr/>
                <p14:nvPr/>
              </p14:nvContentPartPr>
              <p14:xfrm>
                <a:off x="5941059" y="3423656"/>
                <a:ext cx="213480" cy="4140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591088C-DADB-9A1D-1537-D457B316E51B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33499" y="3416096"/>
                  <a:ext cx="228600" cy="5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182BD4C-0DF6-9054-40CB-80BF7867C8BF}"/>
                    </a:ext>
                  </a:extLst>
                </p14:cNvPr>
                <p14:cNvContentPartPr/>
                <p14:nvPr/>
              </p14:nvContentPartPr>
              <p14:xfrm>
                <a:off x="5988579" y="3527696"/>
                <a:ext cx="126360" cy="165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182BD4C-0DF6-9054-40CB-80BF7867C8B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81019" y="3520136"/>
                  <a:ext cx="1414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E0754C3E-645E-B8E8-08F6-95EC2F0A0A00}"/>
                    </a:ext>
                  </a:extLst>
                </p14:cNvPr>
                <p14:cNvContentPartPr/>
                <p14:nvPr/>
              </p14:nvContentPartPr>
              <p14:xfrm>
                <a:off x="6010539" y="3554696"/>
                <a:ext cx="92160" cy="11376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E0754C3E-645E-B8E8-08F6-95EC2F0A0A00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6002979" y="3547136"/>
                  <a:ext cx="10728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7D3A5493-9333-D5BD-0716-755AAE12B3A8}"/>
                    </a:ext>
                  </a:extLst>
                </p14:cNvPr>
                <p14:cNvContentPartPr/>
                <p14:nvPr/>
              </p14:nvContentPartPr>
              <p14:xfrm>
                <a:off x="6181539" y="3443456"/>
                <a:ext cx="27360" cy="17712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7D3A5493-9333-D5BD-0716-755AAE12B3A8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173979" y="3435896"/>
                  <a:ext cx="424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A3CAAA1B-7355-4353-65D4-A9E30A341870}"/>
                    </a:ext>
                  </a:extLst>
                </p14:cNvPr>
                <p14:cNvContentPartPr/>
                <p14:nvPr/>
              </p14:nvContentPartPr>
              <p14:xfrm>
                <a:off x="6176859" y="3557576"/>
                <a:ext cx="85320" cy="4248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A3CAAA1B-7355-4353-65D4-A9E30A34187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169299" y="3550016"/>
                  <a:ext cx="1004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1CF7BCAC-5F57-617C-27C9-627A2A53D2BC}"/>
                    </a:ext>
                  </a:extLst>
                </p14:cNvPr>
                <p14:cNvContentPartPr/>
                <p14:nvPr/>
              </p14:nvContentPartPr>
              <p14:xfrm>
                <a:off x="6275499" y="3433736"/>
                <a:ext cx="48960" cy="2566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1CF7BCAC-5F57-617C-27C9-627A2A53D2BC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267939" y="3426176"/>
                  <a:ext cx="64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BE269D01-794B-DAB4-2C54-1CF493394443}"/>
                    </a:ext>
                  </a:extLst>
                </p14:cNvPr>
                <p14:cNvContentPartPr/>
                <p14:nvPr/>
              </p14:nvContentPartPr>
              <p14:xfrm>
                <a:off x="6460179" y="3430496"/>
                <a:ext cx="113760" cy="1850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BE269D01-794B-DAB4-2C54-1CF49339444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452619" y="3422936"/>
                  <a:ext cx="128880" cy="20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13AB6ACD-9825-1DEF-A299-0E0793500C12}"/>
                    </a:ext>
                  </a:extLst>
                </p14:cNvPr>
                <p14:cNvContentPartPr/>
                <p14:nvPr/>
              </p14:nvContentPartPr>
              <p14:xfrm>
                <a:off x="6469179" y="3592496"/>
                <a:ext cx="32040" cy="13320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13AB6ACD-9825-1DEF-A299-0E0793500C12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461979" y="3584936"/>
                  <a:ext cx="4716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82F67BF0-F51D-6601-5F86-2917D46A5DA6}"/>
                    </a:ext>
                  </a:extLst>
                </p14:cNvPr>
                <p14:cNvContentPartPr/>
                <p14:nvPr/>
              </p14:nvContentPartPr>
              <p14:xfrm>
                <a:off x="6544059" y="3626336"/>
                <a:ext cx="33840" cy="10908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82F67BF0-F51D-6601-5F86-2917D46A5DA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36499" y="3618776"/>
                  <a:ext cx="4896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BD7E5149-88B7-A902-2A02-D77AF2E4CB3C}"/>
                    </a:ext>
                  </a:extLst>
                </p14:cNvPr>
                <p14:cNvContentPartPr/>
                <p14:nvPr/>
              </p14:nvContentPartPr>
              <p14:xfrm>
                <a:off x="6333459" y="3737576"/>
                <a:ext cx="352440" cy="3420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BD7E5149-88B7-A902-2A02-D77AF2E4CB3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325899" y="3730016"/>
                  <a:ext cx="36756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DB070187-5EDE-1B3C-7F0D-D628E41303D5}"/>
                    </a:ext>
                  </a:extLst>
                </p14:cNvPr>
                <p14:cNvContentPartPr/>
                <p14:nvPr/>
              </p14:nvContentPartPr>
              <p14:xfrm>
                <a:off x="6765819" y="3310616"/>
                <a:ext cx="226800" cy="6926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DB070187-5EDE-1B3C-7F0D-D628E41303D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758259" y="3303056"/>
                  <a:ext cx="241920" cy="707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5" name="Gruppo 194">
            <a:extLst>
              <a:ext uri="{FF2B5EF4-FFF2-40B4-BE49-F238E27FC236}">
                <a16:creationId xmlns:a16="http://schemas.microsoft.com/office/drawing/2014/main" id="{8E362A39-517C-7FE9-6B8E-9FE4C66A238B}"/>
              </a:ext>
            </a:extLst>
          </p:cNvPr>
          <p:cNvGrpSpPr/>
          <p:nvPr/>
        </p:nvGrpSpPr>
        <p:grpSpPr>
          <a:xfrm>
            <a:off x="7091376" y="3387518"/>
            <a:ext cx="538200" cy="324720"/>
            <a:chOff x="7091376" y="3387518"/>
            <a:chExt cx="538200" cy="32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A966E864-0CD2-B8A1-0EA8-781CAC891F67}"/>
                    </a:ext>
                  </a:extLst>
                </p14:cNvPr>
                <p14:cNvContentPartPr/>
                <p14:nvPr/>
              </p14:nvContentPartPr>
              <p14:xfrm>
                <a:off x="7163016" y="3387518"/>
                <a:ext cx="83520" cy="11268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A966E864-0CD2-B8A1-0EA8-781CAC891F6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155456" y="3380318"/>
                  <a:ext cx="986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FC3D9DB6-9CAF-8AC2-F9B2-8EEFC1875061}"/>
                    </a:ext>
                  </a:extLst>
                </p14:cNvPr>
                <p14:cNvContentPartPr/>
                <p14:nvPr/>
              </p14:nvContentPartPr>
              <p14:xfrm>
                <a:off x="7091376" y="3486878"/>
                <a:ext cx="254160" cy="507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FC3D9DB6-9CAF-8AC2-F9B2-8EEFC1875061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083816" y="3479318"/>
                  <a:ext cx="26928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83BF656C-C5DB-FD8E-507C-FEE299C1C2F0}"/>
                    </a:ext>
                  </a:extLst>
                </p14:cNvPr>
                <p14:cNvContentPartPr/>
                <p14:nvPr/>
              </p14:nvContentPartPr>
              <p14:xfrm>
                <a:off x="7221696" y="3538718"/>
                <a:ext cx="7200" cy="4788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83BF656C-C5DB-FD8E-507C-FEE299C1C2F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7214496" y="3531158"/>
                  <a:ext cx="2232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59" name="Input penna 158">
                  <a:extLst>
                    <a:ext uri="{FF2B5EF4-FFF2-40B4-BE49-F238E27FC236}">
                      <a16:creationId xmlns:a16="http://schemas.microsoft.com/office/drawing/2014/main" id="{943757E6-1E8C-9FA3-E369-F3F82C94A442}"/>
                    </a:ext>
                  </a:extLst>
                </p14:cNvPr>
                <p14:cNvContentPartPr/>
                <p14:nvPr/>
              </p14:nvContentPartPr>
              <p14:xfrm>
                <a:off x="7151856" y="3629438"/>
                <a:ext cx="153360" cy="82800"/>
              </p14:xfrm>
            </p:contentPart>
          </mc:Choice>
          <mc:Fallback>
            <p:pic>
              <p:nvPicPr>
                <p:cNvPr id="159" name="Input penna 158">
                  <a:extLst>
                    <a:ext uri="{FF2B5EF4-FFF2-40B4-BE49-F238E27FC236}">
                      <a16:creationId xmlns:a16="http://schemas.microsoft.com/office/drawing/2014/main" id="{943757E6-1E8C-9FA3-E369-F3F82C94A442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7144296" y="3621878"/>
                  <a:ext cx="16848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160" name="Input penna 159">
                  <a:extLst>
                    <a:ext uri="{FF2B5EF4-FFF2-40B4-BE49-F238E27FC236}">
                      <a16:creationId xmlns:a16="http://schemas.microsoft.com/office/drawing/2014/main" id="{B6ABD83C-562D-F44A-C49A-E3C82E163E5F}"/>
                    </a:ext>
                  </a:extLst>
                </p14:cNvPr>
                <p14:cNvContentPartPr/>
                <p14:nvPr/>
              </p14:nvContentPartPr>
              <p14:xfrm>
                <a:off x="7364616" y="3413078"/>
                <a:ext cx="184320" cy="43200"/>
              </p14:xfrm>
            </p:contentPart>
          </mc:Choice>
          <mc:Fallback>
            <p:pic>
              <p:nvPicPr>
                <p:cNvPr id="160" name="Input penna 159">
                  <a:extLst>
                    <a:ext uri="{FF2B5EF4-FFF2-40B4-BE49-F238E27FC236}">
                      <a16:creationId xmlns:a16="http://schemas.microsoft.com/office/drawing/2014/main" id="{B6ABD83C-562D-F44A-C49A-E3C82E163E5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7357056" y="3405518"/>
                  <a:ext cx="1994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161" name="Input penna 160">
                  <a:extLst>
                    <a:ext uri="{FF2B5EF4-FFF2-40B4-BE49-F238E27FC236}">
                      <a16:creationId xmlns:a16="http://schemas.microsoft.com/office/drawing/2014/main" id="{AA3D0042-57A9-6D2F-C72B-A61346AB8BD5}"/>
                    </a:ext>
                  </a:extLst>
                </p14:cNvPr>
                <p14:cNvContentPartPr/>
                <p14:nvPr/>
              </p14:nvContentPartPr>
              <p14:xfrm>
                <a:off x="7368576" y="3465998"/>
                <a:ext cx="91800" cy="101520"/>
              </p14:xfrm>
            </p:contentPart>
          </mc:Choice>
          <mc:Fallback>
            <p:pic>
              <p:nvPicPr>
                <p:cNvPr id="161" name="Input penna 160">
                  <a:extLst>
                    <a:ext uri="{FF2B5EF4-FFF2-40B4-BE49-F238E27FC236}">
                      <a16:creationId xmlns:a16="http://schemas.microsoft.com/office/drawing/2014/main" id="{AA3D0042-57A9-6D2F-C72B-A61346AB8BD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7361016" y="3458438"/>
                  <a:ext cx="10692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162" name="Input penna 161">
                  <a:extLst>
                    <a:ext uri="{FF2B5EF4-FFF2-40B4-BE49-F238E27FC236}">
                      <a16:creationId xmlns:a16="http://schemas.microsoft.com/office/drawing/2014/main" id="{96C497D5-AE86-02FD-0D7B-B48C072578DF}"/>
                    </a:ext>
                  </a:extLst>
                </p14:cNvPr>
                <p14:cNvContentPartPr/>
                <p14:nvPr/>
              </p14:nvContentPartPr>
              <p14:xfrm>
                <a:off x="7407816" y="3502718"/>
                <a:ext cx="96840" cy="28080"/>
              </p14:xfrm>
            </p:contentPart>
          </mc:Choice>
          <mc:Fallback>
            <p:pic>
              <p:nvPicPr>
                <p:cNvPr id="162" name="Input penna 161">
                  <a:extLst>
                    <a:ext uri="{FF2B5EF4-FFF2-40B4-BE49-F238E27FC236}">
                      <a16:creationId xmlns:a16="http://schemas.microsoft.com/office/drawing/2014/main" id="{96C497D5-AE86-02FD-0D7B-B48C072578D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400616" y="3495158"/>
                  <a:ext cx="111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163" name="Input penna 162">
                  <a:extLst>
                    <a:ext uri="{FF2B5EF4-FFF2-40B4-BE49-F238E27FC236}">
                      <a16:creationId xmlns:a16="http://schemas.microsoft.com/office/drawing/2014/main" id="{69AD67A7-29AF-FF2D-4F1E-16728AD25109}"/>
                    </a:ext>
                  </a:extLst>
                </p14:cNvPr>
                <p14:cNvContentPartPr/>
                <p14:nvPr/>
              </p14:nvContentPartPr>
              <p14:xfrm>
                <a:off x="7502856" y="3471398"/>
                <a:ext cx="81360" cy="56160"/>
              </p14:xfrm>
            </p:contentPart>
          </mc:Choice>
          <mc:Fallback>
            <p:pic>
              <p:nvPicPr>
                <p:cNvPr id="163" name="Input penna 162">
                  <a:extLst>
                    <a:ext uri="{FF2B5EF4-FFF2-40B4-BE49-F238E27FC236}">
                      <a16:creationId xmlns:a16="http://schemas.microsoft.com/office/drawing/2014/main" id="{69AD67A7-29AF-FF2D-4F1E-16728AD2510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7495296" y="3463838"/>
                  <a:ext cx="9648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164" name="Input penna 163">
                  <a:extLst>
                    <a:ext uri="{FF2B5EF4-FFF2-40B4-BE49-F238E27FC236}">
                      <a16:creationId xmlns:a16="http://schemas.microsoft.com/office/drawing/2014/main" id="{132A5EEA-8F1D-82ED-C2B1-A768C7533B4D}"/>
                    </a:ext>
                  </a:extLst>
                </p14:cNvPr>
                <p14:cNvContentPartPr/>
                <p14:nvPr/>
              </p14:nvContentPartPr>
              <p14:xfrm>
                <a:off x="7592856" y="3440438"/>
                <a:ext cx="8640" cy="102600"/>
              </p14:xfrm>
            </p:contentPart>
          </mc:Choice>
          <mc:Fallback>
            <p:pic>
              <p:nvPicPr>
                <p:cNvPr id="164" name="Input penna 163">
                  <a:extLst>
                    <a:ext uri="{FF2B5EF4-FFF2-40B4-BE49-F238E27FC236}">
                      <a16:creationId xmlns:a16="http://schemas.microsoft.com/office/drawing/2014/main" id="{132A5EEA-8F1D-82ED-C2B1-A768C7533B4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585296" y="3433238"/>
                  <a:ext cx="2376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165" name="Input penna 164">
                  <a:extLst>
                    <a:ext uri="{FF2B5EF4-FFF2-40B4-BE49-F238E27FC236}">
                      <a16:creationId xmlns:a16="http://schemas.microsoft.com/office/drawing/2014/main" id="{A1C90EE0-0B3B-BA84-A76E-57C9701711C9}"/>
                    </a:ext>
                  </a:extLst>
                </p14:cNvPr>
                <p14:cNvContentPartPr/>
                <p14:nvPr/>
              </p14:nvContentPartPr>
              <p14:xfrm>
                <a:off x="7462176" y="3643838"/>
                <a:ext cx="167400" cy="67680"/>
              </p14:xfrm>
            </p:contentPart>
          </mc:Choice>
          <mc:Fallback>
            <p:pic>
              <p:nvPicPr>
                <p:cNvPr id="165" name="Input penna 164">
                  <a:extLst>
                    <a:ext uri="{FF2B5EF4-FFF2-40B4-BE49-F238E27FC236}">
                      <a16:creationId xmlns:a16="http://schemas.microsoft.com/office/drawing/2014/main" id="{A1C90EE0-0B3B-BA84-A76E-57C9701711C9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454976" y="3636278"/>
                  <a:ext cx="18252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3" name="Gruppo 192">
            <a:extLst>
              <a:ext uri="{FF2B5EF4-FFF2-40B4-BE49-F238E27FC236}">
                <a16:creationId xmlns:a16="http://schemas.microsoft.com/office/drawing/2014/main" id="{8838E13C-3011-076B-52DB-4D7FEB805FAD}"/>
              </a:ext>
            </a:extLst>
          </p:cNvPr>
          <p:cNvGrpSpPr/>
          <p:nvPr/>
        </p:nvGrpSpPr>
        <p:grpSpPr>
          <a:xfrm>
            <a:off x="7817856" y="3354758"/>
            <a:ext cx="1284480" cy="439560"/>
            <a:chOff x="7817856" y="3354758"/>
            <a:chExt cx="1284480" cy="439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B95BFEE8-DEC0-ED25-2DF4-765E317188FF}"/>
                    </a:ext>
                  </a:extLst>
                </p14:cNvPr>
                <p14:cNvContentPartPr/>
                <p14:nvPr/>
              </p14:nvContentPartPr>
              <p14:xfrm>
                <a:off x="7817856" y="3354758"/>
                <a:ext cx="136080" cy="2304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B95BFEE8-DEC0-ED25-2DF4-765E317188F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810296" y="3347198"/>
                  <a:ext cx="1512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A80088ED-0FB3-F78E-46FD-64EE0B4993DD}"/>
                    </a:ext>
                  </a:extLst>
                </p14:cNvPr>
                <p14:cNvContentPartPr/>
                <p14:nvPr/>
              </p14:nvContentPartPr>
              <p14:xfrm>
                <a:off x="7839096" y="3450158"/>
                <a:ext cx="114120" cy="129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A80088ED-0FB3-F78E-46FD-64EE0B4993D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7831536" y="3442598"/>
                  <a:ext cx="1292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76C3D515-A7A9-682F-3D2E-4F6CC4CA58BC}"/>
                    </a:ext>
                  </a:extLst>
                </p14:cNvPr>
                <p14:cNvContentPartPr/>
                <p14:nvPr/>
              </p14:nvContentPartPr>
              <p14:xfrm>
                <a:off x="7844496" y="3487598"/>
                <a:ext cx="59760" cy="8028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76C3D515-A7A9-682F-3D2E-4F6CC4CA58B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7836936" y="3480038"/>
                  <a:ext cx="7488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E2545B13-CA73-CDEE-B445-93527C2F39ED}"/>
                    </a:ext>
                  </a:extLst>
                </p14:cNvPr>
                <p14:cNvContentPartPr/>
                <p14:nvPr/>
              </p14:nvContentPartPr>
              <p14:xfrm>
                <a:off x="7991736" y="3372758"/>
                <a:ext cx="3240" cy="14904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E2545B13-CA73-CDEE-B445-93527C2F39E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984176" y="3365198"/>
                  <a:ext cx="18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F4A8F704-723C-300E-0706-AC280DA06BC6}"/>
                    </a:ext>
                  </a:extLst>
                </p14:cNvPr>
                <p14:cNvContentPartPr/>
                <p14:nvPr/>
              </p14:nvContentPartPr>
              <p14:xfrm>
                <a:off x="7978056" y="3495878"/>
                <a:ext cx="128160" cy="327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F4A8F704-723C-300E-0706-AC280DA06BC6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970496" y="3488318"/>
                  <a:ext cx="143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0CDD84B7-C597-688A-C0FF-14D2D03044FE}"/>
                    </a:ext>
                  </a:extLst>
                </p14:cNvPr>
                <p14:cNvContentPartPr/>
                <p14:nvPr/>
              </p14:nvContentPartPr>
              <p14:xfrm>
                <a:off x="7821816" y="3663278"/>
                <a:ext cx="235440" cy="13104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0CDD84B7-C597-688A-C0FF-14D2D03044FE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814256" y="3655718"/>
                  <a:ext cx="2505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F726025F-9F0E-86C3-AA41-18B691FB3FC7}"/>
                    </a:ext>
                  </a:extLst>
                </p14:cNvPr>
                <p14:cNvContentPartPr/>
                <p14:nvPr/>
              </p14:nvContentPartPr>
              <p14:xfrm>
                <a:off x="8184336" y="3396158"/>
                <a:ext cx="140400" cy="15480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F726025F-9F0E-86C3-AA41-18B691FB3FC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76776" y="3388598"/>
                  <a:ext cx="15516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81C88AAF-5281-86A9-8EA2-68116CD37CC9}"/>
                    </a:ext>
                  </a:extLst>
                </p14:cNvPr>
                <p14:cNvContentPartPr/>
                <p14:nvPr/>
              </p14:nvContentPartPr>
              <p14:xfrm>
                <a:off x="8258136" y="3484358"/>
                <a:ext cx="100440" cy="230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81C88AAF-5281-86A9-8EA2-68116CD37CC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250576" y="3476798"/>
                  <a:ext cx="115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9173621A-8825-1AE7-1F36-4F08A4954893}"/>
                    </a:ext>
                  </a:extLst>
                </p14:cNvPr>
                <p14:cNvContentPartPr/>
                <p14:nvPr/>
              </p14:nvContentPartPr>
              <p14:xfrm>
                <a:off x="8163456" y="3587318"/>
                <a:ext cx="137520" cy="1584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9173621A-8825-1AE7-1F36-4F08A4954893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155896" y="3579758"/>
                  <a:ext cx="15228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76AF4F5-75EC-812C-761B-56498D2791CD}"/>
                    </a:ext>
                  </a:extLst>
                </p14:cNvPr>
                <p14:cNvContentPartPr/>
                <p14:nvPr/>
              </p14:nvContentPartPr>
              <p14:xfrm>
                <a:off x="8222856" y="3609638"/>
                <a:ext cx="48240" cy="7200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76AF4F5-75EC-812C-761B-56498D2791C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215296" y="3602078"/>
                  <a:ext cx="6336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E59A44CB-55A7-9200-8BC5-0D765CD2DE4B}"/>
                    </a:ext>
                  </a:extLst>
                </p14:cNvPr>
                <p14:cNvContentPartPr/>
                <p14:nvPr/>
              </p14:nvContentPartPr>
              <p14:xfrm>
                <a:off x="8452896" y="3404078"/>
                <a:ext cx="101520" cy="11736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E59A44CB-55A7-9200-8BC5-0D765CD2DE4B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445336" y="3396518"/>
                  <a:ext cx="116640" cy="1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12BEE371-E3FD-7653-E9A9-F6B71DC1F514}"/>
                    </a:ext>
                  </a:extLst>
                </p14:cNvPr>
                <p14:cNvContentPartPr/>
                <p14:nvPr/>
              </p14:nvContentPartPr>
              <p14:xfrm>
                <a:off x="8492136" y="3455198"/>
                <a:ext cx="360" cy="36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12BEE371-E3FD-7653-E9A9-F6B71DC1F514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484936" y="34476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0C6B46F4-6F53-E485-627A-02A8D2881AD7}"/>
                    </a:ext>
                  </a:extLst>
                </p14:cNvPr>
                <p14:cNvContentPartPr/>
                <p14:nvPr/>
              </p14:nvContentPartPr>
              <p14:xfrm>
                <a:off x="8492136" y="3455198"/>
                <a:ext cx="360" cy="36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0C6B46F4-6F53-E485-627A-02A8D2881AD7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484936" y="3447638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00124D1A-1D2D-2995-4B1C-F7B252B78199}"/>
                    </a:ext>
                  </a:extLst>
                </p14:cNvPr>
                <p14:cNvContentPartPr/>
                <p14:nvPr/>
              </p14:nvContentPartPr>
              <p14:xfrm>
                <a:off x="8601936" y="3411278"/>
                <a:ext cx="26280" cy="16200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00124D1A-1D2D-2995-4B1C-F7B252B7819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594736" y="3403718"/>
                  <a:ext cx="4140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9F9EA50D-7812-1751-CA66-88B60E4F4E37}"/>
                    </a:ext>
                  </a:extLst>
                </p14:cNvPr>
                <p14:cNvContentPartPr/>
                <p14:nvPr/>
              </p14:nvContentPartPr>
              <p14:xfrm>
                <a:off x="8512656" y="3478598"/>
                <a:ext cx="104400" cy="342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9F9EA50D-7812-1751-CA66-88B60E4F4E37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05096" y="3471038"/>
                  <a:ext cx="119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E11D0634-FFB0-2190-C998-5251287D83AD}"/>
                    </a:ext>
                  </a:extLst>
                </p14:cNvPr>
                <p14:cNvContentPartPr/>
                <p14:nvPr/>
              </p14:nvContentPartPr>
              <p14:xfrm>
                <a:off x="8436696" y="3588038"/>
                <a:ext cx="94680" cy="11016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E11D0634-FFB0-2190-C998-5251287D83A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429136" y="3580838"/>
                  <a:ext cx="10980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4ADCFD54-6E33-A941-D309-E89B6DBC5C04}"/>
                    </a:ext>
                  </a:extLst>
                </p14:cNvPr>
                <p14:cNvContentPartPr/>
                <p14:nvPr/>
              </p14:nvContentPartPr>
              <p14:xfrm>
                <a:off x="8441016" y="3634118"/>
                <a:ext cx="114840" cy="1404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4ADCFD54-6E33-A941-D309-E89B6DBC5C04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433456" y="3626558"/>
                  <a:ext cx="12996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55891FD9-7CEA-69CF-DBBF-2EC480AEDE4B}"/>
                    </a:ext>
                  </a:extLst>
                </p14:cNvPr>
                <p14:cNvContentPartPr/>
                <p14:nvPr/>
              </p14:nvContentPartPr>
              <p14:xfrm>
                <a:off x="8506536" y="3588398"/>
                <a:ext cx="90000" cy="1090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55891FD9-7CEA-69CF-DBBF-2EC480AEDE4B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498976" y="3580838"/>
                  <a:ext cx="1051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77ABBACF-7744-34B9-65C0-AB61FA9499F0}"/>
                    </a:ext>
                  </a:extLst>
                </p14:cNvPr>
                <p14:cNvContentPartPr/>
                <p14:nvPr/>
              </p14:nvContentPartPr>
              <p14:xfrm>
                <a:off x="8555856" y="3634838"/>
                <a:ext cx="100440" cy="3240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77ABBACF-7744-34B9-65C0-AB61FA9499F0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548296" y="3627278"/>
                  <a:ext cx="115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6F4640CE-DA80-CE1D-4947-81B3196F00D8}"/>
                    </a:ext>
                  </a:extLst>
                </p14:cNvPr>
                <p14:cNvContentPartPr/>
                <p14:nvPr/>
              </p14:nvContentPartPr>
              <p14:xfrm>
                <a:off x="8646216" y="3441878"/>
                <a:ext cx="48960" cy="11268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6F4640CE-DA80-CE1D-4947-81B3196F00D8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638656" y="3434318"/>
                  <a:ext cx="64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54573685-67E5-AF4A-BAB8-E8F9BCCB8CBC}"/>
                    </a:ext>
                  </a:extLst>
                </p14:cNvPr>
                <p14:cNvContentPartPr/>
                <p14:nvPr/>
              </p14:nvContentPartPr>
              <p14:xfrm>
                <a:off x="8694456" y="3496958"/>
                <a:ext cx="81720" cy="1368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54573685-67E5-AF4A-BAB8-E8F9BCCB8CBC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686896" y="3489758"/>
                  <a:ext cx="968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4C830D8-B1A6-E1CB-338F-E630BD1862C9}"/>
                    </a:ext>
                  </a:extLst>
                </p14:cNvPr>
                <p14:cNvContentPartPr/>
                <p14:nvPr/>
              </p14:nvContentPartPr>
              <p14:xfrm>
                <a:off x="8736216" y="3435038"/>
                <a:ext cx="74880" cy="16452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4C830D8-B1A6-E1CB-338F-E630BD1862C9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728656" y="3427838"/>
                  <a:ext cx="900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0654BF99-2963-9E4A-DAE6-1ED45C0D0F6C}"/>
                    </a:ext>
                  </a:extLst>
                </p14:cNvPr>
                <p14:cNvContentPartPr/>
                <p14:nvPr/>
              </p14:nvContentPartPr>
              <p14:xfrm>
                <a:off x="8882016" y="3470678"/>
                <a:ext cx="94320" cy="820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0654BF99-2963-9E4A-DAE6-1ED45C0D0F6C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874456" y="3463118"/>
                  <a:ext cx="1094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4A96FDB9-1D94-9961-C931-D7680E1C2D20}"/>
                    </a:ext>
                  </a:extLst>
                </p14:cNvPr>
                <p14:cNvContentPartPr/>
                <p14:nvPr/>
              </p14:nvContentPartPr>
              <p14:xfrm>
                <a:off x="8865456" y="3563198"/>
                <a:ext cx="43920" cy="7056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4A96FDB9-1D94-9961-C931-D7680E1C2D20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857896" y="3555638"/>
                  <a:ext cx="590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3A28A882-58D6-22C8-235C-16707E6E259A}"/>
                    </a:ext>
                  </a:extLst>
                </p14:cNvPr>
                <p14:cNvContentPartPr/>
                <p14:nvPr/>
              </p14:nvContentPartPr>
              <p14:xfrm>
                <a:off x="8921256" y="3582638"/>
                <a:ext cx="21240" cy="6408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3A28A882-58D6-22C8-235C-16707E6E259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913696" y="3575078"/>
                  <a:ext cx="3636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B1C71D5C-A055-2A07-EB4D-3346867A9BF5}"/>
                    </a:ext>
                  </a:extLst>
                </p14:cNvPr>
                <p14:cNvContentPartPr/>
                <p14:nvPr/>
              </p14:nvContentPartPr>
              <p14:xfrm>
                <a:off x="8745936" y="3642758"/>
                <a:ext cx="356400" cy="3348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B1C71D5C-A055-2A07-EB4D-3346867A9BF5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738376" y="3635198"/>
                  <a:ext cx="37152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Gruppo 198">
            <a:extLst>
              <a:ext uri="{FF2B5EF4-FFF2-40B4-BE49-F238E27FC236}">
                <a16:creationId xmlns:a16="http://schemas.microsoft.com/office/drawing/2014/main" id="{95EDEDEC-0475-4319-376B-2B8A9F77123A}"/>
              </a:ext>
            </a:extLst>
          </p:cNvPr>
          <p:cNvGrpSpPr/>
          <p:nvPr/>
        </p:nvGrpSpPr>
        <p:grpSpPr>
          <a:xfrm>
            <a:off x="4259616" y="4038398"/>
            <a:ext cx="169560" cy="121320"/>
            <a:chOff x="4259616" y="4038398"/>
            <a:chExt cx="169560" cy="121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96" name="Input penna 195">
                  <a:extLst>
                    <a:ext uri="{FF2B5EF4-FFF2-40B4-BE49-F238E27FC236}">
                      <a16:creationId xmlns:a16="http://schemas.microsoft.com/office/drawing/2014/main" id="{02C9F26B-AE24-21F2-22FE-45EA11911C17}"/>
                    </a:ext>
                  </a:extLst>
                </p14:cNvPr>
                <p14:cNvContentPartPr/>
                <p14:nvPr/>
              </p14:nvContentPartPr>
              <p14:xfrm>
                <a:off x="4259616" y="4091318"/>
                <a:ext cx="126360" cy="29160"/>
              </p14:xfrm>
            </p:contentPart>
          </mc:Choice>
          <mc:Fallback>
            <p:pic>
              <p:nvPicPr>
                <p:cNvPr id="196" name="Input penna 195">
                  <a:extLst>
                    <a:ext uri="{FF2B5EF4-FFF2-40B4-BE49-F238E27FC236}">
                      <a16:creationId xmlns:a16="http://schemas.microsoft.com/office/drawing/2014/main" id="{02C9F26B-AE24-21F2-22FE-45EA11911C17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252056" y="4083758"/>
                  <a:ext cx="141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97" name="Input penna 196">
                  <a:extLst>
                    <a:ext uri="{FF2B5EF4-FFF2-40B4-BE49-F238E27FC236}">
                      <a16:creationId xmlns:a16="http://schemas.microsoft.com/office/drawing/2014/main" id="{D2C66EC8-209E-0533-D469-BBF7AE2232AD}"/>
                    </a:ext>
                  </a:extLst>
                </p14:cNvPr>
                <p14:cNvContentPartPr/>
                <p14:nvPr/>
              </p14:nvContentPartPr>
              <p14:xfrm>
                <a:off x="4384536" y="4038398"/>
                <a:ext cx="44640" cy="121320"/>
              </p14:xfrm>
            </p:contentPart>
          </mc:Choice>
          <mc:Fallback>
            <p:pic>
              <p:nvPicPr>
                <p:cNvPr id="197" name="Input penna 196">
                  <a:extLst>
                    <a:ext uri="{FF2B5EF4-FFF2-40B4-BE49-F238E27FC236}">
                      <a16:creationId xmlns:a16="http://schemas.microsoft.com/office/drawing/2014/main" id="{D2C66EC8-209E-0533-D469-BBF7AE2232AD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376976" y="4030838"/>
                  <a:ext cx="59760" cy="136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9" name="Gruppo 228">
            <a:extLst>
              <a:ext uri="{FF2B5EF4-FFF2-40B4-BE49-F238E27FC236}">
                <a16:creationId xmlns:a16="http://schemas.microsoft.com/office/drawing/2014/main" id="{235A0C7F-26DB-CEF0-CD8A-7DCD928D1455}"/>
              </a:ext>
            </a:extLst>
          </p:cNvPr>
          <p:cNvGrpSpPr/>
          <p:nvPr/>
        </p:nvGrpSpPr>
        <p:grpSpPr>
          <a:xfrm>
            <a:off x="4711776" y="3901598"/>
            <a:ext cx="386280" cy="321840"/>
            <a:chOff x="4711776" y="3901598"/>
            <a:chExt cx="386280" cy="32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BC993CB6-E2EB-3520-66E1-13504611071D}"/>
                    </a:ext>
                  </a:extLst>
                </p14:cNvPr>
                <p14:cNvContentPartPr/>
                <p14:nvPr/>
              </p14:nvContentPartPr>
              <p14:xfrm>
                <a:off x="4730856" y="3901598"/>
                <a:ext cx="122760" cy="13968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BC993CB6-E2EB-3520-66E1-13504611071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723296" y="3894038"/>
                  <a:ext cx="13752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DA898318-F5F9-B406-5030-190D4A407290}"/>
                    </a:ext>
                  </a:extLst>
                </p14:cNvPr>
                <p14:cNvContentPartPr/>
                <p14:nvPr/>
              </p14:nvContentPartPr>
              <p14:xfrm>
                <a:off x="4802856" y="4045598"/>
                <a:ext cx="20160" cy="810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DA898318-F5F9-B406-5030-190D4A40729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795296" y="4038038"/>
                  <a:ext cx="3492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3684EE93-32DB-A231-83DC-098B341B4A65}"/>
                    </a:ext>
                  </a:extLst>
                </p14:cNvPr>
                <p14:cNvContentPartPr/>
                <p14:nvPr/>
              </p14:nvContentPartPr>
              <p14:xfrm>
                <a:off x="4832016" y="4066838"/>
                <a:ext cx="22680" cy="7920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3684EE93-32DB-A231-83DC-098B341B4A65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4824456" y="4059278"/>
                  <a:ext cx="378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7576E42C-18AD-0BA3-A1C0-185BE08AF732}"/>
                    </a:ext>
                  </a:extLst>
                </p14:cNvPr>
                <p14:cNvContentPartPr/>
                <p14:nvPr/>
              </p14:nvContentPartPr>
              <p14:xfrm>
                <a:off x="4711776" y="4160438"/>
                <a:ext cx="192960" cy="630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7576E42C-18AD-0BA3-A1C0-185BE08AF732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4704216" y="4152878"/>
                  <a:ext cx="2077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E8DF04E1-54FB-0474-8CBE-C3A9AB815585}"/>
                    </a:ext>
                  </a:extLst>
                </p14:cNvPr>
                <p14:cNvContentPartPr/>
                <p14:nvPr/>
              </p14:nvContentPartPr>
              <p14:xfrm>
                <a:off x="4963056" y="3908438"/>
                <a:ext cx="65160" cy="19836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E8DF04E1-54FB-0474-8CBE-C3A9AB815585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4955496" y="3900878"/>
                  <a:ext cx="8028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C3004634-7A89-70B8-D768-326D8E0C3DE0}"/>
                    </a:ext>
                  </a:extLst>
                </p14:cNvPr>
                <p14:cNvContentPartPr/>
                <p14:nvPr/>
              </p14:nvContentPartPr>
              <p14:xfrm>
                <a:off x="5075736" y="3948038"/>
                <a:ext cx="22320" cy="1789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C3004634-7A89-70B8-D768-326D8E0C3DE0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068176" y="3940478"/>
                  <a:ext cx="37440" cy="19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7" name="Gruppo 236">
            <a:extLst>
              <a:ext uri="{FF2B5EF4-FFF2-40B4-BE49-F238E27FC236}">
                <a16:creationId xmlns:a16="http://schemas.microsoft.com/office/drawing/2014/main" id="{02A71A24-6BA7-69BA-4289-A7CC20F8AD19}"/>
              </a:ext>
            </a:extLst>
          </p:cNvPr>
          <p:cNvGrpSpPr/>
          <p:nvPr/>
        </p:nvGrpSpPr>
        <p:grpSpPr>
          <a:xfrm>
            <a:off x="5376336" y="3865958"/>
            <a:ext cx="1698480" cy="567000"/>
            <a:chOff x="5376336" y="3865958"/>
            <a:chExt cx="1698480" cy="567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57936907-C43F-C3FF-2CA9-A10B75CCBFB3}"/>
                    </a:ext>
                  </a:extLst>
                </p14:cNvPr>
                <p14:cNvContentPartPr/>
                <p14:nvPr/>
              </p14:nvContentPartPr>
              <p14:xfrm>
                <a:off x="5401896" y="3944438"/>
                <a:ext cx="12960" cy="10620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57936907-C43F-C3FF-2CA9-A10B75CCBFB3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5394336" y="3937238"/>
                  <a:ext cx="280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CDA123E9-86F9-20AE-94AF-C620397B4FF2}"/>
                    </a:ext>
                  </a:extLst>
                </p14:cNvPr>
                <p14:cNvContentPartPr/>
                <p14:nvPr/>
              </p14:nvContentPartPr>
              <p14:xfrm>
                <a:off x="5383896" y="3904838"/>
                <a:ext cx="118800" cy="17604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CDA123E9-86F9-20AE-94AF-C620397B4FF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5376336" y="3897278"/>
                  <a:ext cx="13392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030BF5E-EE4C-E9FE-586F-9DEE8A97091B}"/>
                    </a:ext>
                  </a:extLst>
                </p14:cNvPr>
                <p14:cNvContentPartPr/>
                <p14:nvPr/>
              </p14:nvContentPartPr>
              <p14:xfrm>
                <a:off x="5437536" y="4028318"/>
                <a:ext cx="6840" cy="6768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030BF5E-EE4C-E9FE-586F-9DEE8A97091B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5429976" y="4020758"/>
                  <a:ext cx="216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BCDFEA45-74B5-2492-B0E0-D9E6E04528BE}"/>
                    </a:ext>
                  </a:extLst>
                </p14:cNvPr>
                <p14:cNvContentPartPr/>
                <p14:nvPr/>
              </p14:nvContentPartPr>
              <p14:xfrm>
                <a:off x="5376336" y="4091318"/>
                <a:ext cx="103320" cy="2484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BCDFEA45-74B5-2492-B0E0-D9E6E04528BE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5368776" y="4083758"/>
                  <a:ext cx="11844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AD794434-C99D-B6E3-AB01-B18803A287C2}"/>
                    </a:ext>
                  </a:extLst>
                </p14:cNvPr>
                <p14:cNvContentPartPr/>
                <p14:nvPr/>
              </p14:nvContentPartPr>
              <p14:xfrm>
                <a:off x="5418456" y="4082318"/>
                <a:ext cx="62280" cy="1602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AD794434-C99D-B6E3-AB01-B18803A287C2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5410896" y="4074758"/>
                  <a:ext cx="774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214" name="Input penna 213">
                  <a:extLst>
                    <a:ext uri="{FF2B5EF4-FFF2-40B4-BE49-F238E27FC236}">
                      <a16:creationId xmlns:a16="http://schemas.microsoft.com/office/drawing/2014/main" id="{42BC9435-29CE-0526-256A-AF2B4A686D26}"/>
                    </a:ext>
                  </a:extLst>
                </p14:cNvPr>
                <p14:cNvContentPartPr/>
                <p14:nvPr/>
              </p14:nvContentPartPr>
              <p14:xfrm>
                <a:off x="5418456" y="4123358"/>
                <a:ext cx="95760" cy="79200"/>
              </p14:xfrm>
            </p:contentPart>
          </mc:Choice>
          <mc:Fallback>
            <p:pic>
              <p:nvPicPr>
                <p:cNvPr id="214" name="Input penna 213">
                  <a:extLst>
                    <a:ext uri="{FF2B5EF4-FFF2-40B4-BE49-F238E27FC236}">
                      <a16:creationId xmlns:a16="http://schemas.microsoft.com/office/drawing/2014/main" id="{42BC9435-29CE-0526-256A-AF2B4A686D26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5410896" y="4115798"/>
                  <a:ext cx="11088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215" name="Input penna 214">
                  <a:extLst>
                    <a:ext uri="{FF2B5EF4-FFF2-40B4-BE49-F238E27FC236}">
                      <a16:creationId xmlns:a16="http://schemas.microsoft.com/office/drawing/2014/main" id="{989C84F4-210F-607E-4272-0F7A48794493}"/>
                    </a:ext>
                  </a:extLst>
                </p14:cNvPr>
                <p14:cNvContentPartPr/>
                <p14:nvPr/>
              </p14:nvContentPartPr>
              <p14:xfrm>
                <a:off x="5628336" y="3894038"/>
                <a:ext cx="149400" cy="12960"/>
              </p14:xfrm>
            </p:contentPart>
          </mc:Choice>
          <mc:Fallback>
            <p:pic>
              <p:nvPicPr>
                <p:cNvPr id="215" name="Input penna 214">
                  <a:extLst>
                    <a:ext uri="{FF2B5EF4-FFF2-40B4-BE49-F238E27FC236}">
                      <a16:creationId xmlns:a16="http://schemas.microsoft.com/office/drawing/2014/main" id="{989C84F4-210F-607E-4272-0F7A48794493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5620776" y="3886478"/>
                  <a:ext cx="16452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216" name="Input penna 215">
                  <a:extLst>
                    <a:ext uri="{FF2B5EF4-FFF2-40B4-BE49-F238E27FC236}">
                      <a16:creationId xmlns:a16="http://schemas.microsoft.com/office/drawing/2014/main" id="{8E583C45-A7E6-D6EF-461A-423439D4AB52}"/>
                    </a:ext>
                  </a:extLst>
                </p14:cNvPr>
                <p14:cNvContentPartPr/>
                <p14:nvPr/>
              </p14:nvContentPartPr>
              <p14:xfrm>
                <a:off x="5677656" y="3940838"/>
                <a:ext cx="103320" cy="30960"/>
              </p14:xfrm>
            </p:contentPart>
          </mc:Choice>
          <mc:Fallback>
            <p:pic>
              <p:nvPicPr>
                <p:cNvPr id="216" name="Input penna 215">
                  <a:extLst>
                    <a:ext uri="{FF2B5EF4-FFF2-40B4-BE49-F238E27FC236}">
                      <a16:creationId xmlns:a16="http://schemas.microsoft.com/office/drawing/2014/main" id="{8E583C45-A7E6-D6EF-461A-423439D4AB52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5670096" y="3933278"/>
                  <a:ext cx="1184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217" name="Input penna 216">
                  <a:extLst>
                    <a:ext uri="{FF2B5EF4-FFF2-40B4-BE49-F238E27FC236}">
                      <a16:creationId xmlns:a16="http://schemas.microsoft.com/office/drawing/2014/main" id="{BCB66282-4FDC-2178-34BE-A601F10EFD50}"/>
                    </a:ext>
                  </a:extLst>
                </p14:cNvPr>
                <p14:cNvContentPartPr/>
                <p14:nvPr/>
              </p14:nvContentPartPr>
              <p14:xfrm>
                <a:off x="5668656" y="4015718"/>
                <a:ext cx="40320" cy="88920"/>
              </p14:xfrm>
            </p:contentPart>
          </mc:Choice>
          <mc:Fallback>
            <p:pic>
              <p:nvPicPr>
                <p:cNvPr id="217" name="Input penna 216">
                  <a:extLst>
                    <a:ext uri="{FF2B5EF4-FFF2-40B4-BE49-F238E27FC236}">
                      <a16:creationId xmlns:a16="http://schemas.microsoft.com/office/drawing/2014/main" id="{BCB66282-4FDC-2178-34BE-A601F10EFD50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5661456" y="4008158"/>
                  <a:ext cx="5544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218" name="Input penna 217">
                  <a:extLst>
                    <a:ext uri="{FF2B5EF4-FFF2-40B4-BE49-F238E27FC236}">
                      <a16:creationId xmlns:a16="http://schemas.microsoft.com/office/drawing/2014/main" id="{E2E1E1D8-66A5-1979-4353-F544F4FD1D3D}"/>
                    </a:ext>
                  </a:extLst>
                </p14:cNvPr>
                <p14:cNvContentPartPr/>
                <p14:nvPr/>
              </p14:nvContentPartPr>
              <p14:xfrm>
                <a:off x="5785656" y="3904478"/>
                <a:ext cx="36360" cy="194760"/>
              </p14:xfrm>
            </p:contentPart>
          </mc:Choice>
          <mc:Fallback>
            <p:pic>
              <p:nvPicPr>
                <p:cNvPr id="218" name="Input penna 217">
                  <a:extLst>
                    <a:ext uri="{FF2B5EF4-FFF2-40B4-BE49-F238E27FC236}">
                      <a16:creationId xmlns:a16="http://schemas.microsoft.com/office/drawing/2014/main" id="{E2E1E1D8-66A5-1979-4353-F544F4FD1D3D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778096" y="3896918"/>
                  <a:ext cx="5112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219" name="Input penna 218">
                  <a:extLst>
                    <a:ext uri="{FF2B5EF4-FFF2-40B4-BE49-F238E27FC236}">
                      <a16:creationId xmlns:a16="http://schemas.microsoft.com/office/drawing/2014/main" id="{7222B8A5-C6D2-5A1D-5898-4DEFD3498D40}"/>
                    </a:ext>
                  </a:extLst>
                </p14:cNvPr>
                <p14:cNvContentPartPr/>
                <p14:nvPr/>
              </p14:nvContentPartPr>
              <p14:xfrm>
                <a:off x="5796096" y="4042718"/>
                <a:ext cx="68040" cy="28800"/>
              </p14:xfrm>
            </p:contentPart>
          </mc:Choice>
          <mc:Fallback>
            <p:pic>
              <p:nvPicPr>
                <p:cNvPr id="219" name="Input penna 218">
                  <a:extLst>
                    <a:ext uri="{FF2B5EF4-FFF2-40B4-BE49-F238E27FC236}">
                      <a16:creationId xmlns:a16="http://schemas.microsoft.com/office/drawing/2014/main" id="{7222B8A5-C6D2-5A1D-5898-4DEFD3498D4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5788536" y="4035158"/>
                  <a:ext cx="8316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220" name="Input penna 219">
                  <a:extLst>
                    <a:ext uri="{FF2B5EF4-FFF2-40B4-BE49-F238E27FC236}">
                      <a16:creationId xmlns:a16="http://schemas.microsoft.com/office/drawing/2014/main" id="{8A482386-03DA-809E-58D8-746D2475A71C}"/>
                    </a:ext>
                  </a:extLst>
                </p14:cNvPr>
                <p14:cNvContentPartPr/>
                <p14:nvPr/>
              </p14:nvContentPartPr>
              <p14:xfrm>
                <a:off x="5891496" y="3935438"/>
                <a:ext cx="30240" cy="169200"/>
              </p14:xfrm>
            </p:contentPart>
          </mc:Choice>
          <mc:Fallback>
            <p:pic>
              <p:nvPicPr>
                <p:cNvPr id="220" name="Input penna 219">
                  <a:extLst>
                    <a:ext uri="{FF2B5EF4-FFF2-40B4-BE49-F238E27FC236}">
                      <a16:creationId xmlns:a16="http://schemas.microsoft.com/office/drawing/2014/main" id="{8A482386-03DA-809E-58D8-746D2475A71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5883936" y="3927878"/>
                  <a:ext cx="4536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221" name="Input penna 220">
                  <a:extLst>
                    <a:ext uri="{FF2B5EF4-FFF2-40B4-BE49-F238E27FC236}">
                      <a16:creationId xmlns:a16="http://schemas.microsoft.com/office/drawing/2014/main" id="{4CD34267-7ED8-DBA1-B117-6F135CB48541}"/>
                    </a:ext>
                  </a:extLst>
                </p14:cNvPr>
                <p14:cNvContentPartPr/>
                <p14:nvPr/>
              </p14:nvContentPartPr>
              <p14:xfrm>
                <a:off x="6017496" y="3953438"/>
                <a:ext cx="72000" cy="106920"/>
              </p14:xfrm>
            </p:contentPart>
          </mc:Choice>
          <mc:Fallback>
            <p:pic>
              <p:nvPicPr>
                <p:cNvPr id="221" name="Input penna 220">
                  <a:extLst>
                    <a:ext uri="{FF2B5EF4-FFF2-40B4-BE49-F238E27FC236}">
                      <a16:creationId xmlns:a16="http://schemas.microsoft.com/office/drawing/2014/main" id="{4CD34267-7ED8-DBA1-B117-6F135CB48541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6009936" y="3945878"/>
                  <a:ext cx="871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222" name="Input penna 221">
                  <a:extLst>
                    <a:ext uri="{FF2B5EF4-FFF2-40B4-BE49-F238E27FC236}">
                      <a16:creationId xmlns:a16="http://schemas.microsoft.com/office/drawing/2014/main" id="{8B7ABC47-18D1-8A45-F783-D9FE7CDAA493}"/>
                    </a:ext>
                  </a:extLst>
                </p14:cNvPr>
                <p14:cNvContentPartPr/>
                <p14:nvPr/>
              </p14:nvContentPartPr>
              <p14:xfrm>
                <a:off x="6036936" y="4047398"/>
                <a:ext cx="16920" cy="117000"/>
              </p14:xfrm>
            </p:contentPart>
          </mc:Choice>
          <mc:Fallback>
            <p:pic>
              <p:nvPicPr>
                <p:cNvPr id="222" name="Input penna 221">
                  <a:extLst>
                    <a:ext uri="{FF2B5EF4-FFF2-40B4-BE49-F238E27FC236}">
                      <a16:creationId xmlns:a16="http://schemas.microsoft.com/office/drawing/2014/main" id="{8B7ABC47-18D1-8A45-F783-D9FE7CDAA493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6029376" y="4039838"/>
                  <a:ext cx="320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223" name="Input penna 222">
                  <a:extLst>
                    <a:ext uri="{FF2B5EF4-FFF2-40B4-BE49-F238E27FC236}">
                      <a16:creationId xmlns:a16="http://schemas.microsoft.com/office/drawing/2014/main" id="{6884C493-3069-5608-9422-24D2A56BAC12}"/>
                    </a:ext>
                  </a:extLst>
                </p14:cNvPr>
                <p14:cNvContentPartPr/>
                <p14:nvPr/>
              </p14:nvContentPartPr>
              <p14:xfrm>
                <a:off x="6083376" y="4101038"/>
                <a:ext cx="17280" cy="74520"/>
              </p14:xfrm>
            </p:contentPart>
          </mc:Choice>
          <mc:Fallback>
            <p:pic>
              <p:nvPicPr>
                <p:cNvPr id="223" name="Input penna 222">
                  <a:extLst>
                    <a:ext uri="{FF2B5EF4-FFF2-40B4-BE49-F238E27FC236}">
                      <a16:creationId xmlns:a16="http://schemas.microsoft.com/office/drawing/2014/main" id="{6884C493-3069-5608-9422-24D2A56BAC12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6075816" y="4093478"/>
                  <a:ext cx="3204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224" name="Input penna 223">
                  <a:extLst>
                    <a:ext uri="{FF2B5EF4-FFF2-40B4-BE49-F238E27FC236}">
                      <a16:creationId xmlns:a16="http://schemas.microsoft.com/office/drawing/2014/main" id="{60BBC391-05CF-1EEE-0A16-23D5B2341B2B}"/>
                    </a:ext>
                  </a:extLst>
                </p14:cNvPr>
                <p14:cNvContentPartPr/>
                <p14:nvPr/>
              </p14:nvContentPartPr>
              <p14:xfrm>
                <a:off x="5911656" y="4180238"/>
                <a:ext cx="289800" cy="48600"/>
              </p14:xfrm>
            </p:contentPart>
          </mc:Choice>
          <mc:Fallback>
            <p:pic>
              <p:nvPicPr>
                <p:cNvPr id="224" name="Input penna 223">
                  <a:extLst>
                    <a:ext uri="{FF2B5EF4-FFF2-40B4-BE49-F238E27FC236}">
                      <a16:creationId xmlns:a16="http://schemas.microsoft.com/office/drawing/2014/main" id="{60BBC391-05CF-1EEE-0A16-23D5B2341B2B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5904096" y="4172678"/>
                  <a:ext cx="3049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225" name="Input penna 224">
                  <a:extLst>
                    <a:ext uri="{FF2B5EF4-FFF2-40B4-BE49-F238E27FC236}">
                      <a16:creationId xmlns:a16="http://schemas.microsoft.com/office/drawing/2014/main" id="{F77ABC2F-1FCF-74B2-8DA8-8838AA55E82C}"/>
                    </a:ext>
                  </a:extLst>
                </p14:cNvPr>
                <p14:cNvContentPartPr/>
                <p14:nvPr/>
              </p14:nvContentPartPr>
              <p14:xfrm>
                <a:off x="6340056" y="3865958"/>
                <a:ext cx="218160" cy="567000"/>
              </p14:xfrm>
            </p:contentPart>
          </mc:Choice>
          <mc:Fallback>
            <p:pic>
              <p:nvPicPr>
                <p:cNvPr id="225" name="Input penna 224">
                  <a:extLst>
                    <a:ext uri="{FF2B5EF4-FFF2-40B4-BE49-F238E27FC236}">
                      <a16:creationId xmlns:a16="http://schemas.microsoft.com/office/drawing/2014/main" id="{F77ABC2F-1FCF-74B2-8DA8-8838AA55E82C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6332496" y="3858398"/>
                  <a:ext cx="233280" cy="58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230" name="Input penna 229">
                  <a:extLst>
                    <a:ext uri="{FF2B5EF4-FFF2-40B4-BE49-F238E27FC236}">
                      <a16:creationId xmlns:a16="http://schemas.microsoft.com/office/drawing/2014/main" id="{C12BBC8A-B703-D14B-0EA9-DD26E4877B50}"/>
                    </a:ext>
                  </a:extLst>
                </p14:cNvPr>
                <p14:cNvContentPartPr/>
                <p14:nvPr/>
              </p14:nvContentPartPr>
              <p14:xfrm>
                <a:off x="6742176" y="3995198"/>
                <a:ext cx="95040" cy="90000"/>
              </p14:xfrm>
            </p:contentPart>
          </mc:Choice>
          <mc:Fallback>
            <p:pic>
              <p:nvPicPr>
                <p:cNvPr id="230" name="Input penna 229">
                  <a:extLst>
                    <a:ext uri="{FF2B5EF4-FFF2-40B4-BE49-F238E27FC236}">
                      <a16:creationId xmlns:a16="http://schemas.microsoft.com/office/drawing/2014/main" id="{C12BBC8A-B703-D14B-0EA9-DD26E4877B5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6734616" y="3987638"/>
                  <a:ext cx="11016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231" name="Input penna 230">
                  <a:extLst>
                    <a:ext uri="{FF2B5EF4-FFF2-40B4-BE49-F238E27FC236}">
                      <a16:creationId xmlns:a16="http://schemas.microsoft.com/office/drawing/2014/main" id="{E891878F-ED0B-E7DA-BDAA-10B8A1B60924}"/>
                    </a:ext>
                  </a:extLst>
                </p14:cNvPr>
                <p14:cNvContentPartPr/>
                <p14:nvPr/>
              </p14:nvContentPartPr>
              <p14:xfrm>
                <a:off x="6745776" y="4087718"/>
                <a:ext cx="17280" cy="60480"/>
              </p14:xfrm>
            </p:contentPart>
          </mc:Choice>
          <mc:Fallback>
            <p:pic>
              <p:nvPicPr>
                <p:cNvPr id="231" name="Input penna 230">
                  <a:extLst>
                    <a:ext uri="{FF2B5EF4-FFF2-40B4-BE49-F238E27FC236}">
                      <a16:creationId xmlns:a16="http://schemas.microsoft.com/office/drawing/2014/main" id="{E891878F-ED0B-E7DA-BDAA-10B8A1B60924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6738216" y="4080158"/>
                  <a:ext cx="3204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232" name="Input penna 231">
                  <a:extLst>
                    <a:ext uri="{FF2B5EF4-FFF2-40B4-BE49-F238E27FC236}">
                      <a16:creationId xmlns:a16="http://schemas.microsoft.com/office/drawing/2014/main" id="{EBF3D633-6E0D-A98C-C7CE-F1B775D4A433}"/>
                    </a:ext>
                  </a:extLst>
                </p14:cNvPr>
                <p14:cNvContentPartPr/>
                <p14:nvPr/>
              </p14:nvContentPartPr>
              <p14:xfrm>
                <a:off x="6781416" y="4119758"/>
                <a:ext cx="2880" cy="32400"/>
              </p14:xfrm>
            </p:contentPart>
          </mc:Choice>
          <mc:Fallback>
            <p:pic>
              <p:nvPicPr>
                <p:cNvPr id="232" name="Input penna 231">
                  <a:extLst>
                    <a:ext uri="{FF2B5EF4-FFF2-40B4-BE49-F238E27FC236}">
                      <a16:creationId xmlns:a16="http://schemas.microsoft.com/office/drawing/2014/main" id="{EBF3D633-6E0D-A98C-C7CE-F1B775D4A433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773856" y="4112198"/>
                  <a:ext cx="1800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233" name="Input penna 232">
                  <a:extLst>
                    <a:ext uri="{FF2B5EF4-FFF2-40B4-BE49-F238E27FC236}">
                      <a16:creationId xmlns:a16="http://schemas.microsoft.com/office/drawing/2014/main" id="{60AC0594-01BB-D14D-C8F3-4C0352220417}"/>
                    </a:ext>
                  </a:extLst>
                </p14:cNvPr>
                <p14:cNvContentPartPr/>
                <p14:nvPr/>
              </p14:nvContentPartPr>
              <p14:xfrm>
                <a:off x="6687816" y="4155038"/>
                <a:ext cx="164520" cy="27360"/>
              </p14:xfrm>
            </p:contentPart>
          </mc:Choice>
          <mc:Fallback>
            <p:pic>
              <p:nvPicPr>
                <p:cNvPr id="233" name="Input penna 232">
                  <a:extLst>
                    <a:ext uri="{FF2B5EF4-FFF2-40B4-BE49-F238E27FC236}">
                      <a16:creationId xmlns:a16="http://schemas.microsoft.com/office/drawing/2014/main" id="{60AC0594-01BB-D14D-C8F3-4C0352220417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680256" y="4147478"/>
                  <a:ext cx="17964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234" name="Input penna 233">
                  <a:extLst>
                    <a:ext uri="{FF2B5EF4-FFF2-40B4-BE49-F238E27FC236}">
                      <a16:creationId xmlns:a16="http://schemas.microsoft.com/office/drawing/2014/main" id="{DC6D08AB-9F81-CB97-9B3A-3D09C52EE336}"/>
                    </a:ext>
                  </a:extLst>
                </p14:cNvPr>
                <p14:cNvContentPartPr/>
                <p14:nvPr/>
              </p14:nvContentPartPr>
              <p14:xfrm>
                <a:off x="6891936" y="3997718"/>
                <a:ext cx="115200" cy="159840"/>
              </p14:xfrm>
            </p:contentPart>
          </mc:Choice>
          <mc:Fallback>
            <p:pic>
              <p:nvPicPr>
                <p:cNvPr id="234" name="Input penna 233">
                  <a:extLst>
                    <a:ext uri="{FF2B5EF4-FFF2-40B4-BE49-F238E27FC236}">
                      <a16:creationId xmlns:a16="http://schemas.microsoft.com/office/drawing/2014/main" id="{DC6D08AB-9F81-CB97-9B3A-3D09C52EE336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884736" y="3990158"/>
                  <a:ext cx="13032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235" name="Input penna 234">
                  <a:extLst>
                    <a:ext uri="{FF2B5EF4-FFF2-40B4-BE49-F238E27FC236}">
                      <a16:creationId xmlns:a16="http://schemas.microsoft.com/office/drawing/2014/main" id="{BBF6AE12-D8A1-65CB-969B-EF94EFCA4A47}"/>
                    </a:ext>
                  </a:extLst>
                </p14:cNvPr>
                <p14:cNvContentPartPr/>
                <p14:nvPr/>
              </p14:nvContentPartPr>
              <p14:xfrm>
                <a:off x="7051776" y="4037318"/>
                <a:ext cx="23040" cy="169200"/>
              </p14:xfrm>
            </p:contentPart>
          </mc:Choice>
          <mc:Fallback>
            <p:pic>
              <p:nvPicPr>
                <p:cNvPr id="235" name="Input penna 234">
                  <a:extLst>
                    <a:ext uri="{FF2B5EF4-FFF2-40B4-BE49-F238E27FC236}">
                      <a16:creationId xmlns:a16="http://schemas.microsoft.com/office/drawing/2014/main" id="{BBF6AE12-D8A1-65CB-969B-EF94EFCA4A47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7044576" y="4029758"/>
                  <a:ext cx="3816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9AE3FDD8-9A83-B140-810F-4170A1076BB1}"/>
              </a:ext>
            </a:extLst>
          </p:cNvPr>
          <p:cNvGrpSpPr/>
          <p:nvPr/>
        </p:nvGrpSpPr>
        <p:grpSpPr>
          <a:xfrm>
            <a:off x="7370960" y="3916301"/>
            <a:ext cx="1562760" cy="366840"/>
            <a:chOff x="7370960" y="3916301"/>
            <a:chExt cx="1562760" cy="36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238" name="Input penna 237">
                  <a:extLst>
                    <a:ext uri="{FF2B5EF4-FFF2-40B4-BE49-F238E27FC236}">
                      <a16:creationId xmlns:a16="http://schemas.microsoft.com/office/drawing/2014/main" id="{DE2D889A-0F7D-5784-DBA0-46094B83CCFA}"/>
                    </a:ext>
                  </a:extLst>
                </p14:cNvPr>
                <p14:cNvContentPartPr/>
                <p14:nvPr/>
              </p14:nvContentPartPr>
              <p14:xfrm>
                <a:off x="7370960" y="3916301"/>
                <a:ext cx="119160" cy="26640"/>
              </p14:xfrm>
            </p:contentPart>
          </mc:Choice>
          <mc:Fallback>
            <p:pic>
              <p:nvPicPr>
                <p:cNvPr id="238" name="Input penna 237">
                  <a:extLst>
                    <a:ext uri="{FF2B5EF4-FFF2-40B4-BE49-F238E27FC236}">
                      <a16:creationId xmlns:a16="http://schemas.microsoft.com/office/drawing/2014/main" id="{DE2D889A-0F7D-5784-DBA0-46094B83CCFA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7363400" y="3909101"/>
                  <a:ext cx="1342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239" name="Input penna 238">
                  <a:extLst>
                    <a:ext uri="{FF2B5EF4-FFF2-40B4-BE49-F238E27FC236}">
                      <a16:creationId xmlns:a16="http://schemas.microsoft.com/office/drawing/2014/main" id="{EB52A540-B150-19DF-8007-C15E96D27D3E}"/>
                    </a:ext>
                  </a:extLst>
                </p14:cNvPr>
                <p14:cNvContentPartPr/>
                <p14:nvPr/>
              </p14:nvContentPartPr>
              <p14:xfrm>
                <a:off x="7403000" y="3990101"/>
                <a:ext cx="40680" cy="29880"/>
              </p14:xfrm>
            </p:contentPart>
          </mc:Choice>
          <mc:Fallback>
            <p:pic>
              <p:nvPicPr>
                <p:cNvPr id="239" name="Input penna 238">
                  <a:extLst>
                    <a:ext uri="{FF2B5EF4-FFF2-40B4-BE49-F238E27FC236}">
                      <a16:creationId xmlns:a16="http://schemas.microsoft.com/office/drawing/2014/main" id="{EB52A540-B150-19DF-8007-C15E96D27D3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7395440" y="3982901"/>
                  <a:ext cx="558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240" name="Input penna 239">
                  <a:extLst>
                    <a:ext uri="{FF2B5EF4-FFF2-40B4-BE49-F238E27FC236}">
                      <a16:creationId xmlns:a16="http://schemas.microsoft.com/office/drawing/2014/main" id="{95E33AA1-963A-B8B0-DD19-C00CD5AD8D6C}"/>
                    </a:ext>
                  </a:extLst>
                </p14:cNvPr>
                <p14:cNvContentPartPr/>
                <p14:nvPr/>
              </p14:nvContentPartPr>
              <p14:xfrm>
                <a:off x="7387520" y="4057781"/>
                <a:ext cx="61560" cy="59760"/>
              </p14:xfrm>
            </p:contentPart>
          </mc:Choice>
          <mc:Fallback>
            <p:pic>
              <p:nvPicPr>
                <p:cNvPr id="240" name="Input penna 239">
                  <a:extLst>
                    <a:ext uri="{FF2B5EF4-FFF2-40B4-BE49-F238E27FC236}">
                      <a16:creationId xmlns:a16="http://schemas.microsoft.com/office/drawing/2014/main" id="{95E33AA1-963A-B8B0-DD19-C00CD5AD8D6C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379960" y="4050221"/>
                  <a:ext cx="7668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241" name="Input penna 240">
                  <a:extLst>
                    <a:ext uri="{FF2B5EF4-FFF2-40B4-BE49-F238E27FC236}">
                      <a16:creationId xmlns:a16="http://schemas.microsoft.com/office/drawing/2014/main" id="{18B83745-C4FC-F49C-7C9C-85640DD60295}"/>
                    </a:ext>
                  </a:extLst>
                </p14:cNvPr>
                <p14:cNvContentPartPr/>
                <p14:nvPr/>
              </p14:nvContentPartPr>
              <p14:xfrm>
                <a:off x="7540520" y="3975341"/>
                <a:ext cx="3960" cy="110520"/>
              </p14:xfrm>
            </p:contentPart>
          </mc:Choice>
          <mc:Fallback>
            <p:pic>
              <p:nvPicPr>
                <p:cNvPr id="241" name="Input penna 240">
                  <a:extLst>
                    <a:ext uri="{FF2B5EF4-FFF2-40B4-BE49-F238E27FC236}">
                      <a16:creationId xmlns:a16="http://schemas.microsoft.com/office/drawing/2014/main" id="{18B83745-C4FC-F49C-7C9C-85640DD6029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532960" y="3967781"/>
                  <a:ext cx="187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242" name="Input penna 241">
                  <a:extLst>
                    <a:ext uri="{FF2B5EF4-FFF2-40B4-BE49-F238E27FC236}">
                      <a16:creationId xmlns:a16="http://schemas.microsoft.com/office/drawing/2014/main" id="{0240EBC2-63CB-EF48-72E9-E28710789E79}"/>
                    </a:ext>
                  </a:extLst>
                </p14:cNvPr>
                <p14:cNvContentPartPr/>
                <p14:nvPr/>
              </p14:nvContentPartPr>
              <p14:xfrm>
                <a:off x="7525400" y="4051661"/>
                <a:ext cx="93240" cy="23040"/>
              </p14:xfrm>
            </p:contentPart>
          </mc:Choice>
          <mc:Fallback>
            <p:pic>
              <p:nvPicPr>
                <p:cNvPr id="242" name="Input penna 241">
                  <a:extLst>
                    <a:ext uri="{FF2B5EF4-FFF2-40B4-BE49-F238E27FC236}">
                      <a16:creationId xmlns:a16="http://schemas.microsoft.com/office/drawing/2014/main" id="{0240EBC2-63CB-EF48-72E9-E28710789E79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518200" y="4044101"/>
                  <a:ext cx="1083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243" name="Input penna 242">
                  <a:extLst>
                    <a:ext uri="{FF2B5EF4-FFF2-40B4-BE49-F238E27FC236}">
                      <a16:creationId xmlns:a16="http://schemas.microsoft.com/office/drawing/2014/main" id="{0C4F282B-96B2-4383-5006-60AB0325FD72}"/>
                    </a:ext>
                  </a:extLst>
                </p14:cNvPr>
                <p14:cNvContentPartPr/>
                <p14:nvPr/>
              </p14:nvContentPartPr>
              <p14:xfrm>
                <a:off x="7440080" y="4180181"/>
                <a:ext cx="217080" cy="99360"/>
              </p14:xfrm>
            </p:contentPart>
          </mc:Choice>
          <mc:Fallback>
            <p:pic>
              <p:nvPicPr>
                <p:cNvPr id="243" name="Input penna 242">
                  <a:extLst>
                    <a:ext uri="{FF2B5EF4-FFF2-40B4-BE49-F238E27FC236}">
                      <a16:creationId xmlns:a16="http://schemas.microsoft.com/office/drawing/2014/main" id="{0C4F282B-96B2-4383-5006-60AB0325FD72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432520" y="4172621"/>
                  <a:ext cx="23220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244" name="Input penna 243">
                  <a:extLst>
                    <a:ext uri="{FF2B5EF4-FFF2-40B4-BE49-F238E27FC236}">
                      <a16:creationId xmlns:a16="http://schemas.microsoft.com/office/drawing/2014/main" id="{C0532408-F04D-366A-2437-F990E600108C}"/>
                    </a:ext>
                  </a:extLst>
                </p14:cNvPr>
                <p14:cNvContentPartPr/>
                <p14:nvPr/>
              </p14:nvContentPartPr>
              <p14:xfrm>
                <a:off x="7736000" y="3959141"/>
                <a:ext cx="87480" cy="148320"/>
              </p14:xfrm>
            </p:contentPart>
          </mc:Choice>
          <mc:Fallback>
            <p:pic>
              <p:nvPicPr>
                <p:cNvPr id="244" name="Input penna 243">
                  <a:extLst>
                    <a:ext uri="{FF2B5EF4-FFF2-40B4-BE49-F238E27FC236}">
                      <a16:creationId xmlns:a16="http://schemas.microsoft.com/office/drawing/2014/main" id="{C0532408-F04D-366A-2437-F990E600108C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728440" y="3951581"/>
                  <a:ext cx="10260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245" name="Input penna 244">
                  <a:extLst>
                    <a:ext uri="{FF2B5EF4-FFF2-40B4-BE49-F238E27FC236}">
                      <a16:creationId xmlns:a16="http://schemas.microsoft.com/office/drawing/2014/main" id="{BCECA931-C70A-52BA-B776-A204A2C01EAF}"/>
                    </a:ext>
                  </a:extLst>
                </p14:cNvPr>
                <p14:cNvContentPartPr/>
                <p14:nvPr/>
              </p14:nvContentPartPr>
              <p14:xfrm>
                <a:off x="7777040" y="4043021"/>
                <a:ext cx="100440" cy="10440"/>
              </p14:xfrm>
            </p:contentPart>
          </mc:Choice>
          <mc:Fallback>
            <p:pic>
              <p:nvPicPr>
                <p:cNvPr id="245" name="Input penna 244">
                  <a:extLst>
                    <a:ext uri="{FF2B5EF4-FFF2-40B4-BE49-F238E27FC236}">
                      <a16:creationId xmlns:a16="http://schemas.microsoft.com/office/drawing/2014/main" id="{BCECA931-C70A-52BA-B776-A204A2C01EAF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769480" y="4035821"/>
                  <a:ext cx="11556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246" name="Input penna 245">
                  <a:extLst>
                    <a:ext uri="{FF2B5EF4-FFF2-40B4-BE49-F238E27FC236}">
                      <a16:creationId xmlns:a16="http://schemas.microsoft.com/office/drawing/2014/main" id="{61434838-1D7A-4D2E-6BC4-C4E4A77FCA96}"/>
                    </a:ext>
                  </a:extLst>
                </p14:cNvPr>
                <p14:cNvContentPartPr/>
                <p14:nvPr/>
              </p14:nvContentPartPr>
              <p14:xfrm>
                <a:off x="7704680" y="4109261"/>
                <a:ext cx="166320" cy="36000"/>
              </p14:xfrm>
            </p:contentPart>
          </mc:Choice>
          <mc:Fallback>
            <p:pic>
              <p:nvPicPr>
                <p:cNvPr id="246" name="Input penna 245">
                  <a:extLst>
                    <a:ext uri="{FF2B5EF4-FFF2-40B4-BE49-F238E27FC236}">
                      <a16:creationId xmlns:a16="http://schemas.microsoft.com/office/drawing/2014/main" id="{61434838-1D7A-4D2E-6BC4-C4E4A77FCA96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7697120" y="4101701"/>
                  <a:ext cx="18144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247" name="Input penna 246">
                  <a:extLst>
                    <a:ext uri="{FF2B5EF4-FFF2-40B4-BE49-F238E27FC236}">
                      <a16:creationId xmlns:a16="http://schemas.microsoft.com/office/drawing/2014/main" id="{F77FEF41-5696-E8C4-953A-E4950D59B60D}"/>
                    </a:ext>
                  </a:extLst>
                </p14:cNvPr>
                <p14:cNvContentPartPr/>
                <p14:nvPr/>
              </p14:nvContentPartPr>
              <p14:xfrm>
                <a:off x="7787840" y="4136261"/>
                <a:ext cx="40320" cy="110520"/>
              </p14:xfrm>
            </p:contentPart>
          </mc:Choice>
          <mc:Fallback>
            <p:pic>
              <p:nvPicPr>
                <p:cNvPr id="247" name="Input penna 246">
                  <a:extLst>
                    <a:ext uri="{FF2B5EF4-FFF2-40B4-BE49-F238E27FC236}">
                      <a16:creationId xmlns:a16="http://schemas.microsoft.com/office/drawing/2014/main" id="{F77FEF41-5696-E8C4-953A-E4950D59B60D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7780280" y="4128701"/>
                  <a:ext cx="554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248" name="Input penna 247">
                  <a:extLst>
                    <a:ext uri="{FF2B5EF4-FFF2-40B4-BE49-F238E27FC236}">
                      <a16:creationId xmlns:a16="http://schemas.microsoft.com/office/drawing/2014/main" id="{83E395C4-4F3C-553B-81C3-5DF5554693B8}"/>
                    </a:ext>
                  </a:extLst>
                </p14:cNvPr>
                <p14:cNvContentPartPr/>
                <p14:nvPr/>
              </p14:nvContentPartPr>
              <p14:xfrm>
                <a:off x="7998440" y="4012061"/>
                <a:ext cx="61200" cy="87840"/>
              </p14:xfrm>
            </p:contentPart>
          </mc:Choice>
          <mc:Fallback>
            <p:pic>
              <p:nvPicPr>
                <p:cNvPr id="248" name="Input penna 247">
                  <a:extLst>
                    <a:ext uri="{FF2B5EF4-FFF2-40B4-BE49-F238E27FC236}">
                      <a16:creationId xmlns:a16="http://schemas.microsoft.com/office/drawing/2014/main" id="{83E395C4-4F3C-553B-81C3-5DF5554693B8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7990880" y="4004501"/>
                  <a:ext cx="75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249" name="Input penna 248">
                  <a:extLst>
                    <a:ext uri="{FF2B5EF4-FFF2-40B4-BE49-F238E27FC236}">
                      <a16:creationId xmlns:a16="http://schemas.microsoft.com/office/drawing/2014/main" id="{24040D5E-44B2-3A38-26F8-8403015796B8}"/>
                    </a:ext>
                  </a:extLst>
                </p14:cNvPr>
                <p14:cNvContentPartPr/>
                <p14:nvPr/>
              </p14:nvContentPartPr>
              <p14:xfrm>
                <a:off x="8105360" y="4058861"/>
                <a:ext cx="80280" cy="11160"/>
              </p14:xfrm>
            </p:contentPart>
          </mc:Choice>
          <mc:Fallback>
            <p:pic>
              <p:nvPicPr>
                <p:cNvPr id="249" name="Input penna 248">
                  <a:extLst>
                    <a:ext uri="{FF2B5EF4-FFF2-40B4-BE49-F238E27FC236}">
                      <a16:creationId xmlns:a16="http://schemas.microsoft.com/office/drawing/2014/main" id="{24040D5E-44B2-3A38-26F8-8403015796B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097800" y="4051301"/>
                  <a:ext cx="950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250" name="Input penna 249">
                  <a:extLst>
                    <a:ext uri="{FF2B5EF4-FFF2-40B4-BE49-F238E27FC236}">
                      <a16:creationId xmlns:a16="http://schemas.microsoft.com/office/drawing/2014/main" id="{D8088D20-3DB8-067F-3FD1-A73B4F291D89}"/>
                    </a:ext>
                  </a:extLst>
                </p14:cNvPr>
                <p14:cNvContentPartPr/>
                <p14:nvPr/>
              </p14:nvContentPartPr>
              <p14:xfrm>
                <a:off x="8161880" y="3995501"/>
                <a:ext cx="42480" cy="117000"/>
              </p14:xfrm>
            </p:contentPart>
          </mc:Choice>
          <mc:Fallback>
            <p:pic>
              <p:nvPicPr>
                <p:cNvPr id="250" name="Input penna 249">
                  <a:extLst>
                    <a:ext uri="{FF2B5EF4-FFF2-40B4-BE49-F238E27FC236}">
                      <a16:creationId xmlns:a16="http://schemas.microsoft.com/office/drawing/2014/main" id="{D8088D20-3DB8-067F-3FD1-A73B4F291D89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154320" y="3988301"/>
                  <a:ext cx="576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251" name="Input penna 250">
                  <a:extLst>
                    <a:ext uri="{FF2B5EF4-FFF2-40B4-BE49-F238E27FC236}">
                      <a16:creationId xmlns:a16="http://schemas.microsoft.com/office/drawing/2014/main" id="{2B478B24-064C-5522-DBD7-548BE3225328}"/>
                    </a:ext>
                  </a:extLst>
                </p14:cNvPr>
                <p14:cNvContentPartPr/>
                <p14:nvPr/>
              </p14:nvContentPartPr>
              <p14:xfrm>
                <a:off x="7977560" y="4144901"/>
                <a:ext cx="110160" cy="138240"/>
              </p14:xfrm>
            </p:contentPart>
          </mc:Choice>
          <mc:Fallback>
            <p:pic>
              <p:nvPicPr>
                <p:cNvPr id="251" name="Input penna 250">
                  <a:extLst>
                    <a:ext uri="{FF2B5EF4-FFF2-40B4-BE49-F238E27FC236}">
                      <a16:creationId xmlns:a16="http://schemas.microsoft.com/office/drawing/2014/main" id="{2B478B24-064C-5522-DBD7-548BE322532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7970000" y="4137341"/>
                  <a:ext cx="1252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252" name="Input penna 251">
                  <a:extLst>
                    <a:ext uri="{FF2B5EF4-FFF2-40B4-BE49-F238E27FC236}">
                      <a16:creationId xmlns:a16="http://schemas.microsoft.com/office/drawing/2014/main" id="{CD801264-8B4B-DA3D-72FD-E77318F7916A}"/>
                    </a:ext>
                  </a:extLst>
                </p14:cNvPr>
                <p14:cNvContentPartPr/>
                <p14:nvPr/>
              </p14:nvContentPartPr>
              <p14:xfrm>
                <a:off x="7993040" y="4227341"/>
                <a:ext cx="108000" cy="6840"/>
              </p14:xfrm>
            </p:contentPart>
          </mc:Choice>
          <mc:Fallback>
            <p:pic>
              <p:nvPicPr>
                <p:cNvPr id="252" name="Input penna 251">
                  <a:extLst>
                    <a:ext uri="{FF2B5EF4-FFF2-40B4-BE49-F238E27FC236}">
                      <a16:creationId xmlns:a16="http://schemas.microsoft.com/office/drawing/2014/main" id="{CD801264-8B4B-DA3D-72FD-E77318F7916A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7985480" y="4219781"/>
                  <a:ext cx="12276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253" name="Input penna 252">
                  <a:extLst>
                    <a:ext uri="{FF2B5EF4-FFF2-40B4-BE49-F238E27FC236}">
                      <a16:creationId xmlns:a16="http://schemas.microsoft.com/office/drawing/2014/main" id="{0CFB4BDA-12FB-A724-3A42-7C3938897BCE}"/>
                    </a:ext>
                  </a:extLst>
                </p14:cNvPr>
                <p14:cNvContentPartPr/>
                <p14:nvPr/>
              </p14:nvContentPartPr>
              <p14:xfrm>
                <a:off x="8091320" y="4160021"/>
                <a:ext cx="83520" cy="105480"/>
              </p14:xfrm>
            </p:contentPart>
          </mc:Choice>
          <mc:Fallback>
            <p:pic>
              <p:nvPicPr>
                <p:cNvPr id="253" name="Input penna 252">
                  <a:extLst>
                    <a:ext uri="{FF2B5EF4-FFF2-40B4-BE49-F238E27FC236}">
                      <a16:creationId xmlns:a16="http://schemas.microsoft.com/office/drawing/2014/main" id="{0CFB4BDA-12FB-A724-3A42-7C3938897BCE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8083760" y="4152461"/>
                  <a:ext cx="98640" cy="12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254" name="Input penna 253">
                  <a:extLst>
                    <a:ext uri="{FF2B5EF4-FFF2-40B4-BE49-F238E27FC236}">
                      <a16:creationId xmlns:a16="http://schemas.microsoft.com/office/drawing/2014/main" id="{2845DA88-A7ED-793B-68B2-F292F8C3B308}"/>
                    </a:ext>
                  </a:extLst>
                </p14:cNvPr>
                <p14:cNvContentPartPr/>
                <p14:nvPr/>
              </p14:nvContentPartPr>
              <p14:xfrm>
                <a:off x="8123360" y="4230221"/>
                <a:ext cx="73800" cy="43560"/>
              </p14:xfrm>
            </p:contentPart>
          </mc:Choice>
          <mc:Fallback>
            <p:pic>
              <p:nvPicPr>
                <p:cNvPr id="254" name="Input penna 253">
                  <a:extLst>
                    <a:ext uri="{FF2B5EF4-FFF2-40B4-BE49-F238E27FC236}">
                      <a16:creationId xmlns:a16="http://schemas.microsoft.com/office/drawing/2014/main" id="{2845DA88-A7ED-793B-68B2-F292F8C3B308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8115800" y="4222661"/>
                  <a:ext cx="889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255" name="Input penna 254">
                  <a:extLst>
                    <a:ext uri="{FF2B5EF4-FFF2-40B4-BE49-F238E27FC236}">
                      <a16:creationId xmlns:a16="http://schemas.microsoft.com/office/drawing/2014/main" id="{1944BE70-6A01-BBC6-2909-91E74FCC036D}"/>
                    </a:ext>
                  </a:extLst>
                </p14:cNvPr>
                <p14:cNvContentPartPr/>
                <p14:nvPr/>
              </p14:nvContentPartPr>
              <p14:xfrm>
                <a:off x="8262680" y="4050221"/>
                <a:ext cx="63360" cy="100080"/>
              </p14:xfrm>
            </p:contentPart>
          </mc:Choice>
          <mc:Fallback>
            <p:pic>
              <p:nvPicPr>
                <p:cNvPr id="255" name="Input penna 254">
                  <a:extLst>
                    <a:ext uri="{FF2B5EF4-FFF2-40B4-BE49-F238E27FC236}">
                      <a16:creationId xmlns:a16="http://schemas.microsoft.com/office/drawing/2014/main" id="{1944BE70-6A01-BBC6-2909-91E74FCC036D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8255120" y="4043021"/>
                  <a:ext cx="7848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256" name="Input penna 255">
                  <a:extLst>
                    <a:ext uri="{FF2B5EF4-FFF2-40B4-BE49-F238E27FC236}">
                      <a16:creationId xmlns:a16="http://schemas.microsoft.com/office/drawing/2014/main" id="{89FEB8E8-EB50-5E7C-188E-F2D3AD42716C}"/>
                    </a:ext>
                  </a:extLst>
                </p14:cNvPr>
                <p14:cNvContentPartPr/>
                <p14:nvPr/>
              </p14:nvContentPartPr>
              <p14:xfrm>
                <a:off x="8317400" y="4094141"/>
                <a:ext cx="88920" cy="2880"/>
              </p14:xfrm>
            </p:contentPart>
          </mc:Choice>
          <mc:Fallback>
            <p:pic>
              <p:nvPicPr>
                <p:cNvPr id="256" name="Input penna 255">
                  <a:extLst>
                    <a:ext uri="{FF2B5EF4-FFF2-40B4-BE49-F238E27FC236}">
                      <a16:creationId xmlns:a16="http://schemas.microsoft.com/office/drawing/2014/main" id="{89FEB8E8-EB50-5E7C-188E-F2D3AD42716C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8309840" y="4086941"/>
                  <a:ext cx="1040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257" name="Input penna 256">
                  <a:extLst>
                    <a:ext uri="{FF2B5EF4-FFF2-40B4-BE49-F238E27FC236}">
                      <a16:creationId xmlns:a16="http://schemas.microsoft.com/office/drawing/2014/main" id="{6A5B0F4E-4456-9917-CE7F-EAD8939A4177}"/>
                    </a:ext>
                  </a:extLst>
                </p14:cNvPr>
                <p14:cNvContentPartPr/>
                <p14:nvPr/>
              </p14:nvContentPartPr>
              <p14:xfrm>
                <a:off x="8394440" y="4042661"/>
                <a:ext cx="36720" cy="110880"/>
              </p14:xfrm>
            </p:contentPart>
          </mc:Choice>
          <mc:Fallback>
            <p:pic>
              <p:nvPicPr>
                <p:cNvPr id="257" name="Input penna 256">
                  <a:extLst>
                    <a:ext uri="{FF2B5EF4-FFF2-40B4-BE49-F238E27FC236}">
                      <a16:creationId xmlns:a16="http://schemas.microsoft.com/office/drawing/2014/main" id="{6A5B0F4E-4456-9917-CE7F-EAD8939A4177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386880" y="4035101"/>
                  <a:ext cx="518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58" name="Input penna 257">
                  <a:extLst>
                    <a:ext uri="{FF2B5EF4-FFF2-40B4-BE49-F238E27FC236}">
                      <a16:creationId xmlns:a16="http://schemas.microsoft.com/office/drawing/2014/main" id="{1B2E9F97-5228-EBEF-541A-9EAA9D2F570C}"/>
                    </a:ext>
                  </a:extLst>
                </p14:cNvPr>
                <p14:cNvContentPartPr/>
                <p14:nvPr/>
              </p14:nvContentPartPr>
              <p14:xfrm>
                <a:off x="8527280" y="4009541"/>
                <a:ext cx="71640" cy="98280"/>
              </p14:xfrm>
            </p:contentPart>
          </mc:Choice>
          <mc:Fallback>
            <p:pic>
              <p:nvPicPr>
                <p:cNvPr id="258" name="Input penna 257">
                  <a:extLst>
                    <a:ext uri="{FF2B5EF4-FFF2-40B4-BE49-F238E27FC236}">
                      <a16:creationId xmlns:a16="http://schemas.microsoft.com/office/drawing/2014/main" id="{1B2E9F97-5228-EBEF-541A-9EAA9D2F570C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8519720" y="4001981"/>
                  <a:ext cx="867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59" name="Input penna 258">
                  <a:extLst>
                    <a:ext uri="{FF2B5EF4-FFF2-40B4-BE49-F238E27FC236}">
                      <a16:creationId xmlns:a16="http://schemas.microsoft.com/office/drawing/2014/main" id="{136AB974-0960-D17E-A02D-E9A2199741B8}"/>
                    </a:ext>
                  </a:extLst>
                </p14:cNvPr>
                <p14:cNvContentPartPr/>
                <p14:nvPr/>
              </p14:nvContentPartPr>
              <p14:xfrm>
                <a:off x="8527280" y="4100261"/>
                <a:ext cx="20160" cy="77400"/>
              </p14:xfrm>
            </p:contentPart>
          </mc:Choice>
          <mc:Fallback>
            <p:pic>
              <p:nvPicPr>
                <p:cNvPr id="259" name="Input penna 258">
                  <a:extLst>
                    <a:ext uri="{FF2B5EF4-FFF2-40B4-BE49-F238E27FC236}">
                      <a16:creationId xmlns:a16="http://schemas.microsoft.com/office/drawing/2014/main" id="{136AB974-0960-D17E-A02D-E9A2199741B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8519720" y="4092701"/>
                  <a:ext cx="3492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60" name="Input penna 259">
                  <a:extLst>
                    <a:ext uri="{FF2B5EF4-FFF2-40B4-BE49-F238E27FC236}">
                      <a16:creationId xmlns:a16="http://schemas.microsoft.com/office/drawing/2014/main" id="{5F72C5A4-63EA-BAE7-684A-30412EF99FBA}"/>
                    </a:ext>
                  </a:extLst>
                </p14:cNvPr>
                <p14:cNvContentPartPr/>
                <p14:nvPr/>
              </p14:nvContentPartPr>
              <p14:xfrm>
                <a:off x="8579120" y="4125461"/>
                <a:ext cx="32040" cy="85320"/>
              </p14:xfrm>
            </p:contentPart>
          </mc:Choice>
          <mc:Fallback>
            <p:pic>
              <p:nvPicPr>
                <p:cNvPr id="260" name="Input penna 259">
                  <a:extLst>
                    <a:ext uri="{FF2B5EF4-FFF2-40B4-BE49-F238E27FC236}">
                      <a16:creationId xmlns:a16="http://schemas.microsoft.com/office/drawing/2014/main" id="{5F72C5A4-63EA-BAE7-684A-30412EF99FBA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8571560" y="4117901"/>
                  <a:ext cx="47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61" name="Input penna 260">
                  <a:extLst>
                    <a:ext uri="{FF2B5EF4-FFF2-40B4-BE49-F238E27FC236}">
                      <a16:creationId xmlns:a16="http://schemas.microsoft.com/office/drawing/2014/main" id="{51541FA6-9EB9-C85A-ECBA-EA15C1E5C7A5}"/>
                    </a:ext>
                  </a:extLst>
                </p14:cNvPr>
                <p14:cNvContentPartPr/>
                <p14:nvPr/>
              </p14:nvContentPartPr>
              <p14:xfrm>
                <a:off x="8414960" y="4247501"/>
                <a:ext cx="518760" cy="20160"/>
              </p14:xfrm>
            </p:contentPart>
          </mc:Choice>
          <mc:Fallback>
            <p:pic>
              <p:nvPicPr>
                <p:cNvPr id="261" name="Input penna 260">
                  <a:extLst>
                    <a:ext uri="{FF2B5EF4-FFF2-40B4-BE49-F238E27FC236}">
                      <a16:creationId xmlns:a16="http://schemas.microsoft.com/office/drawing/2014/main" id="{51541FA6-9EB9-C85A-ECBA-EA15C1E5C7A5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407400" y="4240301"/>
                  <a:ext cx="533880" cy="35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5" name="Gruppo 294">
            <a:extLst>
              <a:ext uri="{FF2B5EF4-FFF2-40B4-BE49-F238E27FC236}">
                <a16:creationId xmlns:a16="http://schemas.microsoft.com/office/drawing/2014/main" id="{07D30E00-E930-7E87-C097-DE40F42897B9}"/>
              </a:ext>
            </a:extLst>
          </p:cNvPr>
          <p:cNvGrpSpPr/>
          <p:nvPr/>
        </p:nvGrpSpPr>
        <p:grpSpPr>
          <a:xfrm>
            <a:off x="348040" y="3376631"/>
            <a:ext cx="1935360" cy="592920"/>
            <a:chOff x="348040" y="3376631"/>
            <a:chExt cx="1935360" cy="592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64" name="Input penna 263">
                  <a:extLst>
                    <a:ext uri="{FF2B5EF4-FFF2-40B4-BE49-F238E27FC236}">
                      <a16:creationId xmlns:a16="http://schemas.microsoft.com/office/drawing/2014/main" id="{7C8FDDC2-AD92-3347-8F8F-DC2C4530C6F0}"/>
                    </a:ext>
                  </a:extLst>
                </p14:cNvPr>
                <p14:cNvContentPartPr/>
                <p14:nvPr/>
              </p14:nvContentPartPr>
              <p14:xfrm>
                <a:off x="444160" y="3655631"/>
                <a:ext cx="137160" cy="155520"/>
              </p14:xfrm>
            </p:contentPart>
          </mc:Choice>
          <mc:Fallback>
            <p:pic>
              <p:nvPicPr>
                <p:cNvPr id="264" name="Input penna 263">
                  <a:extLst>
                    <a:ext uri="{FF2B5EF4-FFF2-40B4-BE49-F238E27FC236}">
                      <a16:creationId xmlns:a16="http://schemas.microsoft.com/office/drawing/2014/main" id="{7C8FDDC2-AD92-3347-8F8F-DC2C4530C6F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436600" y="3648071"/>
                  <a:ext cx="15228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65" name="Input penna 264">
                  <a:extLst>
                    <a:ext uri="{FF2B5EF4-FFF2-40B4-BE49-F238E27FC236}">
                      <a16:creationId xmlns:a16="http://schemas.microsoft.com/office/drawing/2014/main" id="{7CA2E55B-30EE-8824-1A24-59CA7A7B2A76}"/>
                    </a:ext>
                  </a:extLst>
                </p14:cNvPr>
                <p14:cNvContentPartPr/>
                <p14:nvPr/>
              </p14:nvContentPartPr>
              <p14:xfrm>
                <a:off x="685000" y="3570311"/>
                <a:ext cx="32040" cy="291960"/>
              </p14:xfrm>
            </p:contentPart>
          </mc:Choice>
          <mc:Fallback>
            <p:pic>
              <p:nvPicPr>
                <p:cNvPr id="265" name="Input penna 264">
                  <a:extLst>
                    <a:ext uri="{FF2B5EF4-FFF2-40B4-BE49-F238E27FC236}">
                      <a16:creationId xmlns:a16="http://schemas.microsoft.com/office/drawing/2014/main" id="{7CA2E55B-30EE-8824-1A24-59CA7A7B2A76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677440" y="3562751"/>
                  <a:ext cx="4716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66" name="Input penna 265">
                  <a:extLst>
                    <a:ext uri="{FF2B5EF4-FFF2-40B4-BE49-F238E27FC236}">
                      <a16:creationId xmlns:a16="http://schemas.microsoft.com/office/drawing/2014/main" id="{4A330E34-CDFF-5373-C7BD-139E7FB339B6}"/>
                    </a:ext>
                  </a:extLst>
                </p14:cNvPr>
                <p14:cNvContentPartPr/>
                <p14:nvPr/>
              </p14:nvContentPartPr>
              <p14:xfrm>
                <a:off x="775720" y="3564911"/>
                <a:ext cx="217800" cy="57960"/>
              </p14:xfrm>
            </p:contentPart>
          </mc:Choice>
          <mc:Fallback>
            <p:pic>
              <p:nvPicPr>
                <p:cNvPr id="266" name="Input penna 265">
                  <a:extLst>
                    <a:ext uri="{FF2B5EF4-FFF2-40B4-BE49-F238E27FC236}">
                      <a16:creationId xmlns:a16="http://schemas.microsoft.com/office/drawing/2014/main" id="{4A330E34-CDFF-5373-C7BD-139E7FB339B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768160" y="3557351"/>
                  <a:ext cx="23292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67" name="Input penna 266">
                  <a:extLst>
                    <a:ext uri="{FF2B5EF4-FFF2-40B4-BE49-F238E27FC236}">
                      <a16:creationId xmlns:a16="http://schemas.microsoft.com/office/drawing/2014/main" id="{FD3E9AA5-8818-4701-7F85-A8E9EC1A6872}"/>
                    </a:ext>
                  </a:extLst>
                </p14:cNvPr>
                <p14:cNvContentPartPr/>
                <p14:nvPr/>
              </p14:nvContentPartPr>
              <p14:xfrm>
                <a:off x="872920" y="3685151"/>
                <a:ext cx="95040" cy="12240"/>
              </p14:xfrm>
            </p:contentPart>
          </mc:Choice>
          <mc:Fallback>
            <p:pic>
              <p:nvPicPr>
                <p:cNvPr id="267" name="Input penna 266">
                  <a:extLst>
                    <a:ext uri="{FF2B5EF4-FFF2-40B4-BE49-F238E27FC236}">
                      <a16:creationId xmlns:a16="http://schemas.microsoft.com/office/drawing/2014/main" id="{FD3E9AA5-8818-4701-7F85-A8E9EC1A6872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865360" y="3677591"/>
                  <a:ext cx="11016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68" name="Input penna 267">
                  <a:extLst>
                    <a:ext uri="{FF2B5EF4-FFF2-40B4-BE49-F238E27FC236}">
                      <a16:creationId xmlns:a16="http://schemas.microsoft.com/office/drawing/2014/main" id="{314F0A52-E825-7BE1-EDFB-7A83831556F1}"/>
                    </a:ext>
                  </a:extLst>
                </p14:cNvPr>
                <p14:cNvContentPartPr/>
                <p14:nvPr/>
              </p14:nvContentPartPr>
              <p14:xfrm>
                <a:off x="855640" y="3756071"/>
                <a:ext cx="92880" cy="77400"/>
              </p14:xfrm>
            </p:contentPart>
          </mc:Choice>
          <mc:Fallback>
            <p:pic>
              <p:nvPicPr>
                <p:cNvPr id="268" name="Input penna 267">
                  <a:extLst>
                    <a:ext uri="{FF2B5EF4-FFF2-40B4-BE49-F238E27FC236}">
                      <a16:creationId xmlns:a16="http://schemas.microsoft.com/office/drawing/2014/main" id="{314F0A52-E825-7BE1-EDFB-7A83831556F1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848080" y="3748511"/>
                  <a:ext cx="1080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69" name="Input penna 268">
                  <a:extLst>
                    <a:ext uri="{FF2B5EF4-FFF2-40B4-BE49-F238E27FC236}">
                      <a16:creationId xmlns:a16="http://schemas.microsoft.com/office/drawing/2014/main" id="{1F18ADE1-9A94-B138-2E28-4E972CE2014B}"/>
                    </a:ext>
                  </a:extLst>
                </p14:cNvPr>
                <p14:cNvContentPartPr/>
                <p14:nvPr/>
              </p14:nvContentPartPr>
              <p14:xfrm>
                <a:off x="1001800" y="3559871"/>
                <a:ext cx="59400" cy="289800"/>
              </p14:xfrm>
            </p:contentPart>
          </mc:Choice>
          <mc:Fallback>
            <p:pic>
              <p:nvPicPr>
                <p:cNvPr id="269" name="Input penna 268">
                  <a:extLst>
                    <a:ext uri="{FF2B5EF4-FFF2-40B4-BE49-F238E27FC236}">
                      <a16:creationId xmlns:a16="http://schemas.microsoft.com/office/drawing/2014/main" id="{1F18ADE1-9A94-B138-2E28-4E972CE2014B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994240" y="3552311"/>
                  <a:ext cx="7452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70" name="Input penna 269">
                  <a:extLst>
                    <a:ext uri="{FF2B5EF4-FFF2-40B4-BE49-F238E27FC236}">
                      <a16:creationId xmlns:a16="http://schemas.microsoft.com/office/drawing/2014/main" id="{B71A9067-E08A-DC72-3202-ADAD2D29FB5A}"/>
                    </a:ext>
                  </a:extLst>
                </p14:cNvPr>
                <p14:cNvContentPartPr/>
                <p14:nvPr/>
              </p14:nvContentPartPr>
              <p14:xfrm>
                <a:off x="1021600" y="3736271"/>
                <a:ext cx="105480" cy="15840"/>
              </p14:xfrm>
            </p:contentPart>
          </mc:Choice>
          <mc:Fallback>
            <p:pic>
              <p:nvPicPr>
                <p:cNvPr id="270" name="Input penna 269">
                  <a:extLst>
                    <a:ext uri="{FF2B5EF4-FFF2-40B4-BE49-F238E27FC236}">
                      <a16:creationId xmlns:a16="http://schemas.microsoft.com/office/drawing/2014/main" id="{B71A9067-E08A-DC72-3202-ADAD2D29FB5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014040" y="3728711"/>
                  <a:ext cx="1206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71" name="Input penna 270">
                  <a:extLst>
                    <a:ext uri="{FF2B5EF4-FFF2-40B4-BE49-F238E27FC236}">
                      <a16:creationId xmlns:a16="http://schemas.microsoft.com/office/drawing/2014/main" id="{D1122512-2093-4B86-1F42-AD44AB2804C4}"/>
                    </a:ext>
                  </a:extLst>
                </p14:cNvPr>
                <p14:cNvContentPartPr/>
                <p14:nvPr/>
              </p14:nvContentPartPr>
              <p14:xfrm>
                <a:off x="1147600" y="3569591"/>
                <a:ext cx="33840" cy="302760"/>
              </p14:xfrm>
            </p:contentPart>
          </mc:Choice>
          <mc:Fallback>
            <p:pic>
              <p:nvPicPr>
                <p:cNvPr id="271" name="Input penna 270">
                  <a:extLst>
                    <a:ext uri="{FF2B5EF4-FFF2-40B4-BE49-F238E27FC236}">
                      <a16:creationId xmlns:a16="http://schemas.microsoft.com/office/drawing/2014/main" id="{D1122512-2093-4B86-1F42-AD44AB2804C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140040" y="3562031"/>
                  <a:ext cx="48960" cy="31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72" name="Input penna 271">
                  <a:extLst>
                    <a:ext uri="{FF2B5EF4-FFF2-40B4-BE49-F238E27FC236}">
                      <a16:creationId xmlns:a16="http://schemas.microsoft.com/office/drawing/2014/main" id="{B818A2AB-92BA-02AF-EC63-26A833A840C6}"/>
                    </a:ext>
                  </a:extLst>
                </p14:cNvPr>
                <p14:cNvContentPartPr/>
                <p14:nvPr/>
              </p14:nvContentPartPr>
              <p14:xfrm>
                <a:off x="1298440" y="3565991"/>
                <a:ext cx="165240" cy="22680"/>
              </p14:xfrm>
            </p:contentPart>
          </mc:Choice>
          <mc:Fallback>
            <p:pic>
              <p:nvPicPr>
                <p:cNvPr id="272" name="Input penna 271">
                  <a:extLst>
                    <a:ext uri="{FF2B5EF4-FFF2-40B4-BE49-F238E27FC236}">
                      <a16:creationId xmlns:a16="http://schemas.microsoft.com/office/drawing/2014/main" id="{B818A2AB-92BA-02AF-EC63-26A833A840C6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290880" y="3558431"/>
                  <a:ext cx="180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73" name="Input penna 272">
                  <a:extLst>
                    <a:ext uri="{FF2B5EF4-FFF2-40B4-BE49-F238E27FC236}">
                      <a16:creationId xmlns:a16="http://schemas.microsoft.com/office/drawing/2014/main" id="{70A25AFA-EBA4-B79E-F87C-0CE65EE131F9}"/>
                    </a:ext>
                  </a:extLst>
                </p14:cNvPr>
                <p14:cNvContentPartPr/>
                <p14:nvPr/>
              </p14:nvContentPartPr>
              <p14:xfrm>
                <a:off x="1367200" y="3686951"/>
                <a:ext cx="96840" cy="4680"/>
              </p14:xfrm>
            </p:contentPart>
          </mc:Choice>
          <mc:Fallback>
            <p:pic>
              <p:nvPicPr>
                <p:cNvPr id="273" name="Input penna 272">
                  <a:extLst>
                    <a:ext uri="{FF2B5EF4-FFF2-40B4-BE49-F238E27FC236}">
                      <a16:creationId xmlns:a16="http://schemas.microsoft.com/office/drawing/2014/main" id="{70A25AFA-EBA4-B79E-F87C-0CE65EE131F9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359640" y="3679391"/>
                  <a:ext cx="11196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2">
              <p14:nvContentPartPr>
                <p14:cNvPr id="274" name="Input penna 273">
                  <a:extLst>
                    <a:ext uri="{FF2B5EF4-FFF2-40B4-BE49-F238E27FC236}">
                      <a16:creationId xmlns:a16="http://schemas.microsoft.com/office/drawing/2014/main" id="{A83F7FEB-BBD5-4B36-B13C-93DAFBF4036E}"/>
                    </a:ext>
                  </a:extLst>
                </p14:cNvPr>
                <p14:cNvContentPartPr/>
                <p14:nvPr/>
              </p14:nvContentPartPr>
              <p14:xfrm>
                <a:off x="1379080" y="3747791"/>
                <a:ext cx="128160" cy="116280"/>
              </p14:xfrm>
            </p:contentPart>
          </mc:Choice>
          <mc:Fallback>
            <p:pic>
              <p:nvPicPr>
                <p:cNvPr id="274" name="Input penna 273">
                  <a:extLst>
                    <a:ext uri="{FF2B5EF4-FFF2-40B4-BE49-F238E27FC236}">
                      <a16:creationId xmlns:a16="http://schemas.microsoft.com/office/drawing/2014/main" id="{A83F7FEB-BBD5-4B36-B13C-93DAFBF4036E}"/>
                    </a:ext>
                  </a:extLst>
                </p:cNvPr>
                <p:cNvPicPr/>
                <p:nvPr/>
              </p:nvPicPr>
              <p:blipFill>
                <a:blip r:embed="rId283"/>
                <a:stretch>
                  <a:fillRect/>
                </a:stretch>
              </p:blipFill>
              <p:spPr>
                <a:xfrm>
                  <a:off x="1371520" y="3740231"/>
                  <a:ext cx="14328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275" name="Input penna 274">
                  <a:extLst>
                    <a:ext uri="{FF2B5EF4-FFF2-40B4-BE49-F238E27FC236}">
                      <a16:creationId xmlns:a16="http://schemas.microsoft.com/office/drawing/2014/main" id="{6AA4FC6B-FF75-7B08-CC27-A41212F34C58}"/>
                    </a:ext>
                  </a:extLst>
                </p14:cNvPr>
                <p14:cNvContentPartPr/>
                <p14:nvPr/>
              </p14:nvContentPartPr>
              <p14:xfrm>
                <a:off x="1585720" y="3608111"/>
                <a:ext cx="17280" cy="263160"/>
              </p14:xfrm>
            </p:contentPart>
          </mc:Choice>
          <mc:Fallback>
            <p:pic>
              <p:nvPicPr>
                <p:cNvPr id="275" name="Input penna 274">
                  <a:extLst>
                    <a:ext uri="{FF2B5EF4-FFF2-40B4-BE49-F238E27FC236}">
                      <a16:creationId xmlns:a16="http://schemas.microsoft.com/office/drawing/2014/main" id="{6AA4FC6B-FF75-7B08-CC27-A41212F34C58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1578160" y="3600551"/>
                  <a:ext cx="320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276" name="Input penna 275">
                  <a:extLst>
                    <a:ext uri="{FF2B5EF4-FFF2-40B4-BE49-F238E27FC236}">
                      <a16:creationId xmlns:a16="http://schemas.microsoft.com/office/drawing/2014/main" id="{072600A5-0BBB-DBFC-CA35-3ACFF4F2E8BD}"/>
                    </a:ext>
                  </a:extLst>
                </p14:cNvPr>
                <p14:cNvContentPartPr/>
                <p14:nvPr/>
              </p14:nvContentPartPr>
              <p14:xfrm>
                <a:off x="1616320" y="3758231"/>
                <a:ext cx="135000" cy="17640"/>
              </p14:xfrm>
            </p:contentPart>
          </mc:Choice>
          <mc:Fallback>
            <p:pic>
              <p:nvPicPr>
                <p:cNvPr id="276" name="Input penna 275">
                  <a:extLst>
                    <a:ext uri="{FF2B5EF4-FFF2-40B4-BE49-F238E27FC236}">
                      <a16:creationId xmlns:a16="http://schemas.microsoft.com/office/drawing/2014/main" id="{072600A5-0BBB-DBFC-CA35-3ACFF4F2E8BD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1608760" y="3751031"/>
                  <a:ext cx="150120" cy="3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277" name="Input penna 276">
                  <a:extLst>
                    <a:ext uri="{FF2B5EF4-FFF2-40B4-BE49-F238E27FC236}">
                      <a16:creationId xmlns:a16="http://schemas.microsoft.com/office/drawing/2014/main" id="{7F5189E9-B47C-23CC-0BC1-D49825BE9849}"/>
                    </a:ext>
                  </a:extLst>
                </p14:cNvPr>
                <p14:cNvContentPartPr/>
                <p14:nvPr/>
              </p14:nvContentPartPr>
              <p14:xfrm>
                <a:off x="1795960" y="3608111"/>
                <a:ext cx="158040" cy="55080"/>
              </p14:xfrm>
            </p:contentPart>
          </mc:Choice>
          <mc:Fallback>
            <p:pic>
              <p:nvPicPr>
                <p:cNvPr id="277" name="Input penna 276">
                  <a:extLst>
                    <a:ext uri="{FF2B5EF4-FFF2-40B4-BE49-F238E27FC236}">
                      <a16:creationId xmlns:a16="http://schemas.microsoft.com/office/drawing/2014/main" id="{7F5189E9-B47C-23CC-0BC1-D49825BE9849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1788400" y="3600551"/>
                  <a:ext cx="173160" cy="7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278" name="Input penna 277">
                  <a:extLst>
                    <a:ext uri="{FF2B5EF4-FFF2-40B4-BE49-F238E27FC236}">
                      <a16:creationId xmlns:a16="http://schemas.microsoft.com/office/drawing/2014/main" id="{1E7FFE50-AE29-177F-67BF-034CE0D3A4B6}"/>
                    </a:ext>
                  </a:extLst>
                </p14:cNvPr>
                <p14:cNvContentPartPr/>
                <p14:nvPr/>
              </p14:nvContentPartPr>
              <p14:xfrm>
                <a:off x="1770040" y="3634391"/>
                <a:ext cx="171360" cy="172440"/>
              </p14:xfrm>
            </p:contentPart>
          </mc:Choice>
          <mc:Fallback>
            <p:pic>
              <p:nvPicPr>
                <p:cNvPr id="278" name="Input penna 277">
                  <a:extLst>
                    <a:ext uri="{FF2B5EF4-FFF2-40B4-BE49-F238E27FC236}">
                      <a16:creationId xmlns:a16="http://schemas.microsoft.com/office/drawing/2014/main" id="{1E7FFE50-AE29-177F-67BF-034CE0D3A4B6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1762840" y="3626831"/>
                  <a:ext cx="186120" cy="18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279" name="Input penna 278">
                  <a:extLst>
                    <a:ext uri="{FF2B5EF4-FFF2-40B4-BE49-F238E27FC236}">
                      <a16:creationId xmlns:a16="http://schemas.microsoft.com/office/drawing/2014/main" id="{BBE27844-3AE7-CC9E-1806-6BA7AA1F790D}"/>
                    </a:ext>
                  </a:extLst>
                </p14:cNvPr>
                <p14:cNvContentPartPr/>
                <p14:nvPr/>
              </p14:nvContentPartPr>
              <p14:xfrm>
                <a:off x="2012680" y="3601271"/>
                <a:ext cx="5040" cy="266040"/>
              </p14:xfrm>
            </p:contentPart>
          </mc:Choice>
          <mc:Fallback>
            <p:pic>
              <p:nvPicPr>
                <p:cNvPr id="279" name="Input penna 278">
                  <a:extLst>
                    <a:ext uri="{FF2B5EF4-FFF2-40B4-BE49-F238E27FC236}">
                      <a16:creationId xmlns:a16="http://schemas.microsoft.com/office/drawing/2014/main" id="{BBE27844-3AE7-CC9E-1806-6BA7AA1F790D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2005120" y="3593711"/>
                  <a:ext cx="2016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280" name="Input penna 279">
                  <a:extLst>
                    <a:ext uri="{FF2B5EF4-FFF2-40B4-BE49-F238E27FC236}">
                      <a16:creationId xmlns:a16="http://schemas.microsoft.com/office/drawing/2014/main" id="{E23AC576-6928-7740-48E8-511CD66937B7}"/>
                    </a:ext>
                  </a:extLst>
                </p14:cNvPr>
                <p14:cNvContentPartPr/>
                <p14:nvPr/>
              </p14:nvContentPartPr>
              <p14:xfrm>
                <a:off x="2056600" y="3766151"/>
                <a:ext cx="226800" cy="19440"/>
              </p14:xfrm>
            </p:contentPart>
          </mc:Choice>
          <mc:Fallback>
            <p:pic>
              <p:nvPicPr>
                <p:cNvPr id="280" name="Input penna 279">
                  <a:extLst>
                    <a:ext uri="{FF2B5EF4-FFF2-40B4-BE49-F238E27FC236}">
                      <a16:creationId xmlns:a16="http://schemas.microsoft.com/office/drawing/2014/main" id="{E23AC576-6928-7740-48E8-511CD66937B7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2049040" y="3758591"/>
                  <a:ext cx="2419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286" name="Input penna 285">
                  <a:extLst>
                    <a:ext uri="{FF2B5EF4-FFF2-40B4-BE49-F238E27FC236}">
                      <a16:creationId xmlns:a16="http://schemas.microsoft.com/office/drawing/2014/main" id="{7B182EFD-4905-27E4-FE0A-C2DD7DEDF3BD}"/>
                    </a:ext>
                  </a:extLst>
                </p14:cNvPr>
                <p14:cNvContentPartPr/>
                <p14:nvPr/>
              </p14:nvContentPartPr>
              <p14:xfrm>
                <a:off x="373960" y="3470231"/>
                <a:ext cx="18720" cy="499320"/>
              </p14:xfrm>
            </p:contentPart>
          </mc:Choice>
          <mc:Fallback>
            <p:pic>
              <p:nvPicPr>
                <p:cNvPr id="286" name="Input penna 285">
                  <a:extLst>
                    <a:ext uri="{FF2B5EF4-FFF2-40B4-BE49-F238E27FC236}">
                      <a16:creationId xmlns:a16="http://schemas.microsoft.com/office/drawing/2014/main" id="{7B182EFD-4905-27E4-FE0A-C2DD7DEDF3BD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366760" y="3462671"/>
                  <a:ext cx="33840" cy="51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287" name="Input penna 286">
                  <a:extLst>
                    <a:ext uri="{FF2B5EF4-FFF2-40B4-BE49-F238E27FC236}">
                      <a16:creationId xmlns:a16="http://schemas.microsoft.com/office/drawing/2014/main" id="{71F4AA18-1BC1-2839-27FB-4A2A3D0995B9}"/>
                    </a:ext>
                  </a:extLst>
                </p14:cNvPr>
                <p14:cNvContentPartPr/>
                <p14:nvPr/>
              </p14:nvContentPartPr>
              <p14:xfrm>
                <a:off x="348040" y="3376631"/>
                <a:ext cx="944280" cy="556560"/>
              </p14:xfrm>
            </p:contentPart>
          </mc:Choice>
          <mc:Fallback>
            <p:pic>
              <p:nvPicPr>
                <p:cNvPr id="287" name="Input penna 286">
                  <a:extLst>
                    <a:ext uri="{FF2B5EF4-FFF2-40B4-BE49-F238E27FC236}">
                      <a16:creationId xmlns:a16="http://schemas.microsoft.com/office/drawing/2014/main" id="{71F4AA18-1BC1-2839-27FB-4A2A3D0995B9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40480" y="3369071"/>
                  <a:ext cx="95940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293" name="Input penna 292">
                  <a:extLst>
                    <a:ext uri="{FF2B5EF4-FFF2-40B4-BE49-F238E27FC236}">
                      <a16:creationId xmlns:a16="http://schemas.microsoft.com/office/drawing/2014/main" id="{330BCB3E-016D-D1CC-6354-E24514C25747}"/>
                    </a:ext>
                  </a:extLst>
                </p14:cNvPr>
                <p14:cNvContentPartPr/>
                <p14:nvPr/>
              </p14:nvContentPartPr>
              <p14:xfrm>
                <a:off x="360640" y="3869111"/>
                <a:ext cx="861120" cy="81000"/>
              </p14:xfrm>
            </p:contentPart>
          </mc:Choice>
          <mc:Fallback>
            <p:pic>
              <p:nvPicPr>
                <p:cNvPr id="293" name="Input penna 292">
                  <a:extLst>
                    <a:ext uri="{FF2B5EF4-FFF2-40B4-BE49-F238E27FC236}">
                      <a16:creationId xmlns:a16="http://schemas.microsoft.com/office/drawing/2014/main" id="{330BCB3E-016D-D1CC-6354-E24514C2574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353440" y="3861551"/>
                  <a:ext cx="87624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E6C14B4A-970E-E644-CC1F-FB18B6A9EB91}"/>
              </a:ext>
            </a:extLst>
          </p:cNvPr>
          <p:cNvGrpSpPr/>
          <p:nvPr/>
        </p:nvGrpSpPr>
        <p:grpSpPr>
          <a:xfrm>
            <a:off x="164800" y="4064591"/>
            <a:ext cx="2037240" cy="342720"/>
            <a:chOff x="164800" y="4064591"/>
            <a:chExt cx="2037240" cy="34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296" name="Input penna 295">
                  <a:extLst>
                    <a:ext uri="{FF2B5EF4-FFF2-40B4-BE49-F238E27FC236}">
                      <a16:creationId xmlns:a16="http://schemas.microsoft.com/office/drawing/2014/main" id="{232D6458-3775-4975-A7D6-DD9DC4A4CEF8}"/>
                    </a:ext>
                  </a:extLst>
                </p14:cNvPr>
                <p14:cNvContentPartPr/>
                <p14:nvPr/>
              </p14:nvContentPartPr>
              <p14:xfrm>
                <a:off x="164800" y="4153511"/>
                <a:ext cx="218880" cy="228240"/>
              </p14:xfrm>
            </p:contentPart>
          </mc:Choice>
          <mc:Fallback>
            <p:pic>
              <p:nvPicPr>
                <p:cNvPr id="296" name="Input penna 295">
                  <a:extLst>
                    <a:ext uri="{FF2B5EF4-FFF2-40B4-BE49-F238E27FC236}">
                      <a16:creationId xmlns:a16="http://schemas.microsoft.com/office/drawing/2014/main" id="{232D6458-3775-4975-A7D6-DD9DC4A4CEF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57240" y="4145951"/>
                  <a:ext cx="23400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297" name="Input penna 296">
                  <a:extLst>
                    <a:ext uri="{FF2B5EF4-FFF2-40B4-BE49-F238E27FC236}">
                      <a16:creationId xmlns:a16="http://schemas.microsoft.com/office/drawing/2014/main" id="{0569A12D-5DEA-3596-4A65-3FBDDC9158BF}"/>
                    </a:ext>
                  </a:extLst>
                </p14:cNvPr>
                <p14:cNvContentPartPr/>
                <p14:nvPr/>
              </p14:nvContentPartPr>
              <p14:xfrm>
                <a:off x="353440" y="4176551"/>
                <a:ext cx="160920" cy="121320"/>
              </p14:xfrm>
            </p:contentPart>
          </mc:Choice>
          <mc:Fallback>
            <p:pic>
              <p:nvPicPr>
                <p:cNvPr id="297" name="Input penna 296">
                  <a:extLst>
                    <a:ext uri="{FF2B5EF4-FFF2-40B4-BE49-F238E27FC236}">
                      <a16:creationId xmlns:a16="http://schemas.microsoft.com/office/drawing/2014/main" id="{0569A12D-5DEA-3596-4A65-3FBDDC9158BF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345880" y="4168991"/>
                  <a:ext cx="1760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298" name="Input penna 297">
                  <a:extLst>
                    <a:ext uri="{FF2B5EF4-FFF2-40B4-BE49-F238E27FC236}">
                      <a16:creationId xmlns:a16="http://schemas.microsoft.com/office/drawing/2014/main" id="{053690CB-7AEE-3189-020E-41A181757930}"/>
                    </a:ext>
                  </a:extLst>
                </p14:cNvPr>
                <p14:cNvContentPartPr/>
                <p14:nvPr/>
              </p14:nvContentPartPr>
              <p14:xfrm>
                <a:off x="558640" y="4157831"/>
                <a:ext cx="105120" cy="177840"/>
              </p14:xfrm>
            </p:contentPart>
          </mc:Choice>
          <mc:Fallback>
            <p:pic>
              <p:nvPicPr>
                <p:cNvPr id="298" name="Input penna 297">
                  <a:extLst>
                    <a:ext uri="{FF2B5EF4-FFF2-40B4-BE49-F238E27FC236}">
                      <a16:creationId xmlns:a16="http://schemas.microsoft.com/office/drawing/2014/main" id="{053690CB-7AEE-3189-020E-41A181757930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551080" y="4150271"/>
                  <a:ext cx="11988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299" name="Input penna 298">
                  <a:extLst>
                    <a:ext uri="{FF2B5EF4-FFF2-40B4-BE49-F238E27FC236}">
                      <a16:creationId xmlns:a16="http://schemas.microsoft.com/office/drawing/2014/main" id="{1A3176F1-C618-7424-7281-5673FC753006}"/>
                    </a:ext>
                  </a:extLst>
                </p14:cNvPr>
                <p14:cNvContentPartPr/>
                <p14:nvPr/>
              </p14:nvContentPartPr>
              <p14:xfrm>
                <a:off x="734320" y="4126511"/>
                <a:ext cx="101880" cy="280800"/>
              </p14:xfrm>
            </p:contentPart>
          </mc:Choice>
          <mc:Fallback>
            <p:pic>
              <p:nvPicPr>
                <p:cNvPr id="299" name="Input penna 298">
                  <a:extLst>
                    <a:ext uri="{FF2B5EF4-FFF2-40B4-BE49-F238E27FC236}">
                      <a16:creationId xmlns:a16="http://schemas.microsoft.com/office/drawing/2014/main" id="{1A3176F1-C618-7424-7281-5673FC753006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726760" y="4118951"/>
                  <a:ext cx="117000" cy="29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300" name="Input penna 299">
                  <a:extLst>
                    <a:ext uri="{FF2B5EF4-FFF2-40B4-BE49-F238E27FC236}">
                      <a16:creationId xmlns:a16="http://schemas.microsoft.com/office/drawing/2014/main" id="{D6D437C8-4C14-EA88-1F2E-F49C114A30DD}"/>
                    </a:ext>
                  </a:extLst>
                </p14:cNvPr>
                <p14:cNvContentPartPr/>
                <p14:nvPr/>
              </p14:nvContentPartPr>
              <p14:xfrm>
                <a:off x="908200" y="4166831"/>
                <a:ext cx="73800" cy="122760"/>
              </p14:xfrm>
            </p:contentPart>
          </mc:Choice>
          <mc:Fallback>
            <p:pic>
              <p:nvPicPr>
                <p:cNvPr id="300" name="Input penna 299">
                  <a:extLst>
                    <a:ext uri="{FF2B5EF4-FFF2-40B4-BE49-F238E27FC236}">
                      <a16:creationId xmlns:a16="http://schemas.microsoft.com/office/drawing/2014/main" id="{D6D437C8-4C14-EA88-1F2E-F49C114A30DD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900640" y="4159271"/>
                  <a:ext cx="889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301" name="Input penna 300">
                  <a:extLst>
                    <a:ext uri="{FF2B5EF4-FFF2-40B4-BE49-F238E27FC236}">
                      <a16:creationId xmlns:a16="http://schemas.microsoft.com/office/drawing/2014/main" id="{C79CBBEF-7259-FBD0-641B-8A06AEF5805A}"/>
                    </a:ext>
                  </a:extLst>
                </p14:cNvPr>
                <p14:cNvContentPartPr/>
                <p14:nvPr/>
              </p14:nvContentPartPr>
              <p14:xfrm>
                <a:off x="1053280" y="4156391"/>
                <a:ext cx="137520" cy="175680"/>
              </p14:xfrm>
            </p:contentPart>
          </mc:Choice>
          <mc:Fallback>
            <p:pic>
              <p:nvPicPr>
                <p:cNvPr id="301" name="Input penna 300">
                  <a:extLst>
                    <a:ext uri="{FF2B5EF4-FFF2-40B4-BE49-F238E27FC236}">
                      <a16:creationId xmlns:a16="http://schemas.microsoft.com/office/drawing/2014/main" id="{C79CBBEF-7259-FBD0-641B-8A06AEF5805A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45720" y="4148831"/>
                  <a:ext cx="1526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302" name="Input penna 301">
                  <a:extLst>
                    <a:ext uri="{FF2B5EF4-FFF2-40B4-BE49-F238E27FC236}">
                      <a16:creationId xmlns:a16="http://schemas.microsoft.com/office/drawing/2014/main" id="{FB7C25A0-E7E1-A733-9320-1E39D7D050C3}"/>
                    </a:ext>
                  </a:extLst>
                </p14:cNvPr>
                <p14:cNvContentPartPr/>
                <p14:nvPr/>
              </p14:nvContentPartPr>
              <p14:xfrm>
                <a:off x="1222120" y="4185911"/>
                <a:ext cx="110880" cy="117720"/>
              </p14:xfrm>
            </p:contentPart>
          </mc:Choice>
          <mc:Fallback>
            <p:pic>
              <p:nvPicPr>
                <p:cNvPr id="302" name="Input penna 301">
                  <a:extLst>
                    <a:ext uri="{FF2B5EF4-FFF2-40B4-BE49-F238E27FC236}">
                      <a16:creationId xmlns:a16="http://schemas.microsoft.com/office/drawing/2014/main" id="{FB7C25A0-E7E1-A733-9320-1E39D7D050C3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214560" y="4178351"/>
                  <a:ext cx="12564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303" name="Input penna 302">
                  <a:extLst>
                    <a:ext uri="{FF2B5EF4-FFF2-40B4-BE49-F238E27FC236}">
                      <a16:creationId xmlns:a16="http://schemas.microsoft.com/office/drawing/2014/main" id="{CA282667-C5E6-8C32-1384-29E412660C06}"/>
                    </a:ext>
                  </a:extLst>
                </p14:cNvPr>
                <p14:cNvContentPartPr/>
                <p14:nvPr/>
              </p14:nvContentPartPr>
              <p14:xfrm>
                <a:off x="1388080" y="4064591"/>
                <a:ext cx="144000" cy="269640"/>
              </p14:xfrm>
            </p:contentPart>
          </mc:Choice>
          <mc:Fallback>
            <p:pic>
              <p:nvPicPr>
                <p:cNvPr id="303" name="Input penna 302">
                  <a:extLst>
                    <a:ext uri="{FF2B5EF4-FFF2-40B4-BE49-F238E27FC236}">
                      <a16:creationId xmlns:a16="http://schemas.microsoft.com/office/drawing/2014/main" id="{CA282667-C5E6-8C32-1384-29E412660C06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380520" y="4057031"/>
                  <a:ext cx="15912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304" name="Input penna 303">
                  <a:extLst>
                    <a:ext uri="{FF2B5EF4-FFF2-40B4-BE49-F238E27FC236}">
                      <a16:creationId xmlns:a16="http://schemas.microsoft.com/office/drawing/2014/main" id="{DB56796D-0D8B-328F-47A7-28F378A346DF}"/>
                    </a:ext>
                  </a:extLst>
                </p14:cNvPr>
                <p14:cNvContentPartPr/>
                <p14:nvPr/>
              </p14:nvContentPartPr>
              <p14:xfrm>
                <a:off x="1590040" y="4165031"/>
                <a:ext cx="117720" cy="155520"/>
              </p14:xfrm>
            </p:contentPart>
          </mc:Choice>
          <mc:Fallback>
            <p:pic>
              <p:nvPicPr>
                <p:cNvPr id="304" name="Input penna 303">
                  <a:extLst>
                    <a:ext uri="{FF2B5EF4-FFF2-40B4-BE49-F238E27FC236}">
                      <a16:creationId xmlns:a16="http://schemas.microsoft.com/office/drawing/2014/main" id="{DB56796D-0D8B-328F-47A7-28F378A346DF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582480" y="4157471"/>
                  <a:ext cx="13284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305" name="Input penna 304">
                  <a:extLst>
                    <a:ext uri="{FF2B5EF4-FFF2-40B4-BE49-F238E27FC236}">
                      <a16:creationId xmlns:a16="http://schemas.microsoft.com/office/drawing/2014/main" id="{7A9A5D36-5609-449B-2958-E4906E1E13D3}"/>
                    </a:ext>
                  </a:extLst>
                </p14:cNvPr>
                <p14:cNvContentPartPr/>
                <p14:nvPr/>
              </p14:nvContentPartPr>
              <p14:xfrm>
                <a:off x="1766440" y="4214711"/>
                <a:ext cx="62280" cy="106200"/>
              </p14:xfrm>
            </p:contentPart>
          </mc:Choice>
          <mc:Fallback>
            <p:pic>
              <p:nvPicPr>
                <p:cNvPr id="305" name="Input penna 304">
                  <a:extLst>
                    <a:ext uri="{FF2B5EF4-FFF2-40B4-BE49-F238E27FC236}">
                      <a16:creationId xmlns:a16="http://schemas.microsoft.com/office/drawing/2014/main" id="{7A9A5D36-5609-449B-2958-E4906E1E13D3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1758880" y="4207511"/>
                  <a:ext cx="774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306" name="Input penna 305">
                  <a:extLst>
                    <a:ext uri="{FF2B5EF4-FFF2-40B4-BE49-F238E27FC236}">
                      <a16:creationId xmlns:a16="http://schemas.microsoft.com/office/drawing/2014/main" id="{C8FA2A6D-E9F2-3261-F1F0-7AC1C6DB82A0}"/>
                    </a:ext>
                  </a:extLst>
                </p14:cNvPr>
                <p14:cNvContentPartPr/>
                <p14:nvPr/>
              </p14:nvContentPartPr>
              <p14:xfrm>
                <a:off x="1899640" y="4177991"/>
                <a:ext cx="302400" cy="160560"/>
              </p14:xfrm>
            </p:contentPart>
          </mc:Choice>
          <mc:Fallback>
            <p:pic>
              <p:nvPicPr>
                <p:cNvPr id="306" name="Input penna 305">
                  <a:extLst>
                    <a:ext uri="{FF2B5EF4-FFF2-40B4-BE49-F238E27FC236}">
                      <a16:creationId xmlns:a16="http://schemas.microsoft.com/office/drawing/2014/main" id="{C8FA2A6D-E9F2-3261-F1F0-7AC1C6DB82A0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1892080" y="4170431"/>
                  <a:ext cx="317520" cy="17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4">
            <p14:nvContentPartPr>
              <p14:cNvPr id="309" name="Input penna 308">
                <a:extLst>
                  <a:ext uri="{FF2B5EF4-FFF2-40B4-BE49-F238E27FC236}">
                    <a16:creationId xmlns:a16="http://schemas.microsoft.com/office/drawing/2014/main" id="{792E7E42-9F68-12B4-DB88-160265241F9D}"/>
                  </a:ext>
                </a:extLst>
              </p14:cNvPr>
              <p14:cNvContentPartPr/>
              <p14:nvPr/>
            </p14:nvContentPartPr>
            <p14:xfrm>
              <a:off x="655120" y="2641155"/>
              <a:ext cx="280080" cy="593640"/>
            </p14:xfrm>
          </p:contentPart>
        </mc:Choice>
        <mc:Fallback>
          <p:pic>
            <p:nvPicPr>
              <p:cNvPr id="309" name="Input penna 308">
                <a:extLst>
                  <a:ext uri="{FF2B5EF4-FFF2-40B4-BE49-F238E27FC236}">
                    <a16:creationId xmlns:a16="http://schemas.microsoft.com/office/drawing/2014/main" id="{792E7E42-9F68-12B4-DB88-160265241F9D}"/>
                  </a:ext>
                </a:extLst>
              </p:cNvPr>
              <p:cNvPicPr/>
              <p:nvPr/>
            </p:nvPicPr>
            <p:blipFill>
              <a:blip r:embed="rId325"/>
              <a:stretch>
                <a:fillRect/>
              </a:stretch>
            </p:blipFill>
            <p:spPr>
              <a:xfrm>
                <a:off x="647560" y="2633595"/>
                <a:ext cx="295200" cy="60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6FDA54BF-C0EF-CB9F-63CB-FCD8E2632676}"/>
              </a:ext>
            </a:extLst>
          </p:cNvPr>
          <p:cNvGrpSpPr/>
          <p:nvPr/>
        </p:nvGrpSpPr>
        <p:grpSpPr>
          <a:xfrm>
            <a:off x="288280" y="2213475"/>
            <a:ext cx="1609920" cy="289440"/>
            <a:chOff x="288280" y="2213475"/>
            <a:chExt cx="160992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310" name="Input penna 309">
                  <a:extLst>
                    <a:ext uri="{FF2B5EF4-FFF2-40B4-BE49-F238E27FC236}">
                      <a16:creationId xmlns:a16="http://schemas.microsoft.com/office/drawing/2014/main" id="{F394DAFB-2358-4E93-0D74-C0FD4F17CF78}"/>
                    </a:ext>
                  </a:extLst>
                </p14:cNvPr>
                <p14:cNvContentPartPr/>
                <p14:nvPr/>
              </p14:nvContentPartPr>
              <p14:xfrm>
                <a:off x="288280" y="2213475"/>
                <a:ext cx="152640" cy="216720"/>
              </p14:xfrm>
            </p:contentPart>
          </mc:Choice>
          <mc:Fallback>
            <p:pic>
              <p:nvPicPr>
                <p:cNvPr id="310" name="Input penna 309">
                  <a:extLst>
                    <a:ext uri="{FF2B5EF4-FFF2-40B4-BE49-F238E27FC236}">
                      <a16:creationId xmlns:a16="http://schemas.microsoft.com/office/drawing/2014/main" id="{F394DAFB-2358-4E93-0D74-C0FD4F17CF7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280720" y="2205915"/>
                  <a:ext cx="16776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311" name="Input penna 310">
                  <a:extLst>
                    <a:ext uri="{FF2B5EF4-FFF2-40B4-BE49-F238E27FC236}">
                      <a16:creationId xmlns:a16="http://schemas.microsoft.com/office/drawing/2014/main" id="{FC452F0A-1527-3B4F-741A-89A7F5AF9CB2}"/>
                    </a:ext>
                  </a:extLst>
                </p14:cNvPr>
                <p14:cNvContentPartPr/>
                <p14:nvPr/>
              </p14:nvContentPartPr>
              <p14:xfrm>
                <a:off x="453520" y="2243355"/>
                <a:ext cx="137520" cy="93240"/>
              </p14:xfrm>
            </p:contentPart>
          </mc:Choice>
          <mc:Fallback>
            <p:pic>
              <p:nvPicPr>
                <p:cNvPr id="311" name="Input penna 310">
                  <a:extLst>
                    <a:ext uri="{FF2B5EF4-FFF2-40B4-BE49-F238E27FC236}">
                      <a16:creationId xmlns:a16="http://schemas.microsoft.com/office/drawing/2014/main" id="{FC452F0A-1527-3B4F-741A-89A7F5AF9CB2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445960" y="2235795"/>
                  <a:ext cx="1526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312" name="Input penna 311">
                  <a:extLst>
                    <a:ext uri="{FF2B5EF4-FFF2-40B4-BE49-F238E27FC236}">
                      <a16:creationId xmlns:a16="http://schemas.microsoft.com/office/drawing/2014/main" id="{CD46CB03-B450-8ECE-BB7B-11799834DB9D}"/>
                    </a:ext>
                  </a:extLst>
                </p14:cNvPr>
                <p14:cNvContentPartPr/>
                <p14:nvPr/>
              </p14:nvContentPartPr>
              <p14:xfrm>
                <a:off x="633520" y="2222835"/>
                <a:ext cx="107280" cy="125640"/>
              </p14:xfrm>
            </p:contentPart>
          </mc:Choice>
          <mc:Fallback>
            <p:pic>
              <p:nvPicPr>
                <p:cNvPr id="312" name="Input penna 311">
                  <a:extLst>
                    <a:ext uri="{FF2B5EF4-FFF2-40B4-BE49-F238E27FC236}">
                      <a16:creationId xmlns:a16="http://schemas.microsoft.com/office/drawing/2014/main" id="{CD46CB03-B450-8ECE-BB7B-11799834DB9D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25960" y="2215275"/>
                  <a:ext cx="122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313" name="Input penna 312">
                  <a:extLst>
                    <a:ext uri="{FF2B5EF4-FFF2-40B4-BE49-F238E27FC236}">
                      <a16:creationId xmlns:a16="http://schemas.microsoft.com/office/drawing/2014/main" id="{394F35B3-EED5-EAE6-3E11-67C0B751C161}"/>
                    </a:ext>
                  </a:extLst>
                </p14:cNvPr>
                <p14:cNvContentPartPr/>
                <p14:nvPr/>
              </p14:nvContentPartPr>
              <p14:xfrm>
                <a:off x="778240" y="2233635"/>
                <a:ext cx="99720" cy="176400"/>
              </p14:xfrm>
            </p:contentPart>
          </mc:Choice>
          <mc:Fallback>
            <p:pic>
              <p:nvPicPr>
                <p:cNvPr id="313" name="Input penna 312">
                  <a:extLst>
                    <a:ext uri="{FF2B5EF4-FFF2-40B4-BE49-F238E27FC236}">
                      <a16:creationId xmlns:a16="http://schemas.microsoft.com/office/drawing/2014/main" id="{394F35B3-EED5-EAE6-3E11-67C0B751C161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770680" y="2226075"/>
                  <a:ext cx="114840" cy="19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314" name="Input penna 313">
                  <a:extLst>
                    <a:ext uri="{FF2B5EF4-FFF2-40B4-BE49-F238E27FC236}">
                      <a16:creationId xmlns:a16="http://schemas.microsoft.com/office/drawing/2014/main" id="{2C03443A-7246-F111-84F6-B3BC2726D8B7}"/>
                    </a:ext>
                  </a:extLst>
                </p14:cNvPr>
                <p14:cNvContentPartPr/>
                <p14:nvPr/>
              </p14:nvContentPartPr>
              <p14:xfrm>
                <a:off x="935200" y="2252355"/>
                <a:ext cx="64440" cy="98280"/>
              </p14:xfrm>
            </p:contentPart>
          </mc:Choice>
          <mc:Fallback>
            <p:pic>
              <p:nvPicPr>
                <p:cNvPr id="314" name="Input penna 313">
                  <a:extLst>
                    <a:ext uri="{FF2B5EF4-FFF2-40B4-BE49-F238E27FC236}">
                      <a16:creationId xmlns:a16="http://schemas.microsoft.com/office/drawing/2014/main" id="{2C03443A-7246-F111-84F6-B3BC2726D8B7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927640" y="2244795"/>
                  <a:ext cx="7956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315" name="Input penna 314">
                  <a:extLst>
                    <a:ext uri="{FF2B5EF4-FFF2-40B4-BE49-F238E27FC236}">
                      <a16:creationId xmlns:a16="http://schemas.microsoft.com/office/drawing/2014/main" id="{23CDD98F-3DBF-0528-FE66-52851B3FE868}"/>
                    </a:ext>
                  </a:extLst>
                </p14:cNvPr>
                <p14:cNvContentPartPr/>
                <p14:nvPr/>
              </p14:nvContentPartPr>
              <p14:xfrm>
                <a:off x="1034200" y="2269275"/>
                <a:ext cx="89280" cy="115200"/>
              </p14:xfrm>
            </p:contentPart>
          </mc:Choice>
          <mc:Fallback>
            <p:pic>
              <p:nvPicPr>
                <p:cNvPr id="315" name="Input penna 314">
                  <a:extLst>
                    <a:ext uri="{FF2B5EF4-FFF2-40B4-BE49-F238E27FC236}">
                      <a16:creationId xmlns:a16="http://schemas.microsoft.com/office/drawing/2014/main" id="{23CDD98F-3DBF-0528-FE66-52851B3FE868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26640" y="2261715"/>
                  <a:ext cx="10440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316" name="Input penna 315">
                  <a:extLst>
                    <a:ext uri="{FF2B5EF4-FFF2-40B4-BE49-F238E27FC236}">
                      <a16:creationId xmlns:a16="http://schemas.microsoft.com/office/drawing/2014/main" id="{1A317A12-6352-125D-B013-5606C4689BE8}"/>
                    </a:ext>
                  </a:extLst>
                </p14:cNvPr>
                <p14:cNvContentPartPr/>
                <p14:nvPr/>
              </p14:nvContentPartPr>
              <p14:xfrm>
                <a:off x="1191880" y="2302395"/>
                <a:ext cx="80280" cy="77760"/>
              </p14:xfrm>
            </p:contentPart>
          </mc:Choice>
          <mc:Fallback>
            <p:pic>
              <p:nvPicPr>
                <p:cNvPr id="316" name="Input penna 315">
                  <a:extLst>
                    <a:ext uri="{FF2B5EF4-FFF2-40B4-BE49-F238E27FC236}">
                      <a16:creationId xmlns:a16="http://schemas.microsoft.com/office/drawing/2014/main" id="{1A317A12-6352-125D-B013-5606C4689BE8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184320" y="2294835"/>
                  <a:ext cx="9504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317" name="Input penna 316">
                  <a:extLst>
                    <a:ext uri="{FF2B5EF4-FFF2-40B4-BE49-F238E27FC236}">
                      <a16:creationId xmlns:a16="http://schemas.microsoft.com/office/drawing/2014/main" id="{DAE40DF1-07ED-4C28-97B9-61AA6B29BE60}"/>
                    </a:ext>
                  </a:extLst>
                </p14:cNvPr>
                <p14:cNvContentPartPr/>
                <p14:nvPr/>
              </p14:nvContentPartPr>
              <p14:xfrm>
                <a:off x="1311760" y="2303475"/>
                <a:ext cx="66240" cy="142920"/>
              </p14:xfrm>
            </p:contentPart>
          </mc:Choice>
          <mc:Fallback>
            <p:pic>
              <p:nvPicPr>
                <p:cNvPr id="317" name="Input penna 316">
                  <a:extLst>
                    <a:ext uri="{FF2B5EF4-FFF2-40B4-BE49-F238E27FC236}">
                      <a16:creationId xmlns:a16="http://schemas.microsoft.com/office/drawing/2014/main" id="{DAE40DF1-07ED-4C28-97B9-61AA6B29BE60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304200" y="2295915"/>
                  <a:ext cx="8136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318" name="Input penna 317">
                  <a:extLst>
                    <a:ext uri="{FF2B5EF4-FFF2-40B4-BE49-F238E27FC236}">
                      <a16:creationId xmlns:a16="http://schemas.microsoft.com/office/drawing/2014/main" id="{836AB649-E5FD-7F61-3776-E035C5C62F94}"/>
                    </a:ext>
                  </a:extLst>
                </p14:cNvPr>
                <p14:cNvContentPartPr/>
                <p14:nvPr/>
              </p14:nvContentPartPr>
              <p14:xfrm>
                <a:off x="1479160" y="2296995"/>
                <a:ext cx="18720" cy="103320"/>
              </p14:xfrm>
            </p:contentPart>
          </mc:Choice>
          <mc:Fallback>
            <p:pic>
              <p:nvPicPr>
                <p:cNvPr id="318" name="Input penna 317">
                  <a:extLst>
                    <a:ext uri="{FF2B5EF4-FFF2-40B4-BE49-F238E27FC236}">
                      <a16:creationId xmlns:a16="http://schemas.microsoft.com/office/drawing/2014/main" id="{836AB649-E5FD-7F61-3776-E035C5C62F94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471600" y="2289435"/>
                  <a:ext cx="3384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319" name="Input penna 318">
                  <a:extLst>
                    <a:ext uri="{FF2B5EF4-FFF2-40B4-BE49-F238E27FC236}">
                      <a16:creationId xmlns:a16="http://schemas.microsoft.com/office/drawing/2014/main" id="{5A5ADBA3-E33D-9F81-FF28-B943367D67FD}"/>
                    </a:ext>
                  </a:extLst>
                </p14:cNvPr>
                <p14:cNvContentPartPr/>
                <p14:nvPr/>
              </p14:nvContentPartPr>
              <p14:xfrm>
                <a:off x="1559440" y="2350635"/>
                <a:ext cx="63360" cy="47160"/>
              </p14:xfrm>
            </p:contentPart>
          </mc:Choice>
          <mc:Fallback>
            <p:pic>
              <p:nvPicPr>
                <p:cNvPr id="319" name="Input penna 318">
                  <a:extLst>
                    <a:ext uri="{FF2B5EF4-FFF2-40B4-BE49-F238E27FC236}">
                      <a16:creationId xmlns:a16="http://schemas.microsoft.com/office/drawing/2014/main" id="{5A5ADBA3-E33D-9F81-FF28-B943367D67FD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551880" y="2343075"/>
                  <a:ext cx="784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320" name="Input penna 319">
                  <a:extLst>
                    <a:ext uri="{FF2B5EF4-FFF2-40B4-BE49-F238E27FC236}">
                      <a16:creationId xmlns:a16="http://schemas.microsoft.com/office/drawing/2014/main" id="{E913580F-BDBA-323F-F644-7D3DAC9CB614}"/>
                    </a:ext>
                  </a:extLst>
                </p14:cNvPr>
                <p14:cNvContentPartPr/>
                <p14:nvPr/>
              </p14:nvContentPartPr>
              <p14:xfrm>
                <a:off x="1675000" y="2343075"/>
                <a:ext cx="83160" cy="78480"/>
              </p14:xfrm>
            </p:contentPart>
          </mc:Choice>
          <mc:Fallback>
            <p:pic>
              <p:nvPicPr>
                <p:cNvPr id="320" name="Input penna 319">
                  <a:extLst>
                    <a:ext uri="{FF2B5EF4-FFF2-40B4-BE49-F238E27FC236}">
                      <a16:creationId xmlns:a16="http://schemas.microsoft.com/office/drawing/2014/main" id="{E913580F-BDBA-323F-F644-7D3DAC9CB614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667440" y="2335515"/>
                  <a:ext cx="9828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321" name="Input penna 320">
                  <a:extLst>
                    <a:ext uri="{FF2B5EF4-FFF2-40B4-BE49-F238E27FC236}">
                      <a16:creationId xmlns:a16="http://schemas.microsoft.com/office/drawing/2014/main" id="{701A0331-448C-C51B-FD13-7256D1616E4B}"/>
                    </a:ext>
                  </a:extLst>
                </p14:cNvPr>
                <p14:cNvContentPartPr/>
                <p14:nvPr/>
              </p14:nvContentPartPr>
              <p14:xfrm>
                <a:off x="1785160" y="2355315"/>
                <a:ext cx="113040" cy="147600"/>
              </p14:xfrm>
            </p:contentPart>
          </mc:Choice>
          <mc:Fallback>
            <p:pic>
              <p:nvPicPr>
                <p:cNvPr id="321" name="Input penna 320">
                  <a:extLst>
                    <a:ext uri="{FF2B5EF4-FFF2-40B4-BE49-F238E27FC236}">
                      <a16:creationId xmlns:a16="http://schemas.microsoft.com/office/drawing/2014/main" id="{701A0331-448C-C51B-FD13-7256D1616E4B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777600" y="2347755"/>
                  <a:ext cx="12816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5" name="Gruppo 354">
            <a:extLst>
              <a:ext uri="{FF2B5EF4-FFF2-40B4-BE49-F238E27FC236}">
                <a16:creationId xmlns:a16="http://schemas.microsoft.com/office/drawing/2014/main" id="{5F82999F-3F84-0653-5215-B16AECE83DDD}"/>
              </a:ext>
            </a:extLst>
          </p:cNvPr>
          <p:cNvGrpSpPr/>
          <p:nvPr/>
        </p:nvGrpSpPr>
        <p:grpSpPr>
          <a:xfrm>
            <a:off x="5099913" y="4459212"/>
            <a:ext cx="381600" cy="212040"/>
            <a:chOff x="5099913" y="4459212"/>
            <a:chExt cx="381600" cy="21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325" name="Input penna 324">
                  <a:extLst>
                    <a:ext uri="{FF2B5EF4-FFF2-40B4-BE49-F238E27FC236}">
                      <a16:creationId xmlns:a16="http://schemas.microsoft.com/office/drawing/2014/main" id="{D0D860C9-57FF-059D-3F7B-A56FDA212C68}"/>
                    </a:ext>
                  </a:extLst>
                </p14:cNvPr>
                <p14:cNvContentPartPr/>
                <p14:nvPr/>
              </p14:nvContentPartPr>
              <p14:xfrm>
                <a:off x="5099913" y="4523652"/>
                <a:ext cx="75960" cy="61560"/>
              </p14:xfrm>
            </p:contentPart>
          </mc:Choice>
          <mc:Fallback>
            <p:pic>
              <p:nvPicPr>
                <p:cNvPr id="325" name="Input penna 324">
                  <a:extLst>
                    <a:ext uri="{FF2B5EF4-FFF2-40B4-BE49-F238E27FC236}">
                      <a16:creationId xmlns:a16="http://schemas.microsoft.com/office/drawing/2014/main" id="{D0D860C9-57FF-059D-3F7B-A56FDA212C68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5092353" y="4516092"/>
                  <a:ext cx="9108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326" name="Input penna 325">
                  <a:extLst>
                    <a:ext uri="{FF2B5EF4-FFF2-40B4-BE49-F238E27FC236}">
                      <a16:creationId xmlns:a16="http://schemas.microsoft.com/office/drawing/2014/main" id="{48FE5281-6FAD-5206-8A37-189333F2B2CB}"/>
                    </a:ext>
                  </a:extLst>
                </p14:cNvPr>
                <p14:cNvContentPartPr/>
                <p14:nvPr/>
              </p14:nvContentPartPr>
              <p14:xfrm>
                <a:off x="5194233" y="4490532"/>
                <a:ext cx="21600" cy="119880"/>
              </p14:xfrm>
            </p:contentPart>
          </mc:Choice>
          <mc:Fallback>
            <p:pic>
              <p:nvPicPr>
                <p:cNvPr id="326" name="Input penna 325">
                  <a:extLst>
                    <a:ext uri="{FF2B5EF4-FFF2-40B4-BE49-F238E27FC236}">
                      <a16:creationId xmlns:a16="http://schemas.microsoft.com/office/drawing/2014/main" id="{48FE5281-6FAD-5206-8A37-189333F2B2CB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5186673" y="4482972"/>
                  <a:ext cx="36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327" name="Input penna 326">
                  <a:extLst>
                    <a:ext uri="{FF2B5EF4-FFF2-40B4-BE49-F238E27FC236}">
                      <a16:creationId xmlns:a16="http://schemas.microsoft.com/office/drawing/2014/main" id="{F3ABF20B-885B-8BA8-3588-D197B64A9461}"/>
                    </a:ext>
                  </a:extLst>
                </p14:cNvPr>
                <p14:cNvContentPartPr/>
                <p14:nvPr/>
              </p14:nvContentPartPr>
              <p14:xfrm>
                <a:off x="5287113" y="4484412"/>
                <a:ext cx="69120" cy="18360"/>
              </p14:xfrm>
            </p:contentPart>
          </mc:Choice>
          <mc:Fallback>
            <p:pic>
              <p:nvPicPr>
                <p:cNvPr id="327" name="Input penna 326">
                  <a:extLst>
                    <a:ext uri="{FF2B5EF4-FFF2-40B4-BE49-F238E27FC236}">
                      <a16:creationId xmlns:a16="http://schemas.microsoft.com/office/drawing/2014/main" id="{F3ABF20B-885B-8BA8-3588-D197B64A9461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5279553" y="4476852"/>
                  <a:ext cx="84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328" name="Input penna 327">
                  <a:extLst>
                    <a:ext uri="{FF2B5EF4-FFF2-40B4-BE49-F238E27FC236}">
                      <a16:creationId xmlns:a16="http://schemas.microsoft.com/office/drawing/2014/main" id="{1D82A226-7062-E07B-3FD5-2A537AAEB1CF}"/>
                    </a:ext>
                  </a:extLst>
                </p14:cNvPr>
                <p14:cNvContentPartPr/>
                <p14:nvPr/>
              </p14:nvContentPartPr>
              <p14:xfrm>
                <a:off x="5288193" y="4546332"/>
                <a:ext cx="48960" cy="6840"/>
              </p14:xfrm>
            </p:contentPart>
          </mc:Choice>
          <mc:Fallback>
            <p:pic>
              <p:nvPicPr>
                <p:cNvPr id="328" name="Input penna 327">
                  <a:extLst>
                    <a:ext uri="{FF2B5EF4-FFF2-40B4-BE49-F238E27FC236}">
                      <a16:creationId xmlns:a16="http://schemas.microsoft.com/office/drawing/2014/main" id="{1D82A226-7062-E07B-3FD5-2A537AAEB1CF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5280633" y="4538772"/>
                  <a:ext cx="6408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329" name="Input penna 328">
                  <a:extLst>
                    <a:ext uri="{FF2B5EF4-FFF2-40B4-BE49-F238E27FC236}">
                      <a16:creationId xmlns:a16="http://schemas.microsoft.com/office/drawing/2014/main" id="{AF3F7B5E-F6AE-FDD4-A9AA-8F28BE19C665}"/>
                    </a:ext>
                  </a:extLst>
                </p14:cNvPr>
                <p14:cNvContentPartPr/>
                <p14:nvPr/>
              </p14:nvContentPartPr>
              <p14:xfrm>
                <a:off x="5293593" y="4586292"/>
                <a:ext cx="22320" cy="52560"/>
              </p14:xfrm>
            </p:contentPart>
          </mc:Choice>
          <mc:Fallback>
            <p:pic>
              <p:nvPicPr>
                <p:cNvPr id="329" name="Input penna 328">
                  <a:extLst>
                    <a:ext uri="{FF2B5EF4-FFF2-40B4-BE49-F238E27FC236}">
                      <a16:creationId xmlns:a16="http://schemas.microsoft.com/office/drawing/2014/main" id="{AF3F7B5E-F6AE-FDD4-A9AA-8F28BE19C665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5286033" y="4578732"/>
                  <a:ext cx="374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0">
              <p14:nvContentPartPr>
                <p14:cNvPr id="330" name="Input penna 329">
                  <a:extLst>
                    <a:ext uri="{FF2B5EF4-FFF2-40B4-BE49-F238E27FC236}">
                      <a16:creationId xmlns:a16="http://schemas.microsoft.com/office/drawing/2014/main" id="{0A6632BB-375C-923A-3F78-4E4745994508}"/>
                    </a:ext>
                  </a:extLst>
                </p14:cNvPr>
                <p14:cNvContentPartPr/>
                <p14:nvPr/>
              </p14:nvContentPartPr>
              <p14:xfrm>
                <a:off x="5365233" y="4488732"/>
                <a:ext cx="37440" cy="127080"/>
              </p14:xfrm>
            </p:contentPart>
          </mc:Choice>
          <mc:Fallback>
            <p:pic>
              <p:nvPicPr>
                <p:cNvPr id="330" name="Input penna 329">
                  <a:extLst>
                    <a:ext uri="{FF2B5EF4-FFF2-40B4-BE49-F238E27FC236}">
                      <a16:creationId xmlns:a16="http://schemas.microsoft.com/office/drawing/2014/main" id="{0A6632BB-375C-923A-3F78-4E4745994508}"/>
                    </a:ext>
                  </a:extLst>
                </p:cNvPr>
                <p:cNvPicPr/>
                <p:nvPr/>
              </p:nvPicPr>
              <p:blipFill>
                <a:blip r:embed="rId361"/>
                <a:stretch>
                  <a:fillRect/>
                </a:stretch>
              </p:blipFill>
              <p:spPr>
                <a:xfrm>
                  <a:off x="5357673" y="4481172"/>
                  <a:ext cx="5256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2">
              <p14:nvContentPartPr>
                <p14:cNvPr id="331" name="Input penna 330">
                  <a:extLst>
                    <a:ext uri="{FF2B5EF4-FFF2-40B4-BE49-F238E27FC236}">
                      <a16:creationId xmlns:a16="http://schemas.microsoft.com/office/drawing/2014/main" id="{E1BA37CD-0E52-9A88-084D-0E798A412DFD}"/>
                    </a:ext>
                  </a:extLst>
                </p14:cNvPr>
                <p14:cNvContentPartPr/>
                <p14:nvPr/>
              </p14:nvContentPartPr>
              <p14:xfrm>
                <a:off x="5382153" y="4574772"/>
                <a:ext cx="45000" cy="11880"/>
              </p14:xfrm>
            </p:contentPart>
          </mc:Choice>
          <mc:Fallback>
            <p:pic>
              <p:nvPicPr>
                <p:cNvPr id="331" name="Input penna 330">
                  <a:extLst>
                    <a:ext uri="{FF2B5EF4-FFF2-40B4-BE49-F238E27FC236}">
                      <a16:creationId xmlns:a16="http://schemas.microsoft.com/office/drawing/2014/main" id="{E1BA37CD-0E52-9A88-084D-0E798A412DFD}"/>
                    </a:ext>
                  </a:extLst>
                </p:cNvPr>
                <p:cNvPicPr/>
                <p:nvPr/>
              </p:nvPicPr>
              <p:blipFill>
                <a:blip r:embed="rId363"/>
                <a:stretch>
                  <a:fillRect/>
                </a:stretch>
              </p:blipFill>
              <p:spPr>
                <a:xfrm>
                  <a:off x="5374593" y="4567212"/>
                  <a:ext cx="60120" cy="2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4">
              <p14:nvContentPartPr>
                <p14:cNvPr id="332" name="Input penna 331">
                  <a:extLst>
                    <a:ext uri="{FF2B5EF4-FFF2-40B4-BE49-F238E27FC236}">
                      <a16:creationId xmlns:a16="http://schemas.microsoft.com/office/drawing/2014/main" id="{25F3EC9C-DDFE-AA1C-376E-310D95DFD452}"/>
                    </a:ext>
                  </a:extLst>
                </p14:cNvPr>
                <p14:cNvContentPartPr/>
                <p14:nvPr/>
              </p14:nvContentPartPr>
              <p14:xfrm>
                <a:off x="5464233" y="4459212"/>
                <a:ext cx="17280" cy="212040"/>
              </p14:xfrm>
            </p:contentPart>
          </mc:Choice>
          <mc:Fallback>
            <p:pic>
              <p:nvPicPr>
                <p:cNvPr id="332" name="Input penna 331">
                  <a:extLst>
                    <a:ext uri="{FF2B5EF4-FFF2-40B4-BE49-F238E27FC236}">
                      <a16:creationId xmlns:a16="http://schemas.microsoft.com/office/drawing/2014/main" id="{25F3EC9C-DDFE-AA1C-376E-310D95DFD452}"/>
                    </a:ext>
                  </a:extLst>
                </p:cNvPr>
                <p:cNvPicPr/>
                <p:nvPr/>
              </p:nvPicPr>
              <p:blipFill>
                <a:blip r:embed="rId365"/>
                <a:stretch>
                  <a:fillRect/>
                </a:stretch>
              </p:blipFill>
              <p:spPr>
                <a:xfrm>
                  <a:off x="5456673" y="4451652"/>
                  <a:ext cx="32040" cy="227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3" name="Gruppo 352">
            <a:extLst>
              <a:ext uri="{FF2B5EF4-FFF2-40B4-BE49-F238E27FC236}">
                <a16:creationId xmlns:a16="http://schemas.microsoft.com/office/drawing/2014/main" id="{4B9C7C9A-B5C7-8D53-0591-647715F028BE}"/>
              </a:ext>
            </a:extLst>
          </p:cNvPr>
          <p:cNvGrpSpPr/>
          <p:nvPr/>
        </p:nvGrpSpPr>
        <p:grpSpPr>
          <a:xfrm>
            <a:off x="5738193" y="4409532"/>
            <a:ext cx="591480" cy="275040"/>
            <a:chOff x="5738193" y="4409532"/>
            <a:chExt cx="591480" cy="275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6">
              <p14:nvContentPartPr>
                <p14:cNvPr id="333" name="Input penna 332">
                  <a:extLst>
                    <a:ext uri="{FF2B5EF4-FFF2-40B4-BE49-F238E27FC236}">
                      <a16:creationId xmlns:a16="http://schemas.microsoft.com/office/drawing/2014/main" id="{A4D7056B-922F-0C13-5F4B-23F4F90F7EDD}"/>
                    </a:ext>
                  </a:extLst>
                </p14:cNvPr>
                <p14:cNvContentPartPr/>
                <p14:nvPr/>
              </p14:nvContentPartPr>
              <p14:xfrm>
                <a:off x="5754033" y="4430412"/>
                <a:ext cx="23040" cy="96120"/>
              </p14:xfrm>
            </p:contentPart>
          </mc:Choice>
          <mc:Fallback>
            <p:pic>
              <p:nvPicPr>
                <p:cNvPr id="333" name="Input penna 332">
                  <a:extLst>
                    <a:ext uri="{FF2B5EF4-FFF2-40B4-BE49-F238E27FC236}">
                      <a16:creationId xmlns:a16="http://schemas.microsoft.com/office/drawing/2014/main" id="{A4D7056B-922F-0C13-5F4B-23F4F90F7EDD}"/>
                    </a:ext>
                  </a:extLst>
                </p:cNvPr>
                <p:cNvPicPr/>
                <p:nvPr/>
              </p:nvPicPr>
              <p:blipFill>
                <a:blip r:embed="rId367"/>
                <a:stretch>
                  <a:fillRect/>
                </a:stretch>
              </p:blipFill>
              <p:spPr>
                <a:xfrm>
                  <a:off x="5746833" y="4422852"/>
                  <a:ext cx="381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8">
              <p14:nvContentPartPr>
                <p14:cNvPr id="334" name="Input penna 333">
                  <a:extLst>
                    <a:ext uri="{FF2B5EF4-FFF2-40B4-BE49-F238E27FC236}">
                      <a16:creationId xmlns:a16="http://schemas.microsoft.com/office/drawing/2014/main" id="{9C07DB3D-5F82-B1EF-772E-3D498EFA33CB}"/>
                    </a:ext>
                  </a:extLst>
                </p14:cNvPr>
                <p14:cNvContentPartPr/>
                <p14:nvPr/>
              </p14:nvContentPartPr>
              <p14:xfrm>
                <a:off x="5759433" y="4409532"/>
                <a:ext cx="118800" cy="127440"/>
              </p14:xfrm>
            </p:contentPart>
          </mc:Choice>
          <mc:Fallback>
            <p:pic>
              <p:nvPicPr>
                <p:cNvPr id="334" name="Input penna 333">
                  <a:extLst>
                    <a:ext uri="{FF2B5EF4-FFF2-40B4-BE49-F238E27FC236}">
                      <a16:creationId xmlns:a16="http://schemas.microsoft.com/office/drawing/2014/main" id="{9C07DB3D-5F82-B1EF-772E-3D498EFA33CB}"/>
                    </a:ext>
                  </a:extLst>
                </p:cNvPr>
                <p:cNvPicPr/>
                <p:nvPr/>
              </p:nvPicPr>
              <p:blipFill>
                <a:blip r:embed="rId369"/>
                <a:stretch>
                  <a:fillRect/>
                </a:stretch>
              </p:blipFill>
              <p:spPr>
                <a:xfrm>
                  <a:off x="5751873" y="4401972"/>
                  <a:ext cx="13392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0">
              <p14:nvContentPartPr>
                <p14:cNvPr id="335" name="Input penna 334">
                  <a:extLst>
                    <a:ext uri="{FF2B5EF4-FFF2-40B4-BE49-F238E27FC236}">
                      <a16:creationId xmlns:a16="http://schemas.microsoft.com/office/drawing/2014/main" id="{83608903-DD2F-8354-B375-70B34E6C1BC8}"/>
                    </a:ext>
                  </a:extLst>
                </p14:cNvPr>
                <p14:cNvContentPartPr/>
                <p14:nvPr/>
              </p14:nvContentPartPr>
              <p14:xfrm>
                <a:off x="5801193" y="4518252"/>
                <a:ext cx="4320" cy="39960"/>
              </p14:xfrm>
            </p:contentPart>
          </mc:Choice>
          <mc:Fallback>
            <p:pic>
              <p:nvPicPr>
                <p:cNvPr id="335" name="Input penna 334">
                  <a:extLst>
                    <a:ext uri="{FF2B5EF4-FFF2-40B4-BE49-F238E27FC236}">
                      <a16:creationId xmlns:a16="http://schemas.microsoft.com/office/drawing/2014/main" id="{83608903-DD2F-8354-B375-70B34E6C1BC8}"/>
                    </a:ext>
                  </a:extLst>
                </p:cNvPr>
                <p:cNvPicPr/>
                <p:nvPr/>
              </p:nvPicPr>
              <p:blipFill>
                <a:blip r:embed="rId371"/>
                <a:stretch>
                  <a:fillRect/>
                </a:stretch>
              </p:blipFill>
              <p:spPr>
                <a:xfrm>
                  <a:off x="5793633" y="4510692"/>
                  <a:ext cx="1944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2">
              <p14:nvContentPartPr>
                <p14:cNvPr id="336" name="Input penna 335">
                  <a:extLst>
                    <a:ext uri="{FF2B5EF4-FFF2-40B4-BE49-F238E27FC236}">
                      <a16:creationId xmlns:a16="http://schemas.microsoft.com/office/drawing/2014/main" id="{4094BFA1-73E0-B5BC-35F9-6241FFC165B6}"/>
                    </a:ext>
                  </a:extLst>
                </p14:cNvPr>
                <p14:cNvContentPartPr/>
                <p14:nvPr/>
              </p14:nvContentPartPr>
              <p14:xfrm>
                <a:off x="5747913" y="4552452"/>
                <a:ext cx="104400" cy="22680"/>
              </p14:xfrm>
            </p:contentPart>
          </mc:Choice>
          <mc:Fallback>
            <p:pic>
              <p:nvPicPr>
                <p:cNvPr id="336" name="Input penna 335">
                  <a:extLst>
                    <a:ext uri="{FF2B5EF4-FFF2-40B4-BE49-F238E27FC236}">
                      <a16:creationId xmlns:a16="http://schemas.microsoft.com/office/drawing/2014/main" id="{4094BFA1-73E0-B5BC-35F9-6241FFC165B6}"/>
                    </a:ext>
                  </a:extLst>
                </p:cNvPr>
                <p:cNvPicPr/>
                <p:nvPr/>
              </p:nvPicPr>
              <p:blipFill>
                <a:blip r:embed="rId373"/>
                <a:stretch>
                  <a:fillRect/>
                </a:stretch>
              </p:blipFill>
              <p:spPr>
                <a:xfrm>
                  <a:off x="5740353" y="4544892"/>
                  <a:ext cx="11952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4">
              <p14:nvContentPartPr>
                <p14:cNvPr id="337" name="Input penna 336">
                  <a:extLst>
                    <a:ext uri="{FF2B5EF4-FFF2-40B4-BE49-F238E27FC236}">
                      <a16:creationId xmlns:a16="http://schemas.microsoft.com/office/drawing/2014/main" id="{A7434421-4E13-0AFB-8AF3-B83512F33BDB}"/>
                    </a:ext>
                  </a:extLst>
                </p14:cNvPr>
                <p14:cNvContentPartPr/>
                <p14:nvPr/>
              </p14:nvContentPartPr>
              <p14:xfrm>
                <a:off x="5738193" y="4600692"/>
                <a:ext cx="65160" cy="83880"/>
              </p14:xfrm>
            </p:contentPart>
          </mc:Choice>
          <mc:Fallback>
            <p:pic>
              <p:nvPicPr>
                <p:cNvPr id="337" name="Input penna 336">
                  <a:extLst>
                    <a:ext uri="{FF2B5EF4-FFF2-40B4-BE49-F238E27FC236}">
                      <a16:creationId xmlns:a16="http://schemas.microsoft.com/office/drawing/2014/main" id="{A7434421-4E13-0AFB-8AF3-B83512F33BDB}"/>
                    </a:ext>
                  </a:extLst>
                </p:cNvPr>
                <p:cNvPicPr/>
                <p:nvPr/>
              </p:nvPicPr>
              <p:blipFill>
                <a:blip r:embed="rId375"/>
                <a:stretch>
                  <a:fillRect/>
                </a:stretch>
              </p:blipFill>
              <p:spPr>
                <a:xfrm>
                  <a:off x="5730633" y="4593132"/>
                  <a:ext cx="8028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6">
              <p14:nvContentPartPr>
                <p14:cNvPr id="338" name="Input penna 337">
                  <a:extLst>
                    <a:ext uri="{FF2B5EF4-FFF2-40B4-BE49-F238E27FC236}">
                      <a16:creationId xmlns:a16="http://schemas.microsoft.com/office/drawing/2014/main" id="{6F97E5B2-CE9C-4E4E-5C5E-508631B27AED}"/>
                    </a:ext>
                  </a:extLst>
                </p14:cNvPr>
                <p14:cNvContentPartPr/>
                <p14:nvPr/>
              </p14:nvContentPartPr>
              <p14:xfrm>
                <a:off x="5765193" y="4648212"/>
                <a:ext cx="73080" cy="36000"/>
              </p14:xfrm>
            </p:contentPart>
          </mc:Choice>
          <mc:Fallback>
            <p:pic>
              <p:nvPicPr>
                <p:cNvPr id="338" name="Input penna 337">
                  <a:extLst>
                    <a:ext uri="{FF2B5EF4-FFF2-40B4-BE49-F238E27FC236}">
                      <a16:creationId xmlns:a16="http://schemas.microsoft.com/office/drawing/2014/main" id="{6F97E5B2-CE9C-4E4E-5C5E-508631B27AED}"/>
                    </a:ext>
                  </a:extLst>
                </p:cNvPr>
                <p:cNvPicPr/>
                <p:nvPr/>
              </p:nvPicPr>
              <p:blipFill>
                <a:blip r:embed="rId377"/>
                <a:stretch>
                  <a:fillRect/>
                </a:stretch>
              </p:blipFill>
              <p:spPr>
                <a:xfrm>
                  <a:off x="5757633" y="4640652"/>
                  <a:ext cx="88200" cy="5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8">
              <p14:nvContentPartPr>
                <p14:cNvPr id="339" name="Input penna 338">
                  <a:extLst>
                    <a:ext uri="{FF2B5EF4-FFF2-40B4-BE49-F238E27FC236}">
                      <a16:creationId xmlns:a16="http://schemas.microsoft.com/office/drawing/2014/main" id="{DE13E51A-ABDF-1100-3968-FA74026415E0}"/>
                    </a:ext>
                  </a:extLst>
                </p14:cNvPr>
                <p14:cNvContentPartPr/>
                <p14:nvPr/>
              </p14:nvContentPartPr>
              <p14:xfrm>
                <a:off x="6004953" y="4429692"/>
                <a:ext cx="100800" cy="9360"/>
              </p14:xfrm>
            </p:contentPart>
          </mc:Choice>
          <mc:Fallback>
            <p:pic>
              <p:nvPicPr>
                <p:cNvPr id="339" name="Input penna 338">
                  <a:extLst>
                    <a:ext uri="{FF2B5EF4-FFF2-40B4-BE49-F238E27FC236}">
                      <a16:creationId xmlns:a16="http://schemas.microsoft.com/office/drawing/2014/main" id="{DE13E51A-ABDF-1100-3968-FA74026415E0}"/>
                    </a:ext>
                  </a:extLst>
                </p:cNvPr>
                <p:cNvPicPr/>
                <p:nvPr/>
              </p:nvPicPr>
              <p:blipFill>
                <a:blip r:embed="rId379"/>
                <a:stretch>
                  <a:fillRect/>
                </a:stretch>
              </p:blipFill>
              <p:spPr>
                <a:xfrm>
                  <a:off x="5997393" y="4422132"/>
                  <a:ext cx="1159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0">
              <p14:nvContentPartPr>
                <p14:cNvPr id="340" name="Input penna 339">
                  <a:extLst>
                    <a:ext uri="{FF2B5EF4-FFF2-40B4-BE49-F238E27FC236}">
                      <a16:creationId xmlns:a16="http://schemas.microsoft.com/office/drawing/2014/main" id="{85C75D86-CF7F-A38C-B571-A0D889494CD1}"/>
                    </a:ext>
                  </a:extLst>
                </p14:cNvPr>
                <p14:cNvContentPartPr/>
                <p14:nvPr/>
              </p14:nvContentPartPr>
              <p14:xfrm>
                <a:off x="6028713" y="4481532"/>
                <a:ext cx="63360" cy="3240"/>
              </p14:xfrm>
            </p:contentPart>
          </mc:Choice>
          <mc:Fallback>
            <p:pic>
              <p:nvPicPr>
                <p:cNvPr id="340" name="Input penna 339">
                  <a:extLst>
                    <a:ext uri="{FF2B5EF4-FFF2-40B4-BE49-F238E27FC236}">
                      <a16:creationId xmlns:a16="http://schemas.microsoft.com/office/drawing/2014/main" id="{85C75D86-CF7F-A38C-B571-A0D889494CD1}"/>
                    </a:ext>
                  </a:extLst>
                </p:cNvPr>
                <p:cNvPicPr/>
                <p:nvPr/>
              </p:nvPicPr>
              <p:blipFill>
                <a:blip r:embed="rId381"/>
                <a:stretch>
                  <a:fillRect/>
                </a:stretch>
              </p:blipFill>
              <p:spPr>
                <a:xfrm>
                  <a:off x="6021153" y="4473972"/>
                  <a:ext cx="7848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2">
              <p14:nvContentPartPr>
                <p14:cNvPr id="341" name="Input penna 340">
                  <a:extLst>
                    <a:ext uri="{FF2B5EF4-FFF2-40B4-BE49-F238E27FC236}">
                      <a16:creationId xmlns:a16="http://schemas.microsoft.com/office/drawing/2014/main" id="{ECA9C5F5-B0AD-8711-3849-C3455EDFCDFE}"/>
                    </a:ext>
                  </a:extLst>
                </p14:cNvPr>
                <p14:cNvContentPartPr/>
                <p14:nvPr/>
              </p14:nvContentPartPr>
              <p14:xfrm>
                <a:off x="6008913" y="4517172"/>
                <a:ext cx="60840" cy="57600"/>
              </p14:xfrm>
            </p:contentPart>
          </mc:Choice>
          <mc:Fallback>
            <p:pic>
              <p:nvPicPr>
                <p:cNvPr id="341" name="Input penna 340">
                  <a:extLst>
                    <a:ext uri="{FF2B5EF4-FFF2-40B4-BE49-F238E27FC236}">
                      <a16:creationId xmlns:a16="http://schemas.microsoft.com/office/drawing/2014/main" id="{ECA9C5F5-B0AD-8711-3849-C3455EDFCDFE}"/>
                    </a:ext>
                  </a:extLst>
                </p:cNvPr>
                <p:cNvPicPr/>
                <p:nvPr/>
              </p:nvPicPr>
              <p:blipFill>
                <a:blip r:embed="rId383"/>
                <a:stretch>
                  <a:fillRect/>
                </a:stretch>
              </p:blipFill>
              <p:spPr>
                <a:xfrm>
                  <a:off x="6001353" y="4509612"/>
                  <a:ext cx="7560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4">
              <p14:nvContentPartPr>
                <p14:cNvPr id="342" name="Input penna 341">
                  <a:extLst>
                    <a:ext uri="{FF2B5EF4-FFF2-40B4-BE49-F238E27FC236}">
                      <a16:creationId xmlns:a16="http://schemas.microsoft.com/office/drawing/2014/main" id="{055AAF41-015D-A8FB-63BF-942787D715DE}"/>
                    </a:ext>
                  </a:extLst>
                </p14:cNvPr>
                <p14:cNvContentPartPr/>
                <p14:nvPr/>
              </p14:nvContentPartPr>
              <p14:xfrm>
                <a:off x="6095313" y="4429692"/>
                <a:ext cx="30960" cy="147240"/>
              </p14:xfrm>
            </p:contentPart>
          </mc:Choice>
          <mc:Fallback>
            <p:pic>
              <p:nvPicPr>
                <p:cNvPr id="342" name="Input penna 341">
                  <a:extLst>
                    <a:ext uri="{FF2B5EF4-FFF2-40B4-BE49-F238E27FC236}">
                      <a16:creationId xmlns:a16="http://schemas.microsoft.com/office/drawing/2014/main" id="{055AAF41-015D-A8FB-63BF-942787D715DE}"/>
                    </a:ext>
                  </a:extLst>
                </p:cNvPr>
                <p:cNvPicPr/>
                <p:nvPr/>
              </p:nvPicPr>
              <p:blipFill>
                <a:blip r:embed="rId385"/>
                <a:stretch>
                  <a:fillRect/>
                </a:stretch>
              </p:blipFill>
              <p:spPr>
                <a:xfrm>
                  <a:off x="6087753" y="4422132"/>
                  <a:ext cx="4608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6">
              <p14:nvContentPartPr>
                <p14:cNvPr id="343" name="Input penna 342">
                  <a:extLst>
                    <a:ext uri="{FF2B5EF4-FFF2-40B4-BE49-F238E27FC236}">
                      <a16:creationId xmlns:a16="http://schemas.microsoft.com/office/drawing/2014/main" id="{A788F5DB-324D-888D-6735-A3B9F64DA994}"/>
                    </a:ext>
                  </a:extLst>
                </p14:cNvPr>
                <p14:cNvContentPartPr/>
                <p14:nvPr/>
              </p14:nvContentPartPr>
              <p14:xfrm>
                <a:off x="6087753" y="4524372"/>
                <a:ext cx="56880" cy="27000"/>
              </p14:xfrm>
            </p:contentPart>
          </mc:Choice>
          <mc:Fallback>
            <p:pic>
              <p:nvPicPr>
                <p:cNvPr id="343" name="Input penna 342">
                  <a:extLst>
                    <a:ext uri="{FF2B5EF4-FFF2-40B4-BE49-F238E27FC236}">
                      <a16:creationId xmlns:a16="http://schemas.microsoft.com/office/drawing/2014/main" id="{A788F5DB-324D-888D-6735-A3B9F64DA994}"/>
                    </a:ext>
                  </a:extLst>
                </p:cNvPr>
                <p:cNvPicPr/>
                <p:nvPr/>
              </p:nvPicPr>
              <p:blipFill>
                <a:blip r:embed="rId387"/>
                <a:stretch>
                  <a:fillRect/>
                </a:stretch>
              </p:blipFill>
              <p:spPr>
                <a:xfrm>
                  <a:off x="6080193" y="4516812"/>
                  <a:ext cx="720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8">
              <p14:nvContentPartPr>
                <p14:cNvPr id="344" name="Input penna 343">
                  <a:extLst>
                    <a:ext uri="{FF2B5EF4-FFF2-40B4-BE49-F238E27FC236}">
                      <a16:creationId xmlns:a16="http://schemas.microsoft.com/office/drawing/2014/main" id="{9902853D-0041-08B4-BAC8-F47A02257A49}"/>
                    </a:ext>
                  </a:extLst>
                </p14:cNvPr>
                <p14:cNvContentPartPr/>
                <p14:nvPr/>
              </p14:nvContentPartPr>
              <p14:xfrm>
                <a:off x="6172713" y="4467852"/>
                <a:ext cx="16560" cy="94680"/>
              </p14:xfrm>
            </p:contentPart>
          </mc:Choice>
          <mc:Fallback>
            <p:pic>
              <p:nvPicPr>
                <p:cNvPr id="344" name="Input penna 343">
                  <a:extLst>
                    <a:ext uri="{FF2B5EF4-FFF2-40B4-BE49-F238E27FC236}">
                      <a16:creationId xmlns:a16="http://schemas.microsoft.com/office/drawing/2014/main" id="{9902853D-0041-08B4-BAC8-F47A02257A49}"/>
                    </a:ext>
                  </a:extLst>
                </p:cNvPr>
                <p:cNvPicPr/>
                <p:nvPr/>
              </p:nvPicPr>
              <p:blipFill>
                <a:blip r:embed="rId389"/>
                <a:stretch>
                  <a:fillRect/>
                </a:stretch>
              </p:blipFill>
              <p:spPr>
                <a:xfrm>
                  <a:off x="6165153" y="4460292"/>
                  <a:ext cx="31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0">
              <p14:nvContentPartPr>
                <p14:cNvPr id="345" name="Input penna 344">
                  <a:extLst>
                    <a:ext uri="{FF2B5EF4-FFF2-40B4-BE49-F238E27FC236}">
                      <a16:creationId xmlns:a16="http://schemas.microsoft.com/office/drawing/2014/main" id="{B657C64B-E106-8F9F-D71F-641590D09550}"/>
                    </a:ext>
                  </a:extLst>
                </p14:cNvPr>
                <p14:cNvContentPartPr/>
                <p14:nvPr/>
              </p14:nvContentPartPr>
              <p14:xfrm>
                <a:off x="6236073" y="4453452"/>
                <a:ext cx="56160" cy="82080"/>
              </p14:xfrm>
            </p:contentPart>
          </mc:Choice>
          <mc:Fallback>
            <p:pic>
              <p:nvPicPr>
                <p:cNvPr id="345" name="Input penna 344">
                  <a:extLst>
                    <a:ext uri="{FF2B5EF4-FFF2-40B4-BE49-F238E27FC236}">
                      <a16:creationId xmlns:a16="http://schemas.microsoft.com/office/drawing/2014/main" id="{B657C64B-E106-8F9F-D71F-641590D09550}"/>
                    </a:ext>
                  </a:extLst>
                </p:cNvPr>
                <p:cNvPicPr/>
                <p:nvPr/>
              </p:nvPicPr>
              <p:blipFill>
                <a:blip r:embed="rId391"/>
                <a:stretch>
                  <a:fillRect/>
                </a:stretch>
              </p:blipFill>
              <p:spPr>
                <a:xfrm>
                  <a:off x="6228513" y="4445892"/>
                  <a:ext cx="712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2">
              <p14:nvContentPartPr>
                <p14:cNvPr id="346" name="Input penna 345">
                  <a:extLst>
                    <a:ext uri="{FF2B5EF4-FFF2-40B4-BE49-F238E27FC236}">
                      <a16:creationId xmlns:a16="http://schemas.microsoft.com/office/drawing/2014/main" id="{60FDA1B8-96F1-C8D4-5F54-823ACCEB6992}"/>
                    </a:ext>
                  </a:extLst>
                </p14:cNvPr>
                <p14:cNvContentPartPr/>
                <p14:nvPr/>
              </p14:nvContentPartPr>
              <p14:xfrm>
                <a:off x="6236793" y="4503852"/>
                <a:ext cx="360" cy="360"/>
              </p14:xfrm>
            </p:contentPart>
          </mc:Choice>
          <mc:Fallback>
            <p:pic>
              <p:nvPicPr>
                <p:cNvPr id="346" name="Input penna 345">
                  <a:extLst>
                    <a:ext uri="{FF2B5EF4-FFF2-40B4-BE49-F238E27FC236}">
                      <a16:creationId xmlns:a16="http://schemas.microsoft.com/office/drawing/2014/main" id="{60FDA1B8-96F1-C8D4-5F54-823ACCEB699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229233" y="449629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3">
              <p14:nvContentPartPr>
                <p14:cNvPr id="347" name="Input penna 346">
                  <a:extLst>
                    <a:ext uri="{FF2B5EF4-FFF2-40B4-BE49-F238E27FC236}">
                      <a16:creationId xmlns:a16="http://schemas.microsoft.com/office/drawing/2014/main" id="{61DC2849-66DF-E3A0-6B08-D0E88166CC08}"/>
                    </a:ext>
                  </a:extLst>
                </p14:cNvPr>
                <p14:cNvContentPartPr/>
                <p14:nvPr/>
              </p14:nvContentPartPr>
              <p14:xfrm>
                <a:off x="6236793" y="4503852"/>
                <a:ext cx="360" cy="360"/>
              </p14:xfrm>
            </p:contentPart>
          </mc:Choice>
          <mc:Fallback>
            <p:pic>
              <p:nvPicPr>
                <p:cNvPr id="347" name="Input penna 346">
                  <a:extLst>
                    <a:ext uri="{FF2B5EF4-FFF2-40B4-BE49-F238E27FC236}">
                      <a16:creationId xmlns:a16="http://schemas.microsoft.com/office/drawing/2014/main" id="{61DC2849-66DF-E3A0-6B08-D0E88166CC08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229233" y="4496292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4">
              <p14:nvContentPartPr>
                <p14:cNvPr id="348" name="Input penna 347">
                  <a:extLst>
                    <a:ext uri="{FF2B5EF4-FFF2-40B4-BE49-F238E27FC236}">
                      <a16:creationId xmlns:a16="http://schemas.microsoft.com/office/drawing/2014/main" id="{52A18A02-69EB-4D2C-1682-932A71DBD5B2}"/>
                    </a:ext>
                  </a:extLst>
                </p14:cNvPr>
                <p14:cNvContentPartPr/>
                <p14:nvPr/>
              </p14:nvContentPartPr>
              <p14:xfrm>
                <a:off x="6251193" y="4535172"/>
                <a:ext cx="39600" cy="90720"/>
              </p14:xfrm>
            </p:contentPart>
          </mc:Choice>
          <mc:Fallback>
            <p:pic>
              <p:nvPicPr>
                <p:cNvPr id="348" name="Input penna 347">
                  <a:extLst>
                    <a:ext uri="{FF2B5EF4-FFF2-40B4-BE49-F238E27FC236}">
                      <a16:creationId xmlns:a16="http://schemas.microsoft.com/office/drawing/2014/main" id="{52A18A02-69EB-4D2C-1682-932A71DBD5B2}"/>
                    </a:ext>
                  </a:extLst>
                </p:cNvPr>
                <p:cNvPicPr/>
                <p:nvPr/>
              </p:nvPicPr>
              <p:blipFill>
                <a:blip r:embed="rId395"/>
                <a:stretch>
                  <a:fillRect/>
                </a:stretch>
              </p:blipFill>
              <p:spPr>
                <a:xfrm>
                  <a:off x="6243633" y="4527612"/>
                  <a:ext cx="54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6">
              <p14:nvContentPartPr>
                <p14:cNvPr id="349" name="Input penna 348">
                  <a:extLst>
                    <a:ext uri="{FF2B5EF4-FFF2-40B4-BE49-F238E27FC236}">
                      <a16:creationId xmlns:a16="http://schemas.microsoft.com/office/drawing/2014/main" id="{E91C543B-C1F5-999E-1566-87BC1990D750}"/>
                    </a:ext>
                  </a:extLst>
                </p14:cNvPr>
                <p14:cNvContentPartPr/>
                <p14:nvPr/>
              </p14:nvContentPartPr>
              <p14:xfrm>
                <a:off x="6190713" y="4626612"/>
                <a:ext cx="138960" cy="14760"/>
              </p14:xfrm>
            </p:contentPart>
          </mc:Choice>
          <mc:Fallback>
            <p:pic>
              <p:nvPicPr>
                <p:cNvPr id="349" name="Input penna 348">
                  <a:extLst>
                    <a:ext uri="{FF2B5EF4-FFF2-40B4-BE49-F238E27FC236}">
                      <a16:creationId xmlns:a16="http://schemas.microsoft.com/office/drawing/2014/main" id="{E91C543B-C1F5-999E-1566-87BC1990D750}"/>
                    </a:ext>
                  </a:extLst>
                </p:cNvPr>
                <p:cNvPicPr/>
                <p:nvPr/>
              </p:nvPicPr>
              <p:blipFill>
                <a:blip r:embed="rId397"/>
                <a:stretch>
                  <a:fillRect/>
                </a:stretch>
              </p:blipFill>
              <p:spPr>
                <a:xfrm>
                  <a:off x="6183153" y="4619052"/>
                  <a:ext cx="1540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8">
              <p14:nvContentPartPr>
                <p14:cNvPr id="350" name="Input penna 349">
                  <a:extLst>
                    <a:ext uri="{FF2B5EF4-FFF2-40B4-BE49-F238E27FC236}">
                      <a16:creationId xmlns:a16="http://schemas.microsoft.com/office/drawing/2014/main" id="{9F8FB873-D4F8-7468-547D-6C7D49F240F9}"/>
                    </a:ext>
                  </a:extLst>
                </p14:cNvPr>
                <p14:cNvContentPartPr/>
                <p14:nvPr/>
              </p14:nvContentPartPr>
              <p14:xfrm>
                <a:off x="6256593" y="4563252"/>
                <a:ext cx="43200" cy="77400"/>
              </p14:xfrm>
            </p:contentPart>
          </mc:Choice>
          <mc:Fallback>
            <p:pic>
              <p:nvPicPr>
                <p:cNvPr id="350" name="Input penna 349">
                  <a:extLst>
                    <a:ext uri="{FF2B5EF4-FFF2-40B4-BE49-F238E27FC236}">
                      <a16:creationId xmlns:a16="http://schemas.microsoft.com/office/drawing/2014/main" id="{9F8FB873-D4F8-7468-547D-6C7D49F240F9}"/>
                    </a:ext>
                  </a:extLst>
                </p:cNvPr>
                <p:cNvPicPr/>
                <p:nvPr/>
              </p:nvPicPr>
              <p:blipFill>
                <a:blip r:embed="rId399"/>
                <a:stretch>
                  <a:fillRect/>
                </a:stretch>
              </p:blipFill>
              <p:spPr>
                <a:xfrm>
                  <a:off x="6249033" y="4555692"/>
                  <a:ext cx="58320" cy="92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0">
            <p14:nvContentPartPr>
              <p14:cNvPr id="351" name="Input penna 350">
                <a:extLst>
                  <a:ext uri="{FF2B5EF4-FFF2-40B4-BE49-F238E27FC236}">
                    <a16:creationId xmlns:a16="http://schemas.microsoft.com/office/drawing/2014/main" id="{053B45D8-30B3-EB3F-B900-C87C82223C34}"/>
                  </a:ext>
                </a:extLst>
              </p14:cNvPr>
              <p14:cNvContentPartPr/>
              <p14:nvPr/>
            </p14:nvContentPartPr>
            <p14:xfrm>
              <a:off x="6524793" y="4417812"/>
              <a:ext cx="108360" cy="368280"/>
            </p14:xfrm>
          </p:contentPart>
        </mc:Choice>
        <mc:Fallback>
          <p:pic>
            <p:nvPicPr>
              <p:cNvPr id="351" name="Input penna 350">
                <a:extLst>
                  <a:ext uri="{FF2B5EF4-FFF2-40B4-BE49-F238E27FC236}">
                    <a16:creationId xmlns:a16="http://schemas.microsoft.com/office/drawing/2014/main" id="{053B45D8-30B3-EB3F-B900-C87C82223C34}"/>
                  </a:ext>
                </a:extLst>
              </p:cNvPr>
              <p:cNvPicPr/>
              <p:nvPr/>
            </p:nvPicPr>
            <p:blipFill>
              <a:blip r:embed="rId401"/>
              <a:stretch>
                <a:fillRect/>
              </a:stretch>
            </p:blipFill>
            <p:spPr>
              <a:xfrm>
                <a:off x="6517233" y="4410252"/>
                <a:ext cx="123480" cy="3834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3" name="Gruppo 392">
            <a:extLst>
              <a:ext uri="{FF2B5EF4-FFF2-40B4-BE49-F238E27FC236}">
                <a16:creationId xmlns:a16="http://schemas.microsoft.com/office/drawing/2014/main" id="{7FD21900-EBF2-2317-0EB4-CF217162C690}"/>
              </a:ext>
            </a:extLst>
          </p:cNvPr>
          <p:cNvGrpSpPr/>
          <p:nvPr/>
        </p:nvGrpSpPr>
        <p:grpSpPr>
          <a:xfrm>
            <a:off x="6783911" y="4436245"/>
            <a:ext cx="439920" cy="189720"/>
            <a:chOff x="6783911" y="4436245"/>
            <a:chExt cx="439920" cy="18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2">
              <p14:nvContentPartPr>
                <p14:cNvPr id="356" name="Input penna 355">
                  <a:extLst>
                    <a:ext uri="{FF2B5EF4-FFF2-40B4-BE49-F238E27FC236}">
                      <a16:creationId xmlns:a16="http://schemas.microsoft.com/office/drawing/2014/main" id="{61E63F66-0176-771D-0D85-DDBE974F9C0C}"/>
                    </a:ext>
                  </a:extLst>
                </p14:cNvPr>
                <p14:cNvContentPartPr/>
                <p14:nvPr/>
              </p14:nvContentPartPr>
              <p14:xfrm>
                <a:off x="6783911" y="4516525"/>
                <a:ext cx="74520" cy="69480"/>
              </p14:xfrm>
            </p:contentPart>
          </mc:Choice>
          <mc:Fallback>
            <p:pic>
              <p:nvPicPr>
                <p:cNvPr id="356" name="Input penna 355">
                  <a:extLst>
                    <a:ext uri="{FF2B5EF4-FFF2-40B4-BE49-F238E27FC236}">
                      <a16:creationId xmlns:a16="http://schemas.microsoft.com/office/drawing/2014/main" id="{61E63F66-0176-771D-0D85-DDBE974F9C0C}"/>
                    </a:ext>
                  </a:extLst>
                </p:cNvPr>
                <p:cNvPicPr/>
                <p:nvPr/>
              </p:nvPicPr>
              <p:blipFill>
                <a:blip r:embed="rId403"/>
                <a:stretch>
                  <a:fillRect/>
                </a:stretch>
              </p:blipFill>
              <p:spPr>
                <a:xfrm>
                  <a:off x="6776351" y="4508965"/>
                  <a:ext cx="892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4">
              <p14:nvContentPartPr>
                <p14:cNvPr id="357" name="Input penna 356">
                  <a:extLst>
                    <a:ext uri="{FF2B5EF4-FFF2-40B4-BE49-F238E27FC236}">
                      <a16:creationId xmlns:a16="http://schemas.microsoft.com/office/drawing/2014/main" id="{8364C718-B54D-21FC-A267-717A8FB41DCE}"/>
                    </a:ext>
                  </a:extLst>
                </p14:cNvPr>
                <p14:cNvContentPartPr/>
                <p14:nvPr/>
              </p14:nvContentPartPr>
              <p14:xfrm>
                <a:off x="6912071" y="4451365"/>
                <a:ext cx="25920" cy="174600"/>
              </p14:xfrm>
            </p:contentPart>
          </mc:Choice>
          <mc:Fallback>
            <p:pic>
              <p:nvPicPr>
                <p:cNvPr id="357" name="Input penna 356">
                  <a:extLst>
                    <a:ext uri="{FF2B5EF4-FFF2-40B4-BE49-F238E27FC236}">
                      <a16:creationId xmlns:a16="http://schemas.microsoft.com/office/drawing/2014/main" id="{8364C718-B54D-21FC-A267-717A8FB41DCE}"/>
                    </a:ext>
                  </a:extLst>
                </p:cNvPr>
                <p:cNvPicPr/>
                <p:nvPr/>
              </p:nvPicPr>
              <p:blipFill>
                <a:blip r:embed="rId405"/>
                <a:stretch>
                  <a:fillRect/>
                </a:stretch>
              </p:blipFill>
              <p:spPr>
                <a:xfrm>
                  <a:off x="6904871" y="4443805"/>
                  <a:ext cx="41040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6">
              <p14:nvContentPartPr>
                <p14:cNvPr id="358" name="Input penna 357">
                  <a:extLst>
                    <a:ext uri="{FF2B5EF4-FFF2-40B4-BE49-F238E27FC236}">
                      <a16:creationId xmlns:a16="http://schemas.microsoft.com/office/drawing/2014/main" id="{F8C0DE4D-06AE-61FB-F956-51B4E6A09BAD}"/>
                    </a:ext>
                  </a:extLst>
                </p14:cNvPr>
                <p14:cNvContentPartPr/>
                <p14:nvPr/>
              </p14:nvContentPartPr>
              <p14:xfrm>
                <a:off x="6986231" y="4436245"/>
                <a:ext cx="108360" cy="32760"/>
              </p14:xfrm>
            </p:contentPart>
          </mc:Choice>
          <mc:Fallback>
            <p:pic>
              <p:nvPicPr>
                <p:cNvPr id="358" name="Input penna 357">
                  <a:extLst>
                    <a:ext uri="{FF2B5EF4-FFF2-40B4-BE49-F238E27FC236}">
                      <a16:creationId xmlns:a16="http://schemas.microsoft.com/office/drawing/2014/main" id="{F8C0DE4D-06AE-61FB-F956-51B4E6A09BAD}"/>
                    </a:ext>
                  </a:extLst>
                </p:cNvPr>
                <p:cNvPicPr/>
                <p:nvPr/>
              </p:nvPicPr>
              <p:blipFill>
                <a:blip r:embed="rId407"/>
                <a:stretch>
                  <a:fillRect/>
                </a:stretch>
              </p:blipFill>
              <p:spPr>
                <a:xfrm>
                  <a:off x="6978671" y="4428685"/>
                  <a:ext cx="1234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8">
              <p14:nvContentPartPr>
                <p14:cNvPr id="359" name="Input penna 358">
                  <a:extLst>
                    <a:ext uri="{FF2B5EF4-FFF2-40B4-BE49-F238E27FC236}">
                      <a16:creationId xmlns:a16="http://schemas.microsoft.com/office/drawing/2014/main" id="{8C2EF78A-04DF-79A4-710A-5B307CD31EFC}"/>
                    </a:ext>
                  </a:extLst>
                </p14:cNvPr>
                <p14:cNvContentPartPr/>
                <p14:nvPr/>
              </p14:nvContentPartPr>
              <p14:xfrm>
                <a:off x="7011071" y="4499605"/>
                <a:ext cx="84600" cy="29880"/>
              </p14:xfrm>
            </p:contentPart>
          </mc:Choice>
          <mc:Fallback>
            <p:pic>
              <p:nvPicPr>
                <p:cNvPr id="359" name="Input penna 358">
                  <a:extLst>
                    <a:ext uri="{FF2B5EF4-FFF2-40B4-BE49-F238E27FC236}">
                      <a16:creationId xmlns:a16="http://schemas.microsoft.com/office/drawing/2014/main" id="{8C2EF78A-04DF-79A4-710A-5B307CD31EFC}"/>
                    </a:ext>
                  </a:extLst>
                </p:cNvPr>
                <p:cNvPicPr/>
                <p:nvPr/>
              </p:nvPicPr>
              <p:blipFill>
                <a:blip r:embed="rId409"/>
                <a:stretch>
                  <a:fillRect/>
                </a:stretch>
              </p:blipFill>
              <p:spPr>
                <a:xfrm>
                  <a:off x="7003511" y="4492045"/>
                  <a:ext cx="9972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0">
              <p14:nvContentPartPr>
                <p14:cNvPr id="360" name="Input penna 359">
                  <a:extLst>
                    <a:ext uri="{FF2B5EF4-FFF2-40B4-BE49-F238E27FC236}">
                      <a16:creationId xmlns:a16="http://schemas.microsoft.com/office/drawing/2014/main" id="{2025F360-4B25-44AC-6BE0-B46344F97BA9}"/>
                    </a:ext>
                  </a:extLst>
                </p14:cNvPr>
                <p14:cNvContentPartPr/>
                <p14:nvPr/>
              </p14:nvContentPartPr>
              <p14:xfrm>
                <a:off x="7031591" y="4554685"/>
                <a:ext cx="45000" cy="48960"/>
              </p14:xfrm>
            </p:contentPart>
          </mc:Choice>
          <mc:Fallback>
            <p:pic>
              <p:nvPicPr>
                <p:cNvPr id="360" name="Input penna 359">
                  <a:extLst>
                    <a:ext uri="{FF2B5EF4-FFF2-40B4-BE49-F238E27FC236}">
                      <a16:creationId xmlns:a16="http://schemas.microsoft.com/office/drawing/2014/main" id="{2025F360-4B25-44AC-6BE0-B46344F97BA9}"/>
                    </a:ext>
                  </a:extLst>
                </p:cNvPr>
                <p:cNvPicPr/>
                <p:nvPr/>
              </p:nvPicPr>
              <p:blipFill>
                <a:blip r:embed="rId411"/>
                <a:stretch>
                  <a:fillRect/>
                </a:stretch>
              </p:blipFill>
              <p:spPr>
                <a:xfrm>
                  <a:off x="7024031" y="4547485"/>
                  <a:ext cx="6012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2">
              <p14:nvContentPartPr>
                <p14:cNvPr id="361" name="Input penna 360">
                  <a:extLst>
                    <a:ext uri="{FF2B5EF4-FFF2-40B4-BE49-F238E27FC236}">
                      <a16:creationId xmlns:a16="http://schemas.microsoft.com/office/drawing/2014/main" id="{1CDA3F94-094E-024D-DBD4-52466E87AE6A}"/>
                    </a:ext>
                  </a:extLst>
                </p14:cNvPr>
                <p14:cNvContentPartPr/>
                <p14:nvPr/>
              </p14:nvContentPartPr>
              <p14:xfrm>
                <a:off x="7117991" y="4465405"/>
                <a:ext cx="39240" cy="105120"/>
              </p14:xfrm>
            </p:contentPart>
          </mc:Choice>
          <mc:Fallback>
            <p:pic>
              <p:nvPicPr>
                <p:cNvPr id="361" name="Input penna 360">
                  <a:extLst>
                    <a:ext uri="{FF2B5EF4-FFF2-40B4-BE49-F238E27FC236}">
                      <a16:creationId xmlns:a16="http://schemas.microsoft.com/office/drawing/2014/main" id="{1CDA3F94-094E-024D-DBD4-52466E87AE6A}"/>
                    </a:ext>
                  </a:extLst>
                </p:cNvPr>
                <p:cNvPicPr/>
                <p:nvPr/>
              </p:nvPicPr>
              <p:blipFill>
                <a:blip r:embed="rId413"/>
                <a:stretch>
                  <a:fillRect/>
                </a:stretch>
              </p:blipFill>
              <p:spPr>
                <a:xfrm>
                  <a:off x="7110431" y="4457845"/>
                  <a:ext cx="5400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4">
              <p14:nvContentPartPr>
                <p14:cNvPr id="362" name="Input penna 361">
                  <a:extLst>
                    <a:ext uri="{FF2B5EF4-FFF2-40B4-BE49-F238E27FC236}">
                      <a16:creationId xmlns:a16="http://schemas.microsoft.com/office/drawing/2014/main" id="{CDE5EE83-9946-0429-7C08-30A59F8FFFD8}"/>
                    </a:ext>
                  </a:extLst>
                </p14:cNvPr>
                <p14:cNvContentPartPr/>
                <p14:nvPr/>
              </p14:nvContentPartPr>
              <p14:xfrm>
                <a:off x="7126271" y="4525885"/>
                <a:ext cx="63360" cy="43200"/>
              </p14:xfrm>
            </p:contentPart>
          </mc:Choice>
          <mc:Fallback>
            <p:pic>
              <p:nvPicPr>
                <p:cNvPr id="362" name="Input penna 361">
                  <a:extLst>
                    <a:ext uri="{FF2B5EF4-FFF2-40B4-BE49-F238E27FC236}">
                      <a16:creationId xmlns:a16="http://schemas.microsoft.com/office/drawing/2014/main" id="{CDE5EE83-9946-0429-7C08-30A59F8FFFD8}"/>
                    </a:ext>
                  </a:extLst>
                </p:cNvPr>
                <p:cNvPicPr/>
                <p:nvPr/>
              </p:nvPicPr>
              <p:blipFill>
                <a:blip r:embed="rId415"/>
                <a:stretch>
                  <a:fillRect/>
                </a:stretch>
              </p:blipFill>
              <p:spPr>
                <a:xfrm>
                  <a:off x="7118711" y="4518325"/>
                  <a:ext cx="78480" cy="5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6">
              <p14:nvContentPartPr>
                <p14:cNvPr id="363" name="Input penna 362">
                  <a:extLst>
                    <a:ext uri="{FF2B5EF4-FFF2-40B4-BE49-F238E27FC236}">
                      <a16:creationId xmlns:a16="http://schemas.microsoft.com/office/drawing/2014/main" id="{17CA780D-769B-91C7-E7A3-E3AD6C5C41C6}"/>
                    </a:ext>
                  </a:extLst>
                </p14:cNvPr>
                <p14:cNvContentPartPr/>
                <p14:nvPr/>
              </p14:nvContentPartPr>
              <p14:xfrm>
                <a:off x="7197911" y="4480165"/>
                <a:ext cx="25920" cy="130320"/>
              </p14:xfrm>
            </p:contentPart>
          </mc:Choice>
          <mc:Fallback>
            <p:pic>
              <p:nvPicPr>
                <p:cNvPr id="363" name="Input penna 362">
                  <a:extLst>
                    <a:ext uri="{FF2B5EF4-FFF2-40B4-BE49-F238E27FC236}">
                      <a16:creationId xmlns:a16="http://schemas.microsoft.com/office/drawing/2014/main" id="{17CA780D-769B-91C7-E7A3-E3AD6C5C41C6}"/>
                    </a:ext>
                  </a:extLst>
                </p:cNvPr>
                <p:cNvPicPr/>
                <p:nvPr/>
              </p:nvPicPr>
              <p:blipFill>
                <a:blip r:embed="rId417"/>
                <a:stretch>
                  <a:fillRect/>
                </a:stretch>
              </p:blipFill>
              <p:spPr>
                <a:xfrm>
                  <a:off x="7190351" y="4472605"/>
                  <a:ext cx="40680" cy="14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1" name="Gruppo 390">
            <a:extLst>
              <a:ext uri="{FF2B5EF4-FFF2-40B4-BE49-F238E27FC236}">
                <a16:creationId xmlns:a16="http://schemas.microsoft.com/office/drawing/2014/main" id="{A635E680-3463-71E9-663E-B37808FB028F}"/>
              </a:ext>
            </a:extLst>
          </p:cNvPr>
          <p:cNvGrpSpPr/>
          <p:nvPr/>
        </p:nvGrpSpPr>
        <p:grpSpPr>
          <a:xfrm>
            <a:off x="7423271" y="4434445"/>
            <a:ext cx="1155960" cy="309600"/>
            <a:chOff x="7423271" y="4434445"/>
            <a:chExt cx="1155960" cy="30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8">
              <p14:nvContentPartPr>
                <p14:cNvPr id="364" name="Input penna 363">
                  <a:extLst>
                    <a:ext uri="{FF2B5EF4-FFF2-40B4-BE49-F238E27FC236}">
                      <a16:creationId xmlns:a16="http://schemas.microsoft.com/office/drawing/2014/main" id="{8ECC7963-D8ED-40AD-BB4F-A85E209179E8}"/>
                    </a:ext>
                  </a:extLst>
                </p14:cNvPr>
                <p14:cNvContentPartPr/>
                <p14:nvPr/>
              </p14:nvContentPartPr>
              <p14:xfrm>
                <a:off x="7467191" y="4434445"/>
                <a:ext cx="66240" cy="36000"/>
              </p14:xfrm>
            </p:contentPart>
          </mc:Choice>
          <mc:Fallback>
            <p:pic>
              <p:nvPicPr>
                <p:cNvPr id="364" name="Input penna 363">
                  <a:extLst>
                    <a:ext uri="{FF2B5EF4-FFF2-40B4-BE49-F238E27FC236}">
                      <a16:creationId xmlns:a16="http://schemas.microsoft.com/office/drawing/2014/main" id="{8ECC7963-D8ED-40AD-BB4F-A85E209179E8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7459631" y="4426885"/>
                  <a:ext cx="813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0">
              <p14:nvContentPartPr>
                <p14:cNvPr id="365" name="Input penna 364">
                  <a:extLst>
                    <a:ext uri="{FF2B5EF4-FFF2-40B4-BE49-F238E27FC236}">
                      <a16:creationId xmlns:a16="http://schemas.microsoft.com/office/drawing/2014/main" id="{57E0EDE8-1FBA-B230-D4F8-61FB49FF0D0B}"/>
                    </a:ext>
                  </a:extLst>
                </p14:cNvPr>
                <p14:cNvContentPartPr/>
                <p14:nvPr/>
              </p14:nvContentPartPr>
              <p14:xfrm>
                <a:off x="7423271" y="4508965"/>
                <a:ext cx="94680" cy="4680"/>
              </p14:xfrm>
            </p:contentPart>
          </mc:Choice>
          <mc:Fallback>
            <p:pic>
              <p:nvPicPr>
                <p:cNvPr id="365" name="Input penna 364">
                  <a:extLst>
                    <a:ext uri="{FF2B5EF4-FFF2-40B4-BE49-F238E27FC236}">
                      <a16:creationId xmlns:a16="http://schemas.microsoft.com/office/drawing/2014/main" id="{57E0EDE8-1FBA-B230-D4F8-61FB49FF0D0B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7415711" y="4501765"/>
                  <a:ext cx="1098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2">
              <p14:nvContentPartPr>
                <p14:cNvPr id="366" name="Input penna 365">
                  <a:extLst>
                    <a:ext uri="{FF2B5EF4-FFF2-40B4-BE49-F238E27FC236}">
                      <a16:creationId xmlns:a16="http://schemas.microsoft.com/office/drawing/2014/main" id="{9F7BA61C-26D1-0C79-F6D8-9FE5D0A116AA}"/>
                    </a:ext>
                  </a:extLst>
                </p14:cNvPr>
                <p14:cNvContentPartPr/>
                <p14:nvPr/>
              </p14:nvContentPartPr>
              <p14:xfrm>
                <a:off x="7437311" y="4533085"/>
                <a:ext cx="61560" cy="50400"/>
              </p14:xfrm>
            </p:contentPart>
          </mc:Choice>
          <mc:Fallback>
            <p:pic>
              <p:nvPicPr>
                <p:cNvPr id="366" name="Input penna 365">
                  <a:extLst>
                    <a:ext uri="{FF2B5EF4-FFF2-40B4-BE49-F238E27FC236}">
                      <a16:creationId xmlns:a16="http://schemas.microsoft.com/office/drawing/2014/main" id="{9F7BA61C-26D1-0C79-F6D8-9FE5D0A116AA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7429751" y="4525525"/>
                  <a:ext cx="7632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4">
              <p14:nvContentPartPr>
                <p14:cNvPr id="367" name="Input penna 366">
                  <a:extLst>
                    <a:ext uri="{FF2B5EF4-FFF2-40B4-BE49-F238E27FC236}">
                      <a16:creationId xmlns:a16="http://schemas.microsoft.com/office/drawing/2014/main" id="{573E3CA3-0A89-7C19-0E36-AC0BA629AC32}"/>
                    </a:ext>
                  </a:extLst>
                </p14:cNvPr>
                <p14:cNvContentPartPr/>
                <p14:nvPr/>
              </p14:nvContentPartPr>
              <p14:xfrm>
                <a:off x="7561871" y="4478365"/>
                <a:ext cx="12600" cy="82800"/>
              </p14:xfrm>
            </p:contentPart>
          </mc:Choice>
          <mc:Fallback>
            <p:pic>
              <p:nvPicPr>
                <p:cNvPr id="367" name="Input penna 366">
                  <a:extLst>
                    <a:ext uri="{FF2B5EF4-FFF2-40B4-BE49-F238E27FC236}">
                      <a16:creationId xmlns:a16="http://schemas.microsoft.com/office/drawing/2014/main" id="{573E3CA3-0A89-7C19-0E36-AC0BA629AC32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7554311" y="4470805"/>
                  <a:ext cx="2772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6">
              <p14:nvContentPartPr>
                <p14:cNvPr id="368" name="Input penna 367">
                  <a:extLst>
                    <a:ext uri="{FF2B5EF4-FFF2-40B4-BE49-F238E27FC236}">
                      <a16:creationId xmlns:a16="http://schemas.microsoft.com/office/drawing/2014/main" id="{3A9C859E-DE19-A551-F07E-6345555A2D0B}"/>
                    </a:ext>
                  </a:extLst>
                </p14:cNvPr>
                <p14:cNvContentPartPr/>
                <p14:nvPr/>
              </p14:nvContentPartPr>
              <p14:xfrm>
                <a:off x="7561871" y="4522285"/>
                <a:ext cx="91080" cy="16560"/>
              </p14:xfrm>
            </p:contentPart>
          </mc:Choice>
          <mc:Fallback>
            <p:pic>
              <p:nvPicPr>
                <p:cNvPr id="368" name="Input penna 367">
                  <a:extLst>
                    <a:ext uri="{FF2B5EF4-FFF2-40B4-BE49-F238E27FC236}">
                      <a16:creationId xmlns:a16="http://schemas.microsoft.com/office/drawing/2014/main" id="{3A9C859E-DE19-A551-F07E-6345555A2D0B}"/>
                    </a:ext>
                  </a:extLst>
                </p:cNvPr>
                <p:cNvPicPr/>
                <p:nvPr/>
              </p:nvPicPr>
              <p:blipFill>
                <a:blip r:embed="rId427"/>
                <a:stretch>
                  <a:fillRect/>
                </a:stretch>
              </p:blipFill>
              <p:spPr>
                <a:xfrm>
                  <a:off x="7554311" y="4514725"/>
                  <a:ext cx="106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8">
              <p14:nvContentPartPr>
                <p14:cNvPr id="369" name="Input penna 368">
                  <a:extLst>
                    <a:ext uri="{FF2B5EF4-FFF2-40B4-BE49-F238E27FC236}">
                      <a16:creationId xmlns:a16="http://schemas.microsoft.com/office/drawing/2014/main" id="{D3297175-DBEE-3735-EEAB-F44100F09822}"/>
                    </a:ext>
                  </a:extLst>
                </p14:cNvPr>
                <p14:cNvContentPartPr/>
                <p14:nvPr/>
              </p14:nvContentPartPr>
              <p14:xfrm>
                <a:off x="7486631" y="4627765"/>
                <a:ext cx="137160" cy="75600"/>
              </p14:xfrm>
            </p:contentPart>
          </mc:Choice>
          <mc:Fallback>
            <p:pic>
              <p:nvPicPr>
                <p:cNvPr id="369" name="Input penna 368">
                  <a:extLst>
                    <a:ext uri="{FF2B5EF4-FFF2-40B4-BE49-F238E27FC236}">
                      <a16:creationId xmlns:a16="http://schemas.microsoft.com/office/drawing/2014/main" id="{D3297175-DBEE-3735-EEAB-F44100F09822}"/>
                    </a:ext>
                  </a:extLst>
                </p:cNvPr>
                <p:cNvPicPr/>
                <p:nvPr/>
              </p:nvPicPr>
              <p:blipFill>
                <a:blip r:embed="rId429"/>
                <a:stretch>
                  <a:fillRect/>
                </a:stretch>
              </p:blipFill>
              <p:spPr>
                <a:xfrm>
                  <a:off x="7479071" y="4620205"/>
                  <a:ext cx="1522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0">
              <p14:nvContentPartPr>
                <p14:cNvPr id="370" name="Input penna 369">
                  <a:extLst>
                    <a:ext uri="{FF2B5EF4-FFF2-40B4-BE49-F238E27FC236}">
                      <a16:creationId xmlns:a16="http://schemas.microsoft.com/office/drawing/2014/main" id="{DA0AEA98-77CA-BF12-C2B9-97E09CB26779}"/>
                    </a:ext>
                  </a:extLst>
                </p14:cNvPr>
                <p14:cNvContentPartPr/>
                <p14:nvPr/>
              </p14:nvContentPartPr>
              <p14:xfrm>
                <a:off x="7736471" y="4467565"/>
                <a:ext cx="99360" cy="118800"/>
              </p14:xfrm>
            </p:contentPart>
          </mc:Choice>
          <mc:Fallback>
            <p:pic>
              <p:nvPicPr>
                <p:cNvPr id="370" name="Input penna 369">
                  <a:extLst>
                    <a:ext uri="{FF2B5EF4-FFF2-40B4-BE49-F238E27FC236}">
                      <a16:creationId xmlns:a16="http://schemas.microsoft.com/office/drawing/2014/main" id="{DA0AEA98-77CA-BF12-C2B9-97E09CB26779}"/>
                    </a:ext>
                  </a:extLst>
                </p:cNvPr>
                <p:cNvPicPr/>
                <p:nvPr/>
              </p:nvPicPr>
              <p:blipFill>
                <a:blip r:embed="rId431"/>
                <a:stretch>
                  <a:fillRect/>
                </a:stretch>
              </p:blipFill>
              <p:spPr>
                <a:xfrm>
                  <a:off x="7728911" y="4460005"/>
                  <a:ext cx="1141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2">
              <p14:nvContentPartPr>
                <p14:cNvPr id="371" name="Input penna 370">
                  <a:extLst>
                    <a:ext uri="{FF2B5EF4-FFF2-40B4-BE49-F238E27FC236}">
                      <a16:creationId xmlns:a16="http://schemas.microsoft.com/office/drawing/2014/main" id="{D8C9C9C8-1A26-B16F-2EB6-38D27512AE20}"/>
                    </a:ext>
                  </a:extLst>
                </p14:cNvPr>
                <p14:cNvContentPartPr/>
                <p14:nvPr/>
              </p14:nvContentPartPr>
              <p14:xfrm>
                <a:off x="7762031" y="4547125"/>
                <a:ext cx="78840" cy="28080"/>
              </p14:xfrm>
            </p:contentPart>
          </mc:Choice>
          <mc:Fallback>
            <p:pic>
              <p:nvPicPr>
                <p:cNvPr id="371" name="Input penna 370">
                  <a:extLst>
                    <a:ext uri="{FF2B5EF4-FFF2-40B4-BE49-F238E27FC236}">
                      <a16:creationId xmlns:a16="http://schemas.microsoft.com/office/drawing/2014/main" id="{D8C9C9C8-1A26-B16F-2EB6-38D27512AE20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7754471" y="4539565"/>
                  <a:ext cx="9396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4">
              <p14:nvContentPartPr>
                <p14:cNvPr id="372" name="Input penna 371">
                  <a:extLst>
                    <a:ext uri="{FF2B5EF4-FFF2-40B4-BE49-F238E27FC236}">
                      <a16:creationId xmlns:a16="http://schemas.microsoft.com/office/drawing/2014/main" id="{2BF52CD6-73DB-671A-C09D-4855283E468F}"/>
                    </a:ext>
                  </a:extLst>
                </p14:cNvPr>
                <p14:cNvContentPartPr/>
                <p14:nvPr/>
              </p14:nvContentPartPr>
              <p14:xfrm>
                <a:off x="7726751" y="4611925"/>
                <a:ext cx="88200" cy="5040"/>
              </p14:xfrm>
            </p:contentPart>
          </mc:Choice>
          <mc:Fallback>
            <p:pic>
              <p:nvPicPr>
                <p:cNvPr id="372" name="Input penna 371">
                  <a:extLst>
                    <a:ext uri="{FF2B5EF4-FFF2-40B4-BE49-F238E27FC236}">
                      <a16:creationId xmlns:a16="http://schemas.microsoft.com/office/drawing/2014/main" id="{2BF52CD6-73DB-671A-C09D-4855283E468F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7719191" y="4604365"/>
                  <a:ext cx="1033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6">
              <p14:nvContentPartPr>
                <p14:cNvPr id="373" name="Input penna 372">
                  <a:extLst>
                    <a:ext uri="{FF2B5EF4-FFF2-40B4-BE49-F238E27FC236}">
                      <a16:creationId xmlns:a16="http://schemas.microsoft.com/office/drawing/2014/main" id="{604DCBA7-092F-36A9-B49D-8F8C9A6AF0D0}"/>
                    </a:ext>
                  </a:extLst>
                </p14:cNvPr>
                <p14:cNvContentPartPr/>
                <p14:nvPr/>
              </p14:nvContentPartPr>
              <p14:xfrm>
                <a:off x="7788311" y="4626325"/>
                <a:ext cx="58680" cy="63720"/>
              </p14:xfrm>
            </p:contentPart>
          </mc:Choice>
          <mc:Fallback>
            <p:pic>
              <p:nvPicPr>
                <p:cNvPr id="373" name="Input penna 372">
                  <a:extLst>
                    <a:ext uri="{FF2B5EF4-FFF2-40B4-BE49-F238E27FC236}">
                      <a16:creationId xmlns:a16="http://schemas.microsoft.com/office/drawing/2014/main" id="{604DCBA7-092F-36A9-B49D-8F8C9A6AF0D0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7781111" y="4618765"/>
                  <a:ext cx="738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8">
              <p14:nvContentPartPr>
                <p14:cNvPr id="374" name="Input penna 373">
                  <a:extLst>
                    <a:ext uri="{FF2B5EF4-FFF2-40B4-BE49-F238E27FC236}">
                      <a16:creationId xmlns:a16="http://schemas.microsoft.com/office/drawing/2014/main" id="{E981D387-1072-6EAA-2364-82B22185440E}"/>
                    </a:ext>
                  </a:extLst>
                </p14:cNvPr>
                <p14:cNvContentPartPr/>
                <p14:nvPr/>
              </p14:nvContentPartPr>
              <p14:xfrm>
                <a:off x="7977311" y="4509685"/>
                <a:ext cx="72000" cy="90720"/>
              </p14:xfrm>
            </p:contentPart>
          </mc:Choice>
          <mc:Fallback>
            <p:pic>
              <p:nvPicPr>
                <p:cNvPr id="374" name="Input penna 373">
                  <a:extLst>
                    <a:ext uri="{FF2B5EF4-FFF2-40B4-BE49-F238E27FC236}">
                      <a16:creationId xmlns:a16="http://schemas.microsoft.com/office/drawing/2014/main" id="{E981D387-1072-6EAA-2364-82B22185440E}"/>
                    </a:ext>
                  </a:extLst>
                </p:cNvPr>
                <p:cNvPicPr/>
                <p:nvPr/>
              </p:nvPicPr>
              <p:blipFill>
                <a:blip r:embed="rId439"/>
                <a:stretch>
                  <a:fillRect/>
                </a:stretch>
              </p:blipFill>
              <p:spPr>
                <a:xfrm>
                  <a:off x="7970111" y="4502125"/>
                  <a:ext cx="8712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0">
              <p14:nvContentPartPr>
                <p14:cNvPr id="375" name="Input penna 374">
                  <a:extLst>
                    <a:ext uri="{FF2B5EF4-FFF2-40B4-BE49-F238E27FC236}">
                      <a16:creationId xmlns:a16="http://schemas.microsoft.com/office/drawing/2014/main" id="{94DD2D23-D1F2-8E05-6B41-56AF6C6250C0}"/>
                    </a:ext>
                  </a:extLst>
                </p14:cNvPr>
                <p14:cNvContentPartPr/>
                <p14:nvPr/>
              </p14:nvContentPartPr>
              <p14:xfrm>
                <a:off x="8104751" y="4527685"/>
                <a:ext cx="65520" cy="22680"/>
              </p14:xfrm>
            </p:contentPart>
          </mc:Choice>
          <mc:Fallback>
            <p:pic>
              <p:nvPicPr>
                <p:cNvPr id="375" name="Input penna 374">
                  <a:extLst>
                    <a:ext uri="{FF2B5EF4-FFF2-40B4-BE49-F238E27FC236}">
                      <a16:creationId xmlns:a16="http://schemas.microsoft.com/office/drawing/2014/main" id="{94DD2D23-D1F2-8E05-6B41-56AF6C6250C0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8097191" y="4520125"/>
                  <a:ext cx="8064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2">
              <p14:nvContentPartPr>
                <p14:cNvPr id="376" name="Input penna 375">
                  <a:extLst>
                    <a:ext uri="{FF2B5EF4-FFF2-40B4-BE49-F238E27FC236}">
                      <a16:creationId xmlns:a16="http://schemas.microsoft.com/office/drawing/2014/main" id="{B749EDD3-2B2B-6E48-FAC9-1E3FC585C58D}"/>
                    </a:ext>
                  </a:extLst>
                </p14:cNvPr>
                <p14:cNvContentPartPr/>
                <p14:nvPr/>
              </p14:nvContentPartPr>
              <p14:xfrm>
                <a:off x="8135351" y="4497805"/>
                <a:ext cx="45000" cy="117000"/>
              </p14:xfrm>
            </p:contentPart>
          </mc:Choice>
          <mc:Fallback>
            <p:pic>
              <p:nvPicPr>
                <p:cNvPr id="376" name="Input penna 375">
                  <a:extLst>
                    <a:ext uri="{FF2B5EF4-FFF2-40B4-BE49-F238E27FC236}">
                      <a16:creationId xmlns:a16="http://schemas.microsoft.com/office/drawing/2014/main" id="{B749EDD3-2B2B-6E48-FAC9-1E3FC585C58D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8127791" y="4490245"/>
                  <a:ext cx="59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4">
              <p14:nvContentPartPr>
                <p14:cNvPr id="377" name="Input penna 376">
                  <a:extLst>
                    <a:ext uri="{FF2B5EF4-FFF2-40B4-BE49-F238E27FC236}">
                      <a16:creationId xmlns:a16="http://schemas.microsoft.com/office/drawing/2014/main" id="{6A65E1FC-A966-8C9C-B67A-B33B68ED223F}"/>
                    </a:ext>
                  </a:extLst>
                </p14:cNvPr>
                <p14:cNvContentPartPr/>
                <p14:nvPr/>
              </p14:nvContentPartPr>
              <p14:xfrm>
                <a:off x="8022671" y="4624165"/>
                <a:ext cx="75960" cy="111600"/>
              </p14:xfrm>
            </p:contentPart>
          </mc:Choice>
          <mc:Fallback>
            <p:pic>
              <p:nvPicPr>
                <p:cNvPr id="377" name="Input penna 376">
                  <a:extLst>
                    <a:ext uri="{FF2B5EF4-FFF2-40B4-BE49-F238E27FC236}">
                      <a16:creationId xmlns:a16="http://schemas.microsoft.com/office/drawing/2014/main" id="{6A65E1FC-A966-8C9C-B67A-B33B68ED223F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8015111" y="4616605"/>
                  <a:ext cx="9108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6">
              <p14:nvContentPartPr>
                <p14:cNvPr id="378" name="Input penna 377">
                  <a:extLst>
                    <a:ext uri="{FF2B5EF4-FFF2-40B4-BE49-F238E27FC236}">
                      <a16:creationId xmlns:a16="http://schemas.microsoft.com/office/drawing/2014/main" id="{2E60B56F-8B25-9FCF-CB20-6EB317C6001C}"/>
                    </a:ext>
                  </a:extLst>
                </p14:cNvPr>
                <p14:cNvContentPartPr/>
                <p14:nvPr/>
              </p14:nvContentPartPr>
              <p14:xfrm>
                <a:off x="8064791" y="4685365"/>
                <a:ext cx="74880" cy="11160"/>
              </p14:xfrm>
            </p:contentPart>
          </mc:Choice>
          <mc:Fallback>
            <p:pic>
              <p:nvPicPr>
                <p:cNvPr id="378" name="Input penna 377">
                  <a:extLst>
                    <a:ext uri="{FF2B5EF4-FFF2-40B4-BE49-F238E27FC236}">
                      <a16:creationId xmlns:a16="http://schemas.microsoft.com/office/drawing/2014/main" id="{2E60B56F-8B25-9FCF-CB20-6EB317C6001C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8057231" y="4677805"/>
                  <a:ext cx="9000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8">
              <p14:nvContentPartPr>
                <p14:cNvPr id="379" name="Input penna 378">
                  <a:extLst>
                    <a:ext uri="{FF2B5EF4-FFF2-40B4-BE49-F238E27FC236}">
                      <a16:creationId xmlns:a16="http://schemas.microsoft.com/office/drawing/2014/main" id="{CCCA5EFA-DBED-23A1-CEBF-0F7680BFB907}"/>
                    </a:ext>
                  </a:extLst>
                </p14:cNvPr>
                <p14:cNvContentPartPr/>
                <p14:nvPr/>
              </p14:nvContentPartPr>
              <p14:xfrm>
                <a:off x="8087831" y="4678165"/>
                <a:ext cx="73080" cy="65880"/>
              </p14:xfrm>
            </p:contentPart>
          </mc:Choice>
          <mc:Fallback>
            <p:pic>
              <p:nvPicPr>
                <p:cNvPr id="379" name="Input penna 378">
                  <a:extLst>
                    <a:ext uri="{FF2B5EF4-FFF2-40B4-BE49-F238E27FC236}">
                      <a16:creationId xmlns:a16="http://schemas.microsoft.com/office/drawing/2014/main" id="{CCCA5EFA-DBED-23A1-CEBF-0F7680BFB907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8080271" y="4670605"/>
                  <a:ext cx="88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0">
              <p14:nvContentPartPr>
                <p14:cNvPr id="380" name="Input penna 379">
                  <a:extLst>
                    <a:ext uri="{FF2B5EF4-FFF2-40B4-BE49-F238E27FC236}">
                      <a16:creationId xmlns:a16="http://schemas.microsoft.com/office/drawing/2014/main" id="{933DE682-E1D8-DC25-144A-8FCB116E81C1}"/>
                    </a:ext>
                  </a:extLst>
                </p14:cNvPr>
                <p14:cNvContentPartPr/>
                <p14:nvPr/>
              </p14:nvContentPartPr>
              <p14:xfrm>
                <a:off x="8137151" y="4688965"/>
                <a:ext cx="90720" cy="47880"/>
              </p14:xfrm>
            </p:contentPart>
          </mc:Choice>
          <mc:Fallback>
            <p:pic>
              <p:nvPicPr>
                <p:cNvPr id="380" name="Input penna 379">
                  <a:extLst>
                    <a:ext uri="{FF2B5EF4-FFF2-40B4-BE49-F238E27FC236}">
                      <a16:creationId xmlns:a16="http://schemas.microsoft.com/office/drawing/2014/main" id="{933DE682-E1D8-DC25-144A-8FCB116E81C1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8129591" y="4681405"/>
                  <a:ext cx="10548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2">
              <p14:nvContentPartPr>
                <p14:cNvPr id="381" name="Input penna 380">
                  <a:extLst>
                    <a:ext uri="{FF2B5EF4-FFF2-40B4-BE49-F238E27FC236}">
                      <a16:creationId xmlns:a16="http://schemas.microsoft.com/office/drawing/2014/main" id="{2C068B6F-5433-5F1D-09D1-2150369B7BE9}"/>
                    </a:ext>
                  </a:extLst>
                </p14:cNvPr>
                <p14:cNvContentPartPr/>
                <p14:nvPr/>
              </p14:nvContentPartPr>
              <p14:xfrm>
                <a:off x="8227151" y="4543885"/>
                <a:ext cx="46440" cy="83520"/>
              </p14:xfrm>
            </p:contentPart>
          </mc:Choice>
          <mc:Fallback>
            <p:pic>
              <p:nvPicPr>
                <p:cNvPr id="381" name="Input penna 380">
                  <a:extLst>
                    <a:ext uri="{FF2B5EF4-FFF2-40B4-BE49-F238E27FC236}">
                      <a16:creationId xmlns:a16="http://schemas.microsoft.com/office/drawing/2014/main" id="{2C068B6F-5433-5F1D-09D1-2150369B7BE9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8219591" y="4536325"/>
                  <a:ext cx="615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4">
              <p14:nvContentPartPr>
                <p14:cNvPr id="382" name="Input penna 381">
                  <a:extLst>
                    <a:ext uri="{FF2B5EF4-FFF2-40B4-BE49-F238E27FC236}">
                      <a16:creationId xmlns:a16="http://schemas.microsoft.com/office/drawing/2014/main" id="{5B3AC85D-0C23-D45E-5907-45E34A5D08FD}"/>
                    </a:ext>
                  </a:extLst>
                </p14:cNvPr>
                <p14:cNvContentPartPr/>
                <p14:nvPr/>
              </p14:nvContentPartPr>
              <p14:xfrm>
                <a:off x="8252711" y="4543885"/>
                <a:ext cx="360" cy="360"/>
              </p14:xfrm>
            </p:contentPart>
          </mc:Choice>
          <mc:Fallback>
            <p:pic>
              <p:nvPicPr>
                <p:cNvPr id="382" name="Input penna 381">
                  <a:extLst>
                    <a:ext uri="{FF2B5EF4-FFF2-40B4-BE49-F238E27FC236}">
                      <a16:creationId xmlns:a16="http://schemas.microsoft.com/office/drawing/2014/main" id="{5B3AC85D-0C23-D45E-5907-45E34A5D08F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245151" y="45363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5">
              <p14:nvContentPartPr>
                <p14:cNvPr id="383" name="Input penna 382">
                  <a:extLst>
                    <a:ext uri="{FF2B5EF4-FFF2-40B4-BE49-F238E27FC236}">
                      <a16:creationId xmlns:a16="http://schemas.microsoft.com/office/drawing/2014/main" id="{E39C80D0-538C-FB58-2CC9-8F437C55998A}"/>
                    </a:ext>
                  </a:extLst>
                </p14:cNvPr>
                <p14:cNvContentPartPr/>
                <p14:nvPr/>
              </p14:nvContentPartPr>
              <p14:xfrm>
                <a:off x="8252711" y="4543885"/>
                <a:ext cx="360" cy="360"/>
              </p14:xfrm>
            </p:contentPart>
          </mc:Choice>
          <mc:Fallback>
            <p:pic>
              <p:nvPicPr>
                <p:cNvPr id="383" name="Input penna 382">
                  <a:extLst>
                    <a:ext uri="{FF2B5EF4-FFF2-40B4-BE49-F238E27FC236}">
                      <a16:creationId xmlns:a16="http://schemas.microsoft.com/office/drawing/2014/main" id="{E39C80D0-538C-FB58-2CC9-8F437C55998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245151" y="4536325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6">
              <p14:nvContentPartPr>
                <p14:cNvPr id="384" name="Input penna 383">
                  <a:extLst>
                    <a:ext uri="{FF2B5EF4-FFF2-40B4-BE49-F238E27FC236}">
                      <a16:creationId xmlns:a16="http://schemas.microsoft.com/office/drawing/2014/main" id="{6FDB52C7-933B-76A6-57C7-6BC91D12D9B0}"/>
                    </a:ext>
                  </a:extLst>
                </p14:cNvPr>
                <p14:cNvContentPartPr/>
                <p14:nvPr/>
              </p14:nvContentPartPr>
              <p14:xfrm>
                <a:off x="8426591" y="4502485"/>
                <a:ext cx="152640" cy="94320"/>
              </p14:xfrm>
            </p:contentPart>
          </mc:Choice>
          <mc:Fallback>
            <p:pic>
              <p:nvPicPr>
                <p:cNvPr id="384" name="Input penna 383">
                  <a:extLst>
                    <a:ext uri="{FF2B5EF4-FFF2-40B4-BE49-F238E27FC236}">
                      <a16:creationId xmlns:a16="http://schemas.microsoft.com/office/drawing/2014/main" id="{6FDB52C7-933B-76A6-57C7-6BC91D12D9B0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8419031" y="4494925"/>
                  <a:ext cx="167400" cy="10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8">
              <p14:nvContentPartPr>
                <p14:cNvPr id="385" name="Input penna 384">
                  <a:extLst>
                    <a:ext uri="{FF2B5EF4-FFF2-40B4-BE49-F238E27FC236}">
                      <a16:creationId xmlns:a16="http://schemas.microsoft.com/office/drawing/2014/main" id="{0F0528DC-301E-A244-AD14-8093D41C1744}"/>
                    </a:ext>
                  </a:extLst>
                </p14:cNvPr>
                <p14:cNvContentPartPr/>
                <p14:nvPr/>
              </p14:nvContentPartPr>
              <p14:xfrm>
                <a:off x="8425871" y="4570525"/>
                <a:ext cx="103320" cy="119880"/>
              </p14:xfrm>
            </p:contentPart>
          </mc:Choice>
          <mc:Fallback>
            <p:pic>
              <p:nvPicPr>
                <p:cNvPr id="385" name="Input penna 384">
                  <a:extLst>
                    <a:ext uri="{FF2B5EF4-FFF2-40B4-BE49-F238E27FC236}">
                      <a16:creationId xmlns:a16="http://schemas.microsoft.com/office/drawing/2014/main" id="{0F0528DC-301E-A244-AD14-8093D41C174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8418311" y="4562965"/>
                  <a:ext cx="1184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0">
              <p14:nvContentPartPr>
                <p14:cNvPr id="386" name="Input penna 385">
                  <a:extLst>
                    <a:ext uri="{FF2B5EF4-FFF2-40B4-BE49-F238E27FC236}">
                      <a16:creationId xmlns:a16="http://schemas.microsoft.com/office/drawing/2014/main" id="{2AAC2678-863D-2B71-27AE-66E8F41CA3D9}"/>
                    </a:ext>
                  </a:extLst>
                </p14:cNvPr>
                <p14:cNvContentPartPr/>
                <p14:nvPr/>
              </p14:nvContentPartPr>
              <p14:xfrm>
                <a:off x="8550791" y="4614445"/>
                <a:ext cx="15480" cy="57960"/>
              </p14:xfrm>
            </p:contentPart>
          </mc:Choice>
          <mc:Fallback>
            <p:pic>
              <p:nvPicPr>
                <p:cNvPr id="386" name="Input penna 385">
                  <a:extLst>
                    <a:ext uri="{FF2B5EF4-FFF2-40B4-BE49-F238E27FC236}">
                      <a16:creationId xmlns:a16="http://schemas.microsoft.com/office/drawing/2014/main" id="{2AAC2678-863D-2B71-27AE-66E8F41CA3D9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8543231" y="4606885"/>
                  <a:ext cx="306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2">
              <p14:nvContentPartPr>
                <p14:cNvPr id="387" name="Input penna 386">
                  <a:extLst>
                    <a:ext uri="{FF2B5EF4-FFF2-40B4-BE49-F238E27FC236}">
                      <a16:creationId xmlns:a16="http://schemas.microsoft.com/office/drawing/2014/main" id="{9855608E-6507-80AA-51F1-1E218D487BFC}"/>
                    </a:ext>
                  </a:extLst>
                </p14:cNvPr>
                <p14:cNvContentPartPr/>
                <p14:nvPr/>
              </p14:nvContentPartPr>
              <p14:xfrm>
                <a:off x="8419751" y="4680685"/>
                <a:ext cx="151560" cy="10080"/>
              </p14:xfrm>
            </p:contentPart>
          </mc:Choice>
          <mc:Fallback>
            <p:pic>
              <p:nvPicPr>
                <p:cNvPr id="387" name="Input penna 386">
                  <a:extLst>
                    <a:ext uri="{FF2B5EF4-FFF2-40B4-BE49-F238E27FC236}">
                      <a16:creationId xmlns:a16="http://schemas.microsoft.com/office/drawing/2014/main" id="{9855608E-6507-80AA-51F1-1E218D487BFC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8412191" y="4673125"/>
                  <a:ext cx="166680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4">
              <p14:nvContentPartPr>
                <p14:cNvPr id="388" name="Input penna 387">
                  <a:extLst>
                    <a:ext uri="{FF2B5EF4-FFF2-40B4-BE49-F238E27FC236}">
                      <a16:creationId xmlns:a16="http://schemas.microsoft.com/office/drawing/2014/main" id="{F4824E4B-44D2-99FC-51BE-4FB5FE4F489C}"/>
                    </a:ext>
                  </a:extLst>
                </p14:cNvPr>
                <p14:cNvContentPartPr/>
                <p14:nvPr/>
              </p14:nvContentPartPr>
              <p14:xfrm>
                <a:off x="8312111" y="4605805"/>
                <a:ext cx="75600" cy="9000"/>
              </p14:xfrm>
            </p:contentPart>
          </mc:Choice>
          <mc:Fallback>
            <p:pic>
              <p:nvPicPr>
                <p:cNvPr id="388" name="Input penna 387">
                  <a:extLst>
                    <a:ext uri="{FF2B5EF4-FFF2-40B4-BE49-F238E27FC236}">
                      <a16:creationId xmlns:a16="http://schemas.microsoft.com/office/drawing/2014/main" id="{F4824E4B-44D2-99FC-51BE-4FB5FE4F489C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8304551" y="4598245"/>
                  <a:ext cx="907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6">
              <p14:nvContentPartPr>
                <p14:cNvPr id="389" name="Input penna 388">
                  <a:extLst>
                    <a:ext uri="{FF2B5EF4-FFF2-40B4-BE49-F238E27FC236}">
                      <a16:creationId xmlns:a16="http://schemas.microsoft.com/office/drawing/2014/main" id="{FEBCE62F-0BDD-B21E-FB1C-ACF6BB10D71E}"/>
                    </a:ext>
                  </a:extLst>
                </p14:cNvPr>
                <p14:cNvContentPartPr/>
                <p14:nvPr/>
              </p14:nvContentPartPr>
              <p14:xfrm>
                <a:off x="8349551" y="4497085"/>
                <a:ext cx="50760" cy="239760"/>
              </p14:xfrm>
            </p:contentPart>
          </mc:Choice>
          <mc:Fallback>
            <p:pic>
              <p:nvPicPr>
                <p:cNvPr id="389" name="Input penna 388">
                  <a:extLst>
                    <a:ext uri="{FF2B5EF4-FFF2-40B4-BE49-F238E27FC236}">
                      <a16:creationId xmlns:a16="http://schemas.microsoft.com/office/drawing/2014/main" id="{FEBCE62F-0BDD-B21E-FB1C-ACF6BB10D71E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8341991" y="4489525"/>
                  <a:ext cx="65880" cy="254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68">
            <p14:nvContentPartPr>
              <p14:cNvPr id="394" name="Input penna 393">
                <a:extLst>
                  <a:ext uri="{FF2B5EF4-FFF2-40B4-BE49-F238E27FC236}">
                    <a16:creationId xmlns:a16="http://schemas.microsoft.com/office/drawing/2014/main" id="{C26A04BD-BFC3-6967-9D6A-D16710495B4B}"/>
                  </a:ext>
                </a:extLst>
              </p14:cNvPr>
              <p14:cNvContentPartPr/>
              <p14:nvPr/>
            </p14:nvContentPartPr>
            <p14:xfrm>
              <a:off x="3444965" y="4731534"/>
              <a:ext cx="484200" cy="388800"/>
            </p14:xfrm>
          </p:contentPart>
        </mc:Choice>
        <mc:Fallback>
          <p:pic>
            <p:nvPicPr>
              <p:cNvPr id="394" name="Input penna 393">
                <a:extLst>
                  <a:ext uri="{FF2B5EF4-FFF2-40B4-BE49-F238E27FC236}">
                    <a16:creationId xmlns:a16="http://schemas.microsoft.com/office/drawing/2014/main" id="{C26A04BD-BFC3-6967-9D6A-D16710495B4B}"/>
                  </a:ext>
                </a:extLst>
              </p:cNvPr>
              <p:cNvPicPr/>
              <p:nvPr/>
            </p:nvPicPr>
            <p:blipFill>
              <a:blip r:embed="rId469"/>
              <a:stretch>
                <a:fillRect/>
              </a:stretch>
            </p:blipFill>
            <p:spPr>
              <a:xfrm>
                <a:off x="3437405" y="4723974"/>
                <a:ext cx="499320" cy="403920"/>
              </a:xfrm>
              <a:prstGeom prst="rect">
                <a:avLst/>
              </a:prstGeom>
            </p:spPr>
          </p:pic>
        </mc:Fallback>
      </mc:AlternateContent>
      <p:grpSp>
        <p:nvGrpSpPr>
          <p:cNvPr id="407" name="Gruppo 406">
            <a:extLst>
              <a:ext uri="{FF2B5EF4-FFF2-40B4-BE49-F238E27FC236}">
                <a16:creationId xmlns:a16="http://schemas.microsoft.com/office/drawing/2014/main" id="{6CC10CD8-8EE8-7B1C-A69E-284FBD1CF4EC}"/>
              </a:ext>
            </a:extLst>
          </p:cNvPr>
          <p:cNvGrpSpPr/>
          <p:nvPr/>
        </p:nvGrpSpPr>
        <p:grpSpPr>
          <a:xfrm>
            <a:off x="179918" y="4759108"/>
            <a:ext cx="578880" cy="462960"/>
            <a:chOff x="179918" y="4759108"/>
            <a:chExt cx="578880" cy="46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70">
              <p14:nvContentPartPr>
                <p14:cNvPr id="395" name="Input penna 394">
                  <a:extLst>
                    <a:ext uri="{FF2B5EF4-FFF2-40B4-BE49-F238E27FC236}">
                      <a16:creationId xmlns:a16="http://schemas.microsoft.com/office/drawing/2014/main" id="{2EEAFA74-9920-50BD-30E4-C7C97840329B}"/>
                    </a:ext>
                  </a:extLst>
                </p14:cNvPr>
                <p14:cNvContentPartPr/>
                <p14:nvPr/>
              </p14:nvContentPartPr>
              <p14:xfrm>
                <a:off x="179918" y="4792948"/>
                <a:ext cx="143280" cy="137520"/>
              </p14:xfrm>
            </p:contentPart>
          </mc:Choice>
          <mc:Fallback>
            <p:pic>
              <p:nvPicPr>
                <p:cNvPr id="395" name="Input penna 394">
                  <a:extLst>
                    <a:ext uri="{FF2B5EF4-FFF2-40B4-BE49-F238E27FC236}">
                      <a16:creationId xmlns:a16="http://schemas.microsoft.com/office/drawing/2014/main" id="{2EEAFA74-9920-50BD-30E4-C7C97840329B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172718" y="4785388"/>
                  <a:ext cx="15840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2">
              <p14:nvContentPartPr>
                <p14:cNvPr id="396" name="Input penna 395">
                  <a:extLst>
                    <a:ext uri="{FF2B5EF4-FFF2-40B4-BE49-F238E27FC236}">
                      <a16:creationId xmlns:a16="http://schemas.microsoft.com/office/drawing/2014/main" id="{F03774E5-EE6B-7C4D-926D-AE6CEF6A4828}"/>
                    </a:ext>
                  </a:extLst>
                </p14:cNvPr>
                <p14:cNvContentPartPr/>
                <p14:nvPr/>
              </p14:nvContentPartPr>
              <p14:xfrm>
                <a:off x="371798" y="4759108"/>
                <a:ext cx="23400" cy="160920"/>
              </p14:xfrm>
            </p:contentPart>
          </mc:Choice>
          <mc:Fallback>
            <p:pic>
              <p:nvPicPr>
                <p:cNvPr id="396" name="Input penna 395">
                  <a:extLst>
                    <a:ext uri="{FF2B5EF4-FFF2-40B4-BE49-F238E27FC236}">
                      <a16:creationId xmlns:a16="http://schemas.microsoft.com/office/drawing/2014/main" id="{F03774E5-EE6B-7C4D-926D-AE6CEF6A4828}"/>
                    </a:ext>
                  </a:extLst>
                </p:cNvPr>
                <p:cNvPicPr/>
                <p:nvPr/>
              </p:nvPicPr>
              <p:blipFill>
                <a:blip r:embed="rId473"/>
                <a:stretch>
                  <a:fillRect/>
                </a:stretch>
              </p:blipFill>
              <p:spPr>
                <a:xfrm>
                  <a:off x="364598" y="4751908"/>
                  <a:ext cx="38520" cy="17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4">
              <p14:nvContentPartPr>
                <p14:cNvPr id="397" name="Input penna 396">
                  <a:extLst>
                    <a:ext uri="{FF2B5EF4-FFF2-40B4-BE49-F238E27FC236}">
                      <a16:creationId xmlns:a16="http://schemas.microsoft.com/office/drawing/2014/main" id="{0FCFBFA7-5177-AC0B-A6A7-4135C891C39B}"/>
                    </a:ext>
                  </a:extLst>
                </p14:cNvPr>
                <p14:cNvContentPartPr/>
                <p14:nvPr/>
              </p14:nvContentPartPr>
              <p14:xfrm>
                <a:off x="236798" y="5019028"/>
                <a:ext cx="207720" cy="175680"/>
              </p14:xfrm>
            </p:contentPart>
          </mc:Choice>
          <mc:Fallback>
            <p:pic>
              <p:nvPicPr>
                <p:cNvPr id="397" name="Input penna 396">
                  <a:extLst>
                    <a:ext uri="{FF2B5EF4-FFF2-40B4-BE49-F238E27FC236}">
                      <a16:creationId xmlns:a16="http://schemas.microsoft.com/office/drawing/2014/main" id="{0FCFBFA7-5177-AC0B-A6A7-4135C891C39B}"/>
                    </a:ext>
                  </a:extLst>
                </p:cNvPr>
                <p:cNvPicPr/>
                <p:nvPr/>
              </p:nvPicPr>
              <p:blipFill>
                <a:blip r:embed="rId475"/>
                <a:stretch>
                  <a:fillRect/>
                </a:stretch>
              </p:blipFill>
              <p:spPr>
                <a:xfrm>
                  <a:off x="229238" y="5011468"/>
                  <a:ext cx="2228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6">
              <p14:nvContentPartPr>
                <p14:cNvPr id="398" name="Input penna 397">
                  <a:extLst>
                    <a:ext uri="{FF2B5EF4-FFF2-40B4-BE49-F238E27FC236}">
                      <a16:creationId xmlns:a16="http://schemas.microsoft.com/office/drawing/2014/main" id="{255DF3F1-3E69-519A-3C1D-24DDF134775B}"/>
                    </a:ext>
                  </a:extLst>
                </p14:cNvPr>
                <p14:cNvContentPartPr/>
                <p14:nvPr/>
              </p14:nvContentPartPr>
              <p14:xfrm>
                <a:off x="394118" y="4815988"/>
                <a:ext cx="194400" cy="24840"/>
              </p14:xfrm>
            </p:contentPart>
          </mc:Choice>
          <mc:Fallback>
            <p:pic>
              <p:nvPicPr>
                <p:cNvPr id="398" name="Input penna 397">
                  <a:extLst>
                    <a:ext uri="{FF2B5EF4-FFF2-40B4-BE49-F238E27FC236}">
                      <a16:creationId xmlns:a16="http://schemas.microsoft.com/office/drawing/2014/main" id="{255DF3F1-3E69-519A-3C1D-24DDF134775B}"/>
                    </a:ext>
                  </a:extLst>
                </p:cNvPr>
                <p:cNvPicPr/>
                <p:nvPr/>
              </p:nvPicPr>
              <p:blipFill>
                <a:blip r:embed="rId477"/>
                <a:stretch>
                  <a:fillRect/>
                </a:stretch>
              </p:blipFill>
              <p:spPr>
                <a:xfrm>
                  <a:off x="386558" y="4808428"/>
                  <a:ext cx="2095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8">
              <p14:nvContentPartPr>
                <p14:cNvPr id="399" name="Input penna 398">
                  <a:extLst>
                    <a:ext uri="{FF2B5EF4-FFF2-40B4-BE49-F238E27FC236}">
                      <a16:creationId xmlns:a16="http://schemas.microsoft.com/office/drawing/2014/main" id="{C61FA3FE-69A2-6A59-ECDB-547C711406B5}"/>
                    </a:ext>
                  </a:extLst>
                </p14:cNvPr>
                <p14:cNvContentPartPr/>
                <p14:nvPr/>
              </p14:nvContentPartPr>
              <p14:xfrm>
                <a:off x="406718" y="4822468"/>
                <a:ext cx="109080" cy="169200"/>
              </p14:xfrm>
            </p:contentPart>
          </mc:Choice>
          <mc:Fallback>
            <p:pic>
              <p:nvPicPr>
                <p:cNvPr id="399" name="Input penna 398">
                  <a:extLst>
                    <a:ext uri="{FF2B5EF4-FFF2-40B4-BE49-F238E27FC236}">
                      <a16:creationId xmlns:a16="http://schemas.microsoft.com/office/drawing/2014/main" id="{C61FA3FE-69A2-6A59-ECDB-547C711406B5}"/>
                    </a:ext>
                  </a:extLst>
                </p:cNvPr>
                <p:cNvPicPr/>
                <p:nvPr/>
              </p:nvPicPr>
              <p:blipFill>
                <a:blip r:embed="rId479"/>
                <a:stretch>
                  <a:fillRect/>
                </a:stretch>
              </p:blipFill>
              <p:spPr>
                <a:xfrm>
                  <a:off x="399158" y="4814908"/>
                  <a:ext cx="1242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0">
              <p14:nvContentPartPr>
                <p14:cNvPr id="400" name="Input penna 399">
                  <a:extLst>
                    <a:ext uri="{FF2B5EF4-FFF2-40B4-BE49-F238E27FC236}">
                      <a16:creationId xmlns:a16="http://schemas.microsoft.com/office/drawing/2014/main" id="{2FE9E6E1-5313-DEA4-245A-0F9C99389428}"/>
                    </a:ext>
                  </a:extLst>
                </p14:cNvPr>
                <p14:cNvContentPartPr/>
                <p14:nvPr/>
              </p14:nvContentPartPr>
              <p14:xfrm>
                <a:off x="467918" y="4881508"/>
                <a:ext cx="70200" cy="65880"/>
              </p14:xfrm>
            </p:contentPart>
          </mc:Choice>
          <mc:Fallback>
            <p:pic>
              <p:nvPicPr>
                <p:cNvPr id="400" name="Input penna 399">
                  <a:extLst>
                    <a:ext uri="{FF2B5EF4-FFF2-40B4-BE49-F238E27FC236}">
                      <a16:creationId xmlns:a16="http://schemas.microsoft.com/office/drawing/2014/main" id="{2FE9E6E1-5313-DEA4-245A-0F9C99389428}"/>
                    </a:ext>
                  </a:extLst>
                </p:cNvPr>
                <p:cNvPicPr/>
                <p:nvPr/>
              </p:nvPicPr>
              <p:blipFill>
                <a:blip r:embed="rId481"/>
                <a:stretch>
                  <a:fillRect/>
                </a:stretch>
              </p:blipFill>
              <p:spPr>
                <a:xfrm>
                  <a:off x="460358" y="4873948"/>
                  <a:ext cx="8532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2">
              <p14:nvContentPartPr>
                <p14:cNvPr id="401" name="Input penna 400">
                  <a:extLst>
                    <a:ext uri="{FF2B5EF4-FFF2-40B4-BE49-F238E27FC236}">
                      <a16:creationId xmlns:a16="http://schemas.microsoft.com/office/drawing/2014/main" id="{F41F9F27-467E-8D20-DDCE-03A8A1168ED4}"/>
                    </a:ext>
                  </a:extLst>
                </p14:cNvPr>
                <p14:cNvContentPartPr/>
                <p14:nvPr/>
              </p14:nvContentPartPr>
              <p14:xfrm>
                <a:off x="587438" y="4837588"/>
                <a:ext cx="91080" cy="18360"/>
              </p14:xfrm>
            </p:contentPart>
          </mc:Choice>
          <mc:Fallback>
            <p:pic>
              <p:nvPicPr>
                <p:cNvPr id="401" name="Input penna 400">
                  <a:extLst>
                    <a:ext uri="{FF2B5EF4-FFF2-40B4-BE49-F238E27FC236}">
                      <a16:creationId xmlns:a16="http://schemas.microsoft.com/office/drawing/2014/main" id="{F41F9F27-467E-8D20-DDCE-03A8A1168ED4}"/>
                    </a:ext>
                  </a:extLst>
                </p:cNvPr>
                <p:cNvPicPr/>
                <p:nvPr/>
              </p:nvPicPr>
              <p:blipFill>
                <a:blip r:embed="rId483"/>
                <a:stretch>
                  <a:fillRect/>
                </a:stretch>
              </p:blipFill>
              <p:spPr>
                <a:xfrm>
                  <a:off x="579878" y="4830028"/>
                  <a:ext cx="10620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4">
              <p14:nvContentPartPr>
                <p14:cNvPr id="402" name="Input penna 401">
                  <a:extLst>
                    <a:ext uri="{FF2B5EF4-FFF2-40B4-BE49-F238E27FC236}">
                      <a16:creationId xmlns:a16="http://schemas.microsoft.com/office/drawing/2014/main" id="{02430FDB-8D9E-DD59-C13B-E4B7D6441BB3}"/>
                    </a:ext>
                  </a:extLst>
                </p14:cNvPr>
                <p14:cNvContentPartPr/>
                <p14:nvPr/>
              </p14:nvContentPartPr>
              <p14:xfrm>
                <a:off x="566198" y="4862788"/>
                <a:ext cx="54720" cy="92880"/>
              </p14:xfrm>
            </p:contentPart>
          </mc:Choice>
          <mc:Fallback>
            <p:pic>
              <p:nvPicPr>
                <p:cNvPr id="402" name="Input penna 401">
                  <a:extLst>
                    <a:ext uri="{FF2B5EF4-FFF2-40B4-BE49-F238E27FC236}">
                      <a16:creationId xmlns:a16="http://schemas.microsoft.com/office/drawing/2014/main" id="{02430FDB-8D9E-DD59-C13B-E4B7D6441BB3}"/>
                    </a:ext>
                  </a:extLst>
                </p:cNvPr>
                <p:cNvPicPr/>
                <p:nvPr/>
              </p:nvPicPr>
              <p:blipFill>
                <a:blip r:embed="rId485"/>
                <a:stretch>
                  <a:fillRect/>
                </a:stretch>
              </p:blipFill>
              <p:spPr>
                <a:xfrm>
                  <a:off x="558638" y="4855228"/>
                  <a:ext cx="6984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6">
              <p14:nvContentPartPr>
                <p14:cNvPr id="403" name="Input penna 402">
                  <a:extLst>
                    <a:ext uri="{FF2B5EF4-FFF2-40B4-BE49-F238E27FC236}">
                      <a16:creationId xmlns:a16="http://schemas.microsoft.com/office/drawing/2014/main" id="{B8D1DD7E-06A9-882D-7BA5-6A3856E9DA18}"/>
                    </a:ext>
                  </a:extLst>
                </p14:cNvPr>
                <p14:cNvContentPartPr/>
                <p14:nvPr/>
              </p14:nvContentPartPr>
              <p14:xfrm>
                <a:off x="630998" y="4860988"/>
                <a:ext cx="59400" cy="68400"/>
              </p14:xfrm>
            </p:contentPart>
          </mc:Choice>
          <mc:Fallback>
            <p:pic>
              <p:nvPicPr>
                <p:cNvPr id="403" name="Input penna 402">
                  <a:extLst>
                    <a:ext uri="{FF2B5EF4-FFF2-40B4-BE49-F238E27FC236}">
                      <a16:creationId xmlns:a16="http://schemas.microsoft.com/office/drawing/2014/main" id="{B8D1DD7E-06A9-882D-7BA5-6A3856E9DA18}"/>
                    </a:ext>
                  </a:extLst>
                </p:cNvPr>
                <p:cNvPicPr/>
                <p:nvPr/>
              </p:nvPicPr>
              <p:blipFill>
                <a:blip r:embed="rId487"/>
                <a:stretch>
                  <a:fillRect/>
                </a:stretch>
              </p:blipFill>
              <p:spPr>
                <a:xfrm>
                  <a:off x="623438" y="4853428"/>
                  <a:ext cx="7452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8">
              <p14:nvContentPartPr>
                <p14:cNvPr id="404" name="Input penna 403">
                  <a:extLst>
                    <a:ext uri="{FF2B5EF4-FFF2-40B4-BE49-F238E27FC236}">
                      <a16:creationId xmlns:a16="http://schemas.microsoft.com/office/drawing/2014/main" id="{E6290E4E-D29D-CF28-9990-A99EB941D3FA}"/>
                    </a:ext>
                  </a:extLst>
                </p14:cNvPr>
                <p14:cNvContentPartPr/>
                <p14:nvPr/>
              </p14:nvContentPartPr>
              <p14:xfrm>
                <a:off x="732518" y="4827148"/>
                <a:ext cx="26280" cy="123120"/>
              </p14:xfrm>
            </p:contentPart>
          </mc:Choice>
          <mc:Fallback>
            <p:pic>
              <p:nvPicPr>
                <p:cNvPr id="404" name="Input penna 403">
                  <a:extLst>
                    <a:ext uri="{FF2B5EF4-FFF2-40B4-BE49-F238E27FC236}">
                      <a16:creationId xmlns:a16="http://schemas.microsoft.com/office/drawing/2014/main" id="{E6290E4E-D29D-CF28-9990-A99EB941D3FA}"/>
                    </a:ext>
                  </a:extLst>
                </p:cNvPr>
                <p:cNvPicPr/>
                <p:nvPr/>
              </p:nvPicPr>
              <p:blipFill>
                <a:blip r:embed="rId489"/>
                <a:stretch>
                  <a:fillRect/>
                </a:stretch>
              </p:blipFill>
              <p:spPr>
                <a:xfrm>
                  <a:off x="724958" y="4819588"/>
                  <a:ext cx="4140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0">
              <p14:nvContentPartPr>
                <p14:cNvPr id="405" name="Input penna 404">
                  <a:extLst>
                    <a:ext uri="{FF2B5EF4-FFF2-40B4-BE49-F238E27FC236}">
                      <a16:creationId xmlns:a16="http://schemas.microsoft.com/office/drawing/2014/main" id="{77AED42D-2BE9-8DDA-8301-D5CD5DEF854A}"/>
                    </a:ext>
                  </a:extLst>
                </p14:cNvPr>
                <p14:cNvContentPartPr/>
                <p14:nvPr/>
              </p14:nvContentPartPr>
              <p14:xfrm>
                <a:off x="591758" y="4995628"/>
                <a:ext cx="120240" cy="226440"/>
              </p14:xfrm>
            </p:contentPart>
          </mc:Choice>
          <mc:Fallback>
            <p:pic>
              <p:nvPicPr>
                <p:cNvPr id="405" name="Input penna 404">
                  <a:extLst>
                    <a:ext uri="{FF2B5EF4-FFF2-40B4-BE49-F238E27FC236}">
                      <a16:creationId xmlns:a16="http://schemas.microsoft.com/office/drawing/2014/main" id="{77AED42D-2BE9-8DDA-8301-D5CD5DEF854A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84198" y="4988068"/>
                  <a:ext cx="135360" cy="24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8" name="Gruppo 417">
            <a:extLst>
              <a:ext uri="{FF2B5EF4-FFF2-40B4-BE49-F238E27FC236}">
                <a16:creationId xmlns:a16="http://schemas.microsoft.com/office/drawing/2014/main" id="{EAF25FD6-20AF-3C97-CF51-F7D3477D3EA5}"/>
              </a:ext>
            </a:extLst>
          </p:cNvPr>
          <p:cNvGrpSpPr/>
          <p:nvPr/>
        </p:nvGrpSpPr>
        <p:grpSpPr>
          <a:xfrm>
            <a:off x="967958" y="4817068"/>
            <a:ext cx="1109160" cy="368640"/>
            <a:chOff x="967958" y="4817068"/>
            <a:chExt cx="1109160" cy="368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2">
              <p14:nvContentPartPr>
                <p14:cNvPr id="408" name="Input penna 407">
                  <a:extLst>
                    <a:ext uri="{FF2B5EF4-FFF2-40B4-BE49-F238E27FC236}">
                      <a16:creationId xmlns:a16="http://schemas.microsoft.com/office/drawing/2014/main" id="{08C7CB78-C498-B2D5-3EB4-6AC09C8897E3}"/>
                    </a:ext>
                  </a:extLst>
                </p14:cNvPr>
                <p14:cNvContentPartPr/>
                <p14:nvPr/>
              </p14:nvContentPartPr>
              <p14:xfrm>
                <a:off x="973718" y="4888708"/>
                <a:ext cx="61560" cy="6120"/>
              </p14:xfrm>
            </p:contentPart>
          </mc:Choice>
          <mc:Fallback>
            <p:pic>
              <p:nvPicPr>
                <p:cNvPr id="408" name="Input penna 407">
                  <a:extLst>
                    <a:ext uri="{FF2B5EF4-FFF2-40B4-BE49-F238E27FC236}">
                      <a16:creationId xmlns:a16="http://schemas.microsoft.com/office/drawing/2014/main" id="{08C7CB78-C498-B2D5-3EB4-6AC09C8897E3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966158" y="4881148"/>
                  <a:ext cx="7668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4">
              <p14:nvContentPartPr>
                <p14:cNvPr id="409" name="Input penna 408">
                  <a:extLst>
                    <a:ext uri="{FF2B5EF4-FFF2-40B4-BE49-F238E27FC236}">
                      <a16:creationId xmlns:a16="http://schemas.microsoft.com/office/drawing/2014/main" id="{2FD6C8C7-D907-2DAE-E79E-223F86E442B5}"/>
                    </a:ext>
                  </a:extLst>
                </p14:cNvPr>
                <p14:cNvContentPartPr/>
                <p14:nvPr/>
              </p14:nvContentPartPr>
              <p14:xfrm>
                <a:off x="967958" y="5022268"/>
                <a:ext cx="121680" cy="8640"/>
              </p14:xfrm>
            </p:contentPart>
          </mc:Choice>
          <mc:Fallback>
            <p:pic>
              <p:nvPicPr>
                <p:cNvPr id="409" name="Input penna 408">
                  <a:extLst>
                    <a:ext uri="{FF2B5EF4-FFF2-40B4-BE49-F238E27FC236}">
                      <a16:creationId xmlns:a16="http://schemas.microsoft.com/office/drawing/2014/main" id="{2FD6C8C7-D907-2DAE-E79E-223F86E442B5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960398" y="5014708"/>
                  <a:ext cx="1368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6">
              <p14:nvContentPartPr>
                <p14:cNvPr id="410" name="Input penna 409">
                  <a:extLst>
                    <a:ext uri="{FF2B5EF4-FFF2-40B4-BE49-F238E27FC236}">
                      <a16:creationId xmlns:a16="http://schemas.microsoft.com/office/drawing/2014/main" id="{5BF7B520-976D-72F3-9731-DDC86C07E1CE}"/>
                    </a:ext>
                  </a:extLst>
                </p14:cNvPr>
                <p14:cNvContentPartPr/>
                <p14:nvPr/>
              </p14:nvContentPartPr>
              <p14:xfrm>
                <a:off x="1190438" y="4858828"/>
                <a:ext cx="132480" cy="326880"/>
              </p14:xfrm>
            </p:contentPart>
          </mc:Choice>
          <mc:Fallback>
            <p:pic>
              <p:nvPicPr>
                <p:cNvPr id="410" name="Input penna 409">
                  <a:extLst>
                    <a:ext uri="{FF2B5EF4-FFF2-40B4-BE49-F238E27FC236}">
                      <a16:creationId xmlns:a16="http://schemas.microsoft.com/office/drawing/2014/main" id="{5BF7B520-976D-72F3-9731-DDC86C07E1CE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1182878" y="4851268"/>
                  <a:ext cx="147600" cy="34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8">
              <p14:nvContentPartPr>
                <p14:cNvPr id="411" name="Input penna 410">
                  <a:extLst>
                    <a:ext uri="{FF2B5EF4-FFF2-40B4-BE49-F238E27FC236}">
                      <a16:creationId xmlns:a16="http://schemas.microsoft.com/office/drawing/2014/main" id="{61A89A63-DAE2-3929-0AD9-BF5782CF63D6}"/>
                    </a:ext>
                  </a:extLst>
                </p14:cNvPr>
                <p14:cNvContentPartPr/>
                <p14:nvPr/>
              </p14:nvContentPartPr>
              <p14:xfrm>
                <a:off x="1359638" y="4891588"/>
                <a:ext cx="125280" cy="152640"/>
              </p14:xfrm>
            </p:contentPart>
          </mc:Choice>
          <mc:Fallback>
            <p:pic>
              <p:nvPicPr>
                <p:cNvPr id="411" name="Input penna 410">
                  <a:extLst>
                    <a:ext uri="{FF2B5EF4-FFF2-40B4-BE49-F238E27FC236}">
                      <a16:creationId xmlns:a16="http://schemas.microsoft.com/office/drawing/2014/main" id="{61A89A63-DAE2-3929-0AD9-BF5782CF63D6}"/>
                    </a:ext>
                  </a:extLst>
                </p:cNvPr>
                <p:cNvPicPr/>
                <p:nvPr/>
              </p:nvPicPr>
              <p:blipFill>
                <a:blip r:embed="rId499"/>
                <a:stretch>
                  <a:fillRect/>
                </a:stretch>
              </p:blipFill>
              <p:spPr>
                <a:xfrm>
                  <a:off x="1352078" y="4884028"/>
                  <a:ext cx="1404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0">
              <p14:nvContentPartPr>
                <p14:cNvPr id="412" name="Input penna 411">
                  <a:extLst>
                    <a:ext uri="{FF2B5EF4-FFF2-40B4-BE49-F238E27FC236}">
                      <a16:creationId xmlns:a16="http://schemas.microsoft.com/office/drawing/2014/main" id="{B4129EFC-0378-ED88-686F-27F1461750D1}"/>
                    </a:ext>
                  </a:extLst>
                </p14:cNvPr>
                <p14:cNvContentPartPr/>
                <p14:nvPr/>
              </p14:nvContentPartPr>
              <p14:xfrm>
                <a:off x="1509398" y="4882228"/>
                <a:ext cx="140040" cy="181080"/>
              </p14:xfrm>
            </p:contentPart>
          </mc:Choice>
          <mc:Fallback>
            <p:pic>
              <p:nvPicPr>
                <p:cNvPr id="412" name="Input penna 411">
                  <a:extLst>
                    <a:ext uri="{FF2B5EF4-FFF2-40B4-BE49-F238E27FC236}">
                      <a16:creationId xmlns:a16="http://schemas.microsoft.com/office/drawing/2014/main" id="{B4129EFC-0378-ED88-686F-27F1461750D1}"/>
                    </a:ext>
                  </a:extLst>
                </p:cNvPr>
                <p:cNvPicPr/>
                <p:nvPr/>
              </p:nvPicPr>
              <p:blipFill>
                <a:blip r:embed="rId501"/>
                <a:stretch>
                  <a:fillRect/>
                </a:stretch>
              </p:blipFill>
              <p:spPr>
                <a:xfrm>
                  <a:off x="1501838" y="4874668"/>
                  <a:ext cx="1551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2">
              <p14:nvContentPartPr>
                <p14:cNvPr id="413" name="Input penna 412">
                  <a:extLst>
                    <a:ext uri="{FF2B5EF4-FFF2-40B4-BE49-F238E27FC236}">
                      <a16:creationId xmlns:a16="http://schemas.microsoft.com/office/drawing/2014/main" id="{EF539D72-CFFA-CC85-DC52-5956D2D642E5}"/>
                    </a:ext>
                  </a:extLst>
                </p14:cNvPr>
                <p14:cNvContentPartPr/>
                <p14:nvPr/>
              </p14:nvContentPartPr>
              <p14:xfrm>
                <a:off x="1701278" y="4922188"/>
                <a:ext cx="44280" cy="161640"/>
              </p14:xfrm>
            </p:contentPart>
          </mc:Choice>
          <mc:Fallback>
            <p:pic>
              <p:nvPicPr>
                <p:cNvPr id="413" name="Input penna 412">
                  <a:extLst>
                    <a:ext uri="{FF2B5EF4-FFF2-40B4-BE49-F238E27FC236}">
                      <a16:creationId xmlns:a16="http://schemas.microsoft.com/office/drawing/2014/main" id="{EF539D72-CFFA-CC85-DC52-5956D2D642E5}"/>
                    </a:ext>
                  </a:extLst>
                </p:cNvPr>
                <p:cNvPicPr/>
                <p:nvPr/>
              </p:nvPicPr>
              <p:blipFill>
                <a:blip r:embed="rId503"/>
                <a:stretch>
                  <a:fillRect/>
                </a:stretch>
              </p:blipFill>
              <p:spPr>
                <a:xfrm>
                  <a:off x="1693718" y="4914628"/>
                  <a:ext cx="5940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4">
              <p14:nvContentPartPr>
                <p14:cNvPr id="414" name="Input penna 413">
                  <a:extLst>
                    <a:ext uri="{FF2B5EF4-FFF2-40B4-BE49-F238E27FC236}">
                      <a16:creationId xmlns:a16="http://schemas.microsoft.com/office/drawing/2014/main" id="{D098726A-C89A-0F95-9406-8BCF555C87D2}"/>
                    </a:ext>
                  </a:extLst>
                </p14:cNvPr>
                <p14:cNvContentPartPr/>
                <p14:nvPr/>
              </p14:nvContentPartPr>
              <p14:xfrm>
                <a:off x="1826918" y="4817068"/>
                <a:ext cx="10080" cy="182520"/>
              </p14:xfrm>
            </p:contentPart>
          </mc:Choice>
          <mc:Fallback>
            <p:pic>
              <p:nvPicPr>
                <p:cNvPr id="414" name="Input penna 413">
                  <a:extLst>
                    <a:ext uri="{FF2B5EF4-FFF2-40B4-BE49-F238E27FC236}">
                      <a16:creationId xmlns:a16="http://schemas.microsoft.com/office/drawing/2014/main" id="{D098726A-C89A-0F95-9406-8BCF555C87D2}"/>
                    </a:ext>
                  </a:extLst>
                </p:cNvPr>
                <p:cNvPicPr/>
                <p:nvPr/>
              </p:nvPicPr>
              <p:blipFill>
                <a:blip r:embed="rId505"/>
                <a:stretch>
                  <a:fillRect/>
                </a:stretch>
              </p:blipFill>
              <p:spPr>
                <a:xfrm>
                  <a:off x="1819358" y="4809508"/>
                  <a:ext cx="2520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6">
              <p14:nvContentPartPr>
                <p14:cNvPr id="415" name="Input penna 414">
                  <a:extLst>
                    <a:ext uri="{FF2B5EF4-FFF2-40B4-BE49-F238E27FC236}">
                      <a16:creationId xmlns:a16="http://schemas.microsoft.com/office/drawing/2014/main" id="{A1220233-5E2A-D63B-7509-6C6789C2EE3F}"/>
                    </a:ext>
                  </a:extLst>
                </p14:cNvPr>
                <p14:cNvContentPartPr/>
                <p14:nvPr/>
              </p14:nvContentPartPr>
              <p14:xfrm>
                <a:off x="1832678" y="4941628"/>
                <a:ext cx="73080" cy="30600"/>
              </p14:xfrm>
            </p:contentPart>
          </mc:Choice>
          <mc:Fallback>
            <p:pic>
              <p:nvPicPr>
                <p:cNvPr id="415" name="Input penna 414">
                  <a:extLst>
                    <a:ext uri="{FF2B5EF4-FFF2-40B4-BE49-F238E27FC236}">
                      <a16:creationId xmlns:a16="http://schemas.microsoft.com/office/drawing/2014/main" id="{A1220233-5E2A-D63B-7509-6C6789C2EE3F}"/>
                    </a:ext>
                  </a:extLst>
                </p:cNvPr>
                <p:cNvPicPr/>
                <p:nvPr/>
              </p:nvPicPr>
              <p:blipFill>
                <a:blip r:embed="rId507"/>
                <a:stretch>
                  <a:fillRect/>
                </a:stretch>
              </p:blipFill>
              <p:spPr>
                <a:xfrm>
                  <a:off x="1825118" y="4934068"/>
                  <a:ext cx="88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8">
              <p14:nvContentPartPr>
                <p14:cNvPr id="416" name="Input penna 415">
                  <a:extLst>
                    <a:ext uri="{FF2B5EF4-FFF2-40B4-BE49-F238E27FC236}">
                      <a16:creationId xmlns:a16="http://schemas.microsoft.com/office/drawing/2014/main" id="{998A4EE0-B068-DEF5-66CB-EF41610C7361}"/>
                    </a:ext>
                  </a:extLst>
                </p14:cNvPr>
                <p14:cNvContentPartPr/>
                <p14:nvPr/>
              </p14:nvContentPartPr>
              <p14:xfrm>
                <a:off x="1933838" y="4918228"/>
                <a:ext cx="143280" cy="137520"/>
              </p14:xfrm>
            </p:contentPart>
          </mc:Choice>
          <mc:Fallback>
            <p:pic>
              <p:nvPicPr>
                <p:cNvPr id="416" name="Input penna 415">
                  <a:extLst>
                    <a:ext uri="{FF2B5EF4-FFF2-40B4-BE49-F238E27FC236}">
                      <a16:creationId xmlns:a16="http://schemas.microsoft.com/office/drawing/2014/main" id="{998A4EE0-B068-DEF5-66CB-EF41610C7361}"/>
                    </a:ext>
                  </a:extLst>
                </p:cNvPr>
                <p:cNvPicPr/>
                <p:nvPr/>
              </p:nvPicPr>
              <p:blipFill>
                <a:blip r:embed="rId509"/>
                <a:stretch>
                  <a:fillRect/>
                </a:stretch>
              </p:blipFill>
              <p:spPr>
                <a:xfrm>
                  <a:off x="1926278" y="4910668"/>
                  <a:ext cx="15840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6" name="Gruppo 425">
            <a:extLst>
              <a:ext uri="{FF2B5EF4-FFF2-40B4-BE49-F238E27FC236}">
                <a16:creationId xmlns:a16="http://schemas.microsoft.com/office/drawing/2014/main" id="{199F7B50-7797-320C-D0D5-CC43F4FAA151}"/>
              </a:ext>
            </a:extLst>
          </p:cNvPr>
          <p:cNvGrpSpPr/>
          <p:nvPr/>
        </p:nvGrpSpPr>
        <p:grpSpPr>
          <a:xfrm>
            <a:off x="1139318" y="5238628"/>
            <a:ext cx="655200" cy="316080"/>
            <a:chOff x="1139318" y="5238628"/>
            <a:chExt cx="655200" cy="316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0">
              <p14:nvContentPartPr>
                <p14:cNvPr id="419" name="Input penna 418">
                  <a:extLst>
                    <a:ext uri="{FF2B5EF4-FFF2-40B4-BE49-F238E27FC236}">
                      <a16:creationId xmlns:a16="http://schemas.microsoft.com/office/drawing/2014/main" id="{35902C71-3BC6-4332-D963-218AEB7F5DF4}"/>
                    </a:ext>
                  </a:extLst>
                </p14:cNvPr>
                <p14:cNvContentPartPr/>
                <p14:nvPr/>
              </p14:nvContentPartPr>
              <p14:xfrm>
                <a:off x="1139318" y="5340868"/>
                <a:ext cx="169920" cy="191520"/>
              </p14:xfrm>
            </p:contentPart>
          </mc:Choice>
          <mc:Fallback>
            <p:pic>
              <p:nvPicPr>
                <p:cNvPr id="419" name="Input penna 418">
                  <a:extLst>
                    <a:ext uri="{FF2B5EF4-FFF2-40B4-BE49-F238E27FC236}">
                      <a16:creationId xmlns:a16="http://schemas.microsoft.com/office/drawing/2014/main" id="{35902C71-3BC6-4332-D963-218AEB7F5DF4}"/>
                    </a:ext>
                  </a:extLst>
                </p:cNvPr>
                <p:cNvPicPr/>
                <p:nvPr/>
              </p:nvPicPr>
              <p:blipFill>
                <a:blip r:embed="rId511"/>
                <a:stretch>
                  <a:fillRect/>
                </a:stretch>
              </p:blipFill>
              <p:spPr>
                <a:xfrm>
                  <a:off x="1131758" y="5333308"/>
                  <a:ext cx="185040" cy="20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2">
              <p14:nvContentPartPr>
                <p14:cNvPr id="420" name="Input penna 419">
                  <a:extLst>
                    <a:ext uri="{FF2B5EF4-FFF2-40B4-BE49-F238E27FC236}">
                      <a16:creationId xmlns:a16="http://schemas.microsoft.com/office/drawing/2014/main" id="{1DB61214-5CC4-A1FD-4B29-337C1419E108}"/>
                    </a:ext>
                  </a:extLst>
                </p14:cNvPr>
                <p14:cNvContentPartPr/>
                <p14:nvPr/>
              </p14:nvContentPartPr>
              <p14:xfrm>
                <a:off x="1329758" y="5339788"/>
                <a:ext cx="87120" cy="112320"/>
              </p14:xfrm>
            </p:contentPart>
          </mc:Choice>
          <mc:Fallback>
            <p:pic>
              <p:nvPicPr>
                <p:cNvPr id="420" name="Input penna 419">
                  <a:extLst>
                    <a:ext uri="{FF2B5EF4-FFF2-40B4-BE49-F238E27FC236}">
                      <a16:creationId xmlns:a16="http://schemas.microsoft.com/office/drawing/2014/main" id="{1DB61214-5CC4-A1FD-4B29-337C1419E108}"/>
                    </a:ext>
                  </a:extLst>
                </p:cNvPr>
                <p:cNvPicPr/>
                <p:nvPr/>
              </p:nvPicPr>
              <p:blipFill>
                <a:blip r:embed="rId513"/>
                <a:stretch>
                  <a:fillRect/>
                </a:stretch>
              </p:blipFill>
              <p:spPr>
                <a:xfrm>
                  <a:off x="1322198" y="5332228"/>
                  <a:ext cx="1022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4">
              <p14:nvContentPartPr>
                <p14:cNvPr id="421" name="Input penna 420">
                  <a:extLst>
                    <a:ext uri="{FF2B5EF4-FFF2-40B4-BE49-F238E27FC236}">
                      <a16:creationId xmlns:a16="http://schemas.microsoft.com/office/drawing/2014/main" id="{7978A29D-F2BE-568F-7D59-C8F89ECCD7A1}"/>
                    </a:ext>
                  </a:extLst>
                </p14:cNvPr>
                <p14:cNvContentPartPr/>
                <p14:nvPr/>
              </p14:nvContentPartPr>
              <p14:xfrm>
                <a:off x="1472318" y="5373268"/>
                <a:ext cx="62280" cy="107640"/>
              </p14:xfrm>
            </p:contentPart>
          </mc:Choice>
          <mc:Fallback>
            <p:pic>
              <p:nvPicPr>
                <p:cNvPr id="421" name="Input penna 420">
                  <a:extLst>
                    <a:ext uri="{FF2B5EF4-FFF2-40B4-BE49-F238E27FC236}">
                      <a16:creationId xmlns:a16="http://schemas.microsoft.com/office/drawing/2014/main" id="{7978A29D-F2BE-568F-7D59-C8F89ECCD7A1}"/>
                    </a:ext>
                  </a:extLst>
                </p:cNvPr>
                <p:cNvPicPr/>
                <p:nvPr/>
              </p:nvPicPr>
              <p:blipFill>
                <a:blip r:embed="rId515"/>
                <a:stretch>
                  <a:fillRect/>
                </a:stretch>
              </p:blipFill>
              <p:spPr>
                <a:xfrm>
                  <a:off x="1464758" y="5365708"/>
                  <a:ext cx="7740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6">
              <p14:nvContentPartPr>
                <p14:cNvPr id="422" name="Input penna 421">
                  <a:extLst>
                    <a:ext uri="{FF2B5EF4-FFF2-40B4-BE49-F238E27FC236}">
                      <a16:creationId xmlns:a16="http://schemas.microsoft.com/office/drawing/2014/main" id="{FE96F133-E27B-5D00-BD80-754C5A5E8ACA}"/>
                    </a:ext>
                  </a:extLst>
                </p14:cNvPr>
                <p14:cNvContentPartPr/>
                <p14:nvPr/>
              </p14:nvContentPartPr>
              <p14:xfrm>
                <a:off x="1613078" y="5238628"/>
                <a:ext cx="19440" cy="237240"/>
              </p14:xfrm>
            </p:contentPart>
          </mc:Choice>
          <mc:Fallback>
            <p:pic>
              <p:nvPicPr>
                <p:cNvPr id="422" name="Input penna 421">
                  <a:extLst>
                    <a:ext uri="{FF2B5EF4-FFF2-40B4-BE49-F238E27FC236}">
                      <a16:creationId xmlns:a16="http://schemas.microsoft.com/office/drawing/2014/main" id="{FE96F133-E27B-5D00-BD80-754C5A5E8ACA}"/>
                    </a:ext>
                  </a:extLst>
                </p:cNvPr>
                <p:cNvPicPr/>
                <p:nvPr/>
              </p:nvPicPr>
              <p:blipFill>
                <a:blip r:embed="rId517"/>
                <a:stretch>
                  <a:fillRect/>
                </a:stretch>
              </p:blipFill>
              <p:spPr>
                <a:xfrm>
                  <a:off x="1605518" y="5231068"/>
                  <a:ext cx="3456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8">
              <p14:nvContentPartPr>
                <p14:cNvPr id="423" name="Input penna 422">
                  <a:extLst>
                    <a:ext uri="{FF2B5EF4-FFF2-40B4-BE49-F238E27FC236}">
                      <a16:creationId xmlns:a16="http://schemas.microsoft.com/office/drawing/2014/main" id="{B51A9329-608E-9B17-D036-878B576E7084}"/>
                    </a:ext>
                  </a:extLst>
                </p14:cNvPr>
                <p14:cNvContentPartPr/>
                <p14:nvPr/>
              </p14:nvContentPartPr>
              <p14:xfrm>
                <a:off x="1665998" y="5360668"/>
                <a:ext cx="65160" cy="34200"/>
              </p14:xfrm>
            </p:contentPart>
          </mc:Choice>
          <mc:Fallback>
            <p:pic>
              <p:nvPicPr>
                <p:cNvPr id="423" name="Input penna 422">
                  <a:extLst>
                    <a:ext uri="{FF2B5EF4-FFF2-40B4-BE49-F238E27FC236}">
                      <a16:creationId xmlns:a16="http://schemas.microsoft.com/office/drawing/2014/main" id="{B51A9329-608E-9B17-D036-878B576E7084}"/>
                    </a:ext>
                  </a:extLst>
                </p:cNvPr>
                <p:cNvPicPr/>
                <p:nvPr/>
              </p:nvPicPr>
              <p:blipFill>
                <a:blip r:embed="rId519"/>
                <a:stretch>
                  <a:fillRect/>
                </a:stretch>
              </p:blipFill>
              <p:spPr>
                <a:xfrm>
                  <a:off x="1658438" y="5353108"/>
                  <a:ext cx="8028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0">
              <p14:nvContentPartPr>
                <p14:cNvPr id="424" name="Input penna 423">
                  <a:extLst>
                    <a:ext uri="{FF2B5EF4-FFF2-40B4-BE49-F238E27FC236}">
                      <a16:creationId xmlns:a16="http://schemas.microsoft.com/office/drawing/2014/main" id="{5FD45F0E-BE7E-5345-C0BD-2F0286954756}"/>
                    </a:ext>
                  </a:extLst>
                </p14:cNvPr>
                <p14:cNvContentPartPr/>
                <p14:nvPr/>
              </p14:nvContentPartPr>
              <p14:xfrm>
                <a:off x="1704158" y="5307748"/>
                <a:ext cx="90360" cy="246960"/>
              </p14:xfrm>
            </p:contentPart>
          </mc:Choice>
          <mc:Fallback>
            <p:pic>
              <p:nvPicPr>
                <p:cNvPr id="424" name="Input penna 423">
                  <a:extLst>
                    <a:ext uri="{FF2B5EF4-FFF2-40B4-BE49-F238E27FC236}">
                      <a16:creationId xmlns:a16="http://schemas.microsoft.com/office/drawing/2014/main" id="{5FD45F0E-BE7E-5345-C0BD-2F0286954756}"/>
                    </a:ext>
                  </a:extLst>
                </p:cNvPr>
                <p:cNvPicPr/>
                <p:nvPr/>
              </p:nvPicPr>
              <p:blipFill>
                <a:blip r:embed="rId521"/>
                <a:stretch>
                  <a:fillRect/>
                </a:stretch>
              </p:blipFill>
              <p:spPr>
                <a:xfrm>
                  <a:off x="1696598" y="5300188"/>
                  <a:ext cx="10548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9" name="Gruppo 438">
            <a:extLst>
              <a:ext uri="{FF2B5EF4-FFF2-40B4-BE49-F238E27FC236}">
                <a16:creationId xmlns:a16="http://schemas.microsoft.com/office/drawing/2014/main" id="{B9205E3A-4E35-7453-153A-814F1CDEF6E2}"/>
              </a:ext>
            </a:extLst>
          </p:cNvPr>
          <p:cNvGrpSpPr/>
          <p:nvPr/>
        </p:nvGrpSpPr>
        <p:grpSpPr>
          <a:xfrm>
            <a:off x="4767391" y="4798904"/>
            <a:ext cx="116280" cy="306360"/>
            <a:chOff x="4767391" y="4798904"/>
            <a:chExt cx="116280" cy="30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2">
              <p14:nvContentPartPr>
                <p14:cNvPr id="427" name="Input penna 426">
                  <a:extLst>
                    <a:ext uri="{FF2B5EF4-FFF2-40B4-BE49-F238E27FC236}">
                      <a16:creationId xmlns:a16="http://schemas.microsoft.com/office/drawing/2014/main" id="{545F4BAE-C4B7-5453-B91F-E04284545B0B}"/>
                    </a:ext>
                  </a:extLst>
                </p14:cNvPr>
                <p14:cNvContentPartPr/>
                <p14:nvPr/>
              </p14:nvContentPartPr>
              <p14:xfrm>
                <a:off x="4817071" y="4798904"/>
                <a:ext cx="8640" cy="124920"/>
              </p14:xfrm>
            </p:contentPart>
          </mc:Choice>
          <mc:Fallback>
            <p:pic>
              <p:nvPicPr>
                <p:cNvPr id="427" name="Input penna 426">
                  <a:extLst>
                    <a:ext uri="{FF2B5EF4-FFF2-40B4-BE49-F238E27FC236}">
                      <a16:creationId xmlns:a16="http://schemas.microsoft.com/office/drawing/2014/main" id="{545F4BAE-C4B7-5453-B91F-E04284545B0B}"/>
                    </a:ext>
                  </a:extLst>
                </p:cNvPr>
                <p:cNvPicPr/>
                <p:nvPr/>
              </p:nvPicPr>
              <p:blipFill>
                <a:blip r:embed="rId523"/>
                <a:stretch>
                  <a:fillRect/>
                </a:stretch>
              </p:blipFill>
              <p:spPr>
                <a:xfrm>
                  <a:off x="4809511" y="4791344"/>
                  <a:ext cx="2340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4">
              <p14:nvContentPartPr>
                <p14:cNvPr id="428" name="Input penna 427">
                  <a:extLst>
                    <a:ext uri="{FF2B5EF4-FFF2-40B4-BE49-F238E27FC236}">
                      <a16:creationId xmlns:a16="http://schemas.microsoft.com/office/drawing/2014/main" id="{37C56873-5742-BD9C-6E9A-AA1FBA5E4FDF}"/>
                    </a:ext>
                  </a:extLst>
                </p14:cNvPr>
                <p14:cNvContentPartPr/>
                <p14:nvPr/>
              </p14:nvContentPartPr>
              <p14:xfrm>
                <a:off x="4799431" y="4841384"/>
                <a:ext cx="84240" cy="110520"/>
              </p14:xfrm>
            </p:contentPart>
          </mc:Choice>
          <mc:Fallback>
            <p:pic>
              <p:nvPicPr>
                <p:cNvPr id="428" name="Input penna 427">
                  <a:extLst>
                    <a:ext uri="{FF2B5EF4-FFF2-40B4-BE49-F238E27FC236}">
                      <a16:creationId xmlns:a16="http://schemas.microsoft.com/office/drawing/2014/main" id="{37C56873-5742-BD9C-6E9A-AA1FBA5E4FDF}"/>
                    </a:ext>
                  </a:extLst>
                </p:cNvPr>
                <p:cNvPicPr/>
                <p:nvPr/>
              </p:nvPicPr>
              <p:blipFill>
                <a:blip r:embed="rId525"/>
                <a:stretch>
                  <a:fillRect/>
                </a:stretch>
              </p:blipFill>
              <p:spPr>
                <a:xfrm>
                  <a:off x="4791871" y="4833824"/>
                  <a:ext cx="9936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6">
              <p14:nvContentPartPr>
                <p14:cNvPr id="429" name="Input penna 428">
                  <a:extLst>
                    <a:ext uri="{FF2B5EF4-FFF2-40B4-BE49-F238E27FC236}">
                      <a16:creationId xmlns:a16="http://schemas.microsoft.com/office/drawing/2014/main" id="{DBAEAFE8-4CA4-7FBA-2B39-F044EF68DF8E}"/>
                    </a:ext>
                  </a:extLst>
                </p14:cNvPr>
                <p14:cNvContentPartPr/>
                <p14:nvPr/>
              </p14:nvContentPartPr>
              <p14:xfrm>
                <a:off x="4817071" y="4961984"/>
                <a:ext cx="23040" cy="27360"/>
              </p14:xfrm>
            </p:contentPart>
          </mc:Choice>
          <mc:Fallback>
            <p:pic>
              <p:nvPicPr>
                <p:cNvPr id="429" name="Input penna 428">
                  <a:extLst>
                    <a:ext uri="{FF2B5EF4-FFF2-40B4-BE49-F238E27FC236}">
                      <a16:creationId xmlns:a16="http://schemas.microsoft.com/office/drawing/2014/main" id="{DBAEAFE8-4CA4-7FBA-2B39-F044EF68DF8E}"/>
                    </a:ext>
                  </a:extLst>
                </p:cNvPr>
                <p:cNvPicPr/>
                <p:nvPr/>
              </p:nvPicPr>
              <p:blipFill>
                <a:blip r:embed="rId527"/>
                <a:stretch>
                  <a:fillRect/>
                </a:stretch>
              </p:blipFill>
              <p:spPr>
                <a:xfrm>
                  <a:off x="4809511" y="4954424"/>
                  <a:ext cx="381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8">
              <p14:nvContentPartPr>
                <p14:cNvPr id="430" name="Input penna 429">
                  <a:extLst>
                    <a:ext uri="{FF2B5EF4-FFF2-40B4-BE49-F238E27FC236}">
                      <a16:creationId xmlns:a16="http://schemas.microsoft.com/office/drawing/2014/main" id="{5B4B5BCE-5B2E-50E9-ACAE-BD1B60158E64}"/>
                    </a:ext>
                  </a:extLst>
                </p14:cNvPr>
                <p14:cNvContentPartPr/>
                <p14:nvPr/>
              </p14:nvContentPartPr>
              <p14:xfrm>
                <a:off x="4767391" y="4969544"/>
                <a:ext cx="94680" cy="26640"/>
              </p14:xfrm>
            </p:contentPart>
          </mc:Choice>
          <mc:Fallback>
            <p:pic>
              <p:nvPicPr>
                <p:cNvPr id="430" name="Input penna 429">
                  <a:extLst>
                    <a:ext uri="{FF2B5EF4-FFF2-40B4-BE49-F238E27FC236}">
                      <a16:creationId xmlns:a16="http://schemas.microsoft.com/office/drawing/2014/main" id="{5B4B5BCE-5B2E-50E9-ACAE-BD1B60158E64}"/>
                    </a:ext>
                  </a:extLst>
                </p:cNvPr>
                <p:cNvPicPr/>
                <p:nvPr/>
              </p:nvPicPr>
              <p:blipFill>
                <a:blip r:embed="rId529"/>
                <a:stretch>
                  <a:fillRect/>
                </a:stretch>
              </p:blipFill>
              <p:spPr>
                <a:xfrm>
                  <a:off x="4759831" y="4961984"/>
                  <a:ext cx="10980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0">
              <p14:nvContentPartPr>
                <p14:cNvPr id="431" name="Input penna 430">
                  <a:extLst>
                    <a:ext uri="{FF2B5EF4-FFF2-40B4-BE49-F238E27FC236}">
                      <a16:creationId xmlns:a16="http://schemas.microsoft.com/office/drawing/2014/main" id="{5F5389D2-7719-18FE-D425-7BCCAE34E9CD}"/>
                    </a:ext>
                  </a:extLst>
                </p14:cNvPr>
                <p14:cNvContentPartPr/>
                <p14:nvPr/>
              </p14:nvContentPartPr>
              <p14:xfrm>
                <a:off x="4791151" y="5015264"/>
                <a:ext cx="56880" cy="90000"/>
              </p14:xfrm>
            </p:contentPart>
          </mc:Choice>
          <mc:Fallback>
            <p:pic>
              <p:nvPicPr>
                <p:cNvPr id="431" name="Input penna 430">
                  <a:extLst>
                    <a:ext uri="{FF2B5EF4-FFF2-40B4-BE49-F238E27FC236}">
                      <a16:creationId xmlns:a16="http://schemas.microsoft.com/office/drawing/2014/main" id="{5F5389D2-7719-18FE-D425-7BCCAE34E9CD}"/>
                    </a:ext>
                  </a:extLst>
                </p:cNvPr>
                <p:cNvPicPr/>
                <p:nvPr/>
              </p:nvPicPr>
              <p:blipFill>
                <a:blip r:embed="rId531"/>
                <a:stretch>
                  <a:fillRect/>
                </a:stretch>
              </p:blipFill>
              <p:spPr>
                <a:xfrm>
                  <a:off x="4783591" y="5007704"/>
                  <a:ext cx="720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2">
              <p14:nvContentPartPr>
                <p14:cNvPr id="432" name="Input penna 431">
                  <a:extLst>
                    <a:ext uri="{FF2B5EF4-FFF2-40B4-BE49-F238E27FC236}">
                      <a16:creationId xmlns:a16="http://schemas.microsoft.com/office/drawing/2014/main" id="{B7FE0D90-240F-A845-1121-7E3C18D09C9C}"/>
                    </a:ext>
                  </a:extLst>
                </p14:cNvPr>
                <p14:cNvContentPartPr/>
                <p14:nvPr/>
              </p14:nvContentPartPr>
              <p14:xfrm>
                <a:off x="4798711" y="5042264"/>
                <a:ext cx="71280" cy="33480"/>
              </p14:xfrm>
            </p:contentPart>
          </mc:Choice>
          <mc:Fallback>
            <p:pic>
              <p:nvPicPr>
                <p:cNvPr id="432" name="Input penna 431">
                  <a:extLst>
                    <a:ext uri="{FF2B5EF4-FFF2-40B4-BE49-F238E27FC236}">
                      <a16:creationId xmlns:a16="http://schemas.microsoft.com/office/drawing/2014/main" id="{B7FE0D90-240F-A845-1121-7E3C18D09C9C}"/>
                    </a:ext>
                  </a:extLst>
                </p:cNvPr>
                <p:cNvPicPr/>
                <p:nvPr/>
              </p:nvPicPr>
              <p:blipFill>
                <a:blip r:embed="rId533"/>
                <a:stretch>
                  <a:fillRect/>
                </a:stretch>
              </p:blipFill>
              <p:spPr>
                <a:xfrm>
                  <a:off x="4791151" y="5035064"/>
                  <a:ext cx="86400" cy="48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2" name="Gruppo 451">
            <a:extLst>
              <a:ext uri="{FF2B5EF4-FFF2-40B4-BE49-F238E27FC236}">
                <a16:creationId xmlns:a16="http://schemas.microsoft.com/office/drawing/2014/main" id="{575F95DD-4892-8997-2FC3-4423ECE89507}"/>
              </a:ext>
            </a:extLst>
          </p:cNvPr>
          <p:cNvGrpSpPr/>
          <p:nvPr/>
        </p:nvGrpSpPr>
        <p:grpSpPr>
          <a:xfrm>
            <a:off x="5061151" y="4836704"/>
            <a:ext cx="964080" cy="257040"/>
            <a:chOff x="5061151" y="4836704"/>
            <a:chExt cx="964080" cy="25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4">
              <p14:nvContentPartPr>
                <p14:cNvPr id="433" name="Input penna 432">
                  <a:extLst>
                    <a:ext uri="{FF2B5EF4-FFF2-40B4-BE49-F238E27FC236}">
                      <a16:creationId xmlns:a16="http://schemas.microsoft.com/office/drawing/2014/main" id="{341395E3-47DC-4319-65C7-0A32326C5316}"/>
                    </a:ext>
                  </a:extLst>
                </p14:cNvPr>
                <p14:cNvContentPartPr/>
                <p14:nvPr/>
              </p14:nvContentPartPr>
              <p14:xfrm>
                <a:off x="5061151" y="4836704"/>
                <a:ext cx="86040" cy="106560"/>
              </p14:xfrm>
            </p:contentPart>
          </mc:Choice>
          <mc:Fallback>
            <p:pic>
              <p:nvPicPr>
                <p:cNvPr id="433" name="Input penna 432">
                  <a:extLst>
                    <a:ext uri="{FF2B5EF4-FFF2-40B4-BE49-F238E27FC236}">
                      <a16:creationId xmlns:a16="http://schemas.microsoft.com/office/drawing/2014/main" id="{341395E3-47DC-4319-65C7-0A32326C5316}"/>
                    </a:ext>
                  </a:extLst>
                </p:cNvPr>
                <p:cNvPicPr/>
                <p:nvPr/>
              </p:nvPicPr>
              <p:blipFill>
                <a:blip r:embed="rId535"/>
                <a:stretch>
                  <a:fillRect/>
                </a:stretch>
              </p:blipFill>
              <p:spPr>
                <a:xfrm>
                  <a:off x="5053591" y="4829144"/>
                  <a:ext cx="10080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6">
              <p14:nvContentPartPr>
                <p14:cNvPr id="434" name="Input penna 433">
                  <a:extLst>
                    <a:ext uri="{FF2B5EF4-FFF2-40B4-BE49-F238E27FC236}">
                      <a16:creationId xmlns:a16="http://schemas.microsoft.com/office/drawing/2014/main" id="{767A8B5A-F66C-BBDD-4EAE-327D0033C01C}"/>
                    </a:ext>
                  </a:extLst>
                </p14:cNvPr>
                <p14:cNvContentPartPr/>
                <p14:nvPr/>
              </p14:nvContentPartPr>
              <p14:xfrm>
                <a:off x="5203351" y="4853984"/>
                <a:ext cx="17280" cy="83880"/>
              </p14:xfrm>
            </p:contentPart>
          </mc:Choice>
          <mc:Fallback>
            <p:pic>
              <p:nvPicPr>
                <p:cNvPr id="434" name="Input penna 433">
                  <a:extLst>
                    <a:ext uri="{FF2B5EF4-FFF2-40B4-BE49-F238E27FC236}">
                      <a16:creationId xmlns:a16="http://schemas.microsoft.com/office/drawing/2014/main" id="{767A8B5A-F66C-BBDD-4EAE-327D0033C01C}"/>
                    </a:ext>
                  </a:extLst>
                </p:cNvPr>
                <p:cNvPicPr/>
                <p:nvPr/>
              </p:nvPicPr>
              <p:blipFill>
                <a:blip r:embed="rId537"/>
                <a:stretch>
                  <a:fillRect/>
                </a:stretch>
              </p:blipFill>
              <p:spPr>
                <a:xfrm>
                  <a:off x="5195791" y="4846784"/>
                  <a:ext cx="320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8">
              <p14:nvContentPartPr>
                <p14:cNvPr id="435" name="Input penna 434">
                  <a:extLst>
                    <a:ext uri="{FF2B5EF4-FFF2-40B4-BE49-F238E27FC236}">
                      <a16:creationId xmlns:a16="http://schemas.microsoft.com/office/drawing/2014/main" id="{6738A47C-5197-B721-4434-4C13F989F629}"/>
                    </a:ext>
                  </a:extLst>
                </p14:cNvPr>
                <p14:cNvContentPartPr/>
                <p14:nvPr/>
              </p14:nvContentPartPr>
              <p14:xfrm>
                <a:off x="5096431" y="4997984"/>
                <a:ext cx="118080" cy="95760"/>
              </p14:xfrm>
            </p:contentPart>
          </mc:Choice>
          <mc:Fallback>
            <p:pic>
              <p:nvPicPr>
                <p:cNvPr id="435" name="Input penna 434">
                  <a:extLst>
                    <a:ext uri="{FF2B5EF4-FFF2-40B4-BE49-F238E27FC236}">
                      <a16:creationId xmlns:a16="http://schemas.microsoft.com/office/drawing/2014/main" id="{6738A47C-5197-B721-4434-4C13F989F629}"/>
                    </a:ext>
                  </a:extLst>
                </p:cNvPr>
                <p:cNvPicPr/>
                <p:nvPr/>
              </p:nvPicPr>
              <p:blipFill>
                <a:blip r:embed="rId539"/>
                <a:stretch>
                  <a:fillRect/>
                </a:stretch>
              </p:blipFill>
              <p:spPr>
                <a:xfrm>
                  <a:off x="5088871" y="4990424"/>
                  <a:ext cx="13320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0">
              <p14:nvContentPartPr>
                <p14:cNvPr id="440" name="Input penna 439">
                  <a:extLst>
                    <a:ext uri="{FF2B5EF4-FFF2-40B4-BE49-F238E27FC236}">
                      <a16:creationId xmlns:a16="http://schemas.microsoft.com/office/drawing/2014/main" id="{3C3AB87F-A46A-AA34-0288-98C5815AC55C}"/>
                    </a:ext>
                  </a:extLst>
                </p14:cNvPr>
                <p14:cNvContentPartPr/>
                <p14:nvPr/>
              </p14:nvContentPartPr>
              <p14:xfrm>
                <a:off x="5292271" y="4861904"/>
                <a:ext cx="76680" cy="90720"/>
              </p14:xfrm>
            </p:contentPart>
          </mc:Choice>
          <mc:Fallback>
            <p:pic>
              <p:nvPicPr>
                <p:cNvPr id="440" name="Input penna 439">
                  <a:extLst>
                    <a:ext uri="{FF2B5EF4-FFF2-40B4-BE49-F238E27FC236}">
                      <a16:creationId xmlns:a16="http://schemas.microsoft.com/office/drawing/2014/main" id="{3C3AB87F-A46A-AA34-0288-98C5815AC55C}"/>
                    </a:ext>
                  </a:extLst>
                </p:cNvPr>
                <p:cNvPicPr/>
                <p:nvPr/>
              </p:nvPicPr>
              <p:blipFill>
                <a:blip r:embed="rId541"/>
                <a:stretch>
                  <a:fillRect/>
                </a:stretch>
              </p:blipFill>
              <p:spPr>
                <a:xfrm>
                  <a:off x="5284711" y="4854344"/>
                  <a:ext cx="918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2">
              <p14:nvContentPartPr>
                <p14:cNvPr id="441" name="Input penna 440">
                  <a:extLst>
                    <a:ext uri="{FF2B5EF4-FFF2-40B4-BE49-F238E27FC236}">
                      <a16:creationId xmlns:a16="http://schemas.microsoft.com/office/drawing/2014/main" id="{451C357D-C9F4-4D19-2B3B-D16ADAD45EA4}"/>
                    </a:ext>
                  </a:extLst>
                </p14:cNvPr>
                <p14:cNvContentPartPr/>
                <p14:nvPr/>
              </p14:nvContentPartPr>
              <p14:xfrm>
                <a:off x="5390551" y="4910864"/>
                <a:ext cx="71640" cy="9360"/>
              </p14:xfrm>
            </p:contentPart>
          </mc:Choice>
          <mc:Fallback>
            <p:pic>
              <p:nvPicPr>
                <p:cNvPr id="441" name="Input penna 440">
                  <a:extLst>
                    <a:ext uri="{FF2B5EF4-FFF2-40B4-BE49-F238E27FC236}">
                      <a16:creationId xmlns:a16="http://schemas.microsoft.com/office/drawing/2014/main" id="{451C357D-C9F4-4D19-2B3B-D16ADAD45EA4}"/>
                    </a:ext>
                  </a:extLst>
                </p:cNvPr>
                <p:cNvPicPr/>
                <p:nvPr/>
              </p:nvPicPr>
              <p:blipFill>
                <a:blip r:embed="rId543"/>
                <a:stretch>
                  <a:fillRect/>
                </a:stretch>
              </p:blipFill>
              <p:spPr>
                <a:xfrm>
                  <a:off x="5382991" y="4903304"/>
                  <a:ext cx="8640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4">
              <p14:nvContentPartPr>
                <p14:cNvPr id="442" name="Input penna 441">
                  <a:extLst>
                    <a:ext uri="{FF2B5EF4-FFF2-40B4-BE49-F238E27FC236}">
                      <a16:creationId xmlns:a16="http://schemas.microsoft.com/office/drawing/2014/main" id="{32011711-CCDD-DD7A-4172-12C8C3BB2FAF}"/>
                    </a:ext>
                  </a:extLst>
                </p14:cNvPr>
                <p14:cNvContentPartPr/>
                <p14:nvPr/>
              </p14:nvContentPartPr>
              <p14:xfrm>
                <a:off x="5445631" y="4839224"/>
                <a:ext cx="14760" cy="141120"/>
              </p14:xfrm>
            </p:contentPart>
          </mc:Choice>
          <mc:Fallback>
            <p:pic>
              <p:nvPicPr>
                <p:cNvPr id="442" name="Input penna 441">
                  <a:extLst>
                    <a:ext uri="{FF2B5EF4-FFF2-40B4-BE49-F238E27FC236}">
                      <a16:creationId xmlns:a16="http://schemas.microsoft.com/office/drawing/2014/main" id="{32011711-CCDD-DD7A-4172-12C8C3BB2FAF}"/>
                    </a:ext>
                  </a:extLst>
                </p:cNvPr>
                <p:cNvPicPr/>
                <p:nvPr/>
              </p:nvPicPr>
              <p:blipFill>
                <a:blip r:embed="rId545"/>
                <a:stretch>
                  <a:fillRect/>
                </a:stretch>
              </p:blipFill>
              <p:spPr>
                <a:xfrm>
                  <a:off x="5438071" y="4831664"/>
                  <a:ext cx="298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6">
              <p14:nvContentPartPr>
                <p14:cNvPr id="443" name="Input penna 442">
                  <a:extLst>
                    <a:ext uri="{FF2B5EF4-FFF2-40B4-BE49-F238E27FC236}">
                      <a16:creationId xmlns:a16="http://schemas.microsoft.com/office/drawing/2014/main" id="{4FF62759-8121-DB06-673E-5AAB785D2132}"/>
                    </a:ext>
                  </a:extLst>
                </p14:cNvPr>
                <p14:cNvContentPartPr/>
                <p14:nvPr/>
              </p14:nvContentPartPr>
              <p14:xfrm>
                <a:off x="5530591" y="4852904"/>
                <a:ext cx="92880" cy="132120"/>
              </p14:xfrm>
            </p:contentPart>
          </mc:Choice>
          <mc:Fallback>
            <p:pic>
              <p:nvPicPr>
                <p:cNvPr id="443" name="Input penna 442">
                  <a:extLst>
                    <a:ext uri="{FF2B5EF4-FFF2-40B4-BE49-F238E27FC236}">
                      <a16:creationId xmlns:a16="http://schemas.microsoft.com/office/drawing/2014/main" id="{4FF62759-8121-DB06-673E-5AAB785D2132}"/>
                    </a:ext>
                  </a:extLst>
                </p:cNvPr>
                <p:cNvPicPr/>
                <p:nvPr/>
              </p:nvPicPr>
              <p:blipFill>
                <a:blip r:embed="rId547"/>
                <a:stretch>
                  <a:fillRect/>
                </a:stretch>
              </p:blipFill>
              <p:spPr>
                <a:xfrm>
                  <a:off x="5523031" y="4845344"/>
                  <a:ext cx="1080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8">
              <p14:nvContentPartPr>
                <p14:cNvPr id="444" name="Input penna 443">
                  <a:extLst>
                    <a:ext uri="{FF2B5EF4-FFF2-40B4-BE49-F238E27FC236}">
                      <a16:creationId xmlns:a16="http://schemas.microsoft.com/office/drawing/2014/main" id="{422539FC-9695-6FE7-FBC1-A92E892AF649}"/>
                    </a:ext>
                  </a:extLst>
                </p14:cNvPr>
                <p14:cNvContentPartPr/>
                <p14:nvPr/>
              </p14:nvContentPartPr>
              <p14:xfrm>
                <a:off x="5655151" y="4863704"/>
                <a:ext cx="27720" cy="134280"/>
              </p14:xfrm>
            </p:contentPart>
          </mc:Choice>
          <mc:Fallback>
            <p:pic>
              <p:nvPicPr>
                <p:cNvPr id="444" name="Input penna 443">
                  <a:extLst>
                    <a:ext uri="{FF2B5EF4-FFF2-40B4-BE49-F238E27FC236}">
                      <a16:creationId xmlns:a16="http://schemas.microsoft.com/office/drawing/2014/main" id="{422539FC-9695-6FE7-FBC1-A92E892AF649}"/>
                    </a:ext>
                  </a:extLst>
                </p:cNvPr>
                <p:cNvPicPr/>
                <p:nvPr/>
              </p:nvPicPr>
              <p:blipFill>
                <a:blip r:embed="rId549"/>
                <a:stretch>
                  <a:fillRect/>
                </a:stretch>
              </p:blipFill>
              <p:spPr>
                <a:xfrm>
                  <a:off x="5647591" y="4856144"/>
                  <a:ext cx="428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0">
              <p14:nvContentPartPr>
                <p14:cNvPr id="445" name="Input penna 444">
                  <a:extLst>
                    <a:ext uri="{FF2B5EF4-FFF2-40B4-BE49-F238E27FC236}">
                      <a16:creationId xmlns:a16="http://schemas.microsoft.com/office/drawing/2014/main" id="{48252F40-B458-009C-45BC-714549D61EF2}"/>
                    </a:ext>
                  </a:extLst>
                </p14:cNvPr>
                <p14:cNvContentPartPr/>
                <p14:nvPr/>
              </p14:nvContentPartPr>
              <p14:xfrm>
                <a:off x="5666671" y="4941464"/>
                <a:ext cx="81360" cy="14760"/>
              </p14:xfrm>
            </p:contentPart>
          </mc:Choice>
          <mc:Fallback>
            <p:pic>
              <p:nvPicPr>
                <p:cNvPr id="445" name="Input penna 444">
                  <a:extLst>
                    <a:ext uri="{FF2B5EF4-FFF2-40B4-BE49-F238E27FC236}">
                      <a16:creationId xmlns:a16="http://schemas.microsoft.com/office/drawing/2014/main" id="{48252F40-B458-009C-45BC-714549D61EF2}"/>
                    </a:ext>
                  </a:extLst>
                </p:cNvPr>
                <p:cNvPicPr/>
                <p:nvPr/>
              </p:nvPicPr>
              <p:blipFill>
                <a:blip r:embed="rId551"/>
                <a:stretch>
                  <a:fillRect/>
                </a:stretch>
              </p:blipFill>
              <p:spPr>
                <a:xfrm>
                  <a:off x="5659471" y="4933904"/>
                  <a:ext cx="9648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2">
              <p14:nvContentPartPr>
                <p14:cNvPr id="446" name="Input penna 445">
                  <a:extLst>
                    <a:ext uri="{FF2B5EF4-FFF2-40B4-BE49-F238E27FC236}">
                      <a16:creationId xmlns:a16="http://schemas.microsoft.com/office/drawing/2014/main" id="{A0E0A1A0-651E-C836-6AF1-DF5F6EAC9173}"/>
                    </a:ext>
                  </a:extLst>
                </p14:cNvPr>
                <p14:cNvContentPartPr/>
                <p14:nvPr/>
              </p14:nvContentPartPr>
              <p14:xfrm>
                <a:off x="5816071" y="4842464"/>
                <a:ext cx="44280" cy="99000"/>
              </p14:xfrm>
            </p:contentPart>
          </mc:Choice>
          <mc:Fallback>
            <p:pic>
              <p:nvPicPr>
                <p:cNvPr id="446" name="Input penna 445">
                  <a:extLst>
                    <a:ext uri="{FF2B5EF4-FFF2-40B4-BE49-F238E27FC236}">
                      <a16:creationId xmlns:a16="http://schemas.microsoft.com/office/drawing/2014/main" id="{A0E0A1A0-651E-C836-6AF1-DF5F6EAC9173}"/>
                    </a:ext>
                  </a:extLst>
                </p:cNvPr>
                <p:cNvPicPr/>
                <p:nvPr/>
              </p:nvPicPr>
              <p:blipFill>
                <a:blip r:embed="rId553"/>
                <a:stretch>
                  <a:fillRect/>
                </a:stretch>
              </p:blipFill>
              <p:spPr>
                <a:xfrm>
                  <a:off x="5808511" y="4834904"/>
                  <a:ext cx="594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4">
              <p14:nvContentPartPr>
                <p14:cNvPr id="447" name="Input penna 446">
                  <a:extLst>
                    <a:ext uri="{FF2B5EF4-FFF2-40B4-BE49-F238E27FC236}">
                      <a16:creationId xmlns:a16="http://schemas.microsoft.com/office/drawing/2014/main" id="{569D9CE0-2E26-A419-1352-140AB6B21B8F}"/>
                    </a:ext>
                  </a:extLst>
                </p14:cNvPr>
                <p14:cNvContentPartPr/>
                <p14:nvPr/>
              </p14:nvContentPartPr>
              <p14:xfrm>
                <a:off x="5809591" y="4945424"/>
                <a:ext cx="18360" cy="82080"/>
              </p14:xfrm>
            </p:contentPart>
          </mc:Choice>
          <mc:Fallback>
            <p:pic>
              <p:nvPicPr>
                <p:cNvPr id="447" name="Input penna 446">
                  <a:extLst>
                    <a:ext uri="{FF2B5EF4-FFF2-40B4-BE49-F238E27FC236}">
                      <a16:creationId xmlns:a16="http://schemas.microsoft.com/office/drawing/2014/main" id="{569D9CE0-2E26-A419-1352-140AB6B21B8F}"/>
                    </a:ext>
                  </a:extLst>
                </p:cNvPr>
                <p:cNvPicPr/>
                <p:nvPr/>
              </p:nvPicPr>
              <p:blipFill>
                <a:blip r:embed="rId555"/>
                <a:stretch>
                  <a:fillRect/>
                </a:stretch>
              </p:blipFill>
              <p:spPr>
                <a:xfrm>
                  <a:off x="5802031" y="4938224"/>
                  <a:ext cx="3348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6">
              <p14:nvContentPartPr>
                <p14:cNvPr id="448" name="Input penna 447">
                  <a:extLst>
                    <a:ext uri="{FF2B5EF4-FFF2-40B4-BE49-F238E27FC236}">
                      <a16:creationId xmlns:a16="http://schemas.microsoft.com/office/drawing/2014/main" id="{C35FD533-6AAE-4C68-A4BA-186B837255AE}"/>
                    </a:ext>
                  </a:extLst>
                </p14:cNvPr>
                <p14:cNvContentPartPr/>
                <p14:nvPr/>
              </p14:nvContentPartPr>
              <p14:xfrm>
                <a:off x="5857111" y="4999064"/>
                <a:ext cx="4680" cy="39960"/>
              </p14:xfrm>
            </p:contentPart>
          </mc:Choice>
          <mc:Fallback>
            <p:pic>
              <p:nvPicPr>
                <p:cNvPr id="448" name="Input penna 447">
                  <a:extLst>
                    <a:ext uri="{FF2B5EF4-FFF2-40B4-BE49-F238E27FC236}">
                      <a16:creationId xmlns:a16="http://schemas.microsoft.com/office/drawing/2014/main" id="{C35FD533-6AAE-4C68-A4BA-186B837255AE}"/>
                    </a:ext>
                  </a:extLst>
                </p:cNvPr>
                <p:cNvPicPr/>
                <p:nvPr/>
              </p:nvPicPr>
              <p:blipFill>
                <a:blip r:embed="rId557"/>
                <a:stretch>
                  <a:fillRect/>
                </a:stretch>
              </p:blipFill>
              <p:spPr>
                <a:xfrm>
                  <a:off x="5849551" y="4991504"/>
                  <a:ext cx="198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8">
              <p14:nvContentPartPr>
                <p14:cNvPr id="449" name="Input penna 448">
                  <a:extLst>
                    <a:ext uri="{FF2B5EF4-FFF2-40B4-BE49-F238E27FC236}">
                      <a16:creationId xmlns:a16="http://schemas.microsoft.com/office/drawing/2014/main" id="{352DBC6D-901C-920F-DE07-CFFDD2B1EBAD}"/>
                    </a:ext>
                  </a:extLst>
                </p14:cNvPr>
                <p14:cNvContentPartPr/>
                <p14:nvPr/>
              </p14:nvContentPartPr>
              <p14:xfrm>
                <a:off x="5753791" y="5057384"/>
                <a:ext cx="271440" cy="14040"/>
              </p14:xfrm>
            </p:contentPart>
          </mc:Choice>
          <mc:Fallback>
            <p:pic>
              <p:nvPicPr>
                <p:cNvPr id="449" name="Input penna 448">
                  <a:extLst>
                    <a:ext uri="{FF2B5EF4-FFF2-40B4-BE49-F238E27FC236}">
                      <a16:creationId xmlns:a16="http://schemas.microsoft.com/office/drawing/2014/main" id="{352DBC6D-901C-920F-DE07-CFFDD2B1EBAD}"/>
                    </a:ext>
                  </a:extLst>
                </p:cNvPr>
                <p:cNvPicPr/>
                <p:nvPr/>
              </p:nvPicPr>
              <p:blipFill>
                <a:blip r:embed="rId559"/>
                <a:stretch>
                  <a:fillRect/>
                </a:stretch>
              </p:blipFill>
              <p:spPr>
                <a:xfrm>
                  <a:off x="5746231" y="5049824"/>
                  <a:ext cx="286560" cy="29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60">
            <p14:nvContentPartPr>
              <p14:cNvPr id="450" name="Input penna 449">
                <a:extLst>
                  <a:ext uri="{FF2B5EF4-FFF2-40B4-BE49-F238E27FC236}">
                    <a16:creationId xmlns:a16="http://schemas.microsoft.com/office/drawing/2014/main" id="{2EC97C7D-6F3B-134A-462F-298EA8A8FDB5}"/>
                  </a:ext>
                </a:extLst>
              </p14:cNvPr>
              <p14:cNvContentPartPr/>
              <p14:nvPr/>
            </p14:nvContentPartPr>
            <p14:xfrm>
              <a:off x="6260671" y="4765064"/>
              <a:ext cx="144000" cy="423000"/>
            </p14:xfrm>
          </p:contentPart>
        </mc:Choice>
        <mc:Fallback>
          <p:pic>
            <p:nvPicPr>
              <p:cNvPr id="450" name="Input penna 449">
                <a:extLst>
                  <a:ext uri="{FF2B5EF4-FFF2-40B4-BE49-F238E27FC236}">
                    <a16:creationId xmlns:a16="http://schemas.microsoft.com/office/drawing/2014/main" id="{2EC97C7D-6F3B-134A-462F-298EA8A8FDB5}"/>
                  </a:ext>
                </a:extLst>
              </p:cNvPr>
              <p:cNvPicPr/>
              <p:nvPr/>
            </p:nvPicPr>
            <p:blipFill>
              <a:blip r:embed="rId561"/>
              <a:stretch>
                <a:fillRect/>
              </a:stretch>
            </p:blipFill>
            <p:spPr>
              <a:xfrm>
                <a:off x="6253111" y="4757504"/>
                <a:ext cx="159120" cy="438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88" name="Gruppo 487">
            <a:extLst>
              <a:ext uri="{FF2B5EF4-FFF2-40B4-BE49-F238E27FC236}">
                <a16:creationId xmlns:a16="http://schemas.microsoft.com/office/drawing/2014/main" id="{71B1860F-99FC-8574-2D5B-AB2FEDAB5ED1}"/>
              </a:ext>
            </a:extLst>
          </p:cNvPr>
          <p:cNvGrpSpPr/>
          <p:nvPr/>
        </p:nvGrpSpPr>
        <p:grpSpPr>
          <a:xfrm>
            <a:off x="6523186" y="4837280"/>
            <a:ext cx="873360" cy="319680"/>
            <a:chOff x="6523186" y="4837280"/>
            <a:chExt cx="873360" cy="319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2">
              <p14:nvContentPartPr>
                <p14:cNvPr id="453" name="Input penna 452">
                  <a:extLst>
                    <a:ext uri="{FF2B5EF4-FFF2-40B4-BE49-F238E27FC236}">
                      <a16:creationId xmlns:a16="http://schemas.microsoft.com/office/drawing/2014/main" id="{4F83685D-2975-0EA4-9291-3054DD43B107}"/>
                    </a:ext>
                  </a:extLst>
                </p14:cNvPr>
                <p14:cNvContentPartPr/>
                <p14:nvPr/>
              </p14:nvContentPartPr>
              <p14:xfrm>
                <a:off x="6523186" y="4880120"/>
                <a:ext cx="83160" cy="101880"/>
              </p14:xfrm>
            </p:contentPart>
          </mc:Choice>
          <mc:Fallback>
            <p:pic>
              <p:nvPicPr>
                <p:cNvPr id="453" name="Input penna 452">
                  <a:extLst>
                    <a:ext uri="{FF2B5EF4-FFF2-40B4-BE49-F238E27FC236}">
                      <a16:creationId xmlns:a16="http://schemas.microsoft.com/office/drawing/2014/main" id="{4F83685D-2975-0EA4-9291-3054DD43B107}"/>
                    </a:ext>
                  </a:extLst>
                </p:cNvPr>
                <p:cNvPicPr/>
                <p:nvPr/>
              </p:nvPicPr>
              <p:blipFill>
                <a:blip r:embed="rId563"/>
                <a:stretch>
                  <a:fillRect/>
                </a:stretch>
              </p:blipFill>
              <p:spPr>
                <a:xfrm>
                  <a:off x="6515626" y="4872560"/>
                  <a:ext cx="97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4">
              <p14:nvContentPartPr>
                <p14:cNvPr id="454" name="Input penna 453">
                  <a:extLst>
                    <a:ext uri="{FF2B5EF4-FFF2-40B4-BE49-F238E27FC236}">
                      <a16:creationId xmlns:a16="http://schemas.microsoft.com/office/drawing/2014/main" id="{3C40FC88-19C6-D2C2-CED5-3D7A779ABD20}"/>
                    </a:ext>
                  </a:extLst>
                </p14:cNvPr>
                <p14:cNvContentPartPr/>
                <p14:nvPr/>
              </p14:nvContentPartPr>
              <p14:xfrm>
                <a:off x="6667546" y="4837280"/>
                <a:ext cx="3240" cy="136800"/>
              </p14:xfrm>
            </p:contentPart>
          </mc:Choice>
          <mc:Fallback>
            <p:pic>
              <p:nvPicPr>
                <p:cNvPr id="454" name="Input penna 453">
                  <a:extLst>
                    <a:ext uri="{FF2B5EF4-FFF2-40B4-BE49-F238E27FC236}">
                      <a16:creationId xmlns:a16="http://schemas.microsoft.com/office/drawing/2014/main" id="{3C40FC88-19C6-D2C2-CED5-3D7A779ABD20}"/>
                    </a:ext>
                  </a:extLst>
                </p:cNvPr>
                <p:cNvPicPr/>
                <p:nvPr/>
              </p:nvPicPr>
              <p:blipFill>
                <a:blip r:embed="rId565"/>
                <a:stretch>
                  <a:fillRect/>
                </a:stretch>
              </p:blipFill>
              <p:spPr>
                <a:xfrm>
                  <a:off x="6659986" y="4829720"/>
                  <a:ext cx="1836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6">
              <p14:nvContentPartPr>
                <p14:cNvPr id="455" name="Input penna 454">
                  <a:extLst>
                    <a:ext uri="{FF2B5EF4-FFF2-40B4-BE49-F238E27FC236}">
                      <a16:creationId xmlns:a16="http://schemas.microsoft.com/office/drawing/2014/main" id="{213416B9-3EEB-6A9B-53D2-6DA47422DD11}"/>
                    </a:ext>
                  </a:extLst>
                </p14:cNvPr>
                <p14:cNvContentPartPr/>
                <p14:nvPr/>
              </p14:nvContentPartPr>
              <p14:xfrm>
                <a:off x="6583666" y="5005760"/>
                <a:ext cx="119880" cy="103680"/>
              </p14:xfrm>
            </p:contentPart>
          </mc:Choice>
          <mc:Fallback>
            <p:pic>
              <p:nvPicPr>
                <p:cNvPr id="455" name="Input penna 454">
                  <a:extLst>
                    <a:ext uri="{FF2B5EF4-FFF2-40B4-BE49-F238E27FC236}">
                      <a16:creationId xmlns:a16="http://schemas.microsoft.com/office/drawing/2014/main" id="{213416B9-3EEB-6A9B-53D2-6DA47422DD11}"/>
                    </a:ext>
                  </a:extLst>
                </p:cNvPr>
                <p:cNvPicPr/>
                <p:nvPr/>
              </p:nvPicPr>
              <p:blipFill>
                <a:blip r:embed="rId567"/>
                <a:stretch>
                  <a:fillRect/>
                </a:stretch>
              </p:blipFill>
              <p:spPr>
                <a:xfrm>
                  <a:off x="6576106" y="4998200"/>
                  <a:ext cx="1350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8">
              <p14:nvContentPartPr>
                <p14:cNvPr id="456" name="Input penna 455">
                  <a:extLst>
                    <a:ext uri="{FF2B5EF4-FFF2-40B4-BE49-F238E27FC236}">
                      <a16:creationId xmlns:a16="http://schemas.microsoft.com/office/drawing/2014/main" id="{575883A2-AFDB-CD1C-FBEA-1D98DBB4A2DD}"/>
                    </a:ext>
                  </a:extLst>
                </p14:cNvPr>
                <p14:cNvContentPartPr/>
                <p14:nvPr/>
              </p14:nvContentPartPr>
              <p14:xfrm>
                <a:off x="6737026" y="4883000"/>
                <a:ext cx="62640" cy="115200"/>
              </p14:xfrm>
            </p:contentPart>
          </mc:Choice>
          <mc:Fallback>
            <p:pic>
              <p:nvPicPr>
                <p:cNvPr id="456" name="Input penna 455">
                  <a:extLst>
                    <a:ext uri="{FF2B5EF4-FFF2-40B4-BE49-F238E27FC236}">
                      <a16:creationId xmlns:a16="http://schemas.microsoft.com/office/drawing/2014/main" id="{575883A2-AFDB-CD1C-FBEA-1D98DBB4A2DD}"/>
                    </a:ext>
                  </a:extLst>
                </p:cNvPr>
                <p:cNvPicPr/>
                <p:nvPr/>
              </p:nvPicPr>
              <p:blipFill>
                <a:blip r:embed="rId569"/>
                <a:stretch>
                  <a:fillRect/>
                </a:stretch>
              </p:blipFill>
              <p:spPr>
                <a:xfrm>
                  <a:off x="6729466" y="4875440"/>
                  <a:ext cx="777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0">
              <p14:nvContentPartPr>
                <p14:cNvPr id="457" name="Input penna 456">
                  <a:extLst>
                    <a:ext uri="{FF2B5EF4-FFF2-40B4-BE49-F238E27FC236}">
                      <a16:creationId xmlns:a16="http://schemas.microsoft.com/office/drawing/2014/main" id="{51DF8A30-C2C2-1F24-5B49-49571EBBD210}"/>
                    </a:ext>
                  </a:extLst>
                </p14:cNvPr>
                <p14:cNvContentPartPr/>
                <p14:nvPr/>
              </p14:nvContentPartPr>
              <p14:xfrm>
                <a:off x="6826666" y="4922240"/>
                <a:ext cx="87120" cy="19440"/>
              </p14:xfrm>
            </p:contentPart>
          </mc:Choice>
          <mc:Fallback>
            <p:pic>
              <p:nvPicPr>
                <p:cNvPr id="457" name="Input penna 456">
                  <a:extLst>
                    <a:ext uri="{FF2B5EF4-FFF2-40B4-BE49-F238E27FC236}">
                      <a16:creationId xmlns:a16="http://schemas.microsoft.com/office/drawing/2014/main" id="{51DF8A30-C2C2-1F24-5B49-49571EBBD210}"/>
                    </a:ext>
                  </a:extLst>
                </p:cNvPr>
                <p:cNvPicPr/>
                <p:nvPr/>
              </p:nvPicPr>
              <p:blipFill>
                <a:blip r:embed="rId571"/>
                <a:stretch>
                  <a:fillRect/>
                </a:stretch>
              </p:blipFill>
              <p:spPr>
                <a:xfrm>
                  <a:off x="6819106" y="4914680"/>
                  <a:ext cx="102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2">
              <p14:nvContentPartPr>
                <p14:cNvPr id="458" name="Input penna 457">
                  <a:extLst>
                    <a:ext uri="{FF2B5EF4-FFF2-40B4-BE49-F238E27FC236}">
                      <a16:creationId xmlns:a16="http://schemas.microsoft.com/office/drawing/2014/main" id="{C9FCEA1A-CD5C-62C2-BE3E-AA2241728675}"/>
                    </a:ext>
                  </a:extLst>
                </p14:cNvPr>
                <p14:cNvContentPartPr/>
                <p14:nvPr/>
              </p14:nvContentPartPr>
              <p14:xfrm>
                <a:off x="6908746" y="4883720"/>
                <a:ext cx="18360" cy="161640"/>
              </p14:xfrm>
            </p:contentPart>
          </mc:Choice>
          <mc:Fallback>
            <p:pic>
              <p:nvPicPr>
                <p:cNvPr id="458" name="Input penna 457">
                  <a:extLst>
                    <a:ext uri="{FF2B5EF4-FFF2-40B4-BE49-F238E27FC236}">
                      <a16:creationId xmlns:a16="http://schemas.microsoft.com/office/drawing/2014/main" id="{C9FCEA1A-CD5C-62C2-BE3E-AA2241728675}"/>
                    </a:ext>
                  </a:extLst>
                </p:cNvPr>
                <p:cNvPicPr/>
                <p:nvPr/>
              </p:nvPicPr>
              <p:blipFill>
                <a:blip r:embed="rId573"/>
                <a:stretch>
                  <a:fillRect/>
                </a:stretch>
              </p:blipFill>
              <p:spPr>
                <a:xfrm>
                  <a:off x="6901186" y="4876160"/>
                  <a:ext cx="334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4">
              <p14:nvContentPartPr>
                <p14:cNvPr id="461" name="Input penna 460">
                  <a:extLst>
                    <a:ext uri="{FF2B5EF4-FFF2-40B4-BE49-F238E27FC236}">
                      <a16:creationId xmlns:a16="http://schemas.microsoft.com/office/drawing/2014/main" id="{60862D32-5142-B186-9582-68BC09DB6E03}"/>
                    </a:ext>
                  </a:extLst>
                </p14:cNvPr>
                <p14:cNvContentPartPr/>
                <p14:nvPr/>
              </p14:nvContentPartPr>
              <p14:xfrm>
                <a:off x="6964546" y="4848800"/>
                <a:ext cx="97560" cy="121680"/>
              </p14:xfrm>
            </p:contentPart>
          </mc:Choice>
          <mc:Fallback>
            <p:pic>
              <p:nvPicPr>
                <p:cNvPr id="461" name="Input penna 460">
                  <a:extLst>
                    <a:ext uri="{FF2B5EF4-FFF2-40B4-BE49-F238E27FC236}">
                      <a16:creationId xmlns:a16="http://schemas.microsoft.com/office/drawing/2014/main" id="{60862D32-5142-B186-9582-68BC09DB6E03}"/>
                    </a:ext>
                  </a:extLst>
                </p:cNvPr>
                <p:cNvPicPr/>
                <p:nvPr/>
              </p:nvPicPr>
              <p:blipFill>
                <a:blip r:embed="rId575"/>
                <a:stretch>
                  <a:fillRect/>
                </a:stretch>
              </p:blipFill>
              <p:spPr>
                <a:xfrm>
                  <a:off x="6956986" y="4841240"/>
                  <a:ext cx="11268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6">
              <p14:nvContentPartPr>
                <p14:cNvPr id="462" name="Input penna 461">
                  <a:extLst>
                    <a:ext uri="{FF2B5EF4-FFF2-40B4-BE49-F238E27FC236}">
                      <a16:creationId xmlns:a16="http://schemas.microsoft.com/office/drawing/2014/main" id="{50D91E40-00D2-7FAA-950D-986E81CBD6C3}"/>
                    </a:ext>
                  </a:extLst>
                </p14:cNvPr>
                <p14:cNvContentPartPr/>
                <p14:nvPr/>
              </p14:nvContentPartPr>
              <p14:xfrm>
                <a:off x="7111426" y="4849160"/>
                <a:ext cx="19440" cy="122400"/>
              </p14:xfrm>
            </p:contentPart>
          </mc:Choice>
          <mc:Fallback>
            <p:pic>
              <p:nvPicPr>
                <p:cNvPr id="462" name="Input penna 461">
                  <a:extLst>
                    <a:ext uri="{FF2B5EF4-FFF2-40B4-BE49-F238E27FC236}">
                      <a16:creationId xmlns:a16="http://schemas.microsoft.com/office/drawing/2014/main" id="{50D91E40-00D2-7FAA-950D-986E81CBD6C3}"/>
                    </a:ext>
                  </a:extLst>
                </p:cNvPr>
                <p:cNvPicPr/>
                <p:nvPr/>
              </p:nvPicPr>
              <p:blipFill>
                <a:blip r:embed="rId577"/>
                <a:stretch>
                  <a:fillRect/>
                </a:stretch>
              </p:blipFill>
              <p:spPr>
                <a:xfrm>
                  <a:off x="7103866" y="4841960"/>
                  <a:ext cx="345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8">
              <p14:nvContentPartPr>
                <p14:cNvPr id="463" name="Input penna 462">
                  <a:extLst>
                    <a:ext uri="{FF2B5EF4-FFF2-40B4-BE49-F238E27FC236}">
                      <a16:creationId xmlns:a16="http://schemas.microsoft.com/office/drawing/2014/main" id="{49DECFAF-867F-8468-02F4-6F6A6A43AE9F}"/>
                    </a:ext>
                  </a:extLst>
                </p14:cNvPr>
                <p14:cNvContentPartPr/>
                <p14:nvPr/>
              </p14:nvContentPartPr>
              <p14:xfrm>
                <a:off x="7110346" y="4898840"/>
                <a:ext cx="92880" cy="66960"/>
              </p14:xfrm>
            </p:contentPart>
          </mc:Choice>
          <mc:Fallback>
            <p:pic>
              <p:nvPicPr>
                <p:cNvPr id="463" name="Input penna 462">
                  <a:extLst>
                    <a:ext uri="{FF2B5EF4-FFF2-40B4-BE49-F238E27FC236}">
                      <a16:creationId xmlns:a16="http://schemas.microsoft.com/office/drawing/2014/main" id="{49DECFAF-867F-8468-02F4-6F6A6A43AE9F}"/>
                    </a:ext>
                  </a:extLst>
                </p:cNvPr>
                <p:cNvPicPr/>
                <p:nvPr/>
              </p:nvPicPr>
              <p:blipFill>
                <a:blip r:embed="rId579"/>
                <a:stretch>
                  <a:fillRect/>
                </a:stretch>
              </p:blipFill>
              <p:spPr>
                <a:xfrm>
                  <a:off x="7102786" y="4891280"/>
                  <a:ext cx="1080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0">
              <p14:nvContentPartPr>
                <p14:cNvPr id="464" name="Input penna 463">
                  <a:extLst>
                    <a:ext uri="{FF2B5EF4-FFF2-40B4-BE49-F238E27FC236}">
                      <a16:creationId xmlns:a16="http://schemas.microsoft.com/office/drawing/2014/main" id="{3D025207-DB4D-F1B1-4E4A-DEC0BFA8CE2E}"/>
                    </a:ext>
                  </a:extLst>
                </p14:cNvPr>
                <p14:cNvContentPartPr/>
                <p14:nvPr/>
              </p14:nvContentPartPr>
              <p14:xfrm>
                <a:off x="7010986" y="5048240"/>
                <a:ext cx="160920" cy="108720"/>
              </p14:xfrm>
            </p:contentPart>
          </mc:Choice>
          <mc:Fallback>
            <p:pic>
              <p:nvPicPr>
                <p:cNvPr id="464" name="Input penna 463">
                  <a:extLst>
                    <a:ext uri="{FF2B5EF4-FFF2-40B4-BE49-F238E27FC236}">
                      <a16:creationId xmlns:a16="http://schemas.microsoft.com/office/drawing/2014/main" id="{3D025207-DB4D-F1B1-4E4A-DEC0BFA8CE2E}"/>
                    </a:ext>
                  </a:extLst>
                </p:cNvPr>
                <p:cNvPicPr/>
                <p:nvPr/>
              </p:nvPicPr>
              <p:blipFill>
                <a:blip r:embed="rId581"/>
                <a:stretch>
                  <a:fillRect/>
                </a:stretch>
              </p:blipFill>
              <p:spPr>
                <a:xfrm>
                  <a:off x="7003426" y="5041040"/>
                  <a:ext cx="17604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2">
              <p14:nvContentPartPr>
                <p14:cNvPr id="465" name="Input penna 464">
                  <a:extLst>
                    <a:ext uri="{FF2B5EF4-FFF2-40B4-BE49-F238E27FC236}">
                      <a16:creationId xmlns:a16="http://schemas.microsoft.com/office/drawing/2014/main" id="{5EAF92E8-8551-74A7-D9D3-8BFA05EC26AA}"/>
                    </a:ext>
                  </a:extLst>
                </p14:cNvPr>
                <p14:cNvContentPartPr/>
                <p14:nvPr/>
              </p14:nvContentPartPr>
              <p14:xfrm>
                <a:off x="7254346" y="4843760"/>
                <a:ext cx="90360" cy="142200"/>
              </p14:xfrm>
            </p:contentPart>
          </mc:Choice>
          <mc:Fallback>
            <p:pic>
              <p:nvPicPr>
                <p:cNvPr id="465" name="Input penna 464">
                  <a:extLst>
                    <a:ext uri="{FF2B5EF4-FFF2-40B4-BE49-F238E27FC236}">
                      <a16:creationId xmlns:a16="http://schemas.microsoft.com/office/drawing/2014/main" id="{5EAF92E8-8551-74A7-D9D3-8BFA05EC26AA}"/>
                    </a:ext>
                  </a:extLst>
                </p:cNvPr>
                <p:cNvPicPr/>
                <p:nvPr/>
              </p:nvPicPr>
              <p:blipFill>
                <a:blip r:embed="rId583"/>
                <a:stretch>
                  <a:fillRect/>
                </a:stretch>
              </p:blipFill>
              <p:spPr>
                <a:xfrm>
                  <a:off x="7246786" y="4836200"/>
                  <a:ext cx="10548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4">
              <p14:nvContentPartPr>
                <p14:cNvPr id="466" name="Input penna 465">
                  <a:extLst>
                    <a:ext uri="{FF2B5EF4-FFF2-40B4-BE49-F238E27FC236}">
                      <a16:creationId xmlns:a16="http://schemas.microsoft.com/office/drawing/2014/main" id="{29219A1A-A82D-8E86-6D9A-4A795CB8E268}"/>
                    </a:ext>
                  </a:extLst>
                </p14:cNvPr>
                <p14:cNvContentPartPr/>
                <p14:nvPr/>
              </p14:nvContentPartPr>
              <p14:xfrm>
                <a:off x="7271986" y="4962920"/>
                <a:ext cx="124560" cy="12240"/>
              </p14:xfrm>
            </p:contentPart>
          </mc:Choice>
          <mc:Fallback>
            <p:pic>
              <p:nvPicPr>
                <p:cNvPr id="466" name="Input penna 465">
                  <a:extLst>
                    <a:ext uri="{FF2B5EF4-FFF2-40B4-BE49-F238E27FC236}">
                      <a16:creationId xmlns:a16="http://schemas.microsoft.com/office/drawing/2014/main" id="{29219A1A-A82D-8E86-6D9A-4A795CB8E268}"/>
                    </a:ext>
                  </a:extLst>
                </p:cNvPr>
                <p:cNvPicPr/>
                <p:nvPr/>
              </p:nvPicPr>
              <p:blipFill>
                <a:blip r:embed="rId585"/>
                <a:stretch>
                  <a:fillRect/>
                </a:stretch>
              </p:blipFill>
              <p:spPr>
                <a:xfrm>
                  <a:off x="7264786" y="4955360"/>
                  <a:ext cx="13968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6">
              <p14:nvContentPartPr>
                <p14:cNvPr id="467" name="Input penna 466">
                  <a:extLst>
                    <a:ext uri="{FF2B5EF4-FFF2-40B4-BE49-F238E27FC236}">
                      <a16:creationId xmlns:a16="http://schemas.microsoft.com/office/drawing/2014/main" id="{3A627850-21B9-96E9-9274-7524265F5254}"/>
                    </a:ext>
                  </a:extLst>
                </p14:cNvPr>
                <p14:cNvContentPartPr/>
                <p14:nvPr/>
              </p14:nvContentPartPr>
              <p14:xfrm>
                <a:off x="7283146" y="5019080"/>
                <a:ext cx="92160" cy="5400"/>
              </p14:xfrm>
            </p:contentPart>
          </mc:Choice>
          <mc:Fallback>
            <p:pic>
              <p:nvPicPr>
                <p:cNvPr id="467" name="Input penna 466">
                  <a:extLst>
                    <a:ext uri="{FF2B5EF4-FFF2-40B4-BE49-F238E27FC236}">
                      <a16:creationId xmlns:a16="http://schemas.microsoft.com/office/drawing/2014/main" id="{3A627850-21B9-96E9-9274-7524265F5254}"/>
                    </a:ext>
                  </a:extLst>
                </p:cNvPr>
                <p:cNvPicPr/>
                <p:nvPr/>
              </p:nvPicPr>
              <p:blipFill>
                <a:blip r:embed="rId587"/>
                <a:stretch>
                  <a:fillRect/>
                </a:stretch>
              </p:blipFill>
              <p:spPr>
                <a:xfrm>
                  <a:off x="7275586" y="5011520"/>
                  <a:ext cx="1072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8">
              <p14:nvContentPartPr>
                <p14:cNvPr id="468" name="Input penna 467">
                  <a:extLst>
                    <a:ext uri="{FF2B5EF4-FFF2-40B4-BE49-F238E27FC236}">
                      <a16:creationId xmlns:a16="http://schemas.microsoft.com/office/drawing/2014/main" id="{F6EFCF4D-FD14-79C0-670F-457A4B064AEE}"/>
                    </a:ext>
                  </a:extLst>
                </p14:cNvPr>
                <p14:cNvContentPartPr/>
                <p14:nvPr/>
              </p14:nvContentPartPr>
              <p14:xfrm>
                <a:off x="7337866" y="5032760"/>
                <a:ext cx="39240" cy="101880"/>
              </p14:xfrm>
            </p:contentPart>
          </mc:Choice>
          <mc:Fallback>
            <p:pic>
              <p:nvPicPr>
                <p:cNvPr id="468" name="Input penna 467">
                  <a:extLst>
                    <a:ext uri="{FF2B5EF4-FFF2-40B4-BE49-F238E27FC236}">
                      <a16:creationId xmlns:a16="http://schemas.microsoft.com/office/drawing/2014/main" id="{F6EFCF4D-FD14-79C0-670F-457A4B064AEE}"/>
                    </a:ext>
                  </a:extLst>
                </p:cNvPr>
                <p:cNvPicPr/>
                <p:nvPr/>
              </p:nvPicPr>
              <p:blipFill>
                <a:blip r:embed="rId589"/>
                <a:stretch>
                  <a:fillRect/>
                </a:stretch>
              </p:blipFill>
              <p:spPr>
                <a:xfrm>
                  <a:off x="7330666" y="5025200"/>
                  <a:ext cx="54000" cy="117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6" name="Gruppo 485">
            <a:extLst>
              <a:ext uri="{FF2B5EF4-FFF2-40B4-BE49-F238E27FC236}">
                <a16:creationId xmlns:a16="http://schemas.microsoft.com/office/drawing/2014/main" id="{4F30ACFD-CDCC-3D5C-7DD1-A035CFFEA69E}"/>
              </a:ext>
            </a:extLst>
          </p:cNvPr>
          <p:cNvGrpSpPr/>
          <p:nvPr/>
        </p:nvGrpSpPr>
        <p:grpSpPr>
          <a:xfrm>
            <a:off x="7689946" y="4857800"/>
            <a:ext cx="824040" cy="326880"/>
            <a:chOff x="7689946" y="4857800"/>
            <a:chExt cx="824040" cy="32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0">
              <p14:nvContentPartPr>
                <p14:cNvPr id="469" name="Input penna 468">
                  <a:extLst>
                    <a:ext uri="{FF2B5EF4-FFF2-40B4-BE49-F238E27FC236}">
                      <a16:creationId xmlns:a16="http://schemas.microsoft.com/office/drawing/2014/main" id="{4609EA7D-EAA2-C4F2-E5C6-6B7D060F5C7F}"/>
                    </a:ext>
                  </a:extLst>
                </p14:cNvPr>
                <p14:cNvContentPartPr/>
                <p14:nvPr/>
              </p14:nvContentPartPr>
              <p14:xfrm>
                <a:off x="7689946" y="4857800"/>
                <a:ext cx="79560" cy="112680"/>
              </p14:xfrm>
            </p:contentPart>
          </mc:Choice>
          <mc:Fallback>
            <p:pic>
              <p:nvPicPr>
                <p:cNvPr id="469" name="Input penna 468">
                  <a:extLst>
                    <a:ext uri="{FF2B5EF4-FFF2-40B4-BE49-F238E27FC236}">
                      <a16:creationId xmlns:a16="http://schemas.microsoft.com/office/drawing/2014/main" id="{4609EA7D-EAA2-C4F2-E5C6-6B7D060F5C7F}"/>
                    </a:ext>
                  </a:extLst>
                </p:cNvPr>
                <p:cNvPicPr/>
                <p:nvPr/>
              </p:nvPicPr>
              <p:blipFill>
                <a:blip r:embed="rId591"/>
                <a:stretch>
                  <a:fillRect/>
                </a:stretch>
              </p:blipFill>
              <p:spPr>
                <a:xfrm>
                  <a:off x="7682386" y="4850240"/>
                  <a:ext cx="94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2">
              <p14:nvContentPartPr>
                <p14:cNvPr id="470" name="Input penna 469">
                  <a:extLst>
                    <a:ext uri="{FF2B5EF4-FFF2-40B4-BE49-F238E27FC236}">
                      <a16:creationId xmlns:a16="http://schemas.microsoft.com/office/drawing/2014/main" id="{28CDB041-50BE-BB4D-D1AC-947E153E01EC}"/>
                    </a:ext>
                  </a:extLst>
                </p14:cNvPr>
                <p14:cNvContentPartPr/>
                <p14:nvPr/>
              </p14:nvContentPartPr>
              <p14:xfrm>
                <a:off x="7787866" y="4933400"/>
                <a:ext cx="99360" cy="8640"/>
              </p14:xfrm>
            </p:contentPart>
          </mc:Choice>
          <mc:Fallback>
            <p:pic>
              <p:nvPicPr>
                <p:cNvPr id="470" name="Input penna 469">
                  <a:extLst>
                    <a:ext uri="{FF2B5EF4-FFF2-40B4-BE49-F238E27FC236}">
                      <a16:creationId xmlns:a16="http://schemas.microsoft.com/office/drawing/2014/main" id="{28CDB041-50BE-BB4D-D1AC-947E153E01EC}"/>
                    </a:ext>
                  </a:extLst>
                </p:cNvPr>
                <p:cNvPicPr/>
                <p:nvPr/>
              </p:nvPicPr>
              <p:blipFill>
                <a:blip r:embed="rId593"/>
                <a:stretch>
                  <a:fillRect/>
                </a:stretch>
              </p:blipFill>
              <p:spPr>
                <a:xfrm>
                  <a:off x="7780306" y="4925840"/>
                  <a:ext cx="1141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4">
              <p14:nvContentPartPr>
                <p14:cNvPr id="471" name="Input penna 470">
                  <a:extLst>
                    <a:ext uri="{FF2B5EF4-FFF2-40B4-BE49-F238E27FC236}">
                      <a16:creationId xmlns:a16="http://schemas.microsoft.com/office/drawing/2014/main" id="{F5E5479A-FCBB-B95E-DC44-C2FC01BB55E5}"/>
                    </a:ext>
                  </a:extLst>
                </p14:cNvPr>
                <p14:cNvContentPartPr/>
                <p14:nvPr/>
              </p14:nvContentPartPr>
              <p14:xfrm>
                <a:off x="7882546" y="4893080"/>
                <a:ext cx="23400" cy="96480"/>
              </p14:xfrm>
            </p:contentPart>
          </mc:Choice>
          <mc:Fallback>
            <p:pic>
              <p:nvPicPr>
                <p:cNvPr id="471" name="Input penna 470">
                  <a:extLst>
                    <a:ext uri="{FF2B5EF4-FFF2-40B4-BE49-F238E27FC236}">
                      <a16:creationId xmlns:a16="http://schemas.microsoft.com/office/drawing/2014/main" id="{F5E5479A-FCBB-B95E-DC44-C2FC01BB55E5}"/>
                    </a:ext>
                  </a:extLst>
                </p:cNvPr>
                <p:cNvPicPr/>
                <p:nvPr/>
              </p:nvPicPr>
              <p:blipFill>
                <a:blip r:embed="rId595"/>
                <a:stretch>
                  <a:fillRect/>
                </a:stretch>
              </p:blipFill>
              <p:spPr>
                <a:xfrm>
                  <a:off x="7874986" y="4885520"/>
                  <a:ext cx="385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6">
              <p14:nvContentPartPr>
                <p14:cNvPr id="472" name="Input penna 471">
                  <a:extLst>
                    <a:ext uri="{FF2B5EF4-FFF2-40B4-BE49-F238E27FC236}">
                      <a16:creationId xmlns:a16="http://schemas.microsoft.com/office/drawing/2014/main" id="{9667B1AD-2FB7-62DB-A399-04D694A0E576}"/>
                    </a:ext>
                  </a:extLst>
                </p14:cNvPr>
                <p14:cNvContentPartPr/>
                <p14:nvPr/>
              </p14:nvContentPartPr>
              <p14:xfrm>
                <a:off x="7706146" y="5008640"/>
                <a:ext cx="102240" cy="109800"/>
              </p14:xfrm>
            </p:contentPart>
          </mc:Choice>
          <mc:Fallback>
            <p:pic>
              <p:nvPicPr>
                <p:cNvPr id="472" name="Input penna 471">
                  <a:extLst>
                    <a:ext uri="{FF2B5EF4-FFF2-40B4-BE49-F238E27FC236}">
                      <a16:creationId xmlns:a16="http://schemas.microsoft.com/office/drawing/2014/main" id="{9667B1AD-2FB7-62DB-A399-04D694A0E576}"/>
                    </a:ext>
                  </a:extLst>
                </p:cNvPr>
                <p:cNvPicPr/>
                <p:nvPr/>
              </p:nvPicPr>
              <p:blipFill>
                <a:blip r:embed="rId597"/>
                <a:stretch>
                  <a:fillRect/>
                </a:stretch>
              </p:blipFill>
              <p:spPr>
                <a:xfrm>
                  <a:off x="7698586" y="5001080"/>
                  <a:ext cx="11736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8">
              <p14:nvContentPartPr>
                <p14:cNvPr id="473" name="Input penna 472">
                  <a:extLst>
                    <a:ext uri="{FF2B5EF4-FFF2-40B4-BE49-F238E27FC236}">
                      <a16:creationId xmlns:a16="http://schemas.microsoft.com/office/drawing/2014/main" id="{E4754601-FB6A-4EFF-C5FB-1CE6D2350173}"/>
                    </a:ext>
                  </a:extLst>
                </p14:cNvPr>
                <p14:cNvContentPartPr/>
                <p14:nvPr/>
              </p14:nvContentPartPr>
              <p14:xfrm>
                <a:off x="7768066" y="5007560"/>
                <a:ext cx="85320" cy="95400"/>
              </p14:xfrm>
            </p:contentPart>
          </mc:Choice>
          <mc:Fallback>
            <p:pic>
              <p:nvPicPr>
                <p:cNvPr id="473" name="Input penna 472">
                  <a:extLst>
                    <a:ext uri="{FF2B5EF4-FFF2-40B4-BE49-F238E27FC236}">
                      <a16:creationId xmlns:a16="http://schemas.microsoft.com/office/drawing/2014/main" id="{E4754601-FB6A-4EFF-C5FB-1CE6D2350173}"/>
                    </a:ext>
                  </a:extLst>
                </p:cNvPr>
                <p:cNvPicPr/>
                <p:nvPr/>
              </p:nvPicPr>
              <p:blipFill>
                <a:blip r:embed="rId599"/>
                <a:stretch>
                  <a:fillRect/>
                </a:stretch>
              </p:blipFill>
              <p:spPr>
                <a:xfrm>
                  <a:off x="7760506" y="5000000"/>
                  <a:ext cx="1004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0">
              <p14:nvContentPartPr>
                <p14:cNvPr id="474" name="Input penna 473">
                  <a:extLst>
                    <a:ext uri="{FF2B5EF4-FFF2-40B4-BE49-F238E27FC236}">
                      <a16:creationId xmlns:a16="http://schemas.microsoft.com/office/drawing/2014/main" id="{BEC30498-0B51-734D-80AA-D870FBC8955A}"/>
                    </a:ext>
                  </a:extLst>
                </p14:cNvPr>
                <p14:cNvContentPartPr/>
                <p14:nvPr/>
              </p14:nvContentPartPr>
              <p14:xfrm>
                <a:off x="7775986" y="5083880"/>
                <a:ext cx="159120" cy="11160"/>
              </p14:xfrm>
            </p:contentPart>
          </mc:Choice>
          <mc:Fallback>
            <p:pic>
              <p:nvPicPr>
                <p:cNvPr id="474" name="Input penna 473">
                  <a:extLst>
                    <a:ext uri="{FF2B5EF4-FFF2-40B4-BE49-F238E27FC236}">
                      <a16:creationId xmlns:a16="http://schemas.microsoft.com/office/drawing/2014/main" id="{BEC30498-0B51-734D-80AA-D870FBC8955A}"/>
                    </a:ext>
                  </a:extLst>
                </p:cNvPr>
                <p:cNvPicPr/>
                <p:nvPr/>
              </p:nvPicPr>
              <p:blipFill>
                <a:blip r:embed="rId601"/>
                <a:stretch>
                  <a:fillRect/>
                </a:stretch>
              </p:blipFill>
              <p:spPr>
                <a:xfrm>
                  <a:off x="7768786" y="5076320"/>
                  <a:ext cx="17424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2">
              <p14:nvContentPartPr>
                <p14:cNvPr id="475" name="Input penna 474">
                  <a:extLst>
                    <a:ext uri="{FF2B5EF4-FFF2-40B4-BE49-F238E27FC236}">
                      <a16:creationId xmlns:a16="http://schemas.microsoft.com/office/drawing/2014/main" id="{B520238E-0F60-448E-EB3B-DB20B193D1B4}"/>
                    </a:ext>
                  </a:extLst>
                </p14:cNvPr>
                <p14:cNvContentPartPr/>
                <p14:nvPr/>
              </p14:nvContentPartPr>
              <p14:xfrm>
                <a:off x="7962106" y="4929440"/>
                <a:ext cx="63000" cy="85320"/>
              </p14:xfrm>
            </p:contentPart>
          </mc:Choice>
          <mc:Fallback>
            <p:pic>
              <p:nvPicPr>
                <p:cNvPr id="475" name="Input penna 474">
                  <a:extLst>
                    <a:ext uri="{FF2B5EF4-FFF2-40B4-BE49-F238E27FC236}">
                      <a16:creationId xmlns:a16="http://schemas.microsoft.com/office/drawing/2014/main" id="{B520238E-0F60-448E-EB3B-DB20B193D1B4}"/>
                    </a:ext>
                  </a:extLst>
                </p:cNvPr>
                <p:cNvPicPr/>
                <p:nvPr/>
              </p:nvPicPr>
              <p:blipFill>
                <a:blip r:embed="rId603"/>
                <a:stretch>
                  <a:fillRect/>
                </a:stretch>
              </p:blipFill>
              <p:spPr>
                <a:xfrm>
                  <a:off x="7954546" y="4921880"/>
                  <a:ext cx="777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4">
              <p14:nvContentPartPr>
                <p14:cNvPr id="476" name="Input penna 475">
                  <a:extLst>
                    <a:ext uri="{FF2B5EF4-FFF2-40B4-BE49-F238E27FC236}">
                      <a16:creationId xmlns:a16="http://schemas.microsoft.com/office/drawing/2014/main" id="{C66E0FC8-84E9-A378-F798-E46546162C36}"/>
                    </a:ext>
                  </a:extLst>
                </p14:cNvPr>
                <p14:cNvContentPartPr/>
                <p14:nvPr/>
              </p14:nvContentPartPr>
              <p14:xfrm>
                <a:off x="8024746" y="4940240"/>
                <a:ext cx="360" cy="360"/>
              </p14:xfrm>
            </p:contentPart>
          </mc:Choice>
          <mc:Fallback>
            <p:pic>
              <p:nvPicPr>
                <p:cNvPr id="476" name="Input penna 475">
                  <a:extLst>
                    <a:ext uri="{FF2B5EF4-FFF2-40B4-BE49-F238E27FC236}">
                      <a16:creationId xmlns:a16="http://schemas.microsoft.com/office/drawing/2014/main" id="{C66E0FC8-84E9-A378-F798-E46546162C36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017186" y="4932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5">
              <p14:nvContentPartPr>
                <p14:cNvPr id="477" name="Input penna 476">
                  <a:extLst>
                    <a:ext uri="{FF2B5EF4-FFF2-40B4-BE49-F238E27FC236}">
                      <a16:creationId xmlns:a16="http://schemas.microsoft.com/office/drawing/2014/main" id="{E662144B-2633-22D9-D0E6-E310C722A825}"/>
                    </a:ext>
                  </a:extLst>
                </p14:cNvPr>
                <p14:cNvContentPartPr/>
                <p14:nvPr/>
              </p14:nvContentPartPr>
              <p14:xfrm>
                <a:off x="8024746" y="4940240"/>
                <a:ext cx="360" cy="360"/>
              </p14:xfrm>
            </p:contentPart>
          </mc:Choice>
          <mc:Fallback>
            <p:pic>
              <p:nvPicPr>
                <p:cNvPr id="477" name="Input penna 476">
                  <a:extLst>
                    <a:ext uri="{FF2B5EF4-FFF2-40B4-BE49-F238E27FC236}">
                      <a16:creationId xmlns:a16="http://schemas.microsoft.com/office/drawing/2014/main" id="{E662144B-2633-22D9-D0E6-E310C722A825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017186" y="493268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6">
              <p14:nvContentPartPr>
                <p14:cNvPr id="478" name="Input penna 477">
                  <a:extLst>
                    <a:ext uri="{FF2B5EF4-FFF2-40B4-BE49-F238E27FC236}">
                      <a16:creationId xmlns:a16="http://schemas.microsoft.com/office/drawing/2014/main" id="{39886CD0-192B-9D51-17FF-E31B80EDC8A4}"/>
                    </a:ext>
                  </a:extLst>
                </p14:cNvPr>
                <p14:cNvContentPartPr/>
                <p14:nvPr/>
              </p14:nvContentPartPr>
              <p14:xfrm>
                <a:off x="8104306" y="4911440"/>
                <a:ext cx="42480" cy="136800"/>
              </p14:xfrm>
            </p:contentPart>
          </mc:Choice>
          <mc:Fallback>
            <p:pic>
              <p:nvPicPr>
                <p:cNvPr id="478" name="Input penna 477">
                  <a:extLst>
                    <a:ext uri="{FF2B5EF4-FFF2-40B4-BE49-F238E27FC236}">
                      <a16:creationId xmlns:a16="http://schemas.microsoft.com/office/drawing/2014/main" id="{39886CD0-192B-9D51-17FF-E31B80EDC8A4}"/>
                    </a:ext>
                  </a:extLst>
                </p:cNvPr>
                <p:cNvPicPr/>
                <p:nvPr/>
              </p:nvPicPr>
              <p:blipFill>
                <a:blip r:embed="rId607"/>
                <a:stretch>
                  <a:fillRect/>
                </a:stretch>
              </p:blipFill>
              <p:spPr>
                <a:xfrm>
                  <a:off x="8096746" y="4903880"/>
                  <a:ext cx="5760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8">
              <p14:nvContentPartPr>
                <p14:cNvPr id="479" name="Input penna 478">
                  <a:extLst>
                    <a:ext uri="{FF2B5EF4-FFF2-40B4-BE49-F238E27FC236}">
                      <a16:creationId xmlns:a16="http://schemas.microsoft.com/office/drawing/2014/main" id="{0347F442-8E8D-FB82-0543-4AB4A66A71E4}"/>
                    </a:ext>
                  </a:extLst>
                </p14:cNvPr>
                <p14:cNvContentPartPr/>
                <p14:nvPr/>
              </p14:nvContentPartPr>
              <p14:xfrm>
                <a:off x="8221666" y="4937000"/>
                <a:ext cx="113040" cy="20880"/>
              </p14:xfrm>
            </p:contentPart>
          </mc:Choice>
          <mc:Fallback>
            <p:pic>
              <p:nvPicPr>
                <p:cNvPr id="479" name="Input penna 478">
                  <a:extLst>
                    <a:ext uri="{FF2B5EF4-FFF2-40B4-BE49-F238E27FC236}">
                      <a16:creationId xmlns:a16="http://schemas.microsoft.com/office/drawing/2014/main" id="{0347F442-8E8D-FB82-0543-4AB4A66A71E4}"/>
                    </a:ext>
                  </a:extLst>
                </p:cNvPr>
                <p:cNvPicPr/>
                <p:nvPr/>
              </p:nvPicPr>
              <p:blipFill>
                <a:blip r:embed="rId609"/>
                <a:stretch>
                  <a:fillRect/>
                </a:stretch>
              </p:blipFill>
              <p:spPr>
                <a:xfrm>
                  <a:off x="8214106" y="4929440"/>
                  <a:ext cx="12816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0">
              <p14:nvContentPartPr>
                <p14:cNvPr id="480" name="Input penna 479">
                  <a:extLst>
                    <a:ext uri="{FF2B5EF4-FFF2-40B4-BE49-F238E27FC236}">
                      <a16:creationId xmlns:a16="http://schemas.microsoft.com/office/drawing/2014/main" id="{46B22CC2-B27C-E3ED-04B5-AACC6BC5B02B}"/>
                    </a:ext>
                  </a:extLst>
                </p14:cNvPr>
                <p14:cNvContentPartPr/>
                <p14:nvPr/>
              </p14:nvContentPartPr>
              <p14:xfrm>
                <a:off x="8218066" y="4931960"/>
                <a:ext cx="129600" cy="100080"/>
              </p14:xfrm>
            </p:contentPart>
          </mc:Choice>
          <mc:Fallback>
            <p:pic>
              <p:nvPicPr>
                <p:cNvPr id="480" name="Input penna 479">
                  <a:extLst>
                    <a:ext uri="{FF2B5EF4-FFF2-40B4-BE49-F238E27FC236}">
                      <a16:creationId xmlns:a16="http://schemas.microsoft.com/office/drawing/2014/main" id="{46B22CC2-B27C-E3ED-04B5-AACC6BC5B02B}"/>
                    </a:ext>
                  </a:extLst>
                </p:cNvPr>
                <p:cNvPicPr/>
                <p:nvPr/>
              </p:nvPicPr>
              <p:blipFill>
                <a:blip r:embed="rId611"/>
                <a:stretch>
                  <a:fillRect/>
                </a:stretch>
              </p:blipFill>
              <p:spPr>
                <a:xfrm>
                  <a:off x="8210506" y="4924400"/>
                  <a:ext cx="1447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2">
              <p14:nvContentPartPr>
                <p14:cNvPr id="481" name="Input penna 480">
                  <a:extLst>
                    <a:ext uri="{FF2B5EF4-FFF2-40B4-BE49-F238E27FC236}">
                      <a16:creationId xmlns:a16="http://schemas.microsoft.com/office/drawing/2014/main" id="{8F7DD994-7FFB-6772-807B-AC3FA265EAC4}"/>
                    </a:ext>
                  </a:extLst>
                </p14:cNvPr>
                <p14:cNvContentPartPr/>
                <p14:nvPr/>
              </p14:nvContentPartPr>
              <p14:xfrm>
                <a:off x="8312386" y="5092880"/>
                <a:ext cx="24480" cy="47880"/>
              </p14:xfrm>
            </p:contentPart>
          </mc:Choice>
          <mc:Fallback>
            <p:pic>
              <p:nvPicPr>
                <p:cNvPr id="481" name="Input penna 480">
                  <a:extLst>
                    <a:ext uri="{FF2B5EF4-FFF2-40B4-BE49-F238E27FC236}">
                      <a16:creationId xmlns:a16="http://schemas.microsoft.com/office/drawing/2014/main" id="{8F7DD994-7FFB-6772-807B-AC3FA265EAC4}"/>
                    </a:ext>
                  </a:extLst>
                </p:cNvPr>
                <p:cNvPicPr/>
                <p:nvPr/>
              </p:nvPicPr>
              <p:blipFill>
                <a:blip r:embed="rId613"/>
                <a:stretch>
                  <a:fillRect/>
                </a:stretch>
              </p:blipFill>
              <p:spPr>
                <a:xfrm>
                  <a:off x="8304826" y="5085320"/>
                  <a:ext cx="396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4">
              <p14:nvContentPartPr>
                <p14:cNvPr id="482" name="Input penna 481">
                  <a:extLst>
                    <a:ext uri="{FF2B5EF4-FFF2-40B4-BE49-F238E27FC236}">
                      <a16:creationId xmlns:a16="http://schemas.microsoft.com/office/drawing/2014/main" id="{F8A33C36-1FFF-A7FB-DF07-1951DF1AFB9F}"/>
                    </a:ext>
                  </a:extLst>
                </p14:cNvPr>
                <p14:cNvContentPartPr/>
                <p14:nvPr/>
              </p14:nvContentPartPr>
              <p14:xfrm>
                <a:off x="8393386" y="5043560"/>
                <a:ext cx="23400" cy="94680"/>
              </p14:xfrm>
            </p:contentPart>
          </mc:Choice>
          <mc:Fallback>
            <p:pic>
              <p:nvPicPr>
                <p:cNvPr id="482" name="Input penna 481">
                  <a:extLst>
                    <a:ext uri="{FF2B5EF4-FFF2-40B4-BE49-F238E27FC236}">
                      <a16:creationId xmlns:a16="http://schemas.microsoft.com/office/drawing/2014/main" id="{F8A33C36-1FFF-A7FB-DF07-1951DF1AFB9F}"/>
                    </a:ext>
                  </a:extLst>
                </p:cNvPr>
                <p:cNvPicPr/>
                <p:nvPr/>
              </p:nvPicPr>
              <p:blipFill>
                <a:blip r:embed="rId615"/>
                <a:stretch>
                  <a:fillRect/>
                </a:stretch>
              </p:blipFill>
              <p:spPr>
                <a:xfrm>
                  <a:off x="8385826" y="5036000"/>
                  <a:ext cx="385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6">
              <p14:nvContentPartPr>
                <p14:cNvPr id="483" name="Input penna 482">
                  <a:extLst>
                    <a:ext uri="{FF2B5EF4-FFF2-40B4-BE49-F238E27FC236}">
                      <a16:creationId xmlns:a16="http://schemas.microsoft.com/office/drawing/2014/main" id="{9A8366F3-8CBC-BB36-6494-B33B99398F2D}"/>
                    </a:ext>
                  </a:extLst>
                </p14:cNvPr>
                <p14:cNvContentPartPr/>
                <p14:nvPr/>
              </p14:nvContentPartPr>
              <p14:xfrm>
                <a:off x="8241466" y="5167400"/>
                <a:ext cx="272520" cy="17280"/>
              </p14:xfrm>
            </p:contentPart>
          </mc:Choice>
          <mc:Fallback>
            <p:pic>
              <p:nvPicPr>
                <p:cNvPr id="483" name="Input penna 482">
                  <a:extLst>
                    <a:ext uri="{FF2B5EF4-FFF2-40B4-BE49-F238E27FC236}">
                      <a16:creationId xmlns:a16="http://schemas.microsoft.com/office/drawing/2014/main" id="{9A8366F3-8CBC-BB36-6494-B33B99398F2D}"/>
                    </a:ext>
                  </a:extLst>
                </p:cNvPr>
                <p:cNvPicPr/>
                <p:nvPr/>
              </p:nvPicPr>
              <p:blipFill>
                <a:blip r:embed="rId617"/>
                <a:stretch>
                  <a:fillRect/>
                </a:stretch>
              </p:blipFill>
              <p:spPr>
                <a:xfrm>
                  <a:off x="8233906" y="5159840"/>
                  <a:ext cx="28764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8">
              <p14:nvContentPartPr>
                <p14:cNvPr id="484" name="Input penna 483">
                  <a:extLst>
                    <a:ext uri="{FF2B5EF4-FFF2-40B4-BE49-F238E27FC236}">
                      <a16:creationId xmlns:a16="http://schemas.microsoft.com/office/drawing/2014/main" id="{F70F7378-0FFD-D382-611A-1B11340CBDA9}"/>
                    </a:ext>
                  </a:extLst>
                </p14:cNvPr>
                <p14:cNvContentPartPr/>
                <p14:nvPr/>
              </p14:nvContentPartPr>
              <p14:xfrm>
                <a:off x="7976866" y="4983440"/>
                <a:ext cx="115920" cy="34560"/>
              </p14:xfrm>
            </p:contentPart>
          </mc:Choice>
          <mc:Fallback>
            <p:pic>
              <p:nvPicPr>
                <p:cNvPr id="484" name="Input penna 483">
                  <a:extLst>
                    <a:ext uri="{FF2B5EF4-FFF2-40B4-BE49-F238E27FC236}">
                      <a16:creationId xmlns:a16="http://schemas.microsoft.com/office/drawing/2014/main" id="{F70F7378-0FFD-D382-611A-1B11340CBDA9}"/>
                    </a:ext>
                  </a:extLst>
                </p:cNvPr>
                <p:cNvPicPr/>
                <p:nvPr/>
              </p:nvPicPr>
              <p:blipFill>
                <a:blip r:embed="rId619"/>
                <a:stretch>
                  <a:fillRect/>
                </a:stretch>
              </p:blipFill>
              <p:spPr>
                <a:xfrm>
                  <a:off x="7969306" y="4975880"/>
                  <a:ext cx="131040" cy="49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0">
            <p14:nvContentPartPr>
              <p14:cNvPr id="489" name="Input penna 488">
                <a:extLst>
                  <a:ext uri="{FF2B5EF4-FFF2-40B4-BE49-F238E27FC236}">
                    <a16:creationId xmlns:a16="http://schemas.microsoft.com/office/drawing/2014/main" id="{18F3582B-A475-D269-890E-BB24FD3B250F}"/>
                  </a:ext>
                </a:extLst>
              </p14:cNvPr>
              <p14:cNvContentPartPr/>
              <p14:nvPr/>
            </p14:nvContentPartPr>
            <p14:xfrm>
              <a:off x="3577336" y="5450360"/>
              <a:ext cx="495360" cy="95400"/>
            </p14:xfrm>
          </p:contentPart>
        </mc:Choice>
        <mc:Fallback>
          <p:pic>
            <p:nvPicPr>
              <p:cNvPr id="489" name="Input penna 488">
                <a:extLst>
                  <a:ext uri="{FF2B5EF4-FFF2-40B4-BE49-F238E27FC236}">
                    <a16:creationId xmlns:a16="http://schemas.microsoft.com/office/drawing/2014/main" id="{18F3582B-A475-D269-890E-BB24FD3B250F}"/>
                  </a:ext>
                </a:extLst>
              </p:cNvPr>
              <p:cNvPicPr/>
              <p:nvPr/>
            </p:nvPicPr>
            <p:blipFill>
              <a:blip r:embed="rId621"/>
              <a:stretch>
                <a:fillRect/>
              </a:stretch>
            </p:blipFill>
            <p:spPr>
              <a:xfrm>
                <a:off x="3569776" y="5443160"/>
                <a:ext cx="510480" cy="110160"/>
              </a:xfrm>
              <a:prstGeom prst="rect">
                <a:avLst/>
              </a:prstGeom>
            </p:spPr>
          </p:pic>
        </mc:Fallback>
      </mc:AlternateContent>
      <p:grpSp>
        <p:nvGrpSpPr>
          <p:cNvPr id="501" name="Gruppo 500">
            <a:extLst>
              <a:ext uri="{FF2B5EF4-FFF2-40B4-BE49-F238E27FC236}">
                <a16:creationId xmlns:a16="http://schemas.microsoft.com/office/drawing/2014/main" id="{7715C530-C56C-3C59-4F13-A2A5DF01F1DD}"/>
              </a:ext>
            </a:extLst>
          </p:cNvPr>
          <p:cNvGrpSpPr/>
          <p:nvPr/>
        </p:nvGrpSpPr>
        <p:grpSpPr>
          <a:xfrm>
            <a:off x="3017536" y="5693360"/>
            <a:ext cx="1265040" cy="351720"/>
            <a:chOff x="3017536" y="5693360"/>
            <a:chExt cx="1265040" cy="351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2">
              <p14:nvContentPartPr>
                <p14:cNvPr id="490" name="Input penna 489">
                  <a:extLst>
                    <a:ext uri="{FF2B5EF4-FFF2-40B4-BE49-F238E27FC236}">
                      <a16:creationId xmlns:a16="http://schemas.microsoft.com/office/drawing/2014/main" id="{18E8A187-80B9-6AD7-4C2A-6A0DDA8230D0}"/>
                    </a:ext>
                  </a:extLst>
                </p14:cNvPr>
                <p14:cNvContentPartPr/>
                <p14:nvPr/>
              </p14:nvContentPartPr>
              <p14:xfrm>
                <a:off x="3017536" y="5693360"/>
                <a:ext cx="140400" cy="351720"/>
              </p14:xfrm>
            </p:contentPart>
          </mc:Choice>
          <mc:Fallback>
            <p:pic>
              <p:nvPicPr>
                <p:cNvPr id="490" name="Input penna 489">
                  <a:extLst>
                    <a:ext uri="{FF2B5EF4-FFF2-40B4-BE49-F238E27FC236}">
                      <a16:creationId xmlns:a16="http://schemas.microsoft.com/office/drawing/2014/main" id="{18E8A187-80B9-6AD7-4C2A-6A0DDA8230D0}"/>
                    </a:ext>
                  </a:extLst>
                </p:cNvPr>
                <p:cNvPicPr/>
                <p:nvPr/>
              </p:nvPicPr>
              <p:blipFill>
                <a:blip r:embed="rId623"/>
                <a:stretch>
                  <a:fillRect/>
                </a:stretch>
              </p:blipFill>
              <p:spPr>
                <a:xfrm>
                  <a:off x="3009976" y="5685800"/>
                  <a:ext cx="15552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4">
              <p14:nvContentPartPr>
                <p14:cNvPr id="491" name="Input penna 490">
                  <a:extLst>
                    <a:ext uri="{FF2B5EF4-FFF2-40B4-BE49-F238E27FC236}">
                      <a16:creationId xmlns:a16="http://schemas.microsoft.com/office/drawing/2014/main" id="{2E556AA8-4AA7-BD5A-5D99-BCA40838E862}"/>
                    </a:ext>
                  </a:extLst>
                </p14:cNvPr>
                <p14:cNvContentPartPr/>
                <p14:nvPr/>
              </p14:nvContentPartPr>
              <p14:xfrm>
                <a:off x="3215176" y="5752760"/>
                <a:ext cx="36000" cy="249840"/>
              </p14:xfrm>
            </p:contentPart>
          </mc:Choice>
          <mc:Fallback>
            <p:pic>
              <p:nvPicPr>
                <p:cNvPr id="491" name="Input penna 490">
                  <a:extLst>
                    <a:ext uri="{FF2B5EF4-FFF2-40B4-BE49-F238E27FC236}">
                      <a16:creationId xmlns:a16="http://schemas.microsoft.com/office/drawing/2014/main" id="{2E556AA8-4AA7-BD5A-5D99-BCA40838E862}"/>
                    </a:ext>
                  </a:extLst>
                </p:cNvPr>
                <p:cNvPicPr/>
                <p:nvPr/>
              </p:nvPicPr>
              <p:blipFill>
                <a:blip r:embed="rId625"/>
                <a:stretch>
                  <a:fillRect/>
                </a:stretch>
              </p:blipFill>
              <p:spPr>
                <a:xfrm>
                  <a:off x="3207616" y="5745200"/>
                  <a:ext cx="511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6">
              <p14:nvContentPartPr>
                <p14:cNvPr id="492" name="Input penna 491">
                  <a:extLst>
                    <a:ext uri="{FF2B5EF4-FFF2-40B4-BE49-F238E27FC236}">
                      <a16:creationId xmlns:a16="http://schemas.microsoft.com/office/drawing/2014/main" id="{4B5E8B0E-293B-4DAD-30BA-922B49B4C2CE}"/>
                    </a:ext>
                  </a:extLst>
                </p14:cNvPr>
                <p14:cNvContentPartPr/>
                <p14:nvPr/>
              </p14:nvContentPartPr>
              <p14:xfrm>
                <a:off x="3306256" y="5810720"/>
                <a:ext cx="134280" cy="181440"/>
              </p14:xfrm>
            </p:contentPart>
          </mc:Choice>
          <mc:Fallback>
            <p:pic>
              <p:nvPicPr>
                <p:cNvPr id="492" name="Input penna 491">
                  <a:extLst>
                    <a:ext uri="{FF2B5EF4-FFF2-40B4-BE49-F238E27FC236}">
                      <a16:creationId xmlns:a16="http://schemas.microsoft.com/office/drawing/2014/main" id="{4B5E8B0E-293B-4DAD-30BA-922B49B4C2CE}"/>
                    </a:ext>
                  </a:extLst>
                </p:cNvPr>
                <p:cNvPicPr/>
                <p:nvPr/>
              </p:nvPicPr>
              <p:blipFill>
                <a:blip r:embed="rId627"/>
                <a:stretch>
                  <a:fillRect/>
                </a:stretch>
              </p:blipFill>
              <p:spPr>
                <a:xfrm>
                  <a:off x="3298696" y="5803160"/>
                  <a:ext cx="1494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8">
              <p14:nvContentPartPr>
                <p14:cNvPr id="493" name="Input penna 492">
                  <a:extLst>
                    <a:ext uri="{FF2B5EF4-FFF2-40B4-BE49-F238E27FC236}">
                      <a16:creationId xmlns:a16="http://schemas.microsoft.com/office/drawing/2014/main" id="{C641B90A-F077-1744-F082-E8FA4E50E907}"/>
                    </a:ext>
                  </a:extLst>
                </p14:cNvPr>
                <p14:cNvContentPartPr/>
                <p14:nvPr/>
              </p14:nvContentPartPr>
              <p14:xfrm>
                <a:off x="3471496" y="5811800"/>
                <a:ext cx="165240" cy="179640"/>
              </p14:xfrm>
            </p:contentPart>
          </mc:Choice>
          <mc:Fallback>
            <p:pic>
              <p:nvPicPr>
                <p:cNvPr id="493" name="Input penna 492">
                  <a:extLst>
                    <a:ext uri="{FF2B5EF4-FFF2-40B4-BE49-F238E27FC236}">
                      <a16:creationId xmlns:a16="http://schemas.microsoft.com/office/drawing/2014/main" id="{C641B90A-F077-1744-F082-E8FA4E50E907}"/>
                    </a:ext>
                  </a:extLst>
                </p:cNvPr>
                <p:cNvPicPr/>
                <p:nvPr/>
              </p:nvPicPr>
              <p:blipFill>
                <a:blip r:embed="rId629"/>
                <a:stretch>
                  <a:fillRect/>
                </a:stretch>
              </p:blipFill>
              <p:spPr>
                <a:xfrm>
                  <a:off x="3463936" y="5804240"/>
                  <a:ext cx="180000" cy="19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0">
              <p14:nvContentPartPr>
                <p14:cNvPr id="494" name="Input penna 493">
                  <a:extLst>
                    <a:ext uri="{FF2B5EF4-FFF2-40B4-BE49-F238E27FC236}">
                      <a16:creationId xmlns:a16="http://schemas.microsoft.com/office/drawing/2014/main" id="{F2BF5A81-F257-C757-4325-0FA78D645EF8}"/>
                    </a:ext>
                  </a:extLst>
                </p14:cNvPr>
                <p14:cNvContentPartPr/>
                <p14:nvPr/>
              </p14:nvContentPartPr>
              <p14:xfrm>
                <a:off x="3672016" y="5796680"/>
                <a:ext cx="18720" cy="157320"/>
              </p14:xfrm>
            </p:contentPart>
          </mc:Choice>
          <mc:Fallback>
            <p:pic>
              <p:nvPicPr>
                <p:cNvPr id="494" name="Input penna 493">
                  <a:extLst>
                    <a:ext uri="{FF2B5EF4-FFF2-40B4-BE49-F238E27FC236}">
                      <a16:creationId xmlns:a16="http://schemas.microsoft.com/office/drawing/2014/main" id="{F2BF5A81-F257-C757-4325-0FA78D645EF8}"/>
                    </a:ext>
                  </a:extLst>
                </p:cNvPr>
                <p:cNvPicPr/>
                <p:nvPr/>
              </p:nvPicPr>
              <p:blipFill>
                <a:blip r:embed="rId631"/>
                <a:stretch>
                  <a:fillRect/>
                </a:stretch>
              </p:blipFill>
              <p:spPr>
                <a:xfrm>
                  <a:off x="3664456" y="5789120"/>
                  <a:ext cx="33840" cy="17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2">
              <p14:nvContentPartPr>
                <p14:cNvPr id="495" name="Input penna 494">
                  <a:extLst>
                    <a:ext uri="{FF2B5EF4-FFF2-40B4-BE49-F238E27FC236}">
                      <a16:creationId xmlns:a16="http://schemas.microsoft.com/office/drawing/2014/main" id="{ED20B4C7-510F-D064-23EA-CA5F26B03CEC}"/>
                    </a:ext>
                  </a:extLst>
                </p14:cNvPr>
                <p14:cNvContentPartPr/>
                <p14:nvPr/>
              </p14:nvContentPartPr>
              <p14:xfrm>
                <a:off x="3755896" y="5823320"/>
                <a:ext cx="89280" cy="138240"/>
              </p14:xfrm>
            </p:contentPart>
          </mc:Choice>
          <mc:Fallback>
            <p:pic>
              <p:nvPicPr>
                <p:cNvPr id="495" name="Input penna 494">
                  <a:extLst>
                    <a:ext uri="{FF2B5EF4-FFF2-40B4-BE49-F238E27FC236}">
                      <a16:creationId xmlns:a16="http://schemas.microsoft.com/office/drawing/2014/main" id="{ED20B4C7-510F-D064-23EA-CA5F26B03CEC}"/>
                    </a:ext>
                  </a:extLst>
                </p:cNvPr>
                <p:cNvPicPr/>
                <p:nvPr/>
              </p:nvPicPr>
              <p:blipFill>
                <a:blip r:embed="rId633"/>
                <a:stretch>
                  <a:fillRect/>
                </a:stretch>
              </p:blipFill>
              <p:spPr>
                <a:xfrm>
                  <a:off x="3748336" y="5815760"/>
                  <a:ext cx="1044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4">
              <p14:nvContentPartPr>
                <p14:cNvPr id="496" name="Input penna 495">
                  <a:extLst>
                    <a:ext uri="{FF2B5EF4-FFF2-40B4-BE49-F238E27FC236}">
                      <a16:creationId xmlns:a16="http://schemas.microsoft.com/office/drawing/2014/main" id="{0A646B8D-260F-7C87-48BB-36E48980697B}"/>
                    </a:ext>
                  </a:extLst>
                </p14:cNvPr>
                <p14:cNvContentPartPr/>
                <p14:nvPr/>
              </p14:nvContentPartPr>
              <p14:xfrm>
                <a:off x="3919336" y="5799920"/>
                <a:ext cx="115920" cy="142200"/>
              </p14:xfrm>
            </p:contentPart>
          </mc:Choice>
          <mc:Fallback>
            <p:pic>
              <p:nvPicPr>
                <p:cNvPr id="496" name="Input penna 495">
                  <a:extLst>
                    <a:ext uri="{FF2B5EF4-FFF2-40B4-BE49-F238E27FC236}">
                      <a16:creationId xmlns:a16="http://schemas.microsoft.com/office/drawing/2014/main" id="{0A646B8D-260F-7C87-48BB-36E48980697B}"/>
                    </a:ext>
                  </a:extLst>
                </p:cNvPr>
                <p:cNvPicPr/>
                <p:nvPr/>
              </p:nvPicPr>
              <p:blipFill>
                <a:blip r:embed="rId635"/>
                <a:stretch>
                  <a:fillRect/>
                </a:stretch>
              </p:blipFill>
              <p:spPr>
                <a:xfrm>
                  <a:off x="3911776" y="5792360"/>
                  <a:ext cx="13104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6">
              <p14:nvContentPartPr>
                <p14:cNvPr id="497" name="Input penna 496">
                  <a:extLst>
                    <a:ext uri="{FF2B5EF4-FFF2-40B4-BE49-F238E27FC236}">
                      <a16:creationId xmlns:a16="http://schemas.microsoft.com/office/drawing/2014/main" id="{86497EFB-F47B-C5B6-2289-F497591F7802}"/>
                    </a:ext>
                  </a:extLst>
                </p14:cNvPr>
                <p14:cNvContentPartPr/>
                <p14:nvPr/>
              </p14:nvContentPartPr>
              <p14:xfrm>
                <a:off x="4053976" y="5792000"/>
                <a:ext cx="127080" cy="196560"/>
              </p14:xfrm>
            </p:contentPart>
          </mc:Choice>
          <mc:Fallback>
            <p:pic>
              <p:nvPicPr>
                <p:cNvPr id="497" name="Input penna 496">
                  <a:extLst>
                    <a:ext uri="{FF2B5EF4-FFF2-40B4-BE49-F238E27FC236}">
                      <a16:creationId xmlns:a16="http://schemas.microsoft.com/office/drawing/2014/main" id="{86497EFB-F47B-C5B6-2289-F497591F7802}"/>
                    </a:ext>
                  </a:extLst>
                </p:cNvPr>
                <p:cNvPicPr/>
                <p:nvPr/>
              </p:nvPicPr>
              <p:blipFill>
                <a:blip r:embed="rId637"/>
                <a:stretch>
                  <a:fillRect/>
                </a:stretch>
              </p:blipFill>
              <p:spPr>
                <a:xfrm>
                  <a:off x="4046416" y="5784440"/>
                  <a:ext cx="14184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8">
              <p14:nvContentPartPr>
                <p14:cNvPr id="498" name="Input penna 497">
                  <a:extLst>
                    <a:ext uri="{FF2B5EF4-FFF2-40B4-BE49-F238E27FC236}">
                      <a16:creationId xmlns:a16="http://schemas.microsoft.com/office/drawing/2014/main" id="{E5C994A0-8892-7D89-73DA-9B5474950DED}"/>
                    </a:ext>
                  </a:extLst>
                </p14:cNvPr>
                <p14:cNvContentPartPr/>
                <p14:nvPr/>
              </p14:nvContentPartPr>
              <p14:xfrm>
                <a:off x="4154416" y="5870120"/>
                <a:ext cx="33840" cy="31680"/>
              </p14:xfrm>
            </p:contentPart>
          </mc:Choice>
          <mc:Fallback>
            <p:pic>
              <p:nvPicPr>
                <p:cNvPr id="498" name="Input penna 497">
                  <a:extLst>
                    <a:ext uri="{FF2B5EF4-FFF2-40B4-BE49-F238E27FC236}">
                      <a16:creationId xmlns:a16="http://schemas.microsoft.com/office/drawing/2014/main" id="{E5C994A0-8892-7D89-73DA-9B5474950DED}"/>
                    </a:ext>
                  </a:extLst>
                </p:cNvPr>
                <p:cNvPicPr/>
                <p:nvPr/>
              </p:nvPicPr>
              <p:blipFill>
                <a:blip r:embed="rId639"/>
                <a:stretch>
                  <a:fillRect/>
                </a:stretch>
              </p:blipFill>
              <p:spPr>
                <a:xfrm>
                  <a:off x="4147216" y="5862560"/>
                  <a:ext cx="4896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0">
              <p14:nvContentPartPr>
                <p14:cNvPr id="499" name="Input penna 498">
                  <a:extLst>
                    <a:ext uri="{FF2B5EF4-FFF2-40B4-BE49-F238E27FC236}">
                      <a16:creationId xmlns:a16="http://schemas.microsoft.com/office/drawing/2014/main" id="{BB6A2331-AE10-C9D9-FBED-02C45A7E7B4D}"/>
                    </a:ext>
                  </a:extLst>
                </p14:cNvPr>
                <p14:cNvContentPartPr/>
                <p14:nvPr/>
              </p14:nvContentPartPr>
              <p14:xfrm>
                <a:off x="4140016" y="5739800"/>
                <a:ext cx="142560" cy="12960"/>
              </p14:xfrm>
            </p:contentPart>
          </mc:Choice>
          <mc:Fallback>
            <p:pic>
              <p:nvPicPr>
                <p:cNvPr id="499" name="Input penna 498">
                  <a:extLst>
                    <a:ext uri="{FF2B5EF4-FFF2-40B4-BE49-F238E27FC236}">
                      <a16:creationId xmlns:a16="http://schemas.microsoft.com/office/drawing/2014/main" id="{BB6A2331-AE10-C9D9-FBED-02C45A7E7B4D}"/>
                    </a:ext>
                  </a:extLst>
                </p:cNvPr>
                <p:cNvPicPr/>
                <p:nvPr/>
              </p:nvPicPr>
              <p:blipFill>
                <a:blip r:embed="rId641"/>
                <a:stretch>
                  <a:fillRect/>
                </a:stretch>
              </p:blipFill>
              <p:spPr>
                <a:xfrm>
                  <a:off x="4132456" y="5732240"/>
                  <a:ext cx="157680" cy="2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9" name="Gruppo 518">
            <a:extLst>
              <a:ext uri="{FF2B5EF4-FFF2-40B4-BE49-F238E27FC236}">
                <a16:creationId xmlns:a16="http://schemas.microsoft.com/office/drawing/2014/main" id="{5B6B83AE-E429-DB80-9707-7E6CBF6B560F}"/>
              </a:ext>
            </a:extLst>
          </p:cNvPr>
          <p:cNvGrpSpPr/>
          <p:nvPr/>
        </p:nvGrpSpPr>
        <p:grpSpPr>
          <a:xfrm>
            <a:off x="4744478" y="5254068"/>
            <a:ext cx="168120" cy="408600"/>
            <a:chOff x="4744478" y="5254068"/>
            <a:chExt cx="168120" cy="40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42">
              <p14:nvContentPartPr>
                <p14:cNvPr id="502" name="Input penna 501">
                  <a:extLst>
                    <a:ext uri="{FF2B5EF4-FFF2-40B4-BE49-F238E27FC236}">
                      <a16:creationId xmlns:a16="http://schemas.microsoft.com/office/drawing/2014/main" id="{B8EF3698-65DC-DDEB-F32A-5A2D847F0AD5}"/>
                    </a:ext>
                  </a:extLst>
                </p14:cNvPr>
                <p14:cNvContentPartPr/>
                <p14:nvPr/>
              </p14:nvContentPartPr>
              <p14:xfrm>
                <a:off x="4744478" y="5277108"/>
                <a:ext cx="43200" cy="119880"/>
              </p14:xfrm>
            </p:contentPart>
          </mc:Choice>
          <mc:Fallback>
            <p:pic>
              <p:nvPicPr>
                <p:cNvPr id="502" name="Input penna 501">
                  <a:extLst>
                    <a:ext uri="{FF2B5EF4-FFF2-40B4-BE49-F238E27FC236}">
                      <a16:creationId xmlns:a16="http://schemas.microsoft.com/office/drawing/2014/main" id="{B8EF3698-65DC-DDEB-F32A-5A2D847F0AD5}"/>
                    </a:ext>
                  </a:extLst>
                </p:cNvPr>
                <p:cNvPicPr/>
                <p:nvPr/>
              </p:nvPicPr>
              <p:blipFill>
                <a:blip r:embed="rId643"/>
                <a:stretch>
                  <a:fillRect/>
                </a:stretch>
              </p:blipFill>
              <p:spPr>
                <a:xfrm>
                  <a:off x="4736918" y="5269548"/>
                  <a:ext cx="583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4">
              <p14:nvContentPartPr>
                <p14:cNvPr id="503" name="Input penna 502">
                  <a:extLst>
                    <a:ext uri="{FF2B5EF4-FFF2-40B4-BE49-F238E27FC236}">
                      <a16:creationId xmlns:a16="http://schemas.microsoft.com/office/drawing/2014/main" id="{947371C3-BB63-3910-977B-3E3DB7F51830}"/>
                    </a:ext>
                  </a:extLst>
                </p14:cNvPr>
                <p14:cNvContentPartPr/>
                <p14:nvPr/>
              </p14:nvContentPartPr>
              <p14:xfrm>
                <a:off x="4758158" y="5254068"/>
                <a:ext cx="150840" cy="158040"/>
              </p14:xfrm>
            </p:contentPart>
          </mc:Choice>
          <mc:Fallback>
            <p:pic>
              <p:nvPicPr>
                <p:cNvPr id="503" name="Input penna 502">
                  <a:extLst>
                    <a:ext uri="{FF2B5EF4-FFF2-40B4-BE49-F238E27FC236}">
                      <a16:creationId xmlns:a16="http://schemas.microsoft.com/office/drawing/2014/main" id="{947371C3-BB63-3910-977B-3E3DB7F51830}"/>
                    </a:ext>
                  </a:extLst>
                </p:cNvPr>
                <p:cNvPicPr/>
                <p:nvPr/>
              </p:nvPicPr>
              <p:blipFill>
                <a:blip r:embed="rId645"/>
                <a:stretch>
                  <a:fillRect/>
                </a:stretch>
              </p:blipFill>
              <p:spPr>
                <a:xfrm>
                  <a:off x="4750598" y="5246508"/>
                  <a:ext cx="1656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6">
              <p14:nvContentPartPr>
                <p14:cNvPr id="504" name="Input penna 503">
                  <a:extLst>
                    <a:ext uri="{FF2B5EF4-FFF2-40B4-BE49-F238E27FC236}">
                      <a16:creationId xmlns:a16="http://schemas.microsoft.com/office/drawing/2014/main" id="{2A1CAE1D-5848-E9D6-7F6A-B8AADE22C6E1}"/>
                    </a:ext>
                  </a:extLst>
                </p14:cNvPr>
                <p14:cNvContentPartPr/>
                <p14:nvPr/>
              </p14:nvContentPartPr>
              <p14:xfrm>
                <a:off x="4827998" y="5390148"/>
                <a:ext cx="11880" cy="54360"/>
              </p14:xfrm>
            </p:contentPart>
          </mc:Choice>
          <mc:Fallback>
            <p:pic>
              <p:nvPicPr>
                <p:cNvPr id="504" name="Input penna 503">
                  <a:extLst>
                    <a:ext uri="{FF2B5EF4-FFF2-40B4-BE49-F238E27FC236}">
                      <a16:creationId xmlns:a16="http://schemas.microsoft.com/office/drawing/2014/main" id="{2A1CAE1D-5848-E9D6-7F6A-B8AADE22C6E1}"/>
                    </a:ext>
                  </a:extLst>
                </p:cNvPr>
                <p:cNvPicPr/>
                <p:nvPr/>
              </p:nvPicPr>
              <p:blipFill>
                <a:blip r:embed="rId647"/>
                <a:stretch>
                  <a:fillRect/>
                </a:stretch>
              </p:blipFill>
              <p:spPr>
                <a:xfrm>
                  <a:off x="4820438" y="5382588"/>
                  <a:ext cx="2700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8">
              <p14:nvContentPartPr>
                <p14:cNvPr id="505" name="Input penna 504">
                  <a:extLst>
                    <a:ext uri="{FF2B5EF4-FFF2-40B4-BE49-F238E27FC236}">
                      <a16:creationId xmlns:a16="http://schemas.microsoft.com/office/drawing/2014/main" id="{FA9A2ADC-8FC9-1852-E7A4-9C8F88A96A13}"/>
                    </a:ext>
                  </a:extLst>
                </p14:cNvPr>
                <p14:cNvContentPartPr/>
                <p14:nvPr/>
              </p14:nvContentPartPr>
              <p14:xfrm>
                <a:off x="4763918" y="5423268"/>
                <a:ext cx="123480" cy="48600"/>
              </p14:xfrm>
            </p:contentPart>
          </mc:Choice>
          <mc:Fallback>
            <p:pic>
              <p:nvPicPr>
                <p:cNvPr id="505" name="Input penna 504">
                  <a:extLst>
                    <a:ext uri="{FF2B5EF4-FFF2-40B4-BE49-F238E27FC236}">
                      <a16:creationId xmlns:a16="http://schemas.microsoft.com/office/drawing/2014/main" id="{FA9A2ADC-8FC9-1852-E7A4-9C8F88A96A13}"/>
                    </a:ext>
                  </a:extLst>
                </p:cNvPr>
                <p:cNvPicPr/>
                <p:nvPr/>
              </p:nvPicPr>
              <p:blipFill>
                <a:blip r:embed="rId649"/>
                <a:stretch>
                  <a:fillRect/>
                </a:stretch>
              </p:blipFill>
              <p:spPr>
                <a:xfrm>
                  <a:off x="4756358" y="5415708"/>
                  <a:ext cx="13860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0">
              <p14:nvContentPartPr>
                <p14:cNvPr id="506" name="Input penna 505">
                  <a:extLst>
                    <a:ext uri="{FF2B5EF4-FFF2-40B4-BE49-F238E27FC236}">
                      <a16:creationId xmlns:a16="http://schemas.microsoft.com/office/drawing/2014/main" id="{365B1C3E-E16A-C59A-6EBC-91822467AF6B}"/>
                    </a:ext>
                  </a:extLst>
                </p14:cNvPr>
                <p14:cNvContentPartPr/>
                <p14:nvPr/>
              </p14:nvContentPartPr>
              <p14:xfrm>
                <a:off x="4768958" y="5490948"/>
                <a:ext cx="76320" cy="171720"/>
              </p14:xfrm>
            </p:contentPart>
          </mc:Choice>
          <mc:Fallback>
            <p:pic>
              <p:nvPicPr>
                <p:cNvPr id="506" name="Input penna 505">
                  <a:extLst>
                    <a:ext uri="{FF2B5EF4-FFF2-40B4-BE49-F238E27FC236}">
                      <a16:creationId xmlns:a16="http://schemas.microsoft.com/office/drawing/2014/main" id="{365B1C3E-E16A-C59A-6EBC-91822467AF6B}"/>
                    </a:ext>
                  </a:extLst>
                </p:cNvPr>
                <p:cNvPicPr/>
                <p:nvPr/>
              </p:nvPicPr>
              <p:blipFill>
                <a:blip r:embed="rId651"/>
                <a:stretch>
                  <a:fillRect/>
                </a:stretch>
              </p:blipFill>
              <p:spPr>
                <a:xfrm>
                  <a:off x="4761398" y="5483388"/>
                  <a:ext cx="9144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2">
              <p14:nvContentPartPr>
                <p14:cNvPr id="507" name="Input penna 506">
                  <a:extLst>
                    <a:ext uri="{FF2B5EF4-FFF2-40B4-BE49-F238E27FC236}">
                      <a16:creationId xmlns:a16="http://schemas.microsoft.com/office/drawing/2014/main" id="{2E91B205-AF0F-19D6-C16E-E9AB88124913}"/>
                    </a:ext>
                  </a:extLst>
                </p14:cNvPr>
                <p14:cNvContentPartPr/>
                <p14:nvPr/>
              </p14:nvContentPartPr>
              <p14:xfrm>
                <a:off x="4792718" y="5492748"/>
                <a:ext cx="119880" cy="129240"/>
              </p14:xfrm>
            </p:contentPart>
          </mc:Choice>
          <mc:Fallback>
            <p:pic>
              <p:nvPicPr>
                <p:cNvPr id="507" name="Input penna 506">
                  <a:extLst>
                    <a:ext uri="{FF2B5EF4-FFF2-40B4-BE49-F238E27FC236}">
                      <a16:creationId xmlns:a16="http://schemas.microsoft.com/office/drawing/2014/main" id="{2E91B205-AF0F-19D6-C16E-E9AB88124913}"/>
                    </a:ext>
                  </a:extLst>
                </p:cNvPr>
                <p:cNvPicPr/>
                <p:nvPr/>
              </p:nvPicPr>
              <p:blipFill>
                <a:blip r:embed="rId653"/>
                <a:stretch>
                  <a:fillRect/>
                </a:stretch>
              </p:blipFill>
              <p:spPr>
                <a:xfrm>
                  <a:off x="4785518" y="5485188"/>
                  <a:ext cx="1350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7" name="Gruppo 516">
            <a:extLst>
              <a:ext uri="{FF2B5EF4-FFF2-40B4-BE49-F238E27FC236}">
                <a16:creationId xmlns:a16="http://schemas.microsoft.com/office/drawing/2014/main" id="{D29B50DA-B6DC-AFCB-08F0-157DDD880BEE}"/>
              </a:ext>
            </a:extLst>
          </p:cNvPr>
          <p:cNvGrpSpPr/>
          <p:nvPr/>
        </p:nvGrpSpPr>
        <p:grpSpPr>
          <a:xfrm>
            <a:off x="5073878" y="5222388"/>
            <a:ext cx="857880" cy="488880"/>
            <a:chOff x="5073878" y="5222388"/>
            <a:chExt cx="857880" cy="48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54">
              <p14:nvContentPartPr>
                <p14:cNvPr id="508" name="Input penna 507">
                  <a:extLst>
                    <a:ext uri="{FF2B5EF4-FFF2-40B4-BE49-F238E27FC236}">
                      <a16:creationId xmlns:a16="http://schemas.microsoft.com/office/drawing/2014/main" id="{4BBC8AC0-7B83-FA42-ABEF-CAB3DF2E2666}"/>
                    </a:ext>
                  </a:extLst>
                </p14:cNvPr>
                <p14:cNvContentPartPr/>
                <p14:nvPr/>
              </p14:nvContentPartPr>
              <p14:xfrm>
                <a:off x="5073878" y="5287188"/>
                <a:ext cx="148320" cy="216720"/>
              </p14:xfrm>
            </p:contentPart>
          </mc:Choice>
          <mc:Fallback>
            <p:pic>
              <p:nvPicPr>
                <p:cNvPr id="508" name="Input penna 507">
                  <a:extLst>
                    <a:ext uri="{FF2B5EF4-FFF2-40B4-BE49-F238E27FC236}">
                      <a16:creationId xmlns:a16="http://schemas.microsoft.com/office/drawing/2014/main" id="{4BBC8AC0-7B83-FA42-ABEF-CAB3DF2E2666}"/>
                    </a:ext>
                  </a:extLst>
                </p:cNvPr>
                <p:cNvPicPr/>
                <p:nvPr/>
              </p:nvPicPr>
              <p:blipFill>
                <a:blip r:embed="rId655"/>
                <a:stretch>
                  <a:fillRect/>
                </a:stretch>
              </p:blipFill>
              <p:spPr>
                <a:xfrm>
                  <a:off x="5066318" y="5279628"/>
                  <a:ext cx="1634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6">
              <p14:nvContentPartPr>
                <p14:cNvPr id="509" name="Input penna 508">
                  <a:extLst>
                    <a:ext uri="{FF2B5EF4-FFF2-40B4-BE49-F238E27FC236}">
                      <a16:creationId xmlns:a16="http://schemas.microsoft.com/office/drawing/2014/main" id="{5C27C419-26F2-AFC2-4657-EE127AFA99D3}"/>
                    </a:ext>
                  </a:extLst>
                </p14:cNvPr>
                <p14:cNvContentPartPr/>
                <p14:nvPr/>
              </p14:nvContentPartPr>
              <p14:xfrm>
                <a:off x="5248478" y="5357388"/>
                <a:ext cx="23400" cy="118800"/>
              </p14:xfrm>
            </p:contentPart>
          </mc:Choice>
          <mc:Fallback>
            <p:pic>
              <p:nvPicPr>
                <p:cNvPr id="509" name="Input penna 508">
                  <a:extLst>
                    <a:ext uri="{FF2B5EF4-FFF2-40B4-BE49-F238E27FC236}">
                      <a16:creationId xmlns:a16="http://schemas.microsoft.com/office/drawing/2014/main" id="{5C27C419-26F2-AFC2-4657-EE127AFA99D3}"/>
                    </a:ext>
                  </a:extLst>
                </p:cNvPr>
                <p:cNvPicPr/>
                <p:nvPr/>
              </p:nvPicPr>
              <p:blipFill>
                <a:blip r:embed="rId657"/>
                <a:stretch>
                  <a:fillRect/>
                </a:stretch>
              </p:blipFill>
              <p:spPr>
                <a:xfrm>
                  <a:off x="5240918" y="5349828"/>
                  <a:ext cx="3852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8">
              <p14:nvContentPartPr>
                <p14:cNvPr id="510" name="Input penna 509">
                  <a:extLst>
                    <a:ext uri="{FF2B5EF4-FFF2-40B4-BE49-F238E27FC236}">
                      <a16:creationId xmlns:a16="http://schemas.microsoft.com/office/drawing/2014/main" id="{562D698E-3E1E-4203-2B1A-79D7FD1AAAB5}"/>
                    </a:ext>
                  </a:extLst>
                </p14:cNvPr>
                <p14:cNvContentPartPr/>
                <p14:nvPr/>
              </p14:nvContentPartPr>
              <p14:xfrm>
                <a:off x="5257118" y="5416428"/>
                <a:ext cx="102240" cy="31680"/>
              </p14:xfrm>
            </p:contentPart>
          </mc:Choice>
          <mc:Fallback>
            <p:pic>
              <p:nvPicPr>
                <p:cNvPr id="510" name="Input penna 509">
                  <a:extLst>
                    <a:ext uri="{FF2B5EF4-FFF2-40B4-BE49-F238E27FC236}">
                      <a16:creationId xmlns:a16="http://schemas.microsoft.com/office/drawing/2014/main" id="{562D698E-3E1E-4203-2B1A-79D7FD1AAAB5}"/>
                    </a:ext>
                  </a:extLst>
                </p:cNvPr>
                <p:cNvPicPr/>
                <p:nvPr/>
              </p:nvPicPr>
              <p:blipFill>
                <a:blip r:embed="rId659"/>
                <a:stretch>
                  <a:fillRect/>
                </a:stretch>
              </p:blipFill>
              <p:spPr>
                <a:xfrm>
                  <a:off x="5249558" y="5408868"/>
                  <a:ext cx="11700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0">
              <p14:nvContentPartPr>
                <p14:cNvPr id="511" name="Input penna 510">
                  <a:extLst>
                    <a:ext uri="{FF2B5EF4-FFF2-40B4-BE49-F238E27FC236}">
                      <a16:creationId xmlns:a16="http://schemas.microsoft.com/office/drawing/2014/main" id="{6E5810C4-B4EC-E3F8-3B62-E72C630D93EF}"/>
                    </a:ext>
                  </a:extLst>
                </p14:cNvPr>
                <p14:cNvContentPartPr/>
                <p14:nvPr/>
              </p14:nvContentPartPr>
              <p14:xfrm>
                <a:off x="5420918" y="5322108"/>
                <a:ext cx="119520" cy="104400"/>
              </p14:xfrm>
            </p:contentPart>
          </mc:Choice>
          <mc:Fallback>
            <p:pic>
              <p:nvPicPr>
                <p:cNvPr id="511" name="Input penna 510">
                  <a:extLst>
                    <a:ext uri="{FF2B5EF4-FFF2-40B4-BE49-F238E27FC236}">
                      <a16:creationId xmlns:a16="http://schemas.microsoft.com/office/drawing/2014/main" id="{6E5810C4-B4EC-E3F8-3B62-E72C630D93EF}"/>
                    </a:ext>
                  </a:extLst>
                </p:cNvPr>
                <p:cNvPicPr/>
                <p:nvPr/>
              </p:nvPicPr>
              <p:blipFill>
                <a:blip r:embed="rId661"/>
                <a:stretch>
                  <a:fillRect/>
                </a:stretch>
              </p:blipFill>
              <p:spPr>
                <a:xfrm>
                  <a:off x="5413358" y="5314548"/>
                  <a:ext cx="1346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2">
              <p14:nvContentPartPr>
                <p14:cNvPr id="512" name="Input penna 511">
                  <a:extLst>
                    <a:ext uri="{FF2B5EF4-FFF2-40B4-BE49-F238E27FC236}">
                      <a16:creationId xmlns:a16="http://schemas.microsoft.com/office/drawing/2014/main" id="{6A526AFE-DFDB-F622-6132-B7329D92CA8F}"/>
                    </a:ext>
                  </a:extLst>
                </p14:cNvPr>
                <p14:cNvContentPartPr/>
                <p14:nvPr/>
              </p14:nvContentPartPr>
              <p14:xfrm>
                <a:off x="5436758" y="5436948"/>
                <a:ext cx="25920" cy="137520"/>
              </p14:xfrm>
            </p:contentPart>
          </mc:Choice>
          <mc:Fallback>
            <p:pic>
              <p:nvPicPr>
                <p:cNvPr id="512" name="Input penna 511">
                  <a:extLst>
                    <a:ext uri="{FF2B5EF4-FFF2-40B4-BE49-F238E27FC236}">
                      <a16:creationId xmlns:a16="http://schemas.microsoft.com/office/drawing/2014/main" id="{6A526AFE-DFDB-F622-6132-B7329D92CA8F}"/>
                    </a:ext>
                  </a:extLst>
                </p:cNvPr>
                <p:cNvPicPr/>
                <p:nvPr/>
              </p:nvPicPr>
              <p:blipFill>
                <a:blip r:embed="rId663"/>
                <a:stretch>
                  <a:fillRect/>
                </a:stretch>
              </p:blipFill>
              <p:spPr>
                <a:xfrm>
                  <a:off x="5429198" y="5429388"/>
                  <a:ext cx="406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4">
              <p14:nvContentPartPr>
                <p14:cNvPr id="513" name="Input penna 512">
                  <a:extLst>
                    <a:ext uri="{FF2B5EF4-FFF2-40B4-BE49-F238E27FC236}">
                      <a16:creationId xmlns:a16="http://schemas.microsoft.com/office/drawing/2014/main" id="{69A65711-B6DE-1E9A-B913-1AAA76034993}"/>
                    </a:ext>
                  </a:extLst>
                </p14:cNvPr>
                <p14:cNvContentPartPr/>
                <p14:nvPr/>
              </p14:nvContentPartPr>
              <p14:xfrm>
                <a:off x="5491838" y="5504268"/>
                <a:ext cx="15120" cy="15480"/>
              </p14:xfrm>
            </p:contentPart>
          </mc:Choice>
          <mc:Fallback>
            <p:pic>
              <p:nvPicPr>
                <p:cNvPr id="513" name="Input penna 512">
                  <a:extLst>
                    <a:ext uri="{FF2B5EF4-FFF2-40B4-BE49-F238E27FC236}">
                      <a16:creationId xmlns:a16="http://schemas.microsoft.com/office/drawing/2014/main" id="{69A65711-B6DE-1E9A-B913-1AAA76034993}"/>
                    </a:ext>
                  </a:extLst>
                </p:cNvPr>
                <p:cNvPicPr/>
                <p:nvPr/>
              </p:nvPicPr>
              <p:blipFill>
                <a:blip r:embed="rId665"/>
                <a:stretch>
                  <a:fillRect/>
                </a:stretch>
              </p:blipFill>
              <p:spPr>
                <a:xfrm>
                  <a:off x="5484278" y="5496708"/>
                  <a:ext cx="3024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6">
              <p14:nvContentPartPr>
                <p14:cNvPr id="514" name="Input penna 513">
                  <a:extLst>
                    <a:ext uri="{FF2B5EF4-FFF2-40B4-BE49-F238E27FC236}">
                      <a16:creationId xmlns:a16="http://schemas.microsoft.com/office/drawing/2014/main" id="{8C8E5156-A77A-DB84-5BE3-FAB69CF46937}"/>
                    </a:ext>
                  </a:extLst>
                </p14:cNvPr>
                <p14:cNvContentPartPr/>
                <p14:nvPr/>
              </p14:nvContentPartPr>
              <p14:xfrm>
                <a:off x="5352878" y="5521188"/>
                <a:ext cx="332640" cy="81000"/>
              </p14:xfrm>
            </p:contentPart>
          </mc:Choice>
          <mc:Fallback>
            <p:pic>
              <p:nvPicPr>
                <p:cNvPr id="514" name="Input penna 513">
                  <a:extLst>
                    <a:ext uri="{FF2B5EF4-FFF2-40B4-BE49-F238E27FC236}">
                      <a16:creationId xmlns:a16="http://schemas.microsoft.com/office/drawing/2014/main" id="{8C8E5156-A77A-DB84-5BE3-FAB69CF46937}"/>
                    </a:ext>
                  </a:extLst>
                </p:cNvPr>
                <p:cNvPicPr/>
                <p:nvPr/>
              </p:nvPicPr>
              <p:blipFill>
                <a:blip r:embed="rId667"/>
                <a:stretch>
                  <a:fillRect/>
                </a:stretch>
              </p:blipFill>
              <p:spPr>
                <a:xfrm>
                  <a:off x="5345318" y="5513628"/>
                  <a:ext cx="34776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8">
              <p14:nvContentPartPr>
                <p14:cNvPr id="515" name="Input penna 514">
                  <a:extLst>
                    <a:ext uri="{FF2B5EF4-FFF2-40B4-BE49-F238E27FC236}">
                      <a16:creationId xmlns:a16="http://schemas.microsoft.com/office/drawing/2014/main" id="{563316F9-198B-9801-35BC-CA5C3A8002E1}"/>
                    </a:ext>
                  </a:extLst>
                </p14:cNvPr>
                <p14:cNvContentPartPr/>
                <p14:nvPr/>
              </p14:nvContentPartPr>
              <p14:xfrm>
                <a:off x="5753918" y="5222388"/>
                <a:ext cx="177840" cy="488880"/>
              </p14:xfrm>
            </p:contentPart>
          </mc:Choice>
          <mc:Fallback>
            <p:pic>
              <p:nvPicPr>
                <p:cNvPr id="515" name="Input penna 514">
                  <a:extLst>
                    <a:ext uri="{FF2B5EF4-FFF2-40B4-BE49-F238E27FC236}">
                      <a16:creationId xmlns:a16="http://schemas.microsoft.com/office/drawing/2014/main" id="{563316F9-198B-9801-35BC-CA5C3A8002E1}"/>
                    </a:ext>
                  </a:extLst>
                </p:cNvPr>
                <p:cNvPicPr/>
                <p:nvPr/>
              </p:nvPicPr>
              <p:blipFill>
                <a:blip r:embed="rId669"/>
                <a:stretch>
                  <a:fillRect/>
                </a:stretch>
              </p:blipFill>
              <p:spPr>
                <a:xfrm>
                  <a:off x="5746358" y="5214828"/>
                  <a:ext cx="192960" cy="503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5" name="Gruppo 544">
            <a:extLst>
              <a:ext uri="{FF2B5EF4-FFF2-40B4-BE49-F238E27FC236}">
                <a16:creationId xmlns:a16="http://schemas.microsoft.com/office/drawing/2014/main" id="{8AE875EA-041A-9E8A-F83D-925BC3C2798F}"/>
              </a:ext>
            </a:extLst>
          </p:cNvPr>
          <p:cNvGrpSpPr/>
          <p:nvPr/>
        </p:nvGrpSpPr>
        <p:grpSpPr>
          <a:xfrm>
            <a:off x="6126226" y="5337240"/>
            <a:ext cx="1661040" cy="363240"/>
            <a:chOff x="6126226" y="5337240"/>
            <a:chExt cx="1661040" cy="363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0">
              <p14:nvContentPartPr>
                <p14:cNvPr id="520" name="Input penna 519">
                  <a:extLst>
                    <a:ext uri="{FF2B5EF4-FFF2-40B4-BE49-F238E27FC236}">
                      <a16:creationId xmlns:a16="http://schemas.microsoft.com/office/drawing/2014/main" id="{E99AC3EA-3DD0-1E2C-86DB-4FF54A5A005D}"/>
                    </a:ext>
                  </a:extLst>
                </p14:cNvPr>
                <p14:cNvContentPartPr/>
                <p14:nvPr/>
              </p14:nvContentPartPr>
              <p14:xfrm>
                <a:off x="6126226" y="5357760"/>
                <a:ext cx="72000" cy="174240"/>
              </p14:xfrm>
            </p:contentPart>
          </mc:Choice>
          <mc:Fallback>
            <p:pic>
              <p:nvPicPr>
                <p:cNvPr id="520" name="Input penna 519">
                  <a:extLst>
                    <a:ext uri="{FF2B5EF4-FFF2-40B4-BE49-F238E27FC236}">
                      <a16:creationId xmlns:a16="http://schemas.microsoft.com/office/drawing/2014/main" id="{E99AC3EA-3DD0-1E2C-86DB-4FF54A5A005D}"/>
                    </a:ext>
                  </a:extLst>
                </p:cNvPr>
                <p:cNvPicPr/>
                <p:nvPr/>
              </p:nvPicPr>
              <p:blipFill>
                <a:blip r:embed="rId671"/>
                <a:stretch>
                  <a:fillRect/>
                </a:stretch>
              </p:blipFill>
              <p:spPr>
                <a:xfrm>
                  <a:off x="6118666" y="5350200"/>
                  <a:ext cx="8712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2">
              <p14:nvContentPartPr>
                <p14:cNvPr id="521" name="Input penna 520">
                  <a:extLst>
                    <a:ext uri="{FF2B5EF4-FFF2-40B4-BE49-F238E27FC236}">
                      <a16:creationId xmlns:a16="http://schemas.microsoft.com/office/drawing/2014/main" id="{BFD1A8B6-47FA-6950-329C-61B1AB6F25DB}"/>
                    </a:ext>
                  </a:extLst>
                </p14:cNvPr>
                <p14:cNvContentPartPr/>
                <p14:nvPr/>
              </p14:nvContentPartPr>
              <p14:xfrm>
                <a:off x="6277066" y="5395560"/>
                <a:ext cx="17640" cy="88920"/>
              </p14:xfrm>
            </p:contentPart>
          </mc:Choice>
          <mc:Fallback>
            <p:pic>
              <p:nvPicPr>
                <p:cNvPr id="521" name="Input penna 520">
                  <a:extLst>
                    <a:ext uri="{FF2B5EF4-FFF2-40B4-BE49-F238E27FC236}">
                      <a16:creationId xmlns:a16="http://schemas.microsoft.com/office/drawing/2014/main" id="{BFD1A8B6-47FA-6950-329C-61B1AB6F25DB}"/>
                    </a:ext>
                  </a:extLst>
                </p:cNvPr>
                <p:cNvPicPr/>
                <p:nvPr/>
              </p:nvPicPr>
              <p:blipFill>
                <a:blip r:embed="rId673"/>
                <a:stretch>
                  <a:fillRect/>
                </a:stretch>
              </p:blipFill>
              <p:spPr>
                <a:xfrm>
                  <a:off x="6269866" y="5388000"/>
                  <a:ext cx="32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4">
              <p14:nvContentPartPr>
                <p14:cNvPr id="522" name="Input penna 521">
                  <a:extLst>
                    <a:ext uri="{FF2B5EF4-FFF2-40B4-BE49-F238E27FC236}">
                      <a16:creationId xmlns:a16="http://schemas.microsoft.com/office/drawing/2014/main" id="{C9E5673B-F161-0733-B388-DE3226265C96}"/>
                    </a:ext>
                  </a:extLst>
                </p14:cNvPr>
                <p14:cNvContentPartPr/>
                <p14:nvPr/>
              </p14:nvContentPartPr>
              <p14:xfrm>
                <a:off x="6341866" y="5449200"/>
                <a:ext cx="34560" cy="12960"/>
              </p14:xfrm>
            </p:contentPart>
          </mc:Choice>
          <mc:Fallback>
            <p:pic>
              <p:nvPicPr>
                <p:cNvPr id="522" name="Input penna 521">
                  <a:extLst>
                    <a:ext uri="{FF2B5EF4-FFF2-40B4-BE49-F238E27FC236}">
                      <a16:creationId xmlns:a16="http://schemas.microsoft.com/office/drawing/2014/main" id="{C9E5673B-F161-0733-B388-DE3226265C96}"/>
                    </a:ext>
                  </a:extLst>
                </p:cNvPr>
                <p:cNvPicPr/>
                <p:nvPr/>
              </p:nvPicPr>
              <p:blipFill>
                <a:blip r:embed="rId675"/>
                <a:stretch>
                  <a:fillRect/>
                </a:stretch>
              </p:blipFill>
              <p:spPr>
                <a:xfrm>
                  <a:off x="6334306" y="5441640"/>
                  <a:ext cx="4968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6">
              <p14:nvContentPartPr>
                <p14:cNvPr id="523" name="Input penna 522">
                  <a:extLst>
                    <a:ext uri="{FF2B5EF4-FFF2-40B4-BE49-F238E27FC236}">
                      <a16:creationId xmlns:a16="http://schemas.microsoft.com/office/drawing/2014/main" id="{20CD5F4A-1BCD-6156-80C7-00F10DF86632}"/>
                    </a:ext>
                  </a:extLst>
                </p14:cNvPr>
                <p14:cNvContentPartPr/>
                <p14:nvPr/>
              </p14:nvContentPartPr>
              <p14:xfrm>
                <a:off x="6247906" y="5550720"/>
                <a:ext cx="136080" cy="91080"/>
              </p14:xfrm>
            </p:contentPart>
          </mc:Choice>
          <mc:Fallback>
            <p:pic>
              <p:nvPicPr>
                <p:cNvPr id="523" name="Input penna 522">
                  <a:extLst>
                    <a:ext uri="{FF2B5EF4-FFF2-40B4-BE49-F238E27FC236}">
                      <a16:creationId xmlns:a16="http://schemas.microsoft.com/office/drawing/2014/main" id="{20CD5F4A-1BCD-6156-80C7-00F10DF86632}"/>
                    </a:ext>
                  </a:extLst>
                </p:cNvPr>
                <p:cNvPicPr/>
                <p:nvPr/>
              </p:nvPicPr>
              <p:blipFill>
                <a:blip r:embed="rId677"/>
                <a:stretch>
                  <a:fillRect/>
                </a:stretch>
              </p:blipFill>
              <p:spPr>
                <a:xfrm>
                  <a:off x="6240346" y="5543520"/>
                  <a:ext cx="15120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8">
              <p14:nvContentPartPr>
                <p14:cNvPr id="524" name="Input penna 523">
                  <a:extLst>
                    <a:ext uri="{FF2B5EF4-FFF2-40B4-BE49-F238E27FC236}">
                      <a16:creationId xmlns:a16="http://schemas.microsoft.com/office/drawing/2014/main" id="{D011621E-65C2-ED92-E9E0-651C8911B1F2}"/>
                    </a:ext>
                  </a:extLst>
                </p14:cNvPr>
                <p14:cNvContentPartPr/>
                <p14:nvPr/>
              </p14:nvContentPartPr>
              <p14:xfrm>
                <a:off x="6540226" y="5337240"/>
                <a:ext cx="67320" cy="121320"/>
              </p14:xfrm>
            </p:contentPart>
          </mc:Choice>
          <mc:Fallback>
            <p:pic>
              <p:nvPicPr>
                <p:cNvPr id="524" name="Input penna 523">
                  <a:extLst>
                    <a:ext uri="{FF2B5EF4-FFF2-40B4-BE49-F238E27FC236}">
                      <a16:creationId xmlns:a16="http://schemas.microsoft.com/office/drawing/2014/main" id="{D011621E-65C2-ED92-E9E0-651C8911B1F2}"/>
                    </a:ext>
                  </a:extLst>
                </p:cNvPr>
                <p:cNvPicPr/>
                <p:nvPr/>
              </p:nvPicPr>
              <p:blipFill>
                <a:blip r:embed="rId679"/>
                <a:stretch>
                  <a:fillRect/>
                </a:stretch>
              </p:blipFill>
              <p:spPr>
                <a:xfrm>
                  <a:off x="6532666" y="5329680"/>
                  <a:ext cx="8244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0">
              <p14:nvContentPartPr>
                <p14:cNvPr id="525" name="Input penna 524">
                  <a:extLst>
                    <a:ext uri="{FF2B5EF4-FFF2-40B4-BE49-F238E27FC236}">
                      <a16:creationId xmlns:a16="http://schemas.microsoft.com/office/drawing/2014/main" id="{41B59731-86FC-2443-3BED-18F9AAEEADC1}"/>
                    </a:ext>
                  </a:extLst>
                </p14:cNvPr>
                <p14:cNvContentPartPr/>
                <p14:nvPr/>
              </p14:nvContentPartPr>
              <p14:xfrm>
                <a:off x="6540226" y="5434080"/>
                <a:ext cx="96840" cy="22680"/>
              </p14:xfrm>
            </p:contentPart>
          </mc:Choice>
          <mc:Fallback>
            <p:pic>
              <p:nvPicPr>
                <p:cNvPr id="525" name="Input penna 524">
                  <a:extLst>
                    <a:ext uri="{FF2B5EF4-FFF2-40B4-BE49-F238E27FC236}">
                      <a16:creationId xmlns:a16="http://schemas.microsoft.com/office/drawing/2014/main" id="{41B59731-86FC-2443-3BED-18F9AAEEADC1}"/>
                    </a:ext>
                  </a:extLst>
                </p:cNvPr>
                <p:cNvPicPr/>
                <p:nvPr/>
              </p:nvPicPr>
              <p:blipFill>
                <a:blip r:embed="rId681"/>
                <a:stretch>
                  <a:fillRect/>
                </a:stretch>
              </p:blipFill>
              <p:spPr>
                <a:xfrm>
                  <a:off x="6532666" y="5426520"/>
                  <a:ext cx="11196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2">
              <p14:nvContentPartPr>
                <p14:cNvPr id="526" name="Input penna 525">
                  <a:extLst>
                    <a:ext uri="{FF2B5EF4-FFF2-40B4-BE49-F238E27FC236}">
                      <a16:creationId xmlns:a16="http://schemas.microsoft.com/office/drawing/2014/main" id="{BEBFA21F-EE4D-FA58-54F7-F619B3BAA554}"/>
                    </a:ext>
                  </a:extLst>
                </p14:cNvPr>
                <p14:cNvContentPartPr/>
                <p14:nvPr/>
              </p14:nvContentPartPr>
              <p14:xfrm>
                <a:off x="6503146" y="5504640"/>
                <a:ext cx="120600" cy="5760"/>
              </p14:xfrm>
            </p:contentPart>
          </mc:Choice>
          <mc:Fallback>
            <p:pic>
              <p:nvPicPr>
                <p:cNvPr id="526" name="Input penna 525">
                  <a:extLst>
                    <a:ext uri="{FF2B5EF4-FFF2-40B4-BE49-F238E27FC236}">
                      <a16:creationId xmlns:a16="http://schemas.microsoft.com/office/drawing/2014/main" id="{BEBFA21F-EE4D-FA58-54F7-F619B3BAA554}"/>
                    </a:ext>
                  </a:extLst>
                </p:cNvPr>
                <p:cNvPicPr/>
                <p:nvPr/>
              </p:nvPicPr>
              <p:blipFill>
                <a:blip r:embed="rId683"/>
                <a:stretch>
                  <a:fillRect/>
                </a:stretch>
              </p:blipFill>
              <p:spPr>
                <a:xfrm>
                  <a:off x="6495586" y="5497080"/>
                  <a:ext cx="135720" cy="2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4">
              <p14:nvContentPartPr>
                <p14:cNvPr id="527" name="Input penna 526">
                  <a:extLst>
                    <a:ext uri="{FF2B5EF4-FFF2-40B4-BE49-F238E27FC236}">
                      <a16:creationId xmlns:a16="http://schemas.microsoft.com/office/drawing/2014/main" id="{C2F7A63C-3D3B-B84A-CE9A-97640F0DB414}"/>
                    </a:ext>
                  </a:extLst>
                </p14:cNvPr>
                <p14:cNvContentPartPr/>
                <p14:nvPr/>
              </p14:nvContentPartPr>
              <p14:xfrm>
                <a:off x="6574786" y="5534160"/>
                <a:ext cx="22320" cy="81720"/>
              </p14:xfrm>
            </p:contentPart>
          </mc:Choice>
          <mc:Fallback>
            <p:pic>
              <p:nvPicPr>
                <p:cNvPr id="527" name="Input penna 526">
                  <a:extLst>
                    <a:ext uri="{FF2B5EF4-FFF2-40B4-BE49-F238E27FC236}">
                      <a16:creationId xmlns:a16="http://schemas.microsoft.com/office/drawing/2014/main" id="{C2F7A63C-3D3B-B84A-CE9A-97640F0DB414}"/>
                    </a:ext>
                  </a:extLst>
                </p:cNvPr>
                <p:cNvPicPr/>
                <p:nvPr/>
              </p:nvPicPr>
              <p:blipFill>
                <a:blip r:embed="rId685"/>
                <a:stretch>
                  <a:fillRect/>
                </a:stretch>
              </p:blipFill>
              <p:spPr>
                <a:xfrm>
                  <a:off x="6567226" y="5526600"/>
                  <a:ext cx="3744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6">
              <p14:nvContentPartPr>
                <p14:cNvPr id="528" name="Input penna 527">
                  <a:extLst>
                    <a:ext uri="{FF2B5EF4-FFF2-40B4-BE49-F238E27FC236}">
                      <a16:creationId xmlns:a16="http://schemas.microsoft.com/office/drawing/2014/main" id="{76744BF0-5B2E-9C2C-7AB7-0075F9515530}"/>
                    </a:ext>
                  </a:extLst>
                </p14:cNvPr>
                <p14:cNvContentPartPr/>
                <p14:nvPr/>
              </p14:nvContentPartPr>
              <p14:xfrm>
                <a:off x="6724906" y="5395560"/>
                <a:ext cx="67320" cy="75600"/>
              </p14:xfrm>
            </p:contentPart>
          </mc:Choice>
          <mc:Fallback>
            <p:pic>
              <p:nvPicPr>
                <p:cNvPr id="528" name="Input penna 527">
                  <a:extLst>
                    <a:ext uri="{FF2B5EF4-FFF2-40B4-BE49-F238E27FC236}">
                      <a16:creationId xmlns:a16="http://schemas.microsoft.com/office/drawing/2014/main" id="{76744BF0-5B2E-9C2C-7AB7-0075F9515530}"/>
                    </a:ext>
                  </a:extLst>
                </p:cNvPr>
                <p:cNvPicPr/>
                <p:nvPr/>
              </p:nvPicPr>
              <p:blipFill>
                <a:blip r:embed="rId687"/>
                <a:stretch>
                  <a:fillRect/>
                </a:stretch>
              </p:blipFill>
              <p:spPr>
                <a:xfrm>
                  <a:off x="6717346" y="5388000"/>
                  <a:ext cx="82080" cy="9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8">
              <p14:nvContentPartPr>
                <p14:cNvPr id="529" name="Input penna 528">
                  <a:extLst>
                    <a:ext uri="{FF2B5EF4-FFF2-40B4-BE49-F238E27FC236}">
                      <a16:creationId xmlns:a16="http://schemas.microsoft.com/office/drawing/2014/main" id="{68D87394-DBCB-1D81-7212-E9C98EF9312E}"/>
                    </a:ext>
                  </a:extLst>
                </p14:cNvPr>
                <p14:cNvContentPartPr/>
                <p14:nvPr/>
              </p14:nvContentPartPr>
              <p14:xfrm>
                <a:off x="6875026" y="5370360"/>
                <a:ext cx="1080" cy="2160"/>
              </p14:xfrm>
            </p:contentPart>
          </mc:Choice>
          <mc:Fallback>
            <p:pic>
              <p:nvPicPr>
                <p:cNvPr id="529" name="Input penna 528">
                  <a:extLst>
                    <a:ext uri="{FF2B5EF4-FFF2-40B4-BE49-F238E27FC236}">
                      <a16:creationId xmlns:a16="http://schemas.microsoft.com/office/drawing/2014/main" id="{68D87394-DBCB-1D81-7212-E9C98EF9312E}"/>
                    </a:ext>
                  </a:extLst>
                </p:cNvPr>
                <p:cNvPicPr/>
                <p:nvPr/>
              </p:nvPicPr>
              <p:blipFill>
                <a:blip r:embed="rId689"/>
                <a:stretch>
                  <a:fillRect/>
                </a:stretch>
              </p:blipFill>
              <p:spPr>
                <a:xfrm>
                  <a:off x="6867466" y="5362800"/>
                  <a:ext cx="1584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0">
              <p14:nvContentPartPr>
                <p14:cNvPr id="530" name="Input penna 529">
                  <a:extLst>
                    <a:ext uri="{FF2B5EF4-FFF2-40B4-BE49-F238E27FC236}">
                      <a16:creationId xmlns:a16="http://schemas.microsoft.com/office/drawing/2014/main" id="{4A9750B9-0B01-4C70-A37F-3726231AE50D}"/>
                    </a:ext>
                  </a:extLst>
                </p14:cNvPr>
                <p14:cNvContentPartPr/>
                <p14:nvPr/>
              </p14:nvContentPartPr>
              <p14:xfrm>
                <a:off x="6863146" y="5370360"/>
                <a:ext cx="16560" cy="148320"/>
              </p14:xfrm>
            </p:contentPart>
          </mc:Choice>
          <mc:Fallback>
            <p:pic>
              <p:nvPicPr>
                <p:cNvPr id="530" name="Input penna 529">
                  <a:extLst>
                    <a:ext uri="{FF2B5EF4-FFF2-40B4-BE49-F238E27FC236}">
                      <a16:creationId xmlns:a16="http://schemas.microsoft.com/office/drawing/2014/main" id="{4A9750B9-0B01-4C70-A37F-3726231AE50D}"/>
                    </a:ext>
                  </a:extLst>
                </p:cNvPr>
                <p:cNvPicPr/>
                <p:nvPr/>
              </p:nvPicPr>
              <p:blipFill>
                <a:blip r:embed="rId691"/>
                <a:stretch>
                  <a:fillRect/>
                </a:stretch>
              </p:blipFill>
              <p:spPr>
                <a:xfrm>
                  <a:off x="6855946" y="5362800"/>
                  <a:ext cx="3168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2">
              <p14:nvContentPartPr>
                <p14:cNvPr id="531" name="Input penna 530">
                  <a:extLst>
                    <a:ext uri="{FF2B5EF4-FFF2-40B4-BE49-F238E27FC236}">
                      <a16:creationId xmlns:a16="http://schemas.microsoft.com/office/drawing/2014/main" id="{EE70CBF8-5E4E-0629-F00A-80C36146156D}"/>
                    </a:ext>
                  </a:extLst>
                </p14:cNvPr>
                <p14:cNvContentPartPr/>
                <p14:nvPr/>
              </p14:nvContentPartPr>
              <p14:xfrm>
                <a:off x="6766666" y="5455320"/>
                <a:ext cx="90360" cy="24480"/>
              </p14:xfrm>
            </p:contentPart>
          </mc:Choice>
          <mc:Fallback>
            <p:pic>
              <p:nvPicPr>
                <p:cNvPr id="531" name="Input penna 530">
                  <a:extLst>
                    <a:ext uri="{FF2B5EF4-FFF2-40B4-BE49-F238E27FC236}">
                      <a16:creationId xmlns:a16="http://schemas.microsoft.com/office/drawing/2014/main" id="{EE70CBF8-5E4E-0629-F00A-80C36146156D}"/>
                    </a:ext>
                  </a:extLst>
                </p:cNvPr>
                <p:cNvPicPr/>
                <p:nvPr/>
              </p:nvPicPr>
              <p:blipFill>
                <a:blip r:embed="rId693"/>
                <a:stretch>
                  <a:fillRect/>
                </a:stretch>
              </p:blipFill>
              <p:spPr>
                <a:xfrm>
                  <a:off x="6759106" y="5447760"/>
                  <a:ext cx="105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4">
              <p14:nvContentPartPr>
                <p14:cNvPr id="532" name="Input penna 531">
                  <a:extLst>
                    <a:ext uri="{FF2B5EF4-FFF2-40B4-BE49-F238E27FC236}">
                      <a16:creationId xmlns:a16="http://schemas.microsoft.com/office/drawing/2014/main" id="{1607CBD0-79ED-1671-8B1B-2DC4FEA0FC06}"/>
                    </a:ext>
                  </a:extLst>
                </p14:cNvPr>
                <p14:cNvContentPartPr/>
                <p14:nvPr/>
              </p14:nvContentPartPr>
              <p14:xfrm>
                <a:off x="6709426" y="5559360"/>
                <a:ext cx="77040" cy="70560"/>
              </p14:xfrm>
            </p:contentPart>
          </mc:Choice>
          <mc:Fallback>
            <p:pic>
              <p:nvPicPr>
                <p:cNvPr id="532" name="Input penna 531">
                  <a:extLst>
                    <a:ext uri="{FF2B5EF4-FFF2-40B4-BE49-F238E27FC236}">
                      <a16:creationId xmlns:a16="http://schemas.microsoft.com/office/drawing/2014/main" id="{1607CBD0-79ED-1671-8B1B-2DC4FEA0FC06}"/>
                    </a:ext>
                  </a:extLst>
                </p:cNvPr>
                <p:cNvPicPr/>
                <p:nvPr/>
              </p:nvPicPr>
              <p:blipFill>
                <a:blip r:embed="rId695"/>
                <a:stretch>
                  <a:fillRect/>
                </a:stretch>
              </p:blipFill>
              <p:spPr>
                <a:xfrm>
                  <a:off x="6701866" y="5551800"/>
                  <a:ext cx="9216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6">
              <p14:nvContentPartPr>
                <p14:cNvPr id="533" name="Input penna 532">
                  <a:extLst>
                    <a:ext uri="{FF2B5EF4-FFF2-40B4-BE49-F238E27FC236}">
                      <a16:creationId xmlns:a16="http://schemas.microsoft.com/office/drawing/2014/main" id="{633CAC8B-7E7E-635B-640F-965A138333FE}"/>
                    </a:ext>
                  </a:extLst>
                </p14:cNvPr>
                <p14:cNvContentPartPr/>
                <p14:nvPr/>
              </p14:nvContentPartPr>
              <p14:xfrm>
                <a:off x="6728146" y="5559360"/>
                <a:ext cx="360" cy="360"/>
              </p14:xfrm>
            </p:contentPart>
          </mc:Choice>
          <mc:Fallback>
            <p:pic>
              <p:nvPicPr>
                <p:cNvPr id="533" name="Input penna 532">
                  <a:extLst>
                    <a:ext uri="{FF2B5EF4-FFF2-40B4-BE49-F238E27FC236}">
                      <a16:creationId xmlns:a16="http://schemas.microsoft.com/office/drawing/2014/main" id="{633CAC8B-7E7E-635B-640F-965A138333F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720586" y="55518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7">
              <p14:nvContentPartPr>
                <p14:cNvPr id="534" name="Input penna 533">
                  <a:extLst>
                    <a:ext uri="{FF2B5EF4-FFF2-40B4-BE49-F238E27FC236}">
                      <a16:creationId xmlns:a16="http://schemas.microsoft.com/office/drawing/2014/main" id="{B5B30F56-0D94-9914-017C-EBF92EB4B80D}"/>
                    </a:ext>
                  </a:extLst>
                </p14:cNvPr>
                <p14:cNvContentPartPr/>
                <p14:nvPr/>
              </p14:nvContentPartPr>
              <p14:xfrm>
                <a:off x="6728146" y="5559360"/>
                <a:ext cx="360" cy="360"/>
              </p14:xfrm>
            </p:contentPart>
          </mc:Choice>
          <mc:Fallback>
            <p:pic>
              <p:nvPicPr>
                <p:cNvPr id="534" name="Input penna 533">
                  <a:extLst>
                    <a:ext uri="{FF2B5EF4-FFF2-40B4-BE49-F238E27FC236}">
                      <a16:creationId xmlns:a16="http://schemas.microsoft.com/office/drawing/2014/main" id="{B5B30F56-0D94-9914-017C-EBF92EB4B80D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720586" y="555180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8">
              <p14:nvContentPartPr>
                <p14:cNvPr id="535" name="Input penna 534">
                  <a:extLst>
                    <a:ext uri="{FF2B5EF4-FFF2-40B4-BE49-F238E27FC236}">
                      <a16:creationId xmlns:a16="http://schemas.microsoft.com/office/drawing/2014/main" id="{23C8928D-A633-C435-99D0-9F303E24AC45}"/>
                    </a:ext>
                  </a:extLst>
                </p14:cNvPr>
                <p14:cNvContentPartPr/>
                <p14:nvPr/>
              </p14:nvContentPartPr>
              <p14:xfrm>
                <a:off x="6823906" y="5522640"/>
                <a:ext cx="39240" cy="79200"/>
              </p14:xfrm>
            </p:contentPart>
          </mc:Choice>
          <mc:Fallback>
            <p:pic>
              <p:nvPicPr>
                <p:cNvPr id="535" name="Input penna 534">
                  <a:extLst>
                    <a:ext uri="{FF2B5EF4-FFF2-40B4-BE49-F238E27FC236}">
                      <a16:creationId xmlns:a16="http://schemas.microsoft.com/office/drawing/2014/main" id="{23C8928D-A633-C435-99D0-9F303E24AC45}"/>
                    </a:ext>
                  </a:extLst>
                </p:cNvPr>
                <p:cNvPicPr/>
                <p:nvPr/>
              </p:nvPicPr>
              <p:blipFill>
                <a:blip r:embed="rId699"/>
                <a:stretch>
                  <a:fillRect/>
                </a:stretch>
              </p:blipFill>
              <p:spPr>
                <a:xfrm>
                  <a:off x="6816346" y="5515080"/>
                  <a:ext cx="54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0">
              <p14:nvContentPartPr>
                <p14:cNvPr id="536" name="Input penna 535">
                  <a:extLst>
                    <a:ext uri="{FF2B5EF4-FFF2-40B4-BE49-F238E27FC236}">
                      <a16:creationId xmlns:a16="http://schemas.microsoft.com/office/drawing/2014/main" id="{7F2C3B8A-4F1E-00F7-0DA2-E63DC0278B6D}"/>
                    </a:ext>
                  </a:extLst>
                </p14:cNvPr>
                <p14:cNvContentPartPr/>
                <p14:nvPr/>
              </p14:nvContentPartPr>
              <p14:xfrm>
                <a:off x="6824986" y="5577360"/>
                <a:ext cx="144720" cy="12960"/>
              </p14:xfrm>
            </p:contentPart>
          </mc:Choice>
          <mc:Fallback>
            <p:pic>
              <p:nvPicPr>
                <p:cNvPr id="536" name="Input penna 535">
                  <a:extLst>
                    <a:ext uri="{FF2B5EF4-FFF2-40B4-BE49-F238E27FC236}">
                      <a16:creationId xmlns:a16="http://schemas.microsoft.com/office/drawing/2014/main" id="{7F2C3B8A-4F1E-00F7-0DA2-E63DC0278B6D}"/>
                    </a:ext>
                  </a:extLst>
                </p:cNvPr>
                <p:cNvPicPr/>
                <p:nvPr/>
              </p:nvPicPr>
              <p:blipFill>
                <a:blip r:embed="rId701"/>
                <a:stretch>
                  <a:fillRect/>
                </a:stretch>
              </p:blipFill>
              <p:spPr>
                <a:xfrm>
                  <a:off x="6817786" y="5569800"/>
                  <a:ext cx="159840" cy="2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2">
              <p14:nvContentPartPr>
                <p14:cNvPr id="537" name="Input penna 536">
                  <a:extLst>
                    <a:ext uri="{FF2B5EF4-FFF2-40B4-BE49-F238E27FC236}">
                      <a16:creationId xmlns:a16="http://schemas.microsoft.com/office/drawing/2014/main" id="{CB1DAF74-40AF-FB52-1E8A-B0CFD16F19D2}"/>
                    </a:ext>
                  </a:extLst>
                </p14:cNvPr>
                <p14:cNvContentPartPr/>
                <p14:nvPr/>
              </p14:nvContentPartPr>
              <p14:xfrm>
                <a:off x="6998146" y="5440920"/>
                <a:ext cx="43200" cy="28800"/>
              </p14:xfrm>
            </p:contentPart>
          </mc:Choice>
          <mc:Fallback>
            <p:pic>
              <p:nvPicPr>
                <p:cNvPr id="537" name="Input penna 536">
                  <a:extLst>
                    <a:ext uri="{FF2B5EF4-FFF2-40B4-BE49-F238E27FC236}">
                      <a16:creationId xmlns:a16="http://schemas.microsoft.com/office/drawing/2014/main" id="{CB1DAF74-40AF-FB52-1E8A-B0CFD16F19D2}"/>
                    </a:ext>
                  </a:extLst>
                </p:cNvPr>
                <p:cNvPicPr/>
                <p:nvPr/>
              </p:nvPicPr>
              <p:blipFill>
                <a:blip r:embed="rId703"/>
                <a:stretch>
                  <a:fillRect/>
                </a:stretch>
              </p:blipFill>
              <p:spPr>
                <a:xfrm>
                  <a:off x="6990586" y="5433360"/>
                  <a:ext cx="58320" cy="4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4">
              <p14:nvContentPartPr>
                <p14:cNvPr id="538" name="Input penna 537">
                  <a:extLst>
                    <a:ext uri="{FF2B5EF4-FFF2-40B4-BE49-F238E27FC236}">
                      <a16:creationId xmlns:a16="http://schemas.microsoft.com/office/drawing/2014/main" id="{DAB8A65A-EE17-2C3C-9F3A-CF22FE3600DF}"/>
                    </a:ext>
                  </a:extLst>
                </p14:cNvPr>
                <p14:cNvContentPartPr/>
                <p14:nvPr/>
              </p14:nvContentPartPr>
              <p14:xfrm>
                <a:off x="7052146" y="5455680"/>
                <a:ext cx="83520" cy="10440"/>
              </p14:xfrm>
            </p:contentPart>
          </mc:Choice>
          <mc:Fallback>
            <p:pic>
              <p:nvPicPr>
                <p:cNvPr id="538" name="Input penna 537">
                  <a:extLst>
                    <a:ext uri="{FF2B5EF4-FFF2-40B4-BE49-F238E27FC236}">
                      <a16:creationId xmlns:a16="http://schemas.microsoft.com/office/drawing/2014/main" id="{DAB8A65A-EE17-2C3C-9F3A-CF22FE3600DF}"/>
                    </a:ext>
                  </a:extLst>
                </p:cNvPr>
                <p:cNvPicPr/>
                <p:nvPr/>
              </p:nvPicPr>
              <p:blipFill>
                <a:blip r:embed="rId705"/>
                <a:stretch>
                  <a:fillRect/>
                </a:stretch>
              </p:blipFill>
              <p:spPr>
                <a:xfrm>
                  <a:off x="7044946" y="5448480"/>
                  <a:ext cx="9864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6">
              <p14:nvContentPartPr>
                <p14:cNvPr id="539" name="Input penna 538">
                  <a:extLst>
                    <a:ext uri="{FF2B5EF4-FFF2-40B4-BE49-F238E27FC236}">
                      <a16:creationId xmlns:a16="http://schemas.microsoft.com/office/drawing/2014/main" id="{4DDC6BF3-69F5-1EE3-EE7B-EB3B1288E3AC}"/>
                    </a:ext>
                  </a:extLst>
                </p14:cNvPr>
                <p14:cNvContentPartPr/>
                <p14:nvPr/>
              </p14:nvContentPartPr>
              <p14:xfrm>
                <a:off x="7141786" y="5382600"/>
                <a:ext cx="23040" cy="110880"/>
              </p14:xfrm>
            </p:contentPart>
          </mc:Choice>
          <mc:Fallback>
            <p:pic>
              <p:nvPicPr>
                <p:cNvPr id="539" name="Input penna 538">
                  <a:extLst>
                    <a:ext uri="{FF2B5EF4-FFF2-40B4-BE49-F238E27FC236}">
                      <a16:creationId xmlns:a16="http://schemas.microsoft.com/office/drawing/2014/main" id="{4DDC6BF3-69F5-1EE3-EE7B-EB3B1288E3AC}"/>
                    </a:ext>
                  </a:extLst>
                </p:cNvPr>
                <p:cNvPicPr/>
                <p:nvPr/>
              </p:nvPicPr>
              <p:blipFill>
                <a:blip r:embed="rId707"/>
                <a:stretch>
                  <a:fillRect/>
                </a:stretch>
              </p:blipFill>
              <p:spPr>
                <a:xfrm>
                  <a:off x="7134226" y="5375040"/>
                  <a:ext cx="3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8">
              <p14:nvContentPartPr>
                <p14:cNvPr id="540" name="Input penna 539">
                  <a:extLst>
                    <a:ext uri="{FF2B5EF4-FFF2-40B4-BE49-F238E27FC236}">
                      <a16:creationId xmlns:a16="http://schemas.microsoft.com/office/drawing/2014/main" id="{326313CF-CBF0-B1BE-7733-9FB5A68CAB72}"/>
                    </a:ext>
                  </a:extLst>
                </p14:cNvPr>
                <p14:cNvContentPartPr/>
                <p14:nvPr/>
              </p14:nvContentPartPr>
              <p14:xfrm>
                <a:off x="7278226" y="5392680"/>
                <a:ext cx="84600" cy="74520"/>
              </p14:xfrm>
            </p:contentPart>
          </mc:Choice>
          <mc:Fallback>
            <p:pic>
              <p:nvPicPr>
                <p:cNvPr id="540" name="Input penna 539">
                  <a:extLst>
                    <a:ext uri="{FF2B5EF4-FFF2-40B4-BE49-F238E27FC236}">
                      <a16:creationId xmlns:a16="http://schemas.microsoft.com/office/drawing/2014/main" id="{326313CF-CBF0-B1BE-7733-9FB5A68CAB72}"/>
                    </a:ext>
                  </a:extLst>
                </p:cNvPr>
                <p:cNvPicPr/>
                <p:nvPr/>
              </p:nvPicPr>
              <p:blipFill>
                <a:blip r:embed="rId709"/>
                <a:stretch>
                  <a:fillRect/>
                </a:stretch>
              </p:blipFill>
              <p:spPr>
                <a:xfrm>
                  <a:off x="7270666" y="5385120"/>
                  <a:ext cx="9972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0">
              <p14:nvContentPartPr>
                <p14:cNvPr id="541" name="Input penna 540">
                  <a:extLst>
                    <a:ext uri="{FF2B5EF4-FFF2-40B4-BE49-F238E27FC236}">
                      <a16:creationId xmlns:a16="http://schemas.microsoft.com/office/drawing/2014/main" id="{D0C460A6-4727-2913-99AA-4387AE54DC32}"/>
                    </a:ext>
                  </a:extLst>
                </p14:cNvPr>
                <p14:cNvContentPartPr/>
                <p14:nvPr/>
              </p14:nvContentPartPr>
              <p14:xfrm>
                <a:off x="7277866" y="5500320"/>
                <a:ext cx="17280" cy="51480"/>
              </p14:xfrm>
            </p:contentPart>
          </mc:Choice>
          <mc:Fallback>
            <p:pic>
              <p:nvPicPr>
                <p:cNvPr id="541" name="Input penna 540">
                  <a:extLst>
                    <a:ext uri="{FF2B5EF4-FFF2-40B4-BE49-F238E27FC236}">
                      <a16:creationId xmlns:a16="http://schemas.microsoft.com/office/drawing/2014/main" id="{D0C460A6-4727-2913-99AA-4387AE54DC32}"/>
                    </a:ext>
                  </a:extLst>
                </p:cNvPr>
                <p:cNvPicPr/>
                <p:nvPr/>
              </p:nvPicPr>
              <p:blipFill>
                <a:blip r:embed="rId711"/>
                <a:stretch>
                  <a:fillRect/>
                </a:stretch>
              </p:blipFill>
              <p:spPr>
                <a:xfrm>
                  <a:off x="7270306" y="5492760"/>
                  <a:ext cx="3240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2">
              <p14:nvContentPartPr>
                <p14:cNvPr id="542" name="Input penna 541">
                  <a:extLst>
                    <a:ext uri="{FF2B5EF4-FFF2-40B4-BE49-F238E27FC236}">
                      <a16:creationId xmlns:a16="http://schemas.microsoft.com/office/drawing/2014/main" id="{2711DEBD-5E9F-0F2D-DFD1-7C8C9580CA89}"/>
                    </a:ext>
                  </a:extLst>
                </p14:cNvPr>
                <p14:cNvContentPartPr/>
                <p14:nvPr/>
              </p14:nvContentPartPr>
              <p14:xfrm>
                <a:off x="7339066" y="5508600"/>
                <a:ext cx="5040" cy="63000"/>
              </p14:xfrm>
            </p:contentPart>
          </mc:Choice>
          <mc:Fallback>
            <p:pic>
              <p:nvPicPr>
                <p:cNvPr id="542" name="Input penna 541">
                  <a:extLst>
                    <a:ext uri="{FF2B5EF4-FFF2-40B4-BE49-F238E27FC236}">
                      <a16:creationId xmlns:a16="http://schemas.microsoft.com/office/drawing/2014/main" id="{2711DEBD-5E9F-0F2D-DFD1-7C8C9580CA89}"/>
                    </a:ext>
                  </a:extLst>
                </p:cNvPr>
                <p:cNvPicPr/>
                <p:nvPr/>
              </p:nvPicPr>
              <p:blipFill>
                <a:blip r:embed="rId713"/>
                <a:stretch>
                  <a:fillRect/>
                </a:stretch>
              </p:blipFill>
              <p:spPr>
                <a:xfrm>
                  <a:off x="7331506" y="5501400"/>
                  <a:ext cx="201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4">
              <p14:nvContentPartPr>
                <p14:cNvPr id="543" name="Input penna 542">
                  <a:extLst>
                    <a:ext uri="{FF2B5EF4-FFF2-40B4-BE49-F238E27FC236}">
                      <a16:creationId xmlns:a16="http://schemas.microsoft.com/office/drawing/2014/main" id="{F336F6D8-5CFC-B78C-8B15-8AEB383A86E3}"/>
                    </a:ext>
                  </a:extLst>
                </p14:cNvPr>
                <p14:cNvContentPartPr/>
                <p14:nvPr/>
              </p14:nvContentPartPr>
              <p14:xfrm>
                <a:off x="7076626" y="5601480"/>
                <a:ext cx="710640" cy="99000"/>
              </p14:xfrm>
            </p:contentPart>
          </mc:Choice>
          <mc:Fallback>
            <p:pic>
              <p:nvPicPr>
                <p:cNvPr id="543" name="Input penna 542">
                  <a:extLst>
                    <a:ext uri="{FF2B5EF4-FFF2-40B4-BE49-F238E27FC236}">
                      <a16:creationId xmlns:a16="http://schemas.microsoft.com/office/drawing/2014/main" id="{F336F6D8-5CFC-B78C-8B15-8AEB383A86E3}"/>
                    </a:ext>
                  </a:extLst>
                </p:cNvPr>
                <p:cNvPicPr/>
                <p:nvPr/>
              </p:nvPicPr>
              <p:blipFill>
                <a:blip r:embed="rId715"/>
                <a:stretch>
                  <a:fillRect/>
                </a:stretch>
              </p:blipFill>
              <p:spPr>
                <a:xfrm>
                  <a:off x="7069066" y="5593920"/>
                  <a:ext cx="725760" cy="114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03147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69752-84E7-3000-02FE-2CF1494D1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56022-6E83-214C-864D-567ED637A25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0952AA-6B49-65CD-BBAD-FA2D473BF538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DB01D-5A63-31D8-8E2D-51B745DD362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66E9C20-24B2-3C23-69B0-6C6058D85BE6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517C4C8-0272-F8C9-077F-44EA87A11EBF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3DB2004-9941-2D8F-9CD3-7CDCF20996A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C357AD6-5BB9-DA6F-5AB8-8CCA1FD377F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2E243FC-74AE-7ACB-E3B9-0FAC41B786A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FFBD836-3E24-4DD2-72EB-74369BE708D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3474172-0119-98B9-AC14-0CB18F60ECCC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FE28CDD-73D4-920A-801E-7183BA920D6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D9CEC13-3D70-33E7-3C81-CEA02F2C67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6FA1D52-F3F2-4A35-9B18-B80A18D44A3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ECD2F91-CB88-01EC-D5B4-4A988980AE0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32B84FD-54E6-BB28-ED53-CCECC515A2A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0156886-BD96-C541-4346-F169CACDCC0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8C10C0C8-0D29-1811-2770-9BD28608F911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37CF1C8-B032-63E9-79F9-7EC277EC907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0AA28958-8C8B-B10A-A123-90BB8830BA3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DCFD4BD-900B-B94B-22FC-3412AC560AF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587E8C5-8696-4515-1708-048465624ED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4A9894B9-94B1-8718-1D6D-6636DA5C1ED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67ED7C9-FA5C-DBEB-7080-89072A95F74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C308D644-4D32-F8AE-0FD3-920522C875F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7511E2E6-A129-0999-9FCC-BC6362299E9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8387E330-DEB3-1037-4A20-76BB829E4BD0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042CE804-7A82-3E45-B1D4-1C1DF4B68F7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AA8067A-C462-BCA6-600A-5E84DA38618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13581DF-602A-C35F-1B95-6C897FC27CA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67113C8-C5F1-7634-CCE7-BFD7D2522D6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D2DDE0EE-94EC-5A23-A8E0-C41BDE353AAE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CA3912E-1CCB-709D-FD1A-E447B1EE74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BBD7CE0-B744-DAF9-DF78-145A989C2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08216A2-92F7-14C5-3BAF-A6627392F4A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E4073AF-DA42-61CD-4F84-BCBFDA456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9351C9F-5403-3A82-73D9-D11CDEDB6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15CA4B85-943F-0F69-3658-AC0F283B99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2552" y="1870964"/>
            <a:ext cx="7880931" cy="320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0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6076-8E9C-AAE7-8B76-F3AA72F70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2318EC-EF94-E15A-A5B3-EB026E821FC4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0DF96F-4D5A-09E8-75C4-5DED593A0905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13B9AC-A03E-AE02-8324-9D0831FEAC0F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2A614D1-CC65-9CDB-FAAF-1DE0AA6FA0C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D2780E7-0576-E19A-AF74-6F891B90030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192219D-676E-4163-65BA-5570BBC2248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073BA16-0A5B-EA98-D5FB-3BA4751307E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599D46A-C441-F05D-73FA-65621ECDD7F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9952C48-8E5E-7707-10F6-A395E169E53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E0F17D9-FB1C-62ED-D7F9-122023A20E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1BB01421-7C57-E980-6E65-DA54B01BC9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46AFD943-091A-A139-7638-A7710C7636BB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5A046CA-ABA8-A832-E2D4-AADF7E23718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2F3A5D2-6625-A27E-24C7-5460640DB9D2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29F9104-E8B8-3265-D6BE-F36E9D38D9C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6043BDF-63D6-120E-4AFB-419AE65D81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73E861A-1102-93B3-C02F-F309C002312B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EE9BBFC-0425-AFE7-BEEC-176FB087670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5298E42-AE3F-3A01-64E3-8C02F5DB5D0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BBA7C72-1B9D-B059-D11C-8D40D3F3775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634822BC-5D40-5661-29C1-8C34A3FB84E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AC6D8F68-86F4-6AA0-5F19-8A492999F41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E54904C-AAB7-8263-90DC-01AFDA92E33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8B276FD-D0DC-DB25-4CF1-7B8D29CB393B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F4DA7DC-A58D-754F-794F-7DBE62ABD36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B369E88-3ACE-9E3E-79E9-6FFC09CB6AB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54932E3A-71AA-3FA1-A057-B7434779595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ABE320FC-195B-977E-61BD-454A6CA215DD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208FA7D0-567F-10F2-7BAF-8245BA7839B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ECCB3D4-9228-6BFD-4AA1-53090636117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7AD0717-0E69-1248-A366-714CCE7A732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E4FB2C6E-C8E7-1249-84B0-64C58D3B3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42E81D0-2D34-FE17-2F51-B13B4047A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5F3E80-367E-D4DB-CDCA-8C262E1BB106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6EB6F7-27F8-EF74-7265-24EFADEA2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DE9795D6-C11F-752D-9D5B-BF1396FF0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&#10;&#10;Descrizione generata automaticamente">
            <a:extLst>
              <a:ext uri="{FF2B5EF4-FFF2-40B4-BE49-F238E27FC236}">
                <a16:creationId xmlns:a16="http://schemas.microsoft.com/office/drawing/2014/main" id="{87A773DE-71CE-BF5D-F2F3-E76E83880D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698" y="1540262"/>
            <a:ext cx="6488581" cy="377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5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8C8DD-F868-7DAE-706A-A0B7251A4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BDEF3C-EFE8-BF2A-9845-3907A0F99B15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6F9460-4D05-21AC-03C3-163B46BE326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956BB1-D880-3A0C-FD66-3CFF189D54B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B07B4C0-BD6D-5450-CF6A-8A1FD16ED055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74A14186-BC94-4005-FBD8-E40E9CA288C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29656D2-CC39-51C4-4242-23324467A0F8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AADFE49-F462-367D-7833-33913A2346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786753E-43A0-F2CB-AA7C-406EC24417B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5D472CE-1A44-3747-9483-54537AC6BC42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F550DBC6-26AA-BED8-44A9-AE8BC2B75DC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6BEE184-E2F7-7F44-8E60-DB281C03A53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68D72343-0302-F3D0-7184-BF4F68ACDFB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1F5368B-3A7E-772D-F239-221B9C356636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EB335563-8491-B4B3-0C01-153BA36D75B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820BB28-2DD6-E3A7-E135-A3E492DD67C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A48833D-217F-6F7A-5B8A-245EE9E0CFF5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B34DBDC-5AA1-0C13-AFB2-EB908F02C9A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CB3A6FF6-F78E-1837-F9A6-534D2A5C0689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BBEC50A-6592-4542-56E1-AA441F49957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4A1A0B8-09E1-C818-6F59-83B9FBF9432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8A80745-07AD-63A2-EDDC-AA6BC5AA976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17B407F-1CA2-FC28-DD69-BE6FD6280B3A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9E68CBB-D184-EB8C-A10A-0EC79A0964C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41486CA-748C-DD48-36B1-153A823D2D38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E68A73E-DEA0-7149-779D-F49A663E17A1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A1052DB-C9AA-2A42-484F-85033AD32C3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83995AD4-30A4-BECD-F3C9-FDA7BBBA89B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BC4FB5F8-E079-64DB-4B45-D09E76BC428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01406D5-1B93-3DB9-539A-312D7ED20EB8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6268D945-41EF-7727-2AA9-94090A32111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9506257B-E3A3-EE3E-FE36-E622072D6A1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0286370D-40B0-F3F8-5B34-9E73C29C0A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C70141A-DD22-C1C4-5B62-570DF6E9E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452CE82-32AF-78DC-F138-6698C90B1FBC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423E524-84BD-8736-D045-A6B5BF701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4548"/>
            <a:ext cx="12199841" cy="6635025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A0CE4777-C462-3E91-A0A5-896ED8B46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808" y="6353149"/>
            <a:ext cx="1499510" cy="374878"/>
          </a:xfrm>
          <a:prstGeom prst="rect">
            <a:avLst/>
          </a:prstGeom>
        </p:spPr>
      </p:pic>
      <p:pic>
        <p:nvPicPr>
          <p:cNvPr id="10" name="Immagine 9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0F412D0-7083-C9E8-2C19-E7AD2FB6C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938" y="1056112"/>
            <a:ext cx="6206595" cy="416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6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49581-5572-2C4A-B8D7-CC690B054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355CBDCF-884D-6211-BEEE-DC0D3CE985CE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B9E1A255-B5D1-1C7E-DE6A-415A91E85473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C2F44373-4BCB-6B5E-E018-CBAC186A206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F4F3909-3F45-2BA3-F0B6-9F9EFC47D1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2016E393-8C46-B7C8-08BB-F8C3D399256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97F16597-B45D-5598-47DD-E9F1665578D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10D1AFF-4C71-8888-062F-535436E2EC3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4D2B61C-355F-999E-3CE7-BBD6821E11D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8B535692-0BC6-4779-072B-8A06DBA3E4D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AB1762AD-0054-5CA1-9C6E-49E063C42F7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8EE3A50C-67AD-5BAF-CAC6-E2998A61857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DD59A9E-0618-D45D-6607-432A2C43100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CEC1BCE-E898-0E91-A1A7-4CE6A25357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5C8AC43B-0B76-8C16-275F-13FC952A389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F29CC21B-4AF0-EA89-0F5F-CF3EF06D3D3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7F8B23A5-5B3C-7798-9322-57DB3231BA2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38FE0660-6F66-BF87-44A3-6AA0ED995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0632D8E-BBB3-6299-C94F-7E03361FB4A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B1F79544-0236-B2AD-7B63-7E02C2FFC0B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84E763B8-AE5E-5C4B-7515-4C63573D71C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418E341-8384-4601-5239-0F127AF8ACE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2A4CB72A-FE50-DB20-D103-A88EF5E7C3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300EF33-C70A-4DD5-D75E-85FD4D88786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AFD6CFFA-2DB5-2D8D-8413-B1691F0906F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3E820F4-F8C4-B1AB-C288-733A1EDA6356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6A5388C-1DFB-AAAD-6707-691C540F7BD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498EF8C-FD4F-7FA2-9672-698228BBD9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52A5ECA5-F97C-23D9-1273-A62349DBE29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503BB9FE-42AC-B464-F9DC-FA1693BDBB0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0E0A0095-0E6C-9CB9-9BCE-317599DB1ED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5150CF3-7564-B63F-F981-5CEBC46E0A58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8" name="Testo">
            <a:extLst>
              <a:ext uri="{FF2B5EF4-FFF2-40B4-BE49-F238E27FC236}">
                <a16:creationId xmlns:a16="http://schemas.microsoft.com/office/drawing/2014/main" id="{24A81A60-AF1C-D000-1C96-92B5F7894FF8}"/>
              </a:ext>
            </a:extLst>
          </p:cNvPr>
          <p:cNvSpPr txBox="1"/>
          <p:nvPr/>
        </p:nvSpPr>
        <p:spPr>
          <a:xfrm>
            <a:off x="5770737" y="3243579"/>
            <a:ext cx="650526" cy="370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endParaRPr/>
          </a:p>
        </p:txBody>
      </p: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8E58F1A6-9E19-0EF7-AFB7-C1DFC0A2D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1E4C62F-2643-E3D0-30A3-0426DC6C523E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847E9E1-B889-3D54-9555-5E00683CAFEB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DDE0A40-3C02-4087-CF05-25F1933173E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CAD53AC-96EE-AC70-439E-0DFA94697F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4E91A094-D44A-80DC-7E10-E4AB03917AD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F7C04F96-6DD2-4BC5-6E7B-EF7686F269D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97E79B10-D66E-FDD7-18F2-6A5EB95568E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A013B61D-A2AD-9862-C233-BE613C97064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74EE69A-B34A-121E-C955-E15BEFD3894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9F949502-FD12-A001-3E54-F09B9001AF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116F8C4-81D8-3CC6-2F2D-F066CBC1A74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7F117430-C4C3-4F8D-CAC4-1BC1ED4DEA7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08BC568-2C16-1070-5CEE-9F5D50AE802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392CDDD-623D-75D4-66EA-74CF48885DA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E1412FC2-E8D0-399D-5398-302DE827D8EB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676BEEFB-8479-4BAA-5FF4-78D336BF2C6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0ED65FF-E8B8-FDEC-7666-443848BC2F3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92809D0-444F-CB95-2975-ABBE3B484F5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D770504-2938-C434-BB13-534E6C36BB80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C98A9F31-1DF2-714C-5DB3-CB3185558EE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BDAC6AB-5252-AF77-36DC-B71574EC802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FD5C4004-2ED3-50F4-D8F3-270ECFAD068B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A217EBAA-33AC-2702-1444-1CD5BFFE0A9C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1BCE35FB-70D0-1E8E-8AE8-D75C21645D32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2A5D2F48-201F-18C7-4D20-AC72914DF37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F2F9D20-D953-4590-FC3D-BF5545D8025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840B9AD7-F0A3-0A6D-837C-313A345FD7B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69E3123D-BE11-0D30-6B32-1373DD9A1AB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8F10B9EB-345B-034D-0F39-306DE2EA99D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A9E7F308-70D9-D75D-0C35-79CABEA50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57" y="1766554"/>
            <a:ext cx="6489700" cy="2717800"/>
          </a:xfrm>
          <a:prstGeom prst="rect">
            <a:avLst/>
          </a:prstGeom>
        </p:spPr>
      </p:pic>
      <p:pic>
        <p:nvPicPr>
          <p:cNvPr id="7" name="Immagine 6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AFE11FA1-87F2-5B1B-88AA-24F6B1B8C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210" y="1766554"/>
            <a:ext cx="3111500" cy="2616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9669AB23-A7AD-4ED7-0B22-26A92EA525E5}"/>
                  </a:ext>
                </a:extLst>
              </p14:cNvPr>
              <p14:cNvContentPartPr/>
              <p14:nvPr/>
            </p14:nvContentPartPr>
            <p14:xfrm>
              <a:off x="4832989" y="2868998"/>
              <a:ext cx="745200" cy="10908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9669AB23-A7AD-4ED7-0B22-26A92EA525E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25429" y="2861438"/>
                <a:ext cx="76032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EF04B6D-BF06-4791-D536-A718043EF7A5}"/>
                  </a:ext>
                </a:extLst>
              </p14:cNvPr>
              <p14:cNvContentPartPr/>
              <p14:nvPr/>
            </p14:nvContentPartPr>
            <p14:xfrm>
              <a:off x="4690373" y="4223498"/>
              <a:ext cx="1884240" cy="19008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EF04B6D-BF06-4791-D536-A718043EF7A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82813" y="4215938"/>
                <a:ext cx="1899360" cy="20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23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171DC-D975-61D2-CE99-43B537779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Box 3">
            <a:extLst>
              <a:ext uri="{FF2B5EF4-FFF2-40B4-BE49-F238E27FC236}">
                <a16:creationId xmlns:a16="http://schemas.microsoft.com/office/drawing/2014/main" id="{02C05A06-4DAA-C673-36D4-1A1B85EA1B86}"/>
              </a:ext>
            </a:extLst>
          </p:cNvPr>
          <p:cNvSpPr txBox="1"/>
          <p:nvPr/>
        </p:nvSpPr>
        <p:spPr>
          <a:xfrm>
            <a:off x="1569719" y="2857500"/>
            <a:ext cx="63144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FFFFFF"/>
                </a:solidFill>
                <a:latin typeface="마루 부리 굵은"/>
                <a:ea typeface="마루 부리 굵은"/>
                <a:cs typeface="마루 부리 굵은"/>
                <a:sym typeface="마루 부리 굵은"/>
              </a:defRPr>
            </a:lvl1pPr>
          </a:lstStyle>
          <a:p>
            <a:r>
              <a:t>목차</a:t>
            </a:r>
          </a:p>
        </p:txBody>
      </p:sp>
      <p:sp>
        <p:nvSpPr>
          <p:cNvPr id="218" name="TextBox 5">
            <a:extLst>
              <a:ext uri="{FF2B5EF4-FFF2-40B4-BE49-F238E27FC236}">
                <a16:creationId xmlns:a16="http://schemas.microsoft.com/office/drawing/2014/main" id="{DED1679E-AA61-0E8E-2EDD-F0764DA240CD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E857E7C1-FB0C-6F24-BDDA-7C0DFEA0D1F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E273E2EF-E189-9266-BEB2-277D7DAF5E1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BC68A762-119D-F152-D826-E2A01C94A8E9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7CA9520-F0B7-74CD-91C6-BF6342F0C4B5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B9E30393-D6B3-5097-515B-07FF49EF3EA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62892A86-C11B-24B1-69F8-847AAC7DFEC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B639588-C22D-ABAE-AA33-D45B5647B23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8C736830-2A25-B0AD-F439-75BC4E5557C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0463CF5-4A3F-A8B5-01EC-66703C6CB6D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D16AA3E7-C016-2732-D9B6-28E1A218AC4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97FB2BA5-97BC-A8C7-E928-736799F62D4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0A3919FB-8F2F-E8CA-30EF-252B40A792DF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006005-437E-117A-F8AE-51A1B7380BD3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C5820DB-C228-3D7B-18A6-616905FD98D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E3D7B0D0-A8BC-4696-8FF9-BAE4E0351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73AE6B1A-3C3C-9AC4-21B0-25562E96957C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AF594BA-772D-A0B7-B585-C5B7A83C1A11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AE017463-ADE7-4187-5A15-0ED4975FB6D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C0AFFAE-47C1-7932-34A8-407F3C45C54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9AFBF863-85A3-F80F-7C63-F17FD6E702D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25D4B54E-F6E7-1D26-70C2-5591793901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FEF9FB65-F570-F2BC-DD93-5B06812D42C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FA43E14C-2471-82F4-D114-2015FC7C1F33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A00098D7-89EC-E0C1-EB24-B7A585E790EF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9C02DE75-D429-E4A0-3256-89C1A0EFD97A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522BCF6-A39E-7E6D-D2DF-E6373CF6AA4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9D64214D-DC9C-2011-8DAB-1E2CBAAA632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A3C7A347-F53E-B623-86CF-F1439D3D54AC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D4765345-EB3E-D1F5-BB25-174B83E96BB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1159BA45-3BBF-9650-5310-72CDED219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6E52A14-9691-C7AE-78DA-48E0ACE6DCD9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336D0A5E-5EC3-A227-5843-1B17C12DAD8C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80FB78F-0EC7-66A6-AD83-3ED4528E1C6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AA2ABA1E-5DB2-89BC-A660-6D3CB506946B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18555C71-5CAD-C817-D2DE-EB4883CD7D3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DC4F539-FF90-B461-7777-0FB05F2B7BF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E351E7A-68AF-FB0C-FD3C-40F3309160B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979CE1F4-C591-FDF3-90B3-765D91BE5FC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8CA8A34-DCB8-C885-9F6E-671857FE510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2973A62A-DBE4-A705-CAE1-A595F7094B5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9BD529C6-6ECA-5A7C-D839-3F00B53BA90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EFDB04E9-E456-A380-8B5E-EF0000F7702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828101C7-1B86-F036-C084-C5FB2E9E6AD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BFED879-20DB-17F7-32E0-87D50956DF6B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28413BBD-8934-0E7B-BB72-100AC3A46A9F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A68F0B7D-1A15-5932-2678-48CCF434553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970C2707-9639-C095-0786-2A48DC3D8FDF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B26CF754-4642-9B9A-B206-1200EF556B3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F6C8C5BB-AA1F-3DDF-A5DC-DDC2BACF8F8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11E07B26-5A5E-0770-3EF2-6703AA1BACEA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6FA774C7-12D0-FCE2-AB1D-F16ECDD2C2D2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90F65546-22D5-1F19-51A5-6A4685C283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549F30FF-DF15-082E-B012-23F76B5E4D1D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DB589283-5FC5-C708-D111-F793DA0D28E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A1BCEC8D-C634-CEAB-52D4-9C57F7517C05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88B06DB-762A-88CF-110B-AD181049373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9B13BB5C-FB67-0E75-5552-83D92C19BD47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226EC23-E7F0-2127-A0E0-5F3E786A38E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C0234DC3-4352-DD53-8FBE-F1E37FD13DD4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Carattere, schermata, bianco&#10;&#10;Descrizione generata automaticamente">
            <a:extLst>
              <a:ext uri="{FF2B5EF4-FFF2-40B4-BE49-F238E27FC236}">
                <a16:creationId xmlns:a16="http://schemas.microsoft.com/office/drawing/2014/main" id="{E5D0C8CC-741B-1EF8-7730-43461FCD45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257" y="2479403"/>
            <a:ext cx="6913881" cy="180202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F31B8C96-11FF-439D-EB64-BE4B8DB2E96A}"/>
                  </a:ext>
                </a:extLst>
              </p14:cNvPr>
              <p14:cNvContentPartPr/>
              <p14:nvPr/>
            </p14:nvContentPartPr>
            <p14:xfrm>
              <a:off x="4992289" y="3021615"/>
              <a:ext cx="1405440" cy="8640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F31B8C96-11FF-439D-EB64-BE4B8DB2E96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87969" y="3017295"/>
                <a:ext cx="141408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B9DD312F-43B7-D8A1-D2AB-FBEE0AA4A2AC}"/>
                  </a:ext>
                </a:extLst>
              </p14:cNvPr>
              <p14:cNvContentPartPr/>
              <p14:nvPr/>
            </p14:nvContentPartPr>
            <p14:xfrm>
              <a:off x="5693569" y="4117815"/>
              <a:ext cx="1151640" cy="360"/>
            </p14:xfrm>
          </p:contentPart>
        </mc:Choice>
        <mc:Fallback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B9DD312F-43B7-D8A1-D2AB-FBEE0AA4A2A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89249" y="4113495"/>
                <a:ext cx="116028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5" name="Input penna 4">
                <a:extLst>
                  <a:ext uri="{FF2B5EF4-FFF2-40B4-BE49-F238E27FC236}">
                    <a16:creationId xmlns:a16="http://schemas.microsoft.com/office/drawing/2014/main" id="{8A91ABF4-3910-DA70-4979-C13460F0AE75}"/>
                  </a:ext>
                </a:extLst>
              </p14:cNvPr>
              <p14:cNvContentPartPr/>
              <p14:nvPr/>
            </p14:nvContentPartPr>
            <p14:xfrm>
              <a:off x="7105624" y="4009646"/>
              <a:ext cx="1085040" cy="123480"/>
            </p14:xfrm>
          </p:contentPart>
        </mc:Choice>
        <mc:Fallback>
          <p:pic>
            <p:nvPicPr>
              <p:cNvPr id="5" name="Input penna 4">
                <a:extLst>
                  <a:ext uri="{FF2B5EF4-FFF2-40B4-BE49-F238E27FC236}">
                    <a16:creationId xmlns:a16="http://schemas.microsoft.com/office/drawing/2014/main" id="{8A91ABF4-3910-DA70-4979-C13460F0AE7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01304" y="4005326"/>
                <a:ext cx="109368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ECC1055A-ECCE-651B-972F-DFFC6643AFA9}"/>
                  </a:ext>
                </a:extLst>
              </p14:cNvPr>
              <p14:cNvContentPartPr/>
              <p14:nvPr/>
            </p14:nvContentPartPr>
            <p14:xfrm>
              <a:off x="4468624" y="3010646"/>
              <a:ext cx="138600" cy="53640"/>
            </p14:xfrm>
          </p:contentPart>
        </mc:Choice>
        <mc:Fallback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ECC1055A-ECCE-651B-972F-DFFC6643AFA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64304" y="3006326"/>
                <a:ext cx="147240" cy="62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uppo 22">
            <a:extLst>
              <a:ext uri="{FF2B5EF4-FFF2-40B4-BE49-F238E27FC236}">
                <a16:creationId xmlns:a16="http://schemas.microsoft.com/office/drawing/2014/main" id="{0F408DD8-669A-5A79-1DF8-5FD004DE4736}"/>
              </a:ext>
            </a:extLst>
          </p:cNvPr>
          <p:cNvGrpSpPr/>
          <p:nvPr/>
        </p:nvGrpSpPr>
        <p:grpSpPr>
          <a:xfrm>
            <a:off x="4292224" y="1760726"/>
            <a:ext cx="2595960" cy="811440"/>
            <a:chOff x="4292224" y="1760726"/>
            <a:chExt cx="2595960" cy="811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86AD049-A374-02A3-4BC8-2C92C3992682}"/>
                    </a:ext>
                  </a:extLst>
                </p14:cNvPr>
                <p14:cNvContentPartPr/>
                <p14:nvPr/>
              </p14:nvContentPartPr>
              <p14:xfrm>
                <a:off x="4612264" y="2008046"/>
                <a:ext cx="142560" cy="13464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86AD049-A374-02A3-4BC8-2C92C399268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604704" y="2000486"/>
                  <a:ext cx="15768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708A1FF-AD1D-0A24-45D8-D2AC9CA06632}"/>
                    </a:ext>
                  </a:extLst>
                </p14:cNvPr>
                <p14:cNvContentPartPr/>
                <p14:nvPr/>
              </p14:nvContentPartPr>
              <p14:xfrm>
                <a:off x="4542064" y="2203526"/>
                <a:ext cx="253080" cy="38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708A1FF-AD1D-0A24-45D8-D2AC9CA06632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534504" y="2195966"/>
                  <a:ext cx="2682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6A2D258E-94DA-0A26-E199-CE0FB68E05B3}"/>
                    </a:ext>
                  </a:extLst>
                </p14:cNvPr>
                <p14:cNvContentPartPr/>
                <p14:nvPr/>
              </p14:nvContentPartPr>
              <p14:xfrm>
                <a:off x="4544584" y="2379566"/>
                <a:ext cx="210960" cy="14112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6A2D258E-94DA-0A26-E199-CE0FB68E05B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537024" y="2372006"/>
                  <a:ext cx="22608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06B12DE-82E0-FF6D-B001-5FBA0AEB9F2B}"/>
                    </a:ext>
                  </a:extLst>
                </p14:cNvPr>
                <p14:cNvContentPartPr/>
                <p14:nvPr/>
              </p14:nvContentPartPr>
              <p14:xfrm>
                <a:off x="4292224" y="1760726"/>
                <a:ext cx="741600" cy="8114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06B12DE-82E0-FF6D-B001-5FBA0AEB9F2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284664" y="1753166"/>
                  <a:ext cx="756720" cy="82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3DD42BB5-4A1E-7531-E380-8CA0DAC36BB8}"/>
                    </a:ext>
                  </a:extLst>
                </p14:cNvPr>
                <p14:cNvContentPartPr/>
                <p14:nvPr/>
              </p14:nvContentPartPr>
              <p14:xfrm>
                <a:off x="5242624" y="1870526"/>
                <a:ext cx="195840" cy="1040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3DD42BB5-4A1E-7531-E380-8CA0DAC36BB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235064" y="1862966"/>
                  <a:ext cx="2109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71CE5294-4662-5903-0580-BBE5B527ADA7}"/>
                    </a:ext>
                  </a:extLst>
                </p14:cNvPr>
                <p14:cNvContentPartPr/>
                <p14:nvPr/>
              </p14:nvContentPartPr>
              <p14:xfrm>
                <a:off x="5218144" y="2113526"/>
                <a:ext cx="242280" cy="615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71CE5294-4662-5903-0580-BBE5B527ADA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210944" y="2105966"/>
                  <a:ext cx="25740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758449E2-25A6-79EC-0F46-A77F77486A31}"/>
                    </a:ext>
                  </a:extLst>
                </p14:cNvPr>
                <p14:cNvContentPartPr/>
                <p14:nvPr/>
              </p14:nvContentPartPr>
              <p14:xfrm>
                <a:off x="5479144" y="1949726"/>
                <a:ext cx="253080" cy="2037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758449E2-25A6-79EC-0F46-A77F77486A3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471584" y="1942166"/>
                  <a:ext cx="26820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7F4B6E16-D6B8-09D3-2661-902F1F5759CE}"/>
                    </a:ext>
                  </a:extLst>
                </p14:cNvPr>
                <p14:cNvContentPartPr/>
                <p14:nvPr/>
              </p14:nvContentPartPr>
              <p14:xfrm>
                <a:off x="5772184" y="1977806"/>
                <a:ext cx="225000" cy="18648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7F4B6E16-D6B8-09D3-2661-902F1F5759C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764624" y="1970246"/>
                  <a:ext cx="24012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5" name="Input penna 14">
                  <a:extLst>
                    <a:ext uri="{FF2B5EF4-FFF2-40B4-BE49-F238E27FC236}">
                      <a16:creationId xmlns:a16="http://schemas.microsoft.com/office/drawing/2014/main" id="{177170F0-4E58-8845-311C-B21D83FD1039}"/>
                    </a:ext>
                  </a:extLst>
                </p14:cNvPr>
                <p14:cNvContentPartPr/>
                <p14:nvPr/>
              </p14:nvContentPartPr>
              <p14:xfrm>
                <a:off x="6056224" y="1969166"/>
                <a:ext cx="194400" cy="170640"/>
              </p14:xfrm>
            </p:contentPart>
          </mc:Choice>
          <mc:Fallback>
            <p:pic>
              <p:nvPicPr>
                <p:cNvPr id="15" name="Input penna 14">
                  <a:extLst>
                    <a:ext uri="{FF2B5EF4-FFF2-40B4-BE49-F238E27FC236}">
                      <a16:creationId xmlns:a16="http://schemas.microsoft.com/office/drawing/2014/main" id="{177170F0-4E58-8845-311C-B21D83FD103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048664" y="1961606"/>
                  <a:ext cx="20952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6" name="Input penna 15">
                  <a:extLst>
                    <a:ext uri="{FF2B5EF4-FFF2-40B4-BE49-F238E27FC236}">
                      <a16:creationId xmlns:a16="http://schemas.microsoft.com/office/drawing/2014/main" id="{7DD7F519-BFAB-62CE-4B2F-4C4B4206FA08}"/>
                    </a:ext>
                  </a:extLst>
                </p14:cNvPr>
                <p14:cNvContentPartPr/>
                <p14:nvPr/>
              </p14:nvContentPartPr>
              <p14:xfrm>
                <a:off x="6206344" y="1997246"/>
                <a:ext cx="168120" cy="178560"/>
              </p14:xfrm>
            </p:contentPart>
          </mc:Choice>
          <mc:Fallback>
            <p:pic>
              <p:nvPicPr>
                <p:cNvPr id="16" name="Input penna 15">
                  <a:extLst>
                    <a:ext uri="{FF2B5EF4-FFF2-40B4-BE49-F238E27FC236}">
                      <a16:creationId xmlns:a16="http://schemas.microsoft.com/office/drawing/2014/main" id="{7DD7F519-BFAB-62CE-4B2F-4C4B4206FA0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98784" y="1989686"/>
                  <a:ext cx="18324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5DB21091-F466-FD84-6D80-F21CF7009B8B}"/>
                    </a:ext>
                  </a:extLst>
                </p14:cNvPr>
                <p14:cNvContentPartPr/>
                <p14:nvPr/>
              </p14:nvContentPartPr>
              <p14:xfrm>
                <a:off x="6437824" y="1987166"/>
                <a:ext cx="149040" cy="396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5DB21091-F466-FD84-6D80-F21CF7009B8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6430264" y="1979606"/>
                  <a:ext cx="16380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B382F896-4279-17FB-746B-7ADA3710C1ED}"/>
                    </a:ext>
                  </a:extLst>
                </p14:cNvPr>
                <p14:cNvContentPartPr/>
                <p14:nvPr/>
              </p14:nvContentPartPr>
              <p14:xfrm>
                <a:off x="6468064" y="1985006"/>
                <a:ext cx="70200" cy="18180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B382F896-4279-17FB-746B-7ADA3710C1E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460504" y="1977446"/>
                  <a:ext cx="85320" cy="19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11625D34-798B-F904-5006-DDA4A4D04C53}"/>
                    </a:ext>
                  </a:extLst>
                </p14:cNvPr>
                <p14:cNvContentPartPr/>
                <p14:nvPr/>
              </p14:nvContentPartPr>
              <p14:xfrm>
                <a:off x="6586144" y="2012366"/>
                <a:ext cx="151560" cy="36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11625D34-798B-F904-5006-DDA4A4D04C5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578584" y="2004806"/>
                  <a:ext cx="1666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7C13FA29-99E0-40E6-0205-84D53752BDEC}"/>
                    </a:ext>
                  </a:extLst>
                </p14:cNvPr>
                <p14:cNvContentPartPr/>
                <p14:nvPr/>
              </p14:nvContentPartPr>
              <p14:xfrm>
                <a:off x="6663184" y="1991486"/>
                <a:ext cx="54720" cy="13752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7C13FA29-99E0-40E6-0205-84D53752BDE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655624" y="1983926"/>
                  <a:ext cx="698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844EE19F-D4D9-0573-FB4D-37B418D2BF8D}"/>
                    </a:ext>
                  </a:extLst>
                </p14:cNvPr>
                <p14:cNvContentPartPr/>
                <p14:nvPr/>
              </p14:nvContentPartPr>
              <p14:xfrm>
                <a:off x="6774424" y="1982846"/>
                <a:ext cx="113760" cy="16992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844EE19F-D4D9-0573-FB4D-37B418D2BF8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66864" y="1975286"/>
                  <a:ext cx="128880" cy="184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051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C3B57-CDA0-2D63-6097-6FCD8A12B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CC46132A-9C15-FA75-9AB7-5B49A50C5FC1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95EEA35-FBA1-0979-E74A-89FD3991582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CD8E3D2C-FECE-2D86-4050-C62535ACDEF2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C844B181-14E9-1CB2-D463-F24778E139A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1585356A-F388-FE8B-0C85-5058650C259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8E8371BE-48A2-ACE9-3516-1996E7388657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5445DA79-25E1-31D3-3C82-422EE08206F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F4985D18-A635-A3FA-12A2-E28CD19AFA7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1D7B3A3-3AB5-0C99-5F88-2505F96E9EA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CEE5F2F8-EA63-EC58-BFB2-09B410EEA9C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4C729403-EB3E-D55D-1A61-7202613B97FF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24A53589-C331-4AFF-D626-521A89FBD2D1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4A10841D-EB5F-3C3C-35FF-D06964C0F4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44CB4723-5644-FAAC-2C25-23698B7E95C2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58F89B70-B0F6-AF0A-CF95-E51D8574FCA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2096FC37-B495-8108-3371-EEDB777AA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175BD13C-DC4D-7902-7E8E-256E46B76AF0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C580CE0A-2EAA-76A4-E2A9-2F34F783EC8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BC754149-4244-84FE-20F1-68535742588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BBE9B7C-278F-CBA9-BCC4-41C65FF93B8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A65BF3C4-4A3C-8A85-86C4-03DBCFD5BA32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D51440A5-EFA9-A388-30B6-4ED1BB90353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93E76B00-8A25-60F2-A8FB-51E07A81FC97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0E3221BE-207E-91B9-9082-CF3DA930EC3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879E0762-994F-9EF1-B361-E6998D110545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DCF55883-338B-EE1C-22F1-B57042EC8CC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0D4AE224-3C80-B159-4180-6C730DCA516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8DB95B2E-4B97-6E90-114A-55EB342B06FB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57D1A407-E0E9-E8C6-D436-FDDA999EA6F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61836E5D-DF9C-E90E-57C9-0F907A4F176C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1BA38B4-E48A-7D83-9516-24DD74C18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EFFC0585-956A-FA10-647B-354C43B9978F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15BD104C-0111-7F27-86EE-7998B1DCEB4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62EA358B-64F4-79E5-FB96-5A708ED0AE55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F03CF456-505F-73C6-87AC-F67EE203026E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665612BF-B062-9836-E33C-6F2C28FB232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55D51A6F-FEB5-AB47-E396-77C9C3A5A5D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14F8A4E7-ED91-8EB5-5026-C73C6752326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42F48ADC-9861-9C02-3F02-7F5310374E1D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01F626BC-47C5-00D6-D3A9-4289B2E158F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821DF905-EBC1-D67C-3212-08BE67C01F04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CE2457EE-0900-88DF-C2FF-FDB890D8318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55F51B-AB05-92F4-A6AE-9A92298722C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2F026642-37AC-8411-3F34-F81AABC1C59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063522C6-8FBB-39F6-0F58-27A486B28FE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00872F3-DC17-3710-56A7-C33714FD42E8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7691F2AF-9B8E-1291-B7E0-A50DF00D1D4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78F44A3-8782-FA30-8FEB-D79A6E55C24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2F8338F5-8449-665A-B7EE-613EB462836C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CA9C00E1-2262-994E-D9C9-157C6579DE5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9850D19D-6D2E-3627-B82E-CF646B0C0796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546E2542-D395-3ED3-DC14-801B9590377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027BCAE3-CDA2-311B-E04A-BD514FD2885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C37C04A-90A6-118B-B85B-08354C08F177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5F34B71A-7D66-C97D-94AE-B6D7F884D63E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8E88B6F-C0DD-5F96-DA66-29DE5BA997B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6EFDFA7F-3323-F765-E599-E5F4320B1AF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A61E3C97-BEEF-3F65-19D5-B3AD90EA3D4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79A3E77-4200-283A-7944-637D7D438C97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72ACAAE7-1A88-DCFC-C510-7ABB62301A40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0D4E717-81E3-1FFE-0B9C-EEEC4F3A0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50" y="1365250"/>
            <a:ext cx="4787900" cy="4127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55C70CA5-F891-A703-89AA-9FF9243B3130}"/>
                  </a:ext>
                </a:extLst>
              </p14:cNvPr>
              <p14:cNvContentPartPr/>
              <p14:nvPr/>
            </p14:nvContentPartPr>
            <p14:xfrm>
              <a:off x="5564824" y="3228019"/>
              <a:ext cx="187560" cy="5004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55C70CA5-F891-A703-89AA-9FF9243B313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57624" y="3220459"/>
                <a:ext cx="202680" cy="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FFA203C8-92E1-A425-7686-D37938AC4575}"/>
                  </a:ext>
                </a:extLst>
              </p14:cNvPr>
              <p14:cNvContentPartPr/>
              <p14:nvPr/>
            </p14:nvContentPartPr>
            <p14:xfrm>
              <a:off x="3955264" y="3221539"/>
              <a:ext cx="1462320" cy="140760"/>
            </p14:xfrm>
          </p:contentPart>
        </mc:Choice>
        <mc:Fallback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FFA203C8-92E1-A425-7686-D37938AC45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47704" y="3213979"/>
                <a:ext cx="1477440" cy="1555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AAD798F9-7AC8-38E4-1605-A5AC6FFA6E61}"/>
              </a:ext>
            </a:extLst>
          </p:cNvPr>
          <p:cNvGrpSpPr/>
          <p:nvPr/>
        </p:nvGrpSpPr>
        <p:grpSpPr>
          <a:xfrm>
            <a:off x="695925" y="965228"/>
            <a:ext cx="2319480" cy="1065600"/>
            <a:chOff x="695925" y="965228"/>
            <a:chExt cx="2319480" cy="1065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95A8C2C1-5E29-F27E-E098-DDE24CA80F20}"/>
                    </a:ext>
                  </a:extLst>
                </p14:cNvPr>
                <p14:cNvContentPartPr/>
                <p14:nvPr/>
              </p14:nvContentPartPr>
              <p14:xfrm>
                <a:off x="695925" y="1416668"/>
                <a:ext cx="370440" cy="608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95A8C2C1-5E29-F27E-E098-DDE24CA80F2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88365" y="1409108"/>
                  <a:ext cx="38556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098644E9-829C-2C10-F036-28F40863416E}"/>
                    </a:ext>
                  </a:extLst>
                </p14:cNvPr>
                <p14:cNvContentPartPr/>
                <p14:nvPr/>
              </p14:nvContentPartPr>
              <p14:xfrm>
                <a:off x="735165" y="1446188"/>
                <a:ext cx="334440" cy="29520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098644E9-829C-2C10-F036-28F40863416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7605" y="1438628"/>
                  <a:ext cx="34920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95F8DA5A-EF71-26CE-6C04-079AB086A74C}"/>
                    </a:ext>
                  </a:extLst>
                </p14:cNvPr>
                <p14:cNvContentPartPr/>
                <p14:nvPr/>
              </p14:nvContentPartPr>
              <p14:xfrm>
                <a:off x="703485" y="1143428"/>
                <a:ext cx="493560" cy="77868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95F8DA5A-EF71-26CE-6C04-079AB086A74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5925" y="1135868"/>
                  <a:ext cx="508680" cy="79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EE558B89-1C8C-DC6A-2851-ECE2122FCD38}"/>
                    </a:ext>
                  </a:extLst>
                </p14:cNvPr>
                <p14:cNvContentPartPr/>
                <p14:nvPr/>
              </p14:nvContentPartPr>
              <p14:xfrm>
                <a:off x="1139085" y="1338908"/>
                <a:ext cx="30600" cy="52236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EE558B89-1C8C-DC6A-2851-ECE2122FCD3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31525" y="1331348"/>
                  <a:ext cx="45360" cy="53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D8D97235-9A46-C681-178D-DF2B64AF851B}"/>
                    </a:ext>
                  </a:extLst>
                </p14:cNvPr>
                <p14:cNvContentPartPr/>
                <p14:nvPr/>
              </p14:nvContentPartPr>
              <p14:xfrm>
                <a:off x="1165005" y="1636628"/>
                <a:ext cx="271800" cy="6948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D8D97235-9A46-C681-178D-DF2B64AF851B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57445" y="1629068"/>
                  <a:ext cx="2869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3FE17226-CF63-69D2-6CEF-F3EAC572D5D6}"/>
                    </a:ext>
                  </a:extLst>
                </p14:cNvPr>
                <p14:cNvContentPartPr/>
                <p14:nvPr/>
              </p14:nvContentPartPr>
              <p14:xfrm>
                <a:off x="1745325" y="1473908"/>
                <a:ext cx="180720" cy="37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3FE17226-CF63-69D2-6CEF-F3EAC572D5D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737765" y="1466348"/>
                  <a:ext cx="1958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43FCBD1A-7BF5-FD1C-60E3-3D51B0DA9BBC}"/>
                    </a:ext>
                  </a:extLst>
                </p14:cNvPr>
                <p14:cNvContentPartPr/>
                <p14:nvPr/>
              </p14:nvContentPartPr>
              <p14:xfrm>
                <a:off x="1941525" y="1389308"/>
                <a:ext cx="96480" cy="18576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43FCBD1A-7BF5-FD1C-60E3-3D51B0DA9BB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933965" y="1381748"/>
                  <a:ext cx="111600" cy="20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945669F1-A8C4-AD65-5897-BD3AE4FD4AF9}"/>
                    </a:ext>
                  </a:extLst>
                </p14:cNvPr>
                <p14:cNvContentPartPr/>
                <p14:nvPr/>
              </p14:nvContentPartPr>
              <p14:xfrm>
                <a:off x="2291805" y="1225868"/>
                <a:ext cx="204120" cy="41616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945669F1-A8C4-AD65-5897-BD3AE4FD4AF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284245" y="1218668"/>
                  <a:ext cx="219240" cy="43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5EB7D924-7405-A309-FE4B-793AA85C0F71}"/>
                    </a:ext>
                  </a:extLst>
                </p14:cNvPr>
                <p14:cNvContentPartPr/>
                <p14:nvPr/>
              </p14:nvContentPartPr>
              <p14:xfrm>
                <a:off x="2579805" y="1314428"/>
                <a:ext cx="61200" cy="31536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5EB7D924-7405-A309-FE4B-793AA85C0F7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572245" y="1306868"/>
                  <a:ext cx="76320" cy="33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478A05F8-F3D3-A4E1-1778-03869B6310F8}"/>
                    </a:ext>
                  </a:extLst>
                </p14:cNvPr>
                <p14:cNvContentPartPr/>
                <p14:nvPr/>
              </p14:nvContentPartPr>
              <p14:xfrm>
                <a:off x="2061765" y="965228"/>
                <a:ext cx="953640" cy="1065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478A05F8-F3D3-A4E1-1778-03869B6310F8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054205" y="957668"/>
                  <a:ext cx="968760" cy="108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EF509C8B-FED2-7C8B-C096-DC3C12204C15}"/>
                  </a:ext>
                </a:extLst>
              </p14:cNvPr>
              <p14:cNvContentPartPr/>
              <p14:nvPr/>
            </p14:nvContentPartPr>
            <p14:xfrm>
              <a:off x="4225928" y="5459738"/>
              <a:ext cx="323640" cy="36360"/>
            </p14:xfrm>
          </p:contentPart>
        </mc:Choice>
        <mc:Fallback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EF509C8B-FED2-7C8B-C096-DC3C12204C1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221608" y="5455418"/>
                <a:ext cx="33228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48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496B0-A488-1D91-0DB3-3FAB944D2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138D5756-C7A5-0EC9-F69F-BDCAFAE5717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AC412792-6740-3172-09A0-17154AE9504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DEC0E3A-46F7-1343-5A9B-F3556AA4C8C6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067CB7C7-B837-B297-818A-62802EE0F27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FAA46229-D16D-9FF3-9884-2A1A5049CC0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18BD6E2-9AFD-EC96-703A-E1A9B56C03B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CA7971EE-4B5B-637E-FB1B-0B7886D813C8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73A7E244-AD9B-A924-D0AA-8BB761A65771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E27C3A17-0C29-58DF-6C61-C404FFE265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F3DC2D4D-74F2-BC48-F731-B652DA83BA5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6A904C61-E875-9825-6296-3D612082FD2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A6B468FD-BE1B-83B1-870E-E60D4D57FE93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1C3921AA-E17F-43B9-26D8-85BE0F24F8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019CEB4-9AA0-5B0B-D48C-9F4064713E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BC81D92-38AB-FC00-42B3-B1B525E37D81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8B6FA8FC-843D-EA3D-C8F1-7648FF1DB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99A093EC-FED1-461F-EE5F-CF43EA5D0A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31FCAF4F-4BF9-896F-BC3D-D56A081C6DB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57CA6624-2AE1-8011-AC79-B14A0FF9BEF6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084012B7-6ACF-3AB8-BA72-EF68B732645D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C73C465-CD88-1DA4-FE01-0EEE8D56D82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803FAE6D-C321-2A11-DD5E-168F3029306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550DCA6B-E61F-171C-5346-0107C9C3B47C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16218346-9C7F-0DE8-9BE6-B532454C976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9E1DC345-9D4D-DECF-DBE5-ABEF3556A62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291382C2-8AD1-E3C8-7804-A8DB186D52A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427C1B0-0A99-B038-9624-1C0B1982FAA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03784EFE-A625-AE3C-7054-47B39C042B5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721C942-D98D-AC6A-57DE-F965BDE4E9B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5462DE46-8DF0-490C-07A1-9039951E43C0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A896BCA4-6B2D-01D0-BB7C-FB0905BC0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735B3EA8-D653-DA36-D1E0-EFFC39D43CA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823122C-E9F6-AA5A-BF1D-861861AF19F4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B8071BAD-A997-4F24-8185-EF0C1AB602B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CDB3D41A-8531-D508-27D0-B6E41494FF8F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0CE78645-0086-A540-DE43-9F76BEB1094E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1A04A90A-E1B6-18D5-6F36-963418411C8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EBF6C994-D45D-DD7A-E0F8-CE4254A5AA3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4C4E708-483C-1911-A0B9-E5E49F9FB0E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84920DB0-BEC9-E257-F1AB-1E589FB71C20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B2F42BB0-0531-C7DC-598C-FF63F2B6A81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F4FEA8EC-94A4-3BA3-6176-DD8B546EDAAB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FC0518B1-07DA-E33F-4CA2-B0A791690BB3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4BB44C21-0F09-8801-360A-01A21AAC925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8F15F515-8468-511F-41EC-3EBE49939E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D45C77B6-E528-478C-8467-E1E96DE26FD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1AA75D05-EB7C-22D0-1479-259AF5A6CCF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4B612EB3-22FE-7BC8-FDD0-A15EB7B03EC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5AA16347-6834-CEF2-372D-585BC035B3F1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511CD934-A059-C7DC-2B5F-A9124D21FFF4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D7DBEA4B-E715-2E0A-BE31-989F066C60F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9A312033-EBE7-2D98-17B4-9B6A9B1344C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6258CBE7-DFCD-36B9-D797-9D85A7EE6A2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40414DB5-E5A2-327F-A342-7FDA0AF1B1C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71BD93A4-9507-2A58-4CE3-304785178C2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DE2C9BC-79A4-04DB-451D-5E1505D3DCB6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A008FB83-EFE9-62EC-F06B-2D7E837FEDCC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1BA4DC23-60AA-AA36-B01D-71549570E70E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80152CE-3F23-2204-BED1-435CC647727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3FC3C8D-6D4D-3711-3C4D-9336D6FB137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C1C4DE1B-A338-AE6D-08D0-8B418C985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946150"/>
            <a:ext cx="7315200" cy="4965700"/>
          </a:xfrm>
          <a:prstGeom prst="rect">
            <a:avLst/>
          </a:prstGeom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7E48073C-4BC9-27AA-54CC-42B33FE6EF13}"/>
              </a:ext>
            </a:extLst>
          </p:cNvPr>
          <p:cNvGrpSpPr/>
          <p:nvPr/>
        </p:nvGrpSpPr>
        <p:grpSpPr>
          <a:xfrm>
            <a:off x="4716878" y="1428143"/>
            <a:ext cx="2263972" cy="57183"/>
            <a:chOff x="4716878" y="1428143"/>
            <a:chExt cx="2263972" cy="57183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" name="Input penna 1">
                  <a:extLst>
                    <a:ext uri="{FF2B5EF4-FFF2-40B4-BE49-F238E27FC236}">
                      <a16:creationId xmlns:a16="http://schemas.microsoft.com/office/drawing/2014/main" id="{776DAE91-E291-1FAD-6F2A-53AA7E306693}"/>
                    </a:ext>
                  </a:extLst>
                </p14:cNvPr>
                <p14:cNvContentPartPr/>
                <p14:nvPr/>
              </p14:nvContentPartPr>
              <p14:xfrm>
                <a:off x="4716878" y="1428143"/>
                <a:ext cx="876600" cy="24840"/>
              </p14:xfrm>
            </p:contentPart>
          </mc:Choice>
          <mc:Fallback>
            <p:pic>
              <p:nvPicPr>
                <p:cNvPr id="2" name="Input penna 1">
                  <a:extLst>
                    <a:ext uri="{FF2B5EF4-FFF2-40B4-BE49-F238E27FC236}">
                      <a16:creationId xmlns:a16="http://schemas.microsoft.com/office/drawing/2014/main" id="{776DAE91-E291-1FAD-6F2A-53AA7E30669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12558" y="1423823"/>
                  <a:ext cx="8852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C9BEED9F-181F-76C0-D6BD-B6B1621304E9}"/>
                    </a:ext>
                  </a:extLst>
                </p14:cNvPr>
                <p14:cNvContentPartPr/>
                <p14:nvPr/>
              </p14:nvContentPartPr>
              <p14:xfrm>
                <a:off x="6302610" y="1471286"/>
                <a:ext cx="678240" cy="1404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C9BEED9F-181F-76C0-D6BD-B6B1621304E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98290" y="1466966"/>
                  <a:ext cx="686880" cy="2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53B64619-1F5C-95EF-EA15-ED6F67A27219}"/>
                  </a:ext>
                </a:extLst>
              </p14:cNvPr>
              <p14:cNvContentPartPr/>
              <p14:nvPr/>
            </p14:nvContentPartPr>
            <p14:xfrm>
              <a:off x="7995330" y="1512686"/>
              <a:ext cx="621360" cy="122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53B64619-1F5C-95EF-EA15-ED6F67A272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991010" y="1508366"/>
                <a:ext cx="630000" cy="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AC958754-1F89-6C31-7BAD-41712CA71916}"/>
                  </a:ext>
                </a:extLst>
              </p14:cNvPr>
              <p14:cNvContentPartPr/>
              <p14:nvPr/>
            </p14:nvContentPartPr>
            <p14:xfrm>
              <a:off x="2618021" y="1715839"/>
              <a:ext cx="1227960" cy="125640"/>
            </p14:xfrm>
          </p:contentPart>
        </mc:Choice>
        <mc:Fallback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AC958754-1F89-6C31-7BAD-41712CA7191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613701" y="1711519"/>
                <a:ext cx="123660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CD0F90A9-D607-BEE2-8673-0287D4B05857}"/>
                  </a:ext>
                </a:extLst>
              </p14:cNvPr>
              <p14:cNvContentPartPr/>
              <p14:nvPr/>
            </p14:nvContentPartPr>
            <p14:xfrm>
              <a:off x="2269035" y="934920"/>
              <a:ext cx="233640" cy="384840"/>
            </p14:xfrm>
          </p:contentPart>
        </mc:Choice>
        <mc:Fallback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CD0F90A9-D607-BEE2-8673-0287D4B0585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261475" y="927360"/>
                <a:ext cx="24876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4CAAC59D-F144-F9F2-A2A1-47BE911D0A30}"/>
                  </a:ext>
                </a:extLst>
              </p14:cNvPr>
              <p14:cNvContentPartPr/>
              <p14:nvPr/>
            </p14:nvContentPartPr>
            <p14:xfrm>
              <a:off x="3993008" y="3115800"/>
              <a:ext cx="1117800" cy="3780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4CAAC59D-F144-F9F2-A2A1-47BE911D0A30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85448" y="3108240"/>
                <a:ext cx="1132920" cy="52920"/>
              </a:xfrm>
              <a:prstGeom prst="rect">
                <a:avLst/>
              </a:prstGeom>
            </p:spPr>
          </p:pic>
        </mc:Fallback>
      </mc:AlternateContent>
      <p:grpSp>
        <p:nvGrpSpPr>
          <p:cNvPr id="16" name="Gruppo 15">
            <a:extLst>
              <a:ext uri="{FF2B5EF4-FFF2-40B4-BE49-F238E27FC236}">
                <a16:creationId xmlns:a16="http://schemas.microsoft.com/office/drawing/2014/main" id="{D027C434-AF56-31A9-12B1-F6C696304821}"/>
              </a:ext>
            </a:extLst>
          </p:cNvPr>
          <p:cNvGrpSpPr/>
          <p:nvPr/>
        </p:nvGrpSpPr>
        <p:grpSpPr>
          <a:xfrm>
            <a:off x="5404298" y="1881034"/>
            <a:ext cx="1733760" cy="1029600"/>
            <a:chOff x="5404298" y="1881034"/>
            <a:chExt cx="1733760" cy="102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604CAC8-40B3-7838-52FE-7C6ECE7172AC}"/>
                    </a:ext>
                  </a:extLst>
                </p14:cNvPr>
                <p14:cNvContentPartPr/>
                <p14:nvPr/>
              </p14:nvContentPartPr>
              <p14:xfrm>
                <a:off x="6042218" y="2206114"/>
                <a:ext cx="327240" cy="43812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604CAC8-40B3-7838-52FE-7C6ECE7172A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34658" y="2198914"/>
                  <a:ext cx="34236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D097805-E1B7-82AD-84F1-87A3B9802310}"/>
                    </a:ext>
                  </a:extLst>
                </p14:cNvPr>
                <p14:cNvContentPartPr/>
                <p14:nvPr/>
              </p14:nvContentPartPr>
              <p14:xfrm>
                <a:off x="6442898" y="2206114"/>
                <a:ext cx="107280" cy="4438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D097805-E1B7-82AD-84F1-87A3B980231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435338" y="2198914"/>
                  <a:ext cx="1224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put penna 12">
                  <a:extLst>
                    <a:ext uri="{FF2B5EF4-FFF2-40B4-BE49-F238E27FC236}">
                      <a16:creationId xmlns:a16="http://schemas.microsoft.com/office/drawing/2014/main" id="{3469BC6B-4E1F-4E83-70B2-B4B9C30CA9AE}"/>
                    </a:ext>
                  </a:extLst>
                </p14:cNvPr>
                <p14:cNvContentPartPr/>
                <p14:nvPr/>
              </p14:nvContentPartPr>
              <p14:xfrm>
                <a:off x="5718218" y="2291794"/>
                <a:ext cx="356760" cy="223200"/>
              </p14:xfrm>
            </p:contentPart>
          </mc:Choice>
          <mc:Fallback>
            <p:pic>
              <p:nvPicPr>
                <p:cNvPr id="13" name="Input penna 12">
                  <a:extLst>
                    <a:ext uri="{FF2B5EF4-FFF2-40B4-BE49-F238E27FC236}">
                      <a16:creationId xmlns:a16="http://schemas.microsoft.com/office/drawing/2014/main" id="{3469BC6B-4E1F-4E83-70B2-B4B9C30CA9AE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710658" y="2284234"/>
                  <a:ext cx="371880" cy="23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put penna 13">
                  <a:extLst>
                    <a:ext uri="{FF2B5EF4-FFF2-40B4-BE49-F238E27FC236}">
                      <a16:creationId xmlns:a16="http://schemas.microsoft.com/office/drawing/2014/main" id="{E1C62857-634D-D824-2CB2-9B75FBC13E74}"/>
                    </a:ext>
                  </a:extLst>
                </p14:cNvPr>
                <p14:cNvContentPartPr/>
                <p14:nvPr/>
              </p14:nvContentPartPr>
              <p14:xfrm>
                <a:off x="5404298" y="1881034"/>
                <a:ext cx="1733760" cy="1029600"/>
              </p14:xfrm>
            </p:contentPart>
          </mc:Choice>
          <mc:Fallback>
            <p:pic>
              <p:nvPicPr>
                <p:cNvPr id="14" name="Input penna 13">
                  <a:extLst>
                    <a:ext uri="{FF2B5EF4-FFF2-40B4-BE49-F238E27FC236}">
                      <a16:creationId xmlns:a16="http://schemas.microsoft.com/office/drawing/2014/main" id="{E1C62857-634D-D824-2CB2-9B75FBC13E74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396738" y="1873474"/>
                  <a:ext cx="1748520" cy="10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961D655F-0CCD-4CD1-E411-EC41F876DC2A}"/>
              </a:ext>
            </a:extLst>
          </p:cNvPr>
          <p:cNvGrpSpPr/>
          <p:nvPr/>
        </p:nvGrpSpPr>
        <p:grpSpPr>
          <a:xfrm>
            <a:off x="10111838" y="1067276"/>
            <a:ext cx="1463400" cy="433080"/>
            <a:chOff x="10111838" y="1067276"/>
            <a:chExt cx="1463400" cy="43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7" name="Input penna 16">
                  <a:extLst>
                    <a:ext uri="{FF2B5EF4-FFF2-40B4-BE49-F238E27FC236}">
                      <a16:creationId xmlns:a16="http://schemas.microsoft.com/office/drawing/2014/main" id="{814659CF-E512-17E3-3C0B-3CAAE9A18495}"/>
                    </a:ext>
                  </a:extLst>
                </p14:cNvPr>
                <p14:cNvContentPartPr/>
                <p14:nvPr/>
              </p14:nvContentPartPr>
              <p14:xfrm>
                <a:off x="10111838" y="1106156"/>
                <a:ext cx="215280" cy="394200"/>
              </p14:xfrm>
            </p:contentPart>
          </mc:Choice>
          <mc:Fallback>
            <p:pic>
              <p:nvPicPr>
                <p:cNvPr id="17" name="Input penna 16">
                  <a:extLst>
                    <a:ext uri="{FF2B5EF4-FFF2-40B4-BE49-F238E27FC236}">
                      <a16:creationId xmlns:a16="http://schemas.microsoft.com/office/drawing/2014/main" id="{814659CF-E512-17E3-3C0B-3CAAE9A1849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104278" y="1098596"/>
                  <a:ext cx="23040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8" name="Input penna 17">
                  <a:extLst>
                    <a:ext uri="{FF2B5EF4-FFF2-40B4-BE49-F238E27FC236}">
                      <a16:creationId xmlns:a16="http://schemas.microsoft.com/office/drawing/2014/main" id="{6E15F877-B198-14AA-DC03-104566E744F5}"/>
                    </a:ext>
                  </a:extLst>
                </p14:cNvPr>
                <p14:cNvContentPartPr/>
                <p14:nvPr/>
              </p14:nvContentPartPr>
              <p14:xfrm>
                <a:off x="10386878" y="1223516"/>
                <a:ext cx="198720" cy="175680"/>
              </p14:xfrm>
            </p:contentPart>
          </mc:Choice>
          <mc:Fallback>
            <p:pic>
              <p:nvPicPr>
                <p:cNvPr id="18" name="Input penna 17">
                  <a:extLst>
                    <a:ext uri="{FF2B5EF4-FFF2-40B4-BE49-F238E27FC236}">
                      <a16:creationId xmlns:a16="http://schemas.microsoft.com/office/drawing/2014/main" id="{6E15F877-B198-14AA-DC03-104566E744F5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379318" y="1215956"/>
                  <a:ext cx="21384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9" name="Input penna 18">
                  <a:extLst>
                    <a:ext uri="{FF2B5EF4-FFF2-40B4-BE49-F238E27FC236}">
                      <a16:creationId xmlns:a16="http://schemas.microsoft.com/office/drawing/2014/main" id="{5B48FDB0-032D-2F40-1FFD-E707825E79F5}"/>
                    </a:ext>
                  </a:extLst>
                </p14:cNvPr>
                <p14:cNvContentPartPr/>
                <p14:nvPr/>
              </p14:nvContentPartPr>
              <p14:xfrm>
                <a:off x="10769918" y="1181036"/>
                <a:ext cx="216720" cy="249840"/>
              </p14:xfrm>
            </p:contentPart>
          </mc:Choice>
          <mc:Fallback>
            <p:pic>
              <p:nvPicPr>
                <p:cNvPr id="19" name="Input penna 18">
                  <a:extLst>
                    <a:ext uri="{FF2B5EF4-FFF2-40B4-BE49-F238E27FC236}">
                      <a16:creationId xmlns:a16="http://schemas.microsoft.com/office/drawing/2014/main" id="{5B48FDB0-032D-2F40-1FFD-E707825E79F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762358" y="1173476"/>
                  <a:ext cx="23184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9D052C70-5615-AB00-250E-E2FBD3D12856}"/>
                    </a:ext>
                  </a:extLst>
                </p14:cNvPr>
                <p14:cNvContentPartPr/>
                <p14:nvPr/>
              </p14:nvContentPartPr>
              <p14:xfrm>
                <a:off x="11035598" y="1199756"/>
                <a:ext cx="39960" cy="200880"/>
              </p14:xfrm>
            </p:contentPart>
          </mc:Choice>
          <mc:Fallback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9D052C70-5615-AB00-250E-E2FBD3D1285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028038" y="1192196"/>
                  <a:ext cx="550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1" name="Input penna 20">
                  <a:extLst>
                    <a:ext uri="{FF2B5EF4-FFF2-40B4-BE49-F238E27FC236}">
                      <a16:creationId xmlns:a16="http://schemas.microsoft.com/office/drawing/2014/main" id="{C5D7A27D-61AD-1BFF-09F3-6610E6ACBF47}"/>
                    </a:ext>
                  </a:extLst>
                </p14:cNvPr>
                <p14:cNvContentPartPr/>
                <p14:nvPr/>
              </p14:nvContentPartPr>
              <p14:xfrm>
                <a:off x="11118038" y="1264196"/>
                <a:ext cx="122040" cy="195480"/>
              </p14:xfrm>
            </p:contentPart>
          </mc:Choice>
          <mc:Fallback>
            <p:pic>
              <p:nvPicPr>
                <p:cNvPr id="21" name="Input penna 20">
                  <a:extLst>
                    <a:ext uri="{FF2B5EF4-FFF2-40B4-BE49-F238E27FC236}">
                      <a16:creationId xmlns:a16="http://schemas.microsoft.com/office/drawing/2014/main" id="{C5D7A27D-61AD-1BFF-09F3-6610E6ACBF47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1110478" y="1256636"/>
                  <a:ext cx="13716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2" name="Input penna 21">
                  <a:extLst>
                    <a:ext uri="{FF2B5EF4-FFF2-40B4-BE49-F238E27FC236}">
                      <a16:creationId xmlns:a16="http://schemas.microsoft.com/office/drawing/2014/main" id="{9618E2B6-7C09-5B32-2BFA-7327F8F9A0A4}"/>
                    </a:ext>
                  </a:extLst>
                </p14:cNvPr>
                <p14:cNvContentPartPr/>
                <p14:nvPr/>
              </p14:nvContentPartPr>
              <p14:xfrm>
                <a:off x="11289398" y="1067276"/>
                <a:ext cx="59760" cy="334800"/>
              </p14:xfrm>
            </p:contentPart>
          </mc:Choice>
          <mc:Fallback>
            <p:pic>
              <p:nvPicPr>
                <p:cNvPr id="22" name="Input penna 21">
                  <a:extLst>
                    <a:ext uri="{FF2B5EF4-FFF2-40B4-BE49-F238E27FC236}">
                      <a16:creationId xmlns:a16="http://schemas.microsoft.com/office/drawing/2014/main" id="{9618E2B6-7C09-5B32-2BFA-7327F8F9A0A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1281838" y="1059716"/>
                  <a:ext cx="7488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3" name="Input penna 22">
                  <a:extLst>
                    <a:ext uri="{FF2B5EF4-FFF2-40B4-BE49-F238E27FC236}">
                      <a16:creationId xmlns:a16="http://schemas.microsoft.com/office/drawing/2014/main" id="{2E4749B5-A766-4C6C-393E-98A2F2F7EAB8}"/>
                    </a:ext>
                  </a:extLst>
                </p14:cNvPr>
                <p14:cNvContentPartPr/>
                <p14:nvPr/>
              </p14:nvContentPartPr>
              <p14:xfrm>
                <a:off x="11333678" y="1321796"/>
                <a:ext cx="241560" cy="9720"/>
              </p14:xfrm>
            </p:contentPart>
          </mc:Choice>
          <mc:Fallback>
            <p:pic>
              <p:nvPicPr>
                <p:cNvPr id="23" name="Input penna 22">
                  <a:extLst>
                    <a:ext uri="{FF2B5EF4-FFF2-40B4-BE49-F238E27FC236}">
                      <a16:creationId xmlns:a16="http://schemas.microsoft.com/office/drawing/2014/main" id="{2E4749B5-A766-4C6C-393E-98A2F2F7EAB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326118" y="1314236"/>
                  <a:ext cx="256680" cy="24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04C865F3-1C4E-D0E8-2681-4638788F63E6}"/>
              </a:ext>
            </a:extLst>
          </p:cNvPr>
          <p:cNvGrpSpPr/>
          <p:nvPr/>
        </p:nvGrpSpPr>
        <p:grpSpPr>
          <a:xfrm>
            <a:off x="10067918" y="1794116"/>
            <a:ext cx="735480" cy="432000"/>
            <a:chOff x="10067918" y="1794116"/>
            <a:chExt cx="735480" cy="432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6" name="Input penna 25">
                  <a:extLst>
                    <a:ext uri="{FF2B5EF4-FFF2-40B4-BE49-F238E27FC236}">
                      <a16:creationId xmlns:a16="http://schemas.microsoft.com/office/drawing/2014/main" id="{3017A849-4434-DFAB-2480-667AE07F7575}"/>
                    </a:ext>
                  </a:extLst>
                </p14:cNvPr>
                <p14:cNvContentPartPr/>
                <p14:nvPr/>
              </p14:nvContentPartPr>
              <p14:xfrm>
                <a:off x="10067918" y="1860356"/>
                <a:ext cx="170640" cy="365760"/>
              </p14:xfrm>
            </p:contentPart>
          </mc:Choice>
          <mc:Fallback>
            <p:pic>
              <p:nvPicPr>
                <p:cNvPr id="26" name="Input penna 25">
                  <a:extLst>
                    <a:ext uri="{FF2B5EF4-FFF2-40B4-BE49-F238E27FC236}">
                      <a16:creationId xmlns:a16="http://schemas.microsoft.com/office/drawing/2014/main" id="{3017A849-4434-DFAB-2480-667AE07F757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0060358" y="1852796"/>
                  <a:ext cx="18576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7" name="Input penna 26">
                  <a:extLst>
                    <a:ext uri="{FF2B5EF4-FFF2-40B4-BE49-F238E27FC236}">
                      <a16:creationId xmlns:a16="http://schemas.microsoft.com/office/drawing/2014/main" id="{D72C8C9D-2B1A-2727-02BF-DE338DFCDACD}"/>
                    </a:ext>
                  </a:extLst>
                </p14:cNvPr>
                <p14:cNvContentPartPr/>
                <p14:nvPr/>
              </p14:nvContentPartPr>
              <p14:xfrm>
                <a:off x="10320998" y="1960076"/>
                <a:ext cx="110880" cy="124200"/>
              </p14:xfrm>
            </p:contentPart>
          </mc:Choice>
          <mc:Fallback>
            <p:pic>
              <p:nvPicPr>
                <p:cNvPr id="27" name="Input penna 26">
                  <a:extLst>
                    <a:ext uri="{FF2B5EF4-FFF2-40B4-BE49-F238E27FC236}">
                      <a16:creationId xmlns:a16="http://schemas.microsoft.com/office/drawing/2014/main" id="{D72C8C9D-2B1A-2727-02BF-DE338DFCDACD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0313438" y="1952516"/>
                  <a:ext cx="12600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1CB6BAA-CDCB-1F14-274B-AC86CEF1F9D0}"/>
                    </a:ext>
                  </a:extLst>
                </p14:cNvPr>
                <p14:cNvContentPartPr/>
                <p14:nvPr/>
              </p14:nvContentPartPr>
              <p14:xfrm>
                <a:off x="10457078" y="1794116"/>
                <a:ext cx="56160" cy="2786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1CB6BAA-CDCB-1F14-274B-AC86CEF1F9D0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449518" y="1786556"/>
                  <a:ext cx="712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972A8D7-E039-98F2-7638-B2A25F08882A}"/>
                    </a:ext>
                  </a:extLst>
                </p14:cNvPr>
                <p14:cNvContentPartPr/>
                <p14:nvPr/>
              </p14:nvContentPartPr>
              <p14:xfrm>
                <a:off x="10526198" y="1920116"/>
                <a:ext cx="105480" cy="1872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972A8D7-E039-98F2-7638-B2A25F08882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0518638" y="1912556"/>
                  <a:ext cx="12060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30" name="Input penna 29">
                  <a:extLst>
                    <a:ext uri="{FF2B5EF4-FFF2-40B4-BE49-F238E27FC236}">
                      <a16:creationId xmlns:a16="http://schemas.microsoft.com/office/drawing/2014/main" id="{FD0E4541-EE2B-54E1-AE6C-7A35C6A68C8A}"/>
                    </a:ext>
                  </a:extLst>
                </p14:cNvPr>
                <p14:cNvContentPartPr/>
                <p14:nvPr/>
              </p14:nvContentPartPr>
              <p14:xfrm>
                <a:off x="10690358" y="1917236"/>
                <a:ext cx="113040" cy="219600"/>
              </p14:xfrm>
            </p:contentPart>
          </mc:Choice>
          <mc:Fallback>
            <p:pic>
              <p:nvPicPr>
                <p:cNvPr id="30" name="Input penna 29">
                  <a:extLst>
                    <a:ext uri="{FF2B5EF4-FFF2-40B4-BE49-F238E27FC236}">
                      <a16:creationId xmlns:a16="http://schemas.microsoft.com/office/drawing/2014/main" id="{FD0E4541-EE2B-54E1-AE6C-7A35C6A68C8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682798" y="1909676"/>
                  <a:ext cx="1281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392AD181-E788-4B43-8B92-25FC9C6D365C}"/>
                    </a:ext>
                  </a:extLst>
                </p14:cNvPr>
                <p14:cNvContentPartPr/>
                <p14:nvPr/>
              </p14:nvContentPartPr>
              <p14:xfrm>
                <a:off x="10526198" y="1940636"/>
                <a:ext cx="15840" cy="1382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392AD181-E788-4B43-8B92-25FC9C6D365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10518638" y="1933436"/>
                  <a:ext cx="3096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0A676717-F9ED-3777-E0E0-AABCF0B575B5}"/>
              </a:ext>
            </a:extLst>
          </p:cNvPr>
          <p:cNvGrpSpPr/>
          <p:nvPr/>
        </p:nvGrpSpPr>
        <p:grpSpPr>
          <a:xfrm>
            <a:off x="9968558" y="2397116"/>
            <a:ext cx="1065600" cy="264240"/>
            <a:chOff x="9968558" y="2397116"/>
            <a:chExt cx="1065600" cy="264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75B36483-8033-16DF-98D1-34265B133A13}"/>
                    </a:ext>
                  </a:extLst>
                </p14:cNvPr>
                <p14:cNvContentPartPr/>
                <p14:nvPr/>
              </p14:nvContentPartPr>
              <p14:xfrm>
                <a:off x="9968558" y="2411876"/>
                <a:ext cx="256680" cy="249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75B36483-8033-16DF-98D1-34265B133A13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960998" y="2404316"/>
                  <a:ext cx="27180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DE8136AC-CB88-389A-F5E0-DAA1083FE313}"/>
                    </a:ext>
                  </a:extLst>
                </p14:cNvPr>
                <p14:cNvContentPartPr/>
                <p14:nvPr/>
              </p14:nvContentPartPr>
              <p14:xfrm>
                <a:off x="10283558" y="2440316"/>
                <a:ext cx="80640" cy="1105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DE8136AC-CB88-389A-F5E0-DAA1083FE31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75998" y="2432756"/>
                  <a:ext cx="9540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5B312A45-036A-6AD3-9301-46CBEB10263E}"/>
                    </a:ext>
                  </a:extLst>
                </p14:cNvPr>
                <p14:cNvContentPartPr/>
                <p14:nvPr/>
              </p14:nvContentPartPr>
              <p14:xfrm>
                <a:off x="10411358" y="2397116"/>
                <a:ext cx="116640" cy="12132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5B312A45-036A-6AD3-9301-46CBEB10263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403798" y="2389916"/>
                  <a:ext cx="13140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27B19105-6827-BC5A-A191-B2AFC54D1AFB}"/>
                    </a:ext>
                  </a:extLst>
                </p14:cNvPr>
                <p14:cNvContentPartPr/>
                <p14:nvPr/>
              </p14:nvContentPartPr>
              <p14:xfrm>
                <a:off x="10604678" y="2399276"/>
                <a:ext cx="49320" cy="1324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27B19105-6827-BC5A-A191-B2AFC54D1AFB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597118" y="2392076"/>
                  <a:ext cx="644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0859490D-4A06-E553-CF1A-2146B8B1394E}"/>
                    </a:ext>
                  </a:extLst>
                </p14:cNvPr>
                <p14:cNvContentPartPr/>
                <p14:nvPr/>
              </p14:nvContentPartPr>
              <p14:xfrm>
                <a:off x="10736078" y="2425196"/>
                <a:ext cx="56880" cy="101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0859490D-4A06-E553-CF1A-2146B8B1394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728518" y="2417636"/>
                  <a:ext cx="72000" cy="11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D7D33654-0078-E64B-0BE9-63B21E3CE17A}"/>
                    </a:ext>
                  </a:extLst>
                </p14:cNvPr>
                <p14:cNvContentPartPr/>
                <p14:nvPr/>
              </p14:nvContentPartPr>
              <p14:xfrm>
                <a:off x="10899158" y="2442476"/>
                <a:ext cx="135000" cy="1792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D7D33654-0078-E64B-0BE9-63B21E3CE17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891598" y="2434916"/>
                  <a:ext cx="150120" cy="194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72E3EFD8-8BC2-A4EE-1B82-AC323EA3725E}"/>
              </a:ext>
            </a:extLst>
          </p:cNvPr>
          <p:cNvGrpSpPr/>
          <p:nvPr/>
        </p:nvGrpSpPr>
        <p:grpSpPr>
          <a:xfrm>
            <a:off x="9958118" y="2836676"/>
            <a:ext cx="1041840" cy="308160"/>
            <a:chOff x="9958118" y="2836676"/>
            <a:chExt cx="1041840" cy="308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71C81E9-C7EC-0752-99CA-E78B24F924B3}"/>
                    </a:ext>
                  </a:extLst>
                </p14:cNvPr>
                <p14:cNvContentPartPr/>
                <p14:nvPr/>
              </p14:nvContentPartPr>
              <p14:xfrm>
                <a:off x="9958118" y="2836676"/>
                <a:ext cx="174600" cy="308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71C81E9-C7EC-0752-99CA-E78B24F924B3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950558" y="2829116"/>
                  <a:ext cx="18936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8C2BDD7-175D-64C3-52C6-D1B56191EA8D}"/>
                    </a:ext>
                  </a:extLst>
                </p14:cNvPr>
                <p14:cNvContentPartPr/>
                <p14:nvPr/>
              </p14:nvContentPartPr>
              <p14:xfrm>
                <a:off x="10176278" y="2950436"/>
                <a:ext cx="122040" cy="132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8C2BDD7-175D-64C3-52C6-D1B56191EA8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169078" y="2942876"/>
                  <a:ext cx="13716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AA72A4C9-7509-5C0D-C566-1A79A4A45D8B}"/>
                    </a:ext>
                  </a:extLst>
                </p14:cNvPr>
                <p14:cNvContentPartPr/>
                <p14:nvPr/>
              </p14:nvContentPartPr>
              <p14:xfrm>
                <a:off x="10300838" y="2963756"/>
                <a:ext cx="87480" cy="1382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AA72A4C9-7509-5C0D-C566-1A79A4A45D8B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293278" y="2956196"/>
                  <a:ext cx="10260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put penna 44">
                  <a:extLst>
                    <a:ext uri="{FF2B5EF4-FFF2-40B4-BE49-F238E27FC236}">
                      <a16:creationId xmlns:a16="http://schemas.microsoft.com/office/drawing/2014/main" id="{89B93EA8-E4D5-E847-3BE7-166F221A6F68}"/>
                    </a:ext>
                  </a:extLst>
                </p14:cNvPr>
                <p14:cNvContentPartPr/>
                <p14:nvPr/>
              </p14:nvContentPartPr>
              <p14:xfrm>
                <a:off x="10458878" y="2948636"/>
                <a:ext cx="142560" cy="105480"/>
              </p14:xfrm>
            </p:contentPart>
          </mc:Choice>
          <mc:Fallback>
            <p:pic>
              <p:nvPicPr>
                <p:cNvPr id="45" name="Input penna 44">
                  <a:extLst>
                    <a:ext uri="{FF2B5EF4-FFF2-40B4-BE49-F238E27FC236}">
                      <a16:creationId xmlns:a16="http://schemas.microsoft.com/office/drawing/2014/main" id="{89B93EA8-E4D5-E847-3BE7-166F221A6F68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451318" y="2941076"/>
                  <a:ext cx="15768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put penna 45">
                  <a:extLst>
                    <a:ext uri="{FF2B5EF4-FFF2-40B4-BE49-F238E27FC236}">
                      <a16:creationId xmlns:a16="http://schemas.microsoft.com/office/drawing/2014/main" id="{4D0A0038-61C1-ADF9-79A4-298AF4127127}"/>
                    </a:ext>
                  </a:extLst>
                </p14:cNvPr>
                <p14:cNvContentPartPr/>
                <p14:nvPr/>
              </p14:nvContentPartPr>
              <p14:xfrm>
                <a:off x="10686038" y="2876636"/>
                <a:ext cx="3600" cy="105480"/>
              </p14:xfrm>
            </p:contentPart>
          </mc:Choice>
          <mc:Fallback>
            <p:pic>
              <p:nvPicPr>
                <p:cNvPr id="46" name="Input penna 45">
                  <a:extLst>
                    <a:ext uri="{FF2B5EF4-FFF2-40B4-BE49-F238E27FC236}">
                      <a16:creationId xmlns:a16="http://schemas.microsoft.com/office/drawing/2014/main" id="{4D0A0038-61C1-ADF9-79A4-298AF4127127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678478" y="2869076"/>
                  <a:ext cx="187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put penna 46">
                  <a:extLst>
                    <a:ext uri="{FF2B5EF4-FFF2-40B4-BE49-F238E27FC236}">
                      <a16:creationId xmlns:a16="http://schemas.microsoft.com/office/drawing/2014/main" id="{94F02A7E-F828-7EE1-2CDF-5383F76242D3}"/>
                    </a:ext>
                  </a:extLst>
                </p14:cNvPr>
                <p14:cNvContentPartPr/>
                <p14:nvPr/>
              </p14:nvContentPartPr>
              <p14:xfrm>
                <a:off x="10756238" y="2867996"/>
                <a:ext cx="105480" cy="132480"/>
              </p14:xfrm>
            </p:contentPart>
          </mc:Choice>
          <mc:Fallback>
            <p:pic>
              <p:nvPicPr>
                <p:cNvPr id="47" name="Input penna 46">
                  <a:extLst>
                    <a:ext uri="{FF2B5EF4-FFF2-40B4-BE49-F238E27FC236}">
                      <a16:creationId xmlns:a16="http://schemas.microsoft.com/office/drawing/2014/main" id="{94F02A7E-F828-7EE1-2CDF-5383F76242D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748678" y="2860436"/>
                  <a:ext cx="1206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put penna 47">
                  <a:extLst>
                    <a:ext uri="{FF2B5EF4-FFF2-40B4-BE49-F238E27FC236}">
                      <a16:creationId xmlns:a16="http://schemas.microsoft.com/office/drawing/2014/main" id="{C485AAC9-7B76-478A-3831-862625836A03}"/>
                    </a:ext>
                  </a:extLst>
                </p14:cNvPr>
                <p14:cNvContentPartPr/>
                <p14:nvPr/>
              </p14:nvContentPartPr>
              <p14:xfrm>
                <a:off x="10884398" y="2873756"/>
                <a:ext cx="115560" cy="204480"/>
              </p14:xfrm>
            </p:contentPart>
          </mc:Choice>
          <mc:Fallback>
            <p:pic>
              <p:nvPicPr>
                <p:cNvPr id="48" name="Input penna 47">
                  <a:extLst>
                    <a:ext uri="{FF2B5EF4-FFF2-40B4-BE49-F238E27FC236}">
                      <a16:creationId xmlns:a16="http://schemas.microsoft.com/office/drawing/2014/main" id="{C485AAC9-7B76-478A-3831-862625836A0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0876838" y="2866196"/>
                  <a:ext cx="130680" cy="21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CB1D6EDD-66FB-A63A-2CEC-3285CE0FC845}"/>
              </a:ext>
            </a:extLst>
          </p:cNvPr>
          <p:cNvGrpSpPr/>
          <p:nvPr/>
        </p:nvGrpSpPr>
        <p:grpSpPr>
          <a:xfrm>
            <a:off x="11334398" y="1809236"/>
            <a:ext cx="582480" cy="462600"/>
            <a:chOff x="11334398" y="1809236"/>
            <a:chExt cx="582480" cy="462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1" name="Input penna 50">
                  <a:extLst>
                    <a:ext uri="{FF2B5EF4-FFF2-40B4-BE49-F238E27FC236}">
                      <a16:creationId xmlns:a16="http://schemas.microsoft.com/office/drawing/2014/main" id="{2BFB7793-30D8-83C2-7529-70AE8C1C8FFC}"/>
                    </a:ext>
                  </a:extLst>
                </p14:cNvPr>
                <p14:cNvContentPartPr/>
                <p14:nvPr/>
              </p14:nvContentPartPr>
              <p14:xfrm>
                <a:off x="11334398" y="1905716"/>
                <a:ext cx="337680" cy="112680"/>
              </p14:xfrm>
            </p:contentPart>
          </mc:Choice>
          <mc:Fallback>
            <p:pic>
              <p:nvPicPr>
                <p:cNvPr id="51" name="Input penna 50">
                  <a:extLst>
                    <a:ext uri="{FF2B5EF4-FFF2-40B4-BE49-F238E27FC236}">
                      <a16:creationId xmlns:a16="http://schemas.microsoft.com/office/drawing/2014/main" id="{2BFB7793-30D8-83C2-7529-70AE8C1C8FF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326838" y="1898156"/>
                  <a:ext cx="35244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2" name="Input penna 51">
                  <a:extLst>
                    <a:ext uri="{FF2B5EF4-FFF2-40B4-BE49-F238E27FC236}">
                      <a16:creationId xmlns:a16="http://schemas.microsoft.com/office/drawing/2014/main" id="{1062A838-1A0C-CCF5-2DE8-747B994B1EFF}"/>
                    </a:ext>
                  </a:extLst>
                </p14:cNvPr>
                <p14:cNvContentPartPr/>
                <p14:nvPr/>
              </p14:nvContentPartPr>
              <p14:xfrm>
                <a:off x="11641838" y="1809236"/>
                <a:ext cx="149400" cy="310680"/>
              </p14:xfrm>
            </p:contentPart>
          </mc:Choice>
          <mc:Fallback>
            <p:pic>
              <p:nvPicPr>
                <p:cNvPr id="52" name="Input penna 51">
                  <a:extLst>
                    <a:ext uri="{FF2B5EF4-FFF2-40B4-BE49-F238E27FC236}">
                      <a16:creationId xmlns:a16="http://schemas.microsoft.com/office/drawing/2014/main" id="{1062A838-1A0C-CCF5-2DE8-747B994B1EF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634278" y="1801676"/>
                  <a:ext cx="16452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3" name="Input penna 52">
                  <a:extLst>
                    <a:ext uri="{FF2B5EF4-FFF2-40B4-BE49-F238E27FC236}">
                      <a16:creationId xmlns:a16="http://schemas.microsoft.com/office/drawing/2014/main" id="{F04AFB9F-2092-C48F-6AB7-F26198B2ED72}"/>
                    </a:ext>
                  </a:extLst>
                </p14:cNvPr>
                <p14:cNvContentPartPr/>
                <p14:nvPr/>
              </p14:nvContentPartPr>
              <p14:xfrm>
                <a:off x="11868278" y="1896356"/>
                <a:ext cx="48600" cy="375480"/>
              </p14:xfrm>
            </p:contentPart>
          </mc:Choice>
          <mc:Fallback>
            <p:pic>
              <p:nvPicPr>
                <p:cNvPr id="53" name="Input penna 52">
                  <a:extLst>
                    <a:ext uri="{FF2B5EF4-FFF2-40B4-BE49-F238E27FC236}">
                      <a16:creationId xmlns:a16="http://schemas.microsoft.com/office/drawing/2014/main" id="{F04AFB9F-2092-C48F-6AB7-F26198B2ED7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860718" y="1888796"/>
                  <a:ext cx="63360" cy="3906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06205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EFD0C-6843-A4B9-2D88-EDA5FC0F1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DC02B6C3-518F-301E-A075-CAA502E5D7AF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96A82184-253C-753D-5BD6-32AD2D0BEB0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A40D9A4D-657C-7A82-545C-05B229924E45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A5995902-401D-8DF6-D1B0-DD3A1F2A102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7F5DEA93-F1CA-0A0B-58F6-DFF9347CFE98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50D311A3-AD73-7751-9894-D9A798719B1A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A9D613E1-2682-F6FF-2548-AADF46F600A3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DC077C10-3AAE-4372-4661-67802912494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1897788D-4F72-6544-48E5-A1EB2B5A7F14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55E05FB8-ED09-A301-4CDA-2BA87E57EAC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1215E81A-D0C1-90DF-8336-B9022FB3CDDC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6B16787-141E-8969-4740-EB62AF149AE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FC4067A9-BB5B-68F8-AC58-B05B498FBEA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AB90FED3-2FD5-4608-617E-847C92E0B40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CE195878-6869-39A2-0855-E030540E49E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BA9038D3-1074-2792-4737-B8DC65FB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E41B93E8-929F-C6BB-F76F-63AD2CD895CD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27E02845-EE9A-961F-CD72-65AFBA91332D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7B5547BA-C453-D9AC-24B6-A20468265D38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23F271A7-816B-8EBD-4CC7-28EB072F338A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F7660A29-7145-C99B-27ED-249A45DF0986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1E3A72DE-FB21-A067-D67F-AE0451FAB5A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1745E99B-33E5-7380-8528-CA25A5D23C0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9510F227-19C6-B016-C0DB-A04760EB9EC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E142CD17-7D4B-F658-B1D3-EF44DB0CB11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8E3343F1-0ECF-3E17-2476-5C7EECE8AF5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1A3F8CA2-A27F-1182-29E8-50E5F6A941E0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A2ADC5D1-7701-8A90-8519-BF745626A85E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E5F2BF41-497C-F779-C446-8C5559C496B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28806763-6554-B49D-58E9-CC3B23642B2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E1924EE3-EEC9-5676-EE68-AFBB37F48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8C177B04-0D1D-FF4D-6A94-05650886A17B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8D1CD7F8-BBDD-B895-0A13-BB62A52B7087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488823ED-FC69-92D5-1A49-E23DC7B5A4B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8CF81A73-CE16-D988-F919-CBEAA5DE86E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58B9285B-9BDD-DC03-FF34-C4723BC694B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909D19BE-B241-37ED-60B0-DB58E77954B9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B274F6FD-EA12-6D80-90B8-2A7844FAA47B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A3AEBD4-5556-1453-AC22-9990B3127805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D2270F4E-4336-9E25-0DDA-170B79210F7B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6F8D4DC5-98E9-54A9-7C00-3A0084AAA960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631EB5D8-C05D-ACD4-AC10-1E49075FD952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2F5E9857-0760-391F-E1A0-F1173398460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62ACCC44-0296-153A-86F6-0685932DFAE0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E36A286C-0427-D2B2-E2E2-348A5BBC6DE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A6E5C691-C8BB-8C93-BC6A-18BA7FD69725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818D210-71C4-30F8-AB39-4F7A416171FE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103EDF9F-1569-A332-BE57-B7788040E4E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A9F92B6C-C2BC-5B5E-A32E-6CF1568BD4D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41F1844B-49E7-8631-030C-14D9DC55E2E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BF1550A8-44EF-CB4B-3AB2-9E6A9BCB0594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12F8DC3-8579-0A0B-D944-02811AAE3A9A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75A9B3B2-A3E7-2012-54D1-01B1AF624EE8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244EFAB5-DB96-5F61-6790-9669B0AE39FE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CD84120-82FB-DC35-EBC4-55BD84C5B977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3BB356E7-B719-ABA3-C41E-DAADC4822FA7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F68AB530-A0B1-E52C-3F1C-802C29069E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6AAFA664-AA13-D3B7-7A7D-BBD64CD04444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AE0DF621-D731-0CCD-C6F0-14745EC08A14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E0BC137D-3C8D-0F45-3C1D-905463A538D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2C8EFF56-6D8E-F39C-60B0-A69AAE0F4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2374900"/>
            <a:ext cx="6172200" cy="2108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put penna 1">
                <a:extLst>
                  <a:ext uri="{FF2B5EF4-FFF2-40B4-BE49-F238E27FC236}">
                    <a16:creationId xmlns:a16="http://schemas.microsoft.com/office/drawing/2014/main" id="{19ADBCAD-6CF6-F02A-4D36-055862961925}"/>
                  </a:ext>
                </a:extLst>
              </p14:cNvPr>
              <p14:cNvContentPartPr/>
              <p14:nvPr/>
            </p14:nvContentPartPr>
            <p14:xfrm>
              <a:off x="3015945" y="3723829"/>
              <a:ext cx="177840" cy="234720"/>
            </p14:xfrm>
          </p:contentPart>
        </mc:Choice>
        <mc:Fallback>
          <p:pic>
            <p:nvPicPr>
              <p:cNvPr id="2" name="Input penna 1">
                <a:extLst>
                  <a:ext uri="{FF2B5EF4-FFF2-40B4-BE49-F238E27FC236}">
                    <a16:creationId xmlns:a16="http://schemas.microsoft.com/office/drawing/2014/main" id="{19ADBCAD-6CF6-F02A-4D36-05586296192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08385" y="3716269"/>
                <a:ext cx="192960" cy="249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uppo 10">
            <a:extLst>
              <a:ext uri="{FF2B5EF4-FFF2-40B4-BE49-F238E27FC236}">
                <a16:creationId xmlns:a16="http://schemas.microsoft.com/office/drawing/2014/main" id="{0B55497C-BFF9-600E-A1C8-F585824338A0}"/>
              </a:ext>
            </a:extLst>
          </p:cNvPr>
          <p:cNvGrpSpPr/>
          <p:nvPr/>
        </p:nvGrpSpPr>
        <p:grpSpPr>
          <a:xfrm>
            <a:off x="5741505" y="3988789"/>
            <a:ext cx="1531440" cy="97560"/>
            <a:chOff x="5741505" y="3988789"/>
            <a:chExt cx="1531440" cy="9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4" name="Input penna 3">
                  <a:extLst>
                    <a:ext uri="{FF2B5EF4-FFF2-40B4-BE49-F238E27FC236}">
                      <a16:creationId xmlns:a16="http://schemas.microsoft.com/office/drawing/2014/main" id="{1E1FB439-FE4F-4568-7AC5-5E4E39DFE2D3}"/>
                    </a:ext>
                  </a:extLst>
                </p14:cNvPr>
                <p14:cNvContentPartPr/>
                <p14:nvPr/>
              </p14:nvContentPartPr>
              <p14:xfrm>
                <a:off x="5741505" y="4045669"/>
                <a:ext cx="217440" cy="40680"/>
              </p14:xfrm>
            </p:contentPart>
          </mc:Choice>
          <mc:Fallback>
            <p:pic>
              <p:nvPicPr>
                <p:cNvPr id="4" name="Input penna 3">
                  <a:extLst>
                    <a:ext uri="{FF2B5EF4-FFF2-40B4-BE49-F238E27FC236}">
                      <a16:creationId xmlns:a16="http://schemas.microsoft.com/office/drawing/2014/main" id="{1E1FB439-FE4F-4568-7AC5-5E4E39DFE2D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733945" y="4038109"/>
                  <a:ext cx="23220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5" name="Input penna 4">
                  <a:extLst>
                    <a:ext uri="{FF2B5EF4-FFF2-40B4-BE49-F238E27FC236}">
                      <a16:creationId xmlns:a16="http://schemas.microsoft.com/office/drawing/2014/main" id="{5EA2496B-09D3-CF0B-F1E6-3529D2DCC492}"/>
                    </a:ext>
                  </a:extLst>
                </p14:cNvPr>
                <p14:cNvContentPartPr/>
                <p14:nvPr/>
              </p14:nvContentPartPr>
              <p14:xfrm>
                <a:off x="6078825" y="3993829"/>
                <a:ext cx="247680" cy="65880"/>
              </p14:xfrm>
            </p:contentPart>
          </mc:Choice>
          <mc:Fallback>
            <p:pic>
              <p:nvPicPr>
                <p:cNvPr id="5" name="Input penna 4">
                  <a:extLst>
                    <a:ext uri="{FF2B5EF4-FFF2-40B4-BE49-F238E27FC236}">
                      <a16:creationId xmlns:a16="http://schemas.microsoft.com/office/drawing/2014/main" id="{5EA2496B-09D3-CF0B-F1E6-3529D2DCC49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071265" y="3986269"/>
                  <a:ext cx="2628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13D3D423-1340-5F08-FE3A-8A937ACA2BAA}"/>
                    </a:ext>
                  </a:extLst>
                </p14:cNvPr>
                <p14:cNvContentPartPr/>
                <p14:nvPr/>
              </p14:nvContentPartPr>
              <p14:xfrm>
                <a:off x="6448545" y="3989509"/>
                <a:ext cx="369720" cy="20520"/>
              </p14:xfrm>
            </p:contentPart>
          </mc:Choice>
          <mc:Fallback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13D3D423-1340-5F08-FE3A-8A937ACA2BA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440985" y="3981949"/>
                  <a:ext cx="384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put penna 8">
                  <a:extLst>
                    <a:ext uri="{FF2B5EF4-FFF2-40B4-BE49-F238E27FC236}">
                      <a16:creationId xmlns:a16="http://schemas.microsoft.com/office/drawing/2014/main" id="{37908FB6-B159-90B6-E758-2515276DE2E1}"/>
                    </a:ext>
                  </a:extLst>
                </p14:cNvPr>
                <p14:cNvContentPartPr/>
                <p14:nvPr/>
              </p14:nvContentPartPr>
              <p14:xfrm>
                <a:off x="6923745" y="3988789"/>
                <a:ext cx="349200" cy="45000"/>
              </p14:xfrm>
            </p:contentPart>
          </mc:Choice>
          <mc:Fallback>
            <p:pic>
              <p:nvPicPr>
                <p:cNvPr id="9" name="Input penna 8">
                  <a:extLst>
                    <a:ext uri="{FF2B5EF4-FFF2-40B4-BE49-F238E27FC236}">
                      <a16:creationId xmlns:a16="http://schemas.microsoft.com/office/drawing/2014/main" id="{37908FB6-B159-90B6-E758-2515276DE2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916185" y="3981229"/>
                  <a:ext cx="364320" cy="60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33140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9961-DA0B-497A-7471-3739D1037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5E595ACB-6FB8-0F66-4DA1-437822356787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D7400960-A71B-4518-60B6-D2429875D6B5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B7634E82-CAC3-9FD1-F404-A126EF4A6F98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F198B822-8AA7-7D85-862C-94C31319D90E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B76526D5-2C09-FA30-35B6-DD41A99B9B63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209B8345-93E7-0E19-6213-F5611663DA71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75D34859-01B9-AF3B-DC63-346E279E1A1B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2640E2FD-376B-435C-7C9E-0E61E5A13556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D6CB6A0-47DD-08A0-2E01-AEA5E6630131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7C62DC38-1EE7-C74E-EA05-22D44015866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98567798-EBC8-971D-D602-9F7F07A995E3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6F08ACCF-B1CE-6625-1685-AEA0018D7F6A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B297D1C5-CBCA-94EE-EB58-73B0EEBA49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129B63E7-5EE7-92C8-ADB5-B40F7E314778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4AF287DF-28C3-2B64-AEC7-2025A745FDF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1313C476-E9E0-89D0-B60D-28336ABC0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0F2AF0E2-5F97-AF0C-F829-D06FADB64179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E220D298-860D-9060-087B-F577102AF65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FC41097-766B-820C-C3D9-F19BEC7FC48B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9C999CDF-DE7C-8920-5E64-D406767779F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8CC18124-709D-EE48-80F1-9D38C47AF4A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7CA2786B-784D-C5FD-E65D-764D4234340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38E6B460-A2BA-3356-0DAA-3B549BD04734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7AED1FC-7A98-6B70-8DC7-6D9AADB711FA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52DEEB56-0403-C20D-449A-3EC9980E08D8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0A4E35B5-617D-013C-4947-293871CBFD6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95AFDBEA-9EE6-8181-E16D-CC606BFB7EC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46B8766-9C39-2547-829E-97ECC1234AB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9FCED083-C849-075C-EFA4-3E639480A4E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AABD1184-AF57-6918-BA12-30412F2E7522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9C051105-91ED-47BB-F842-F4BC1BDFA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6E39EEA7-2FC4-64F8-2FDE-B2AF75A1ED73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BD41F553-7C54-7E96-BE05-6A9E8A39F89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2BCF821E-09F7-5988-2D81-4D8D95D28CC3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98174DB8-28B9-137B-7E84-D050197AB49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0469728-FB9D-697C-56CC-ECB0D9BF58A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32AD9656-9BEC-D2A4-DD2E-FB4794E9C1D7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4AC2FC1A-A5BE-27B5-D73D-E2791A69A8F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24273B49-B1D6-7127-2A3F-6546AD47F66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9092C52C-8FBA-8FB9-CF40-3B9041C8A75A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510F3CA-58AD-1A21-9254-49B5DE71AF1B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E94B896A-0811-7C6E-A0E3-71FAC6650199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855BBD6-30DB-3DA6-3A38-83012DA84CF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5236E997-A657-D46E-6C18-6C5AA8F1A79F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C7F0D985-E710-06F3-CF44-A888A3D1BBBE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BE7707BC-83E7-E180-0D47-F9010773A812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DFD33FEA-7C03-86A8-5BCF-46237CBE98F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52C0EF38-1E50-3BF7-3B39-27E838C41C8C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6F5A035B-F81F-4D71-B65C-A5C2E38A66C7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8E864C96-7A8C-49EF-46FF-26E5C718D7D5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F5F2CB1E-7E4E-11D1-15FD-ED07D008954E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00BD8791-659C-E4BE-AB8A-34C9F995BDA0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1526AED7-DA25-B33E-671E-84A82EED83BF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0E169C04-ACB7-3D3D-0051-7D1DE92E6E41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E0EC6D40-85EC-5748-1BF0-F5D4D33C1AD6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BBDD32D7-0D1E-1BD0-72CD-1D27DBBA94DC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02B17BCE-31D3-53E0-907E-BAC99542CC11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32C6A254-34E7-3EBF-5295-14783C81A209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18A8598E-1456-1A2E-F3B3-9F887FCE9423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DF59E1C9-16BF-76E8-037C-54110986C4D8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10" name="Immagine 9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63594128-49AD-7304-6EFC-A51F27A00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800" y="1593850"/>
            <a:ext cx="72644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982F4-7332-A68D-55D8-B910F58BC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5">
            <a:extLst>
              <a:ext uri="{FF2B5EF4-FFF2-40B4-BE49-F238E27FC236}">
                <a16:creationId xmlns:a16="http://schemas.microsoft.com/office/drawing/2014/main" id="{75827892-F126-2864-B1E6-20D1D2E38312}"/>
              </a:ext>
            </a:extLst>
          </p:cNvPr>
          <p:cNvSpPr txBox="1"/>
          <p:nvPr/>
        </p:nvSpPr>
        <p:spPr>
          <a:xfrm>
            <a:off x="3678288" y="398554"/>
            <a:ext cx="48354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r>
              <a:t>Chi è l’inventore dell’alfabeto coreano?</a:t>
            </a:r>
          </a:p>
        </p:txBody>
      </p:sp>
      <p:grpSp>
        <p:nvGrpSpPr>
          <p:cNvPr id="232" name="그룹 12">
            <a:extLst>
              <a:ext uri="{FF2B5EF4-FFF2-40B4-BE49-F238E27FC236}">
                <a16:creationId xmlns:a16="http://schemas.microsoft.com/office/drawing/2014/main" id="{30BAC1AF-0AE4-6BEF-7D66-04F5EF4C105C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19" name="직사각형 13">
              <a:extLst>
                <a:ext uri="{FF2B5EF4-FFF2-40B4-BE49-F238E27FC236}">
                  <a16:creationId xmlns:a16="http://schemas.microsoft.com/office/drawing/2014/main" id="{3AC942C2-5666-509E-AB15-3D0FDA44566A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0" name="직사각형 14">
              <a:extLst>
                <a:ext uri="{FF2B5EF4-FFF2-40B4-BE49-F238E27FC236}">
                  <a16:creationId xmlns:a16="http://schemas.microsoft.com/office/drawing/2014/main" id="{8FE9AE86-BD0E-8837-65A1-A4102E321DEA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1" name="직사각형 15">
              <a:extLst>
                <a:ext uri="{FF2B5EF4-FFF2-40B4-BE49-F238E27FC236}">
                  <a16:creationId xmlns:a16="http://schemas.microsoft.com/office/drawing/2014/main" id="{21346A87-6626-CFC0-3938-5773A81DE6C6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2" name="직사각형 16">
              <a:extLst>
                <a:ext uri="{FF2B5EF4-FFF2-40B4-BE49-F238E27FC236}">
                  <a16:creationId xmlns:a16="http://schemas.microsoft.com/office/drawing/2014/main" id="{AC0D3414-158E-9161-FB9B-F0AA51419AEC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직사각형 17">
              <a:extLst>
                <a:ext uri="{FF2B5EF4-FFF2-40B4-BE49-F238E27FC236}">
                  <a16:creationId xmlns:a16="http://schemas.microsoft.com/office/drawing/2014/main" id="{9B8B36DB-E041-7692-AAFA-57B982DF42BC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4" name="직사각형 18">
              <a:extLst>
                <a:ext uri="{FF2B5EF4-FFF2-40B4-BE49-F238E27FC236}">
                  <a16:creationId xmlns:a16="http://schemas.microsoft.com/office/drawing/2014/main" id="{36C8F3CB-9E87-AED7-ED8B-2160F0A9E825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5" name="직사각형 19">
              <a:extLst>
                <a:ext uri="{FF2B5EF4-FFF2-40B4-BE49-F238E27FC236}">
                  <a16:creationId xmlns:a16="http://schemas.microsoft.com/office/drawing/2014/main" id="{BAFEE1E8-2526-2A79-784C-CFACC4717E7E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6" name="직사각형 20">
              <a:extLst>
                <a:ext uri="{FF2B5EF4-FFF2-40B4-BE49-F238E27FC236}">
                  <a16:creationId xmlns:a16="http://schemas.microsoft.com/office/drawing/2014/main" id="{114749CB-069D-2E0C-E4EF-6989DEAC45F6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7" name="직사각형 21">
              <a:extLst>
                <a:ext uri="{FF2B5EF4-FFF2-40B4-BE49-F238E27FC236}">
                  <a16:creationId xmlns:a16="http://schemas.microsoft.com/office/drawing/2014/main" id="{CAB5414C-5434-24CB-8DD9-5E3922C3A281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8" name="직사각형 22">
              <a:extLst>
                <a:ext uri="{FF2B5EF4-FFF2-40B4-BE49-F238E27FC236}">
                  <a16:creationId xmlns:a16="http://schemas.microsoft.com/office/drawing/2014/main" id="{B5B9A906-86BD-CB90-A6E7-91979A3CF32D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직사각형 23">
              <a:extLst>
                <a:ext uri="{FF2B5EF4-FFF2-40B4-BE49-F238E27FC236}">
                  <a16:creationId xmlns:a16="http://schemas.microsoft.com/office/drawing/2014/main" id="{3F9791DE-E982-434A-D44E-8C4C4BB79DB4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0" name="직사각형 24">
              <a:extLst>
                <a:ext uri="{FF2B5EF4-FFF2-40B4-BE49-F238E27FC236}">
                  <a16:creationId xmlns:a16="http://schemas.microsoft.com/office/drawing/2014/main" id="{595CFA7D-03EE-B78F-A6A0-7559483089FD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1" name="직사각형 25">
              <a:extLst>
                <a:ext uri="{FF2B5EF4-FFF2-40B4-BE49-F238E27FC236}">
                  <a16:creationId xmlns:a16="http://schemas.microsoft.com/office/drawing/2014/main" id="{A8B08A37-7699-3396-EC91-1C1968941DBF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33" name="그림 42" descr="그림 42">
            <a:extLst>
              <a:ext uri="{FF2B5EF4-FFF2-40B4-BE49-F238E27FC236}">
                <a16:creationId xmlns:a16="http://schemas.microsoft.com/office/drawing/2014/main" id="{D020D9AB-E107-A4F0-2FCE-38DFFF23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972" y="203200"/>
            <a:ext cx="628628" cy="419099"/>
          </a:xfrm>
          <a:prstGeom prst="rect">
            <a:avLst/>
          </a:prstGeom>
          <a:ln w="12700">
            <a:miter lim="400000"/>
          </a:ln>
          <a:effectLst>
            <a:outerShdw blurRad="127000" dir="2700000" rotWithShape="0">
              <a:srgbClr val="000000">
                <a:alpha val="40000"/>
              </a:srgbClr>
            </a:outerShdw>
          </a:effectLst>
        </p:spPr>
      </p:pic>
      <p:grpSp>
        <p:nvGrpSpPr>
          <p:cNvPr id="247" name="그룹 44">
            <a:extLst>
              <a:ext uri="{FF2B5EF4-FFF2-40B4-BE49-F238E27FC236}">
                <a16:creationId xmlns:a16="http://schemas.microsoft.com/office/drawing/2014/main" id="{D903FC17-B600-CC57-5237-2807684AE386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34" name="직사각형 45">
              <a:extLst>
                <a:ext uri="{FF2B5EF4-FFF2-40B4-BE49-F238E27FC236}">
                  <a16:creationId xmlns:a16="http://schemas.microsoft.com/office/drawing/2014/main" id="{05701247-277C-EAC9-78F0-D639E132EFEF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직사각형 46">
              <a:extLst>
                <a:ext uri="{FF2B5EF4-FFF2-40B4-BE49-F238E27FC236}">
                  <a16:creationId xmlns:a16="http://schemas.microsoft.com/office/drawing/2014/main" id="{161DFE6F-0D41-2E5E-B1EC-7BC4D6B6DE30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6" name="직사각형 47">
              <a:extLst>
                <a:ext uri="{FF2B5EF4-FFF2-40B4-BE49-F238E27FC236}">
                  <a16:creationId xmlns:a16="http://schemas.microsoft.com/office/drawing/2014/main" id="{E61D1D3E-DDCF-0A30-C721-7ADC1248F179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7" name="직사각형 48">
              <a:extLst>
                <a:ext uri="{FF2B5EF4-FFF2-40B4-BE49-F238E27FC236}">
                  <a16:creationId xmlns:a16="http://schemas.microsoft.com/office/drawing/2014/main" id="{72CD5D1B-8BDD-3A20-B19F-1DB3C5E6109B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8" name="직사각형 49">
              <a:extLst>
                <a:ext uri="{FF2B5EF4-FFF2-40B4-BE49-F238E27FC236}">
                  <a16:creationId xmlns:a16="http://schemas.microsoft.com/office/drawing/2014/main" id="{F1A83AAF-4876-3167-BF15-A8487230F2A2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9" name="직사각형 50">
              <a:extLst>
                <a:ext uri="{FF2B5EF4-FFF2-40B4-BE49-F238E27FC236}">
                  <a16:creationId xmlns:a16="http://schemas.microsoft.com/office/drawing/2014/main" id="{072DCA0B-D85A-E6B1-CE34-483E9C6879D3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0" name="직사각형 51">
              <a:extLst>
                <a:ext uri="{FF2B5EF4-FFF2-40B4-BE49-F238E27FC236}">
                  <a16:creationId xmlns:a16="http://schemas.microsoft.com/office/drawing/2014/main" id="{DC82BB36-ECD3-1F31-FADA-A0C636E2FC20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1" name="직사각형 52">
              <a:extLst>
                <a:ext uri="{FF2B5EF4-FFF2-40B4-BE49-F238E27FC236}">
                  <a16:creationId xmlns:a16="http://schemas.microsoft.com/office/drawing/2014/main" id="{C3ED5C95-FA0A-690C-7940-B76BEBE588E3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2" name="직사각형 53">
              <a:extLst>
                <a:ext uri="{FF2B5EF4-FFF2-40B4-BE49-F238E27FC236}">
                  <a16:creationId xmlns:a16="http://schemas.microsoft.com/office/drawing/2014/main" id="{6DE81E88-9D48-A1CD-01FD-84E6024FD5A8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3" name="직사각형 54">
              <a:extLst>
                <a:ext uri="{FF2B5EF4-FFF2-40B4-BE49-F238E27FC236}">
                  <a16:creationId xmlns:a16="http://schemas.microsoft.com/office/drawing/2014/main" id="{786896DD-C0B6-489C-4783-84BB4B799D38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4" name="직사각형 55">
              <a:extLst>
                <a:ext uri="{FF2B5EF4-FFF2-40B4-BE49-F238E27FC236}">
                  <a16:creationId xmlns:a16="http://schemas.microsoft.com/office/drawing/2014/main" id="{247376CE-78F0-EB34-2A4B-168789B66385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5" name="직사각형 56">
              <a:extLst>
                <a:ext uri="{FF2B5EF4-FFF2-40B4-BE49-F238E27FC236}">
                  <a16:creationId xmlns:a16="http://schemas.microsoft.com/office/drawing/2014/main" id="{CF18974B-92E4-B2B0-6D7F-3C100C512451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6" name="직사각형 57">
              <a:extLst>
                <a:ext uri="{FF2B5EF4-FFF2-40B4-BE49-F238E27FC236}">
                  <a16:creationId xmlns:a16="http://schemas.microsoft.com/office/drawing/2014/main" id="{3056ABC8-74D1-27D0-A432-03D18D1B9DB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9" name="그림 5" descr="그림 5">
            <a:extLst>
              <a:ext uri="{FF2B5EF4-FFF2-40B4-BE49-F238E27FC236}">
                <a16:creationId xmlns:a16="http://schemas.microsoft.com/office/drawing/2014/main" id="{4FB99E86-DF37-95F5-E5DD-CD4821255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1" y="12988"/>
            <a:ext cx="12185665" cy="68544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3" name="그룹 28">
            <a:extLst>
              <a:ext uri="{FF2B5EF4-FFF2-40B4-BE49-F238E27FC236}">
                <a16:creationId xmlns:a16="http://schemas.microsoft.com/office/drawing/2014/main" id="{0D3DF21E-94D9-5FD3-C45C-661A68ECE946}"/>
              </a:ext>
            </a:extLst>
          </p:cNvPr>
          <p:cNvGrpSpPr/>
          <p:nvPr/>
        </p:nvGrpSpPr>
        <p:grpSpPr>
          <a:xfrm>
            <a:off x="-15682" y="-12418"/>
            <a:ext cx="12191999" cy="116975"/>
            <a:chOff x="0" y="0"/>
            <a:chExt cx="12191998" cy="116973"/>
          </a:xfrm>
        </p:grpSpPr>
        <p:sp>
          <p:nvSpPr>
            <p:cNvPr id="250" name="직사각형 29">
              <a:extLst>
                <a:ext uri="{FF2B5EF4-FFF2-40B4-BE49-F238E27FC236}">
                  <a16:creationId xmlns:a16="http://schemas.microsoft.com/office/drawing/2014/main" id="{F19AC0E5-7ED4-C3D3-6931-E43BC1E71033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직사각형 30">
              <a:extLst>
                <a:ext uri="{FF2B5EF4-FFF2-40B4-BE49-F238E27FC236}">
                  <a16:creationId xmlns:a16="http://schemas.microsoft.com/office/drawing/2014/main" id="{CFC30954-0AB1-88FF-C33E-BF3EE427E7E4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직사각형 31">
              <a:extLst>
                <a:ext uri="{FF2B5EF4-FFF2-40B4-BE49-F238E27FC236}">
                  <a16:creationId xmlns:a16="http://schemas.microsoft.com/office/drawing/2014/main" id="{11181E88-872D-DDD8-E3E9-883924F9FEE0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직사각형 32">
              <a:extLst>
                <a:ext uri="{FF2B5EF4-FFF2-40B4-BE49-F238E27FC236}">
                  <a16:creationId xmlns:a16="http://schemas.microsoft.com/office/drawing/2014/main" id="{93557EE1-F8F9-1830-4277-CBE7834908A3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직사각형 33">
              <a:extLst>
                <a:ext uri="{FF2B5EF4-FFF2-40B4-BE49-F238E27FC236}">
                  <a16:creationId xmlns:a16="http://schemas.microsoft.com/office/drawing/2014/main" id="{A81F894C-0980-E49C-105A-CCE2B0BC8DF5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5" name="직사각형 34">
              <a:extLst>
                <a:ext uri="{FF2B5EF4-FFF2-40B4-BE49-F238E27FC236}">
                  <a16:creationId xmlns:a16="http://schemas.microsoft.com/office/drawing/2014/main" id="{85989B39-0AD6-7FFB-B26D-66A383177919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6" name="직사각형 35">
              <a:extLst>
                <a:ext uri="{FF2B5EF4-FFF2-40B4-BE49-F238E27FC236}">
                  <a16:creationId xmlns:a16="http://schemas.microsoft.com/office/drawing/2014/main" id="{37DF6DFC-814E-C99E-1937-727372344F29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직사각형 36">
              <a:extLst>
                <a:ext uri="{FF2B5EF4-FFF2-40B4-BE49-F238E27FC236}">
                  <a16:creationId xmlns:a16="http://schemas.microsoft.com/office/drawing/2014/main" id="{2167E4AE-63D0-86E1-F24C-1FB8FFA5FA0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8" name="직사각형 37">
              <a:extLst>
                <a:ext uri="{FF2B5EF4-FFF2-40B4-BE49-F238E27FC236}">
                  <a16:creationId xmlns:a16="http://schemas.microsoft.com/office/drawing/2014/main" id="{DBA3CFC1-911E-D886-6496-A800E966E129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9" name="직사각형 38">
              <a:extLst>
                <a:ext uri="{FF2B5EF4-FFF2-40B4-BE49-F238E27FC236}">
                  <a16:creationId xmlns:a16="http://schemas.microsoft.com/office/drawing/2014/main" id="{45E67368-9EE7-C0E1-0F9A-3291487E9B5F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0" name="직사각형 39">
              <a:extLst>
                <a:ext uri="{FF2B5EF4-FFF2-40B4-BE49-F238E27FC236}">
                  <a16:creationId xmlns:a16="http://schemas.microsoft.com/office/drawing/2014/main" id="{031DD523-9A67-F806-C6B3-A2BC8E058B29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1" name="직사각형 40">
              <a:extLst>
                <a:ext uri="{FF2B5EF4-FFF2-40B4-BE49-F238E27FC236}">
                  <a16:creationId xmlns:a16="http://schemas.microsoft.com/office/drawing/2014/main" id="{E3B52685-3CEB-2E09-097F-C48FC68B75FB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2" name="직사각형 41">
              <a:extLst>
                <a:ext uri="{FF2B5EF4-FFF2-40B4-BE49-F238E27FC236}">
                  <a16:creationId xmlns:a16="http://schemas.microsoft.com/office/drawing/2014/main" id="{6A5F4E3A-D10A-9EB3-FB37-271C0A7CDFF6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7" name="그룹 43">
            <a:extLst>
              <a:ext uri="{FF2B5EF4-FFF2-40B4-BE49-F238E27FC236}">
                <a16:creationId xmlns:a16="http://schemas.microsoft.com/office/drawing/2014/main" id="{80F2A03F-B6D3-53BC-E042-4A157B2C7FC4}"/>
              </a:ext>
            </a:extLst>
          </p:cNvPr>
          <p:cNvGrpSpPr/>
          <p:nvPr/>
        </p:nvGrpSpPr>
        <p:grpSpPr>
          <a:xfrm>
            <a:off x="-2982" y="6750454"/>
            <a:ext cx="12191999" cy="116975"/>
            <a:chOff x="0" y="0"/>
            <a:chExt cx="12191998" cy="116973"/>
          </a:xfrm>
        </p:grpSpPr>
        <p:sp>
          <p:nvSpPr>
            <p:cNvPr id="264" name="직사각형 44">
              <a:extLst>
                <a:ext uri="{FF2B5EF4-FFF2-40B4-BE49-F238E27FC236}">
                  <a16:creationId xmlns:a16="http://schemas.microsoft.com/office/drawing/2014/main" id="{0C616B8E-0386-125E-C19A-5C711A667AF9}"/>
                </a:ext>
              </a:extLst>
            </p:cNvPr>
            <p:cNvSpPr/>
            <p:nvPr/>
          </p:nvSpPr>
          <p:spPr>
            <a:xfrm>
              <a:off x="0" y="8"/>
              <a:ext cx="963680" cy="116966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5" name="직사각형 45">
              <a:extLst>
                <a:ext uri="{FF2B5EF4-FFF2-40B4-BE49-F238E27FC236}">
                  <a16:creationId xmlns:a16="http://schemas.microsoft.com/office/drawing/2014/main" id="{F2B993FA-1A9C-517E-C081-B47B25B91B27}"/>
                </a:ext>
              </a:extLst>
            </p:cNvPr>
            <p:cNvSpPr/>
            <p:nvPr/>
          </p:nvSpPr>
          <p:spPr>
            <a:xfrm>
              <a:off x="935693" y="7"/>
              <a:ext cx="963680" cy="116966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6" name="직사각형 46">
              <a:extLst>
                <a:ext uri="{FF2B5EF4-FFF2-40B4-BE49-F238E27FC236}">
                  <a16:creationId xmlns:a16="http://schemas.microsoft.com/office/drawing/2014/main" id="{72E2B7AB-E515-7A08-0CCD-273F7A6D4E32}"/>
                </a:ext>
              </a:extLst>
            </p:cNvPr>
            <p:cNvSpPr/>
            <p:nvPr/>
          </p:nvSpPr>
          <p:spPr>
            <a:xfrm>
              <a:off x="1871386" y="7"/>
              <a:ext cx="963680" cy="116966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7" name="직사각형 47">
              <a:extLst>
                <a:ext uri="{FF2B5EF4-FFF2-40B4-BE49-F238E27FC236}">
                  <a16:creationId xmlns:a16="http://schemas.microsoft.com/office/drawing/2014/main" id="{9F9A717E-25F8-FBCB-DEEC-0D69044B6629}"/>
                </a:ext>
              </a:extLst>
            </p:cNvPr>
            <p:cNvSpPr/>
            <p:nvPr/>
          </p:nvSpPr>
          <p:spPr>
            <a:xfrm>
              <a:off x="2807080" y="6"/>
              <a:ext cx="963680" cy="116966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8" name="직사각형 48">
              <a:extLst>
                <a:ext uri="{FF2B5EF4-FFF2-40B4-BE49-F238E27FC236}">
                  <a16:creationId xmlns:a16="http://schemas.microsoft.com/office/drawing/2014/main" id="{3A6B713A-304A-5D37-FD80-CF1BC25798A0}"/>
                </a:ext>
              </a:extLst>
            </p:cNvPr>
            <p:cNvSpPr/>
            <p:nvPr/>
          </p:nvSpPr>
          <p:spPr>
            <a:xfrm>
              <a:off x="3742773" y="5"/>
              <a:ext cx="963680" cy="116966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9" name="직사각형 49">
              <a:extLst>
                <a:ext uri="{FF2B5EF4-FFF2-40B4-BE49-F238E27FC236}">
                  <a16:creationId xmlns:a16="http://schemas.microsoft.com/office/drawing/2014/main" id="{3D6139F7-95C6-FDCC-28E9-5B3DE4D9B13D}"/>
                </a:ext>
              </a:extLst>
            </p:cNvPr>
            <p:cNvSpPr/>
            <p:nvPr/>
          </p:nvSpPr>
          <p:spPr>
            <a:xfrm>
              <a:off x="4678466" y="5"/>
              <a:ext cx="963680" cy="11696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0" name="직사각형 50">
              <a:extLst>
                <a:ext uri="{FF2B5EF4-FFF2-40B4-BE49-F238E27FC236}">
                  <a16:creationId xmlns:a16="http://schemas.microsoft.com/office/drawing/2014/main" id="{A4908583-6AD1-F088-FB53-B47608CF5F1C}"/>
                </a:ext>
              </a:extLst>
            </p:cNvPr>
            <p:cNvSpPr/>
            <p:nvPr/>
          </p:nvSpPr>
          <p:spPr>
            <a:xfrm>
              <a:off x="5614160" y="4"/>
              <a:ext cx="963679" cy="116966"/>
            </a:xfrm>
            <a:prstGeom prst="rect">
              <a:avLst/>
            </a:prstGeom>
            <a:solidFill>
              <a:srgbClr val="003E8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1" name="직사각형 51">
              <a:extLst>
                <a:ext uri="{FF2B5EF4-FFF2-40B4-BE49-F238E27FC236}">
                  <a16:creationId xmlns:a16="http://schemas.microsoft.com/office/drawing/2014/main" id="{9B8F4FF1-55CA-A93B-B1B1-69BCFC167E72}"/>
                </a:ext>
              </a:extLst>
            </p:cNvPr>
            <p:cNvSpPr/>
            <p:nvPr/>
          </p:nvSpPr>
          <p:spPr>
            <a:xfrm>
              <a:off x="6549853" y="3"/>
              <a:ext cx="963680" cy="116966"/>
            </a:xfrm>
            <a:prstGeom prst="rect">
              <a:avLst/>
            </a:prstGeom>
            <a:solidFill>
              <a:srgbClr val="C9312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2" name="직사각형 52">
              <a:extLst>
                <a:ext uri="{FF2B5EF4-FFF2-40B4-BE49-F238E27FC236}">
                  <a16:creationId xmlns:a16="http://schemas.microsoft.com/office/drawing/2014/main" id="{992EFF29-EB5D-45D1-4391-E620F1F8B7AD}"/>
                </a:ext>
              </a:extLst>
            </p:cNvPr>
            <p:cNvSpPr/>
            <p:nvPr/>
          </p:nvSpPr>
          <p:spPr>
            <a:xfrm>
              <a:off x="7485546" y="2"/>
              <a:ext cx="963680" cy="116966"/>
            </a:xfrm>
            <a:prstGeom prst="rect">
              <a:avLst/>
            </a:prstGeom>
            <a:solidFill>
              <a:srgbClr val="5A8F5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직사각형 53">
              <a:extLst>
                <a:ext uri="{FF2B5EF4-FFF2-40B4-BE49-F238E27FC236}">
                  <a16:creationId xmlns:a16="http://schemas.microsoft.com/office/drawing/2014/main" id="{803E8CB4-1F5C-96F7-A065-1F1C94ADF444}"/>
                </a:ext>
              </a:extLst>
            </p:cNvPr>
            <p:cNvSpPr/>
            <p:nvPr/>
          </p:nvSpPr>
          <p:spPr>
            <a:xfrm>
              <a:off x="8421240" y="2"/>
              <a:ext cx="963680" cy="116966"/>
            </a:xfrm>
            <a:prstGeom prst="rect">
              <a:avLst/>
            </a:prstGeom>
            <a:solidFill>
              <a:srgbClr val="ECE66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4" name="직사각형 54">
              <a:extLst>
                <a:ext uri="{FF2B5EF4-FFF2-40B4-BE49-F238E27FC236}">
                  <a16:creationId xmlns:a16="http://schemas.microsoft.com/office/drawing/2014/main" id="{9BCE9DBA-5B39-7F93-BB41-56DCC019645A}"/>
                </a:ext>
              </a:extLst>
            </p:cNvPr>
            <p:cNvSpPr/>
            <p:nvPr/>
          </p:nvSpPr>
          <p:spPr>
            <a:xfrm>
              <a:off x="9356933" y="1"/>
              <a:ext cx="963680" cy="116966"/>
            </a:xfrm>
            <a:prstGeom prst="rect">
              <a:avLst/>
            </a:prstGeom>
            <a:solidFill>
              <a:srgbClr val="A3743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5" name="직사각형 55">
              <a:extLst>
                <a:ext uri="{FF2B5EF4-FFF2-40B4-BE49-F238E27FC236}">
                  <a16:creationId xmlns:a16="http://schemas.microsoft.com/office/drawing/2014/main" id="{C57872F8-4127-70FA-E57D-02D34DAC41FA}"/>
                </a:ext>
              </a:extLst>
            </p:cNvPr>
            <p:cNvSpPr/>
            <p:nvPr/>
          </p:nvSpPr>
          <p:spPr>
            <a:xfrm>
              <a:off x="10292626" y="0"/>
              <a:ext cx="963680" cy="11696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직사각형 56">
              <a:extLst>
                <a:ext uri="{FF2B5EF4-FFF2-40B4-BE49-F238E27FC236}">
                  <a16:creationId xmlns:a16="http://schemas.microsoft.com/office/drawing/2014/main" id="{C1254B65-F1F2-6672-11F8-8D1327E85F0A}"/>
                </a:ext>
              </a:extLst>
            </p:cNvPr>
            <p:cNvSpPr/>
            <p:nvPr/>
          </p:nvSpPr>
          <p:spPr>
            <a:xfrm>
              <a:off x="11228320" y="0"/>
              <a:ext cx="963680" cy="116966"/>
            </a:xfrm>
            <a:prstGeom prst="rect">
              <a:avLst/>
            </a:prstGeom>
            <a:solidFill>
              <a:srgbClr val="7B363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79" name="Capitolo 1…">
            <a:extLst>
              <a:ext uri="{FF2B5EF4-FFF2-40B4-BE49-F238E27FC236}">
                <a16:creationId xmlns:a16="http://schemas.microsoft.com/office/drawing/2014/main" id="{B6C52037-DE44-7E59-179A-335CA66C80F7}"/>
              </a:ext>
            </a:extLst>
          </p:cNvPr>
          <p:cNvSpPr txBox="1"/>
          <p:nvPr/>
        </p:nvSpPr>
        <p:spPr>
          <a:xfrm>
            <a:off x="6049802" y="441799"/>
            <a:ext cx="92396" cy="56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100">
                <a:latin typeface="배달의민족 연성 OTF"/>
                <a:ea typeface="배달의민족 연성 OTF"/>
                <a:cs typeface="배달의민족 연성 OTF"/>
                <a:sym typeface="배달의민족 연성 OTF"/>
              </a:defRPr>
            </a:pPr>
            <a:endParaRPr dirty="0"/>
          </a:p>
        </p:txBody>
      </p:sp>
      <p:pic>
        <p:nvPicPr>
          <p:cNvPr id="3" name="Immagine 2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05CE95FA-AA55-F22C-74B0-4F85C811A1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6250" y="1968500"/>
            <a:ext cx="61595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5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2963F-C15F-8B43-392B-27EF79D75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250FAE-DB43-5D69-DF3E-918A4DCFE37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97691-81C1-6795-2810-8CD9CA64A156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5040F-6E85-B112-D9CB-CF4F42D7F5ED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15EE0C7-AA66-9803-D458-DF8CB9477BB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D17747E-69E4-FD38-49FE-28E872BC2761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214EE1C7-EBD0-88B4-E6FA-EB4641883CF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B47C45E-3440-80C7-53DA-1351F9FAB6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0B2DC53-6CD1-79CC-8C7E-E89835BA9AD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6C959A3-0A96-7BCB-B7B3-25D98EBF5BE6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A05FEB02-2175-5FEF-9C3F-A9AEEA67028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71239B5-128E-799A-B1A6-A8B394613F53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8BDF3CA7-993F-B4C4-E615-3EBEEF248EE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8912409-E1BA-F87C-8AA6-F6D99C7C5408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A3E50E6B-076D-CCCC-8BC8-CB8D2CFBB4D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5241BD9-154F-91A2-8310-6CF3C8CEA3C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F538671-1CEC-BF86-4C59-96017B20533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EF44AE00-7838-EA66-EB0D-E6EFCBC02D9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0D97C4E-FE30-C512-CAA2-F4917569482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6040AE0A-4CE1-37B3-588B-E3E44E4ADB86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A7DEB408-D739-3ED1-0AB8-6365CBCF0EA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796B2DC-1F44-C5C5-8077-EF9369DB0ED3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F308A662-7390-E139-DE72-1B67519AD974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DB38BAA-C239-AF96-B467-DF15B834094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9F6F8AC-DCC4-757E-DF6F-388D4B9A4F6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987F25A-73B9-E1E8-6EE3-0B85C5122AC4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E8E4C71A-86F9-9164-E1B2-3EFE039D6A6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42B01FA3-103E-AAA7-1499-2D233B249AE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4F34797B-EA3F-1691-305F-62C6C1D8EB3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CAFD3A2-B435-B95C-9D12-1DFC140DFA1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94DD4D8-7E0E-7703-3DA7-8AD83347FAB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A12ABC1C-7A0A-0E6F-D3F9-764E529968C5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D2D463E-6E6D-E8E1-1BF3-0F978F4451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3A69F7D-C3BE-E0E9-BFDA-725B1ADED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36D1FE3-FC15-ACDC-4DEE-5746A7012D97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5B4A61-7C74-48D6-B98E-3F0827848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355A036-BC6E-DB6E-3A4B-566211097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glietto da visita&#10;&#10;Descrizione generata automaticamente">
            <a:extLst>
              <a:ext uri="{FF2B5EF4-FFF2-40B4-BE49-F238E27FC236}">
                <a16:creationId xmlns:a16="http://schemas.microsoft.com/office/drawing/2014/main" id="{FE0C76FA-4190-C537-6115-C199519F4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7234" y="1203354"/>
            <a:ext cx="7186917" cy="4399747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292CED11-1EA9-6F3E-6E24-4D24BE008E8D}"/>
              </a:ext>
            </a:extLst>
          </p:cNvPr>
          <p:cNvGrpSpPr/>
          <p:nvPr/>
        </p:nvGrpSpPr>
        <p:grpSpPr>
          <a:xfrm>
            <a:off x="5331544" y="1787910"/>
            <a:ext cx="1709280" cy="289440"/>
            <a:chOff x="5331544" y="1787910"/>
            <a:chExt cx="1709280" cy="289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692C2309-BAD9-6811-596B-19DCC8B23368}"/>
                    </a:ext>
                  </a:extLst>
                </p14:cNvPr>
                <p14:cNvContentPartPr/>
                <p14:nvPr/>
              </p14:nvContentPartPr>
              <p14:xfrm>
                <a:off x="5331544" y="1787910"/>
                <a:ext cx="402480" cy="237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692C2309-BAD9-6811-596B-19DCC8B2336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327224" y="1783590"/>
                  <a:ext cx="41112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4783C192-88FC-8106-957F-6064562139A3}"/>
                    </a:ext>
                  </a:extLst>
                </p14:cNvPr>
                <p14:cNvContentPartPr/>
                <p14:nvPr/>
              </p14:nvContentPartPr>
              <p14:xfrm>
                <a:off x="6158464" y="1847670"/>
                <a:ext cx="882360" cy="2296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4783C192-88FC-8106-957F-6064562139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54144" y="1843350"/>
                  <a:ext cx="891000" cy="23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EBD2ECC3-59DF-12DC-4F06-27934CCFB668}"/>
              </a:ext>
            </a:extLst>
          </p:cNvPr>
          <p:cNvGrpSpPr/>
          <p:nvPr/>
        </p:nvGrpSpPr>
        <p:grpSpPr>
          <a:xfrm>
            <a:off x="4961464" y="4421310"/>
            <a:ext cx="2550960" cy="1373400"/>
            <a:chOff x="4961464" y="4421310"/>
            <a:chExt cx="2550960" cy="1373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BD4FE5B7-E77C-5B7B-A841-D65C64006686}"/>
                    </a:ext>
                  </a:extLst>
                </p14:cNvPr>
                <p14:cNvContentPartPr/>
                <p14:nvPr/>
              </p14:nvContentPartPr>
              <p14:xfrm>
                <a:off x="4961464" y="4421310"/>
                <a:ext cx="2550960" cy="105192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BD4FE5B7-E77C-5B7B-A841-D65C6400668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53904" y="4413750"/>
                  <a:ext cx="2566080" cy="10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BF36961-BCBA-730D-EF49-E32AB8A0C605}"/>
                    </a:ext>
                  </a:extLst>
                </p14:cNvPr>
                <p14:cNvContentPartPr/>
                <p14:nvPr/>
              </p14:nvContentPartPr>
              <p14:xfrm>
                <a:off x="5372584" y="5350830"/>
                <a:ext cx="2065320" cy="44388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BF36961-BCBA-730D-EF49-E32AB8A0C60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365024" y="5343270"/>
                  <a:ext cx="2080440" cy="459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069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219BC-533B-F6BE-C866-34427FB8A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C21A95-3ACD-EF3E-074B-9E1B5400926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2789CB-4A1F-3101-B834-EBE2E53155E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86B7CB-1A2D-C4A5-7C03-82ED7417FB07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317D88F-EAD8-6037-6817-3019FA6D9C79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29C1CF53-4965-7C60-3E5C-FDED97CD7662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9DD35EC-B1DF-5743-86FE-600A9E182A7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7256175-28C5-11C3-3BB0-28CAA84BFD1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6328330-C064-ECC2-FE02-3CE44776C7F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93E10CA-C250-9156-0503-50CC88DAFC8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5FB5C1F-44DC-5F29-EA57-DC52DEA9738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606B37A-189E-4C05-1838-04D4718ECF9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4BB9EEF-28E1-9F48-7FC4-D70C404BDEEA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747A077-09F2-8B02-D631-0FFF88A6A72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CDC8E39-F038-CAC5-39FD-6CC788A93AA8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EF4494-F011-A388-2828-C3FB2B83B544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7024FE5-0EE9-B352-4F53-B60C3C131F3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B7F11125-66AA-30DF-1C02-CC732C6E124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8BCE2B1-C9ED-9C93-B97F-A7608CE6333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EF13407-FA63-2F45-1C11-3AC8C9EC4B6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4CAA001F-30BA-56B4-97C0-61771B7725A5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7B092EE-7674-AC17-695B-AA31A2F3ACF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7E2E3DF-ABFD-A59A-9374-5F4F1D5AAE5C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49B3901-8525-D2B3-6A8C-A320B36AF24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FFEF27B-A9C9-7AD3-4159-1AC5254E85E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0E05886D-EE3D-54EC-BBDF-DE12930277AB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09573B4-D31D-7940-F955-32D63E3799F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E1B170E-1AFD-76E6-79B6-D1F68461FE3F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F90D2A1-43FF-A9EE-B60B-1FD74CD3C2D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EC4887AE-38C2-730B-91B9-9158C4F80EE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7671D15E-3C07-0F57-B4B4-D97128009C3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4C058A65-AD91-0C68-C00D-28F862FB1B23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74985DB7-F0E0-3023-3723-62DFE6C557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30F3C9D-C2F9-4929-900A-3165D64BE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8A818F2-B46F-A2BF-E5C4-F4A3F98D9B1D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6B674B2-98EE-7B89-4E06-ECEFBB634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478E6B71-1AB8-9B52-22B1-CD6E400AA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322D1F26-B174-A3A6-D42D-0516EC060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482961"/>
            <a:ext cx="6694060" cy="399424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A4FC1360-209C-A7BF-BEF9-1D18A2AA062E}"/>
                  </a:ext>
                </a:extLst>
              </p14:cNvPr>
              <p14:cNvContentPartPr/>
              <p14:nvPr/>
            </p14:nvContentPartPr>
            <p14:xfrm>
              <a:off x="3721984" y="3486390"/>
              <a:ext cx="606240" cy="36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A4FC1360-209C-A7BF-BEF9-1D18A2AA062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17664" y="3482070"/>
                <a:ext cx="61488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916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9FE7E-4D55-B447-9357-0E96E0C36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A64B5B-579D-88BC-C43A-DAADC84B1501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440E0A-D261-F983-F308-967988FCD7C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0F1A1-AB3D-2A67-7A03-44060F085A0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4300884-CBF5-57F9-9AA3-6F40794DA40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F4035797-008F-3A25-01A7-555CFFC032B8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4B8F65-0FF5-AC66-ED03-9C33918215B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293A4513-A4E6-2164-AAD4-37021C4C0AB0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B4E0162-5491-1AAC-74B8-AF76BE667A62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0D79A795-C2B1-2110-6B81-DAD40BDBD03C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99FF933-FAC9-BB7D-68D2-C0BA72284DA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A8AF512-406B-E4FB-07C1-6C35D7DD262F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5A86DC1-D1BA-FBC0-218A-F7A45DE6861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36653A47-7CFA-9B1D-6D48-B86CF0492493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3FA35F2-2EA7-ED1D-3C83-F97F40F2015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8D5CACB-48E5-85F0-D0F2-C49E4064C522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2473FD38-2852-15BC-E492-DFA44C265220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742E8D15-A47F-C54C-F70F-92B9902A87C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111FB4F-7310-F987-E0A9-2590BCB574BF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D52B834-75AA-A99F-0261-F8ECCFE3076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3A06BED-6D95-0AD0-7C7E-2AA1E98AF552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7F2D021D-C753-9465-6F33-C92AEA7BE72B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B93939E3-C38F-43EC-9915-26897CB1DCDF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7A6DAC4-84EC-DBA8-9656-AA767F22DC1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99B5207-E73B-E5DA-C07A-BC3EC23FE19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25E9DBF-606C-F814-C90F-EAB45C79399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BF197E90-8E2B-021E-F682-FB2B01EDCD0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0B733C0-E714-3C80-0D90-BED73763F9F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0F46BDA-4D3F-DC19-D1CB-95DEAD2AD2D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650A946-AEE3-04BA-56E1-C4A8B48A971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879900B-C653-FBF3-0D9A-FEEE916A7234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03BE5E77-DC46-1474-6093-A48E390C5308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5CF3A7D1-3FD7-058F-8E61-831838FC65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9E09CFD-BD32-8673-1EBB-55FB412AE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81DFEB-C6FD-F5C5-425B-78CC0185710F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CAA8E4-1564-11DF-BACB-C65B38E9D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23569B97-5746-9D2C-A744-656DB07F6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DBA1C9F7-E84C-324C-5A48-1B73DDE76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241" y="1600045"/>
            <a:ext cx="7958390" cy="349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3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76E66-FC8D-B2D5-1D1C-6FC792754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AF330D-E918-9190-AB1F-ADE96138937B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47B5B4-D731-BEEC-53FD-EE25AAEBE67B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C51FB9-F004-8A1C-7986-C0134642F34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BC0D8D-7A19-7194-A5A8-59AC66C1E29F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A0106FC-2656-88BC-CB41-592E19889589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B11E35C-AFAF-7178-AD87-1A8C4EBDBB3F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847FD66-AB8A-B4B5-B38B-66E50963374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ECA3E3AD-079A-50F1-0087-BE834F93C02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5740C733-CB8F-E4B5-6207-4487EFE4E84E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C3155CB2-0095-354F-68A4-DFB61FF1CEC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EE039D-E666-BD41-2811-A2639D8C8F02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25AAC7C4-C7EC-7991-C7F3-D6000B26C94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F4A9662-3D19-EE19-761E-AF0270706FC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98C8D29-8BB6-D90A-43F3-331BCDA6F0D7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88E2820-24FB-712D-35C2-FE4563F081AA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DC562CA-595D-0360-B9E9-2A827E226FF3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BCB52A7-B833-FD27-925C-3858DD5266F2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3C98326C-5F66-291E-A624-7AA3C5DE7414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1633FF9-69DE-0906-A68C-C3157646751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60181A1-7089-BC20-8E8B-4DE92A2A355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0050B48-DF1F-EAC7-2365-493ECEBA7E3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5B0AFFBB-3119-2D0E-FBB9-455EB17C7239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4560559-4154-E241-58A4-E313C331445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143CB95-BD49-49A5-C0F9-3FEDAB344CB7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25A12E6-256B-0457-C073-653CF253D02C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568699-71FD-C50F-1CDE-0B0C886D1D8F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2ABF02F-2921-25C7-430A-8848DAAD93AE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535CB5A-9A82-8493-0CC6-1814C91FA4E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AE410D1F-A20E-D69E-5B1F-5962CA8746F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F3A9D51-642B-4AC5-253F-793FE011A3F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E1C325AE-35A5-FD60-E1C2-6BFF4D27EF9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BA618F1-04B2-D7D9-406B-913AAC6229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92435DFB-D213-19EA-13EA-F81EF4135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A607015-B8AC-40B8-F24B-D2CEB22E5F44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A30032-B5A2-5025-773E-4D3CA2997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04234B38-47E3-0507-3C4B-7423F72B5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81B6A6DB-AE00-BC59-6902-05FF621E0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085" y="1625010"/>
            <a:ext cx="6452721" cy="292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6D503-08F6-CF9B-302E-BB052F1DF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4599B6-5E9F-D629-408B-399524B106C9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3A8C7-D70E-266B-A69B-19171B5596C1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19C86B-B553-79F8-BDA1-7D2044329901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38DBF61-39C9-CA8D-2BA7-3EE7C6F5094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46742B6-8651-7F93-55A9-40191E7B2FA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66B5C07-BFEA-282F-0232-2F36DDADAE2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6E65FA6-0E18-AA4C-C707-53B402E6C62A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A2E5D7E-21F6-89DC-520E-9AE918125A2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5030023-5E6C-D4D2-9157-FD94D76B3575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ECD8C68-5FCA-7235-3DD3-35D3F5FCD134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22E8DB8-4BA9-5049-2433-010F89962DE8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823D023-B9B0-E7E4-2962-FE74BA14655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00D519E2-05D0-26C7-8326-5FF0C5F77B9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A83FE3B-F3B0-72DF-AF9F-27439B02216A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6B05703-D477-37C1-9FF8-088EDC76F55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9D7BE4BE-B91D-E87F-4455-616D7229B37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4B22F6E-436E-96D9-0DBA-ED763B03AC7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A0EA0C3C-0650-687E-9776-34373CA4C127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93A1BD34-8CA2-34AC-5B1C-BE0FD36937B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AF0BFF3-1D2F-F571-5B77-549ACBF024CE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4892AD8-3C30-DF0C-94CC-171C289053A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80E89A8-F338-57CD-2DA7-1442D111BC10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30C55633-8AC4-276A-2643-8E57686EC5D4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726EF20-CF1B-1849-1276-7214E8C9E06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47BD63F-3AE5-1EDA-F365-C4A5D05BEB4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ECDDD58-3E35-5AD4-6BAC-1742C6EF4A86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6A647F1-B082-4ABE-9468-E221033172A2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0F40E26-EE91-D352-9B78-7843CA543C2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9BF36FC-C202-057D-4870-871AB12EEA2E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9E9105F-330B-D4B7-F4F9-621B6399CA7D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55E7D15-3181-BAF0-E601-F22CA82D436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427BC50B-019C-D091-3D64-07294F727C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C2C43B51-6418-9DF2-2F0E-B96A19D4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42EE25-CA4E-3478-D900-C72ECBF12C41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23F4B66-D195-52E0-284D-3A5B1727A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1EB3E0E5-F68B-FDFC-7694-633B55491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52F3E1D-B37C-CD95-1AB1-D109F15C94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289" y="646912"/>
            <a:ext cx="5775727" cy="3151851"/>
          </a:xfrm>
          <a:prstGeom prst="rect">
            <a:avLst/>
          </a:prstGeom>
        </p:spPr>
      </p:pic>
      <p:pic>
        <p:nvPicPr>
          <p:cNvPr id="11" name="Immagine 10" descr="Immagine che contiene testo, Carattere, bianco, schermata&#10;&#10;Descrizione generata automaticamente">
            <a:extLst>
              <a:ext uri="{FF2B5EF4-FFF2-40B4-BE49-F238E27FC236}">
                <a16:creationId xmlns:a16="http://schemas.microsoft.com/office/drawing/2014/main" id="{CB3B9A41-8FDF-B132-01E0-7C74AA9D8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289" y="3744688"/>
            <a:ext cx="5775727" cy="135713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38C5CFCF-AD7E-2A06-67F3-0198C16B7F5B}"/>
                  </a:ext>
                </a:extLst>
              </p14:cNvPr>
              <p14:cNvContentPartPr/>
              <p14:nvPr/>
            </p14:nvContentPartPr>
            <p14:xfrm>
              <a:off x="5569504" y="3830190"/>
              <a:ext cx="377280" cy="626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38C5CFCF-AD7E-2A06-67F3-0198C16B7F5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65184" y="3825870"/>
                <a:ext cx="385920" cy="7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uppo 35">
            <a:extLst>
              <a:ext uri="{FF2B5EF4-FFF2-40B4-BE49-F238E27FC236}">
                <a16:creationId xmlns:a16="http://schemas.microsoft.com/office/drawing/2014/main" id="{307A88B2-6712-2A11-629D-49EE23EF8037}"/>
              </a:ext>
            </a:extLst>
          </p:cNvPr>
          <p:cNvGrpSpPr/>
          <p:nvPr/>
        </p:nvGrpSpPr>
        <p:grpSpPr>
          <a:xfrm>
            <a:off x="487024" y="690270"/>
            <a:ext cx="721440" cy="824760"/>
            <a:chOff x="487024" y="690270"/>
            <a:chExt cx="721440" cy="82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2014E1C-6160-4B61-CEE8-F67CDF16F0BB}"/>
                    </a:ext>
                  </a:extLst>
                </p14:cNvPr>
                <p14:cNvContentPartPr/>
                <p14:nvPr/>
              </p14:nvContentPartPr>
              <p14:xfrm>
                <a:off x="585664" y="727350"/>
                <a:ext cx="72720" cy="39708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2014E1C-6160-4B61-CEE8-F67CDF16F0B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78464" y="720150"/>
                  <a:ext cx="87840" cy="41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58F21A26-E67A-3992-E4C6-FAD6945A6EB9}"/>
                    </a:ext>
                  </a:extLst>
                </p14:cNvPr>
                <p14:cNvContentPartPr/>
                <p14:nvPr/>
              </p14:nvContentPartPr>
              <p14:xfrm>
                <a:off x="571984" y="721590"/>
                <a:ext cx="270360" cy="44028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58F21A26-E67A-3992-E4C6-FAD6945A6EB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64424" y="714030"/>
                  <a:ext cx="285480" cy="45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75904EDF-3E7D-EBF1-5A33-F20C7200FAB4}"/>
                    </a:ext>
                  </a:extLst>
                </p14:cNvPr>
                <p14:cNvContentPartPr/>
                <p14:nvPr/>
              </p14:nvContentPartPr>
              <p14:xfrm>
                <a:off x="622744" y="1188870"/>
                <a:ext cx="73800" cy="183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75904EDF-3E7D-EBF1-5A33-F20C7200FAB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15184" y="1181310"/>
                  <a:ext cx="8892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63ECAC57-1606-6B8F-BA78-9E6DC315BD2A}"/>
                    </a:ext>
                  </a:extLst>
                </p14:cNvPr>
                <p14:cNvContentPartPr/>
                <p14:nvPr/>
              </p14:nvContentPartPr>
              <p14:xfrm>
                <a:off x="487024" y="1389390"/>
                <a:ext cx="339120" cy="194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63ECAC57-1606-6B8F-BA78-9E6DC315BD2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79464" y="1382190"/>
                  <a:ext cx="3542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28622C3A-8F28-7FA9-21A4-5BC7A4D5ADC1}"/>
                    </a:ext>
                  </a:extLst>
                </p14:cNvPr>
                <p14:cNvContentPartPr/>
                <p14:nvPr/>
              </p14:nvContentPartPr>
              <p14:xfrm>
                <a:off x="945304" y="704670"/>
                <a:ext cx="263160" cy="5184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28622C3A-8F28-7FA9-21A4-5BC7A4D5ADC1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37744" y="697110"/>
                  <a:ext cx="278280" cy="6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0DCA7212-256D-2438-F2A6-7FA3B55259D6}"/>
                    </a:ext>
                  </a:extLst>
                </p14:cNvPr>
                <p14:cNvContentPartPr/>
                <p14:nvPr/>
              </p14:nvContentPartPr>
              <p14:xfrm>
                <a:off x="948904" y="690270"/>
                <a:ext cx="253080" cy="3470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0DCA7212-256D-2438-F2A6-7FA3B55259D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1344" y="683070"/>
                  <a:ext cx="268200" cy="36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775A4200-D59A-05B2-7C19-5A35E273DD75}"/>
                    </a:ext>
                  </a:extLst>
                </p14:cNvPr>
                <p14:cNvContentPartPr/>
                <p14:nvPr/>
              </p14:nvContentPartPr>
              <p14:xfrm>
                <a:off x="909664" y="1121550"/>
                <a:ext cx="262080" cy="709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775A4200-D59A-05B2-7C19-5A35E273DD7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02104" y="1114350"/>
                  <a:ext cx="27720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A1BF27B4-0C66-4F05-8D36-CAE2C0F9CF12}"/>
                    </a:ext>
                  </a:extLst>
                </p14:cNvPr>
                <p14:cNvContentPartPr/>
                <p14:nvPr/>
              </p14:nvContentPartPr>
              <p14:xfrm>
                <a:off x="1096864" y="1153950"/>
                <a:ext cx="62280" cy="3610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A1BF27B4-0C66-4F05-8D36-CAE2C0F9CF1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89304" y="1146390"/>
                  <a:ext cx="77400" cy="37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6FF8B771-AF83-1B57-CAA4-79B01FC3171B}"/>
              </a:ext>
            </a:extLst>
          </p:cNvPr>
          <p:cNvGrpSpPr/>
          <p:nvPr/>
        </p:nvGrpSpPr>
        <p:grpSpPr>
          <a:xfrm>
            <a:off x="1834144" y="860190"/>
            <a:ext cx="996480" cy="315720"/>
            <a:chOff x="1834144" y="860190"/>
            <a:chExt cx="996480" cy="315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29936B0E-BA26-7D09-D6E8-3AD7F2DB2269}"/>
                    </a:ext>
                  </a:extLst>
                </p14:cNvPr>
                <p14:cNvContentPartPr/>
                <p14:nvPr/>
              </p14:nvContentPartPr>
              <p14:xfrm>
                <a:off x="1834144" y="860190"/>
                <a:ext cx="226800" cy="2304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29936B0E-BA26-7D09-D6E8-3AD7F2DB2269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26584" y="852630"/>
                  <a:ext cx="24156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CD00FDB6-D301-1B3A-CE52-A03C599B5319}"/>
                    </a:ext>
                  </a:extLst>
                </p14:cNvPr>
                <p14:cNvContentPartPr/>
                <p14:nvPr/>
              </p14:nvContentPartPr>
              <p14:xfrm>
                <a:off x="1929544" y="897270"/>
                <a:ext cx="54360" cy="27864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CD00FDB6-D301-1B3A-CE52-A03C599B531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21984" y="889710"/>
                  <a:ext cx="6948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D6E57DC2-DD0F-C163-40F8-4D08C67F6D24}"/>
                    </a:ext>
                  </a:extLst>
                </p14:cNvPr>
                <p14:cNvContentPartPr/>
                <p14:nvPr/>
              </p14:nvContentPartPr>
              <p14:xfrm>
                <a:off x="2072104" y="961710"/>
                <a:ext cx="176040" cy="135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D6E57DC2-DD0F-C163-40F8-4D08C67F6D2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064544" y="954150"/>
                  <a:ext cx="19116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1AB43C0D-EB7F-38F7-7F69-E705F50263B1}"/>
                    </a:ext>
                  </a:extLst>
                </p14:cNvPr>
                <p14:cNvContentPartPr/>
                <p14:nvPr/>
              </p14:nvContentPartPr>
              <p14:xfrm>
                <a:off x="2268304" y="927150"/>
                <a:ext cx="162360" cy="111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1AB43C0D-EB7F-38F7-7F69-E705F50263B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260744" y="919590"/>
                  <a:ext cx="177480" cy="2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BD6686FD-A12E-5AD5-351B-266F22EB96C4}"/>
                    </a:ext>
                  </a:extLst>
                </p14:cNvPr>
                <p14:cNvContentPartPr/>
                <p14:nvPr/>
              </p14:nvContentPartPr>
              <p14:xfrm>
                <a:off x="2354344" y="924630"/>
                <a:ext cx="42840" cy="17136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BD6686FD-A12E-5AD5-351B-266F22EB96C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347144" y="917070"/>
                  <a:ext cx="5796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5A5FA0D6-93F5-4403-9D43-643E647314B9}"/>
                    </a:ext>
                  </a:extLst>
                </p14:cNvPr>
                <p14:cNvContentPartPr/>
                <p14:nvPr/>
              </p14:nvContentPartPr>
              <p14:xfrm>
                <a:off x="2509504" y="876750"/>
                <a:ext cx="104760" cy="5400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5A5FA0D6-93F5-4403-9D43-643E647314B9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501944" y="869190"/>
                  <a:ext cx="11988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49D62988-D5D7-41AE-55B8-C9DBADEF216C}"/>
                    </a:ext>
                  </a:extLst>
                </p14:cNvPr>
                <p14:cNvContentPartPr/>
                <p14:nvPr/>
              </p14:nvContentPartPr>
              <p14:xfrm>
                <a:off x="2580784" y="879270"/>
                <a:ext cx="22320" cy="11880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49D62988-D5D7-41AE-55B8-C9DBADEF216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573224" y="871710"/>
                  <a:ext cx="37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80A9CA2A-B0FC-62F6-7DFD-E314C7D9EF38}"/>
                    </a:ext>
                  </a:extLst>
                </p14:cNvPr>
                <p14:cNvContentPartPr/>
                <p14:nvPr/>
              </p14:nvContentPartPr>
              <p14:xfrm>
                <a:off x="2717584" y="911670"/>
                <a:ext cx="113040" cy="13140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80A9CA2A-B0FC-62F6-7DFD-E314C7D9EF3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710024" y="904110"/>
                  <a:ext cx="12780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D2EF35E4-1AFC-B587-A8F2-DE6746C81F2E}"/>
              </a:ext>
            </a:extLst>
          </p:cNvPr>
          <p:cNvGrpSpPr/>
          <p:nvPr/>
        </p:nvGrpSpPr>
        <p:grpSpPr>
          <a:xfrm>
            <a:off x="479104" y="2024070"/>
            <a:ext cx="779040" cy="462960"/>
            <a:chOff x="479104" y="2024070"/>
            <a:chExt cx="779040" cy="462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67E471D-312E-8343-8592-E76654ED232C}"/>
                    </a:ext>
                  </a:extLst>
                </p14:cNvPr>
                <p14:cNvContentPartPr/>
                <p14:nvPr/>
              </p14:nvContentPartPr>
              <p14:xfrm>
                <a:off x="510064" y="2024070"/>
                <a:ext cx="348480" cy="112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67E471D-312E-8343-8592-E76654ED232C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502504" y="2016510"/>
                  <a:ext cx="3636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FE810C68-E908-6222-2005-049D56AB7D4A}"/>
                    </a:ext>
                  </a:extLst>
                </p14:cNvPr>
                <p14:cNvContentPartPr/>
                <p14:nvPr/>
              </p14:nvContentPartPr>
              <p14:xfrm>
                <a:off x="479104" y="2056470"/>
                <a:ext cx="362160" cy="4305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FE810C68-E908-6222-2005-049D56AB7D4A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71544" y="2048910"/>
                  <a:ext cx="37728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6C63DBE7-7F04-ECE3-F17F-A68061105C85}"/>
                    </a:ext>
                  </a:extLst>
                </p14:cNvPr>
                <p14:cNvContentPartPr/>
                <p14:nvPr/>
              </p14:nvContentPartPr>
              <p14:xfrm>
                <a:off x="957904" y="2107590"/>
                <a:ext cx="49680" cy="29916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6C63DBE7-7F04-ECE3-F17F-A68061105C85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50344" y="2100030"/>
                  <a:ext cx="64800" cy="31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EB9E8658-259E-B169-A06D-BB1656AC562B}"/>
                    </a:ext>
                  </a:extLst>
                </p14:cNvPr>
                <p14:cNvContentPartPr/>
                <p14:nvPr/>
              </p14:nvContentPartPr>
              <p14:xfrm>
                <a:off x="999304" y="2159070"/>
                <a:ext cx="258840" cy="15336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EB9E8658-259E-B169-A06D-BB1656AC562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91744" y="2151510"/>
                  <a:ext cx="273960" cy="168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uppo 89">
            <a:extLst>
              <a:ext uri="{FF2B5EF4-FFF2-40B4-BE49-F238E27FC236}">
                <a16:creationId xmlns:a16="http://schemas.microsoft.com/office/drawing/2014/main" id="{409328AD-3DE9-DFC5-073B-79049222F223}"/>
              </a:ext>
            </a:extLst>
          </p:cNvPr>
          <p:cNvGrpSpPr/>
          <p:nvPr/>
        </p:nvGrpSpPr>
        <p:grpSpPr>
          <a:xfrm>
            <a:off x="2949424" y="274470"/>
            <a:ext cx="1104120" cy="333360"/>
            <a:chOff x="2949424" y="274470"/>
            <a:chExt cx="1104120" cy="33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A60C8F82-6269-8CDC-E83A-467D2DF34897}"/>
                    </a:ext>
                  </a:extLst>
                </p14:cNvPr>
                <p14:cNvContentPartPr/>
                <p14:nvPr/>
              </p14:nvContentPartPr>
              <p14:xfrm>
                <a:off x="2949424" y="274470"/>
                <a:ext cx="219600" cy="33336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A60C8F82-6269-8CDC-E83A-467D2DF3489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2941864" y="266910"/>
                  <a:ext cx="23472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0DF642B0-6E92-DE72-4C4F-076E489F4692}"/>
                    </a:ext>
                  </a:extLst>
                </p14:cNvPr>
                <p14:cNvContentPartPr/>
                <p14:nvPr/>
              </p14:nvContentPartPr>
              <p14:xfrm>
                <a:off x="3218344" y="349710"/>
                <a:ext cx="126720" cy="14976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0DF642B0-6E92-DE72-4C4F-076E489F4692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210784" y="342150"/>
                  <a:ext cx="141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1BDFDA05-CC1C-4B67-98B8-8D64B35ED0BB}"/>
                    </a:ext>
                  </a:extLst>
                </p14:cNvPr>
                <p14:cNvContentPartPr/>
                <p14:nvPr/>
              </p14:nvContentPartPr>
              <p14:xfrm>
                <a:off x="3359464" y="382110"/>
                <a:ext cx="71640" cy="11988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1BDFDA05-CC1C-4B67-98B8-8D64B35ED0B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351904" y="374550"/>
                  <a:ext cx="8676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76D25E42-97FE-F58D-3A6E-C70D83659DC1}"/>
                    </a:ext>
                  </a:extLst>
                </p14:cNvPr>
                <p14:cNvContentPartPr/>
                <p14:nvPr/>
              </p14:nvContentPartPr>
              <p14:xfrm>
                <a:off x="3468544" y="346470"/>
                <a:ext cx="92160" cy="19620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76D25E42-97FE-F58D-3A6E-C70D83659DC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460984" y="338910"/>
                  <a:ext cx="1072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BBE63604-1012-0CC2-C58D-1D0AE4062008}"/>
                    </a:ext>
                  </a:extLst>
                </p14:cNvPr>
                <p14:cNvContentPartPr/>
                <p14:nvPr/>
              </p14:nvContentPartPr>
              <p14:xfrm>
                <a:off x="3646384" y="381030"/>
                <a:ext cx="128880" cy="13068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BBE63604-1012-0CC2-C58D-1D0AE4062008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3638824" y="373470"/>
                  <a:ext cx="14400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50C465F6-52EA-B931-DC72-0A4C849937CC}"/>
                    </a:ext>
                  </a:extLst>
                </p14:cNvPr>
                <p14:cNvContentPartPr/>
                <p14:nvPr/>
              </p14:nvContentPartPr>
              <p14:xfrm>
                <a:off x="3803704" y="369150"/>
                <a:ext cx="71640" cy="910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50C465F6-52EA-B931-DC72-0A4C849937C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3796504" y="361590"/>
                  <a:ext cx="8676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3B3A37FA-AF40-2826-0F09-B41728E73F08}"/>
                    </a:ext>
                  </a:extLst>
                </p14:cNvPr>
                <p14:cNvContentPartPr/>
                <p14:nvPr/>
              </p14:nvContentPartPr>
              <p14:xfrm>
                <a:off x="3964624" y="333150"/>
                <a:ext cx="88920" cy="6984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3B3A37FA-AF40-2826-0F09-B41728E73F08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3957064" y="325590"/>
                  <a:ext cx="104040" cy="84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3DD632D9-743D-6E71-CC0E-3794FA2A73E2}"/>
              </a:ext>
            </a:extLst>
          </p:cNvPr>
          <p:cNvGrpSpPr/>
          <p:nvPr/>
        </p:nvGrpSpPr>
        <p:grpSpPr>
          <a:xfrm>
            <a:off x="1498984" y="1495950"/>
            <a:ext cx="1832040" cy="1195560"/>
            <a:chOff x="1498984" y="1495950"/>
            <a:chExt cx="1832040" cy="1195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8C6F37D0-1202-9369-28F8-7E5C392A154B}"/>
                    </a:ext>
                  </a:extLst>
                </p14:cNvPr>
                <p14:cNvContentPartPr/>
                <p14:nvPr/>
              </p14:nvContentPartPr>
              <p14:xfrm>
                <a:off x="1498984" y="2002470"/>
                <a:ext cx="130320" cy="31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8C6F37D0-1202-9369-28F8-7E5C392A154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491424" y="1994910"/>
                  <a:ext cx="1450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2B2BD639-499B-8FF9-8856-87E24A210670}"/>
                    </a:ext>
                  </a:extLst>
                </p14:cNvPr>
                <p14:cNvContentPartPr/>
                <p14:nvPr/>
              </p14:nvContentPartPr>
              <p14:xfrm>
                <a:off x="1514464" y="2175990"/>
                <a:ext cx="120240" cy="3132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2B2BD639-499B-8FF9-8856-87E24A210670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506904" y="2168430"/>
                  <a:ext cx="13536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3D205C54-EA72-6CFB-AE88-7E652F30DB67}"/>
                    </a:ext>
                  </a:extLst>
                </p14:cNvPr>
                <p14:cNvContentPartPr/>
                <p14:nvPr/>
              </p14:nvContentPartPr>
              <p14:xfrm>
                <a:off x="1829464" y="1949910"/>
                <a:ext cx="196920" cy="1944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3D205C54-EA72-6CFB-AE88-7E652F30DB6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822264" y="1942350"/>
                  <a:ext cx="21168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68257ED9-9DA6-C69C-396B-04EFE02AC6B3}"/>
                    </a:ext>
                  </a:extLst>
                </p14:cNvPr>
                <p14:cNvContentPartPr/>
                <p14:nvPr/>
              </p14:nvContentPartPr>
              <p14:xfrm>
                <a:off x="1929544" y="1984830"/>
                <a:ext cx="99000" cy="22860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68257ED9-9DA6-C69C-396B-04EFE02AC6B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921984" y="1977270"/>
                  <a:ext cx="1141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6CD3AFD4-B9CD-EE6C-8752-D64847C27735}"/>
                    </a:ext>
                  </a:extLst>
                </p14:cNvPr>
                <p14:cNvContentPartPr/>
                <p14:nvPr/>
              </p14:nvContentPartPr>
              <p14:xfrm>
                <a:off x="2110984" y="1991670"/>
                <a:ext cx="170280" cy="145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6CD3AFD4-B9CD-EE6C-8752-D64847C27735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03424" y="1984110"/>
                  <a:ext cx="18540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1BE07102-6884-C719-7CBD-0402197A7B6A}"/>
                    </a:ext>
                  </a:extLst>
                </p14:cNvPr>
                <p14:cNvContentPartPr/>
                <p14:nvPr/>
              </p14:nvContentPartPr>
              <p14:xfrm>
                <a:off x="2399344" y="1890150"/>
                <a:ext cx="210600" cy="3276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1BE07102-6884-C719-7CBD-0402197A7B6A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391784" y="1882590"/>
                  <a:ext cx="22572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8C74B055-E0A7-234D-35C6-CA5C1657F472}"/>
                    </a:ext>
                  </a:extLst>
                </p14:cNvPr>
                <p14:cNvContentPartPr/>
                <p14:nvPr/>
              </p14:nvContentPartPr>
              <p14:xfrm>
                <a:off x="2445064" y="1890150"/>
                <a:ext cx="128880" cy="23328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8C74B055-E0A7-234D-35C6-CA5C1657F47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437504" y="1882590"/>
                  <a:ext cx="1440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B0FF87E6-9963-BD7F-BCDA-45EF0F65735C}"/>
                    </a:ext>
                  </a:extLst>
                </p14:cNvPr>
                <p14:cNvContentPartPr/>
                <p14:nvPr/>
              </p14:nvContentPartPr>
              <p14:xfrm>
                <a:off x="2630104" y="1910670"/>
                <a:ext cx="216360" cy="2556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B0FF87E6-9963-BD7F-BCDA-45EF0F65735C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622544" y="1903110"/>
                  <a:ext cx="23148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BB52F450-FF46-10F6-16A2-DC63DF81003E}"/>
                    </a:ext>
                  </a:extLst>
                </p14:cNvPr>
                <p14:cNvContentPartPr/>
                <p14:nvPr/>
              </p14:nvContentPartPr>
              <p14:xfrm>
                <a:off x="2718664" y="1851990"/>
                <a:ext cx="94680" cy="28368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BB52F450-FF46-10F6-16A2-DC63DF81003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711104" y="1844430"/>
                  <a:ext cx="1094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2780BF0F-FFC7-A1CA-C9F4-216C16BB1B72}"/>
                    </a:ext>
                  </a:extLst>
                </p14:cNvPr>
                <p14:cNvContentPartPr/>
                <p14:nvPr/>
              </p14:nvContentPartPr>
              <p14:xfrm>
                <a:off x="2852944" y="1942710"/>
                <a:ext cx="163440" cy="18612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2780BF0F-FFC7-A1CA-C9F4-216C16BB1B7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845384" y="1935150"/>
                  <a:ext cx="1785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5831DDF0-4D7D-DD51-CEFB-ACC197AB00CA}"/>
                    </a:ext>
                  </a:extLst>
                </p14:cNvPr>
                <p14:cNvContentPartPr/>
                <p14:nvPr/>
              </p14:nvContentPartPr>
              <p14:xfrm>
                <a:off x="1575664" y="1495950"/>
                <a:ext cx="1755360" cy="119556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5831DDF0-4D7D-DD51-CEFB-ACC197AB00CA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568104" y="1488390"/>
                  <a:ext cx="1770480" cy="1210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1386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4D83D-9DA3-70B8-8EBF-D5D07A7B3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899366-DBFB-D26B-5E9E-1E566537634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DCC6B-53E6-0CC9-884D-A8ECB2CFBB2C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0DD8C4-179A-6908-7033-25E0D706C25C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F3BFE5A-6906-5CC3-05D8-2D1DC25F078E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5675D171-CB3A-F7A4-3A6B-91A42243A8C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D14772-50A4-139D-FB8F-BB713123A5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27AE893-7FFD-CA03-1DA2-0042E51BFA2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551F8D1-0D08-917A-7A79-A541CF0DFD68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AEF0C2F-1F99-8635-1768-AC9BD3C3290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54C7438-BDBE-30A3-C98C-ED739C874F60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B000D24-DB53-8272-2C38-F6042656BFA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3DC716A-1B2B-892E-E34B-E9F16EC44532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E5A6D1-702F-E6E5-B5B4-B922D808E55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EFD1741-D988-5C32-98A3-38D95FC7823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B1C70CB-730F-8E9D-5BD3-6C828D0D4DC3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F3930788-86DA-C677-1DC4-BB8D3D877002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4936C89-1A07-D610-CCE4-7A17850E85F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9610A9BF-EF3C-97A2-343E-BD47C5F93F46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716BFFC1-2632-A1BA-0647-A1CF1A20157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39AFFC-38B8-D919-C8B6-718FEDFFFC16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406DFA1-9E36-5AE6-2AF4-0F76BEDFDB99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74177A4-916D-37F0-9AC4-33EC5FE36F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46FEF49-25CE-9A78-1ADD-3970E0E2C0E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6134E001-EE7A-41B0-7BAF-76115ECFE359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4DF879DD-E001-0AE5-6B63-BC37F2305EC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A243F886-8470-19BE-1CF4-37CA42CC26A5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183371D-8619-0723-711C-28D7C4AAB8EC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188B7AB-EF0A-A0FB-081B-9D30060202D3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2A380C6-E0E5-2E26-BDF9-EE972D75B29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5067195-81FE-9B7D-D38A-0C2C5AC0C176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B60DA02E-D246-6D14-9645-75588CCBCB2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4E324C5-DE11-52D6-1745-66E51BA9E7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83CFF691-BA80-9606-ECCE-F0B54155D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15C7DD8-0D73-8F01-7C01-20AD317C0F25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2A8D82F-44DE-7DAE-9E01-341B75AC4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59644A2D-84B8-149F-7F15-22C6B4E0C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09A0BDB7-BE65-5DA5-B191-673A02D32A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6095" y="441004"/>
            <a:ext cx="5213146" cy="6264072"/>
          </a:xfrm>
          <a:prstGeom prst="rect">
            <a:avLst/>
          </a:prstGeom>
        </p:spPr>
      </p:pic>
      <p:grpSp>
        <p:nvGrpSpPr>
          <p:cNvPr id="12" name="Gruppo 11">
            <a:extLst>
              <a:ext uri="{FF2B5EF4-FFF2-40B4-BE49-F238E27FC236}">
                <a16:creationId xmlns:a16="http://schemas.microsoft.com/office/drawing/2014/main" id="{EF7D4832-57D8-D781-B808-55B3052F06C2}"/>
              </a:ext>
            </a:extLst>
          </p:cNvPr>
          <p:cNvGrpSpPr/>
          <p:nvPr/>
        </p:nvGrpSpPr>
        <p:grpSpPr>
          <a:xfrm>
            <a:off x="5502782" y="2709190"/>
            <a:ext cx="996480" cy="516960"/>
            <a:chOff x="5502782" y="2709190"/>
            <a:chExt cx="996480" cy="51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A9D81EA1-A5D5-91D4-C3EA-A2F8B54F3989}"/>
                    </a:ext>
                  </a:extLst>
                </p14:cNvPr>
                <p14:cNvContentPartPr/>
                <p14:nvPr/>
              </p14:nvContentPartPr>
              <p14:xfrm>
                <a:off x="5502782" y="3134710"/>
                <a:ext cx="996480" cy="5292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A9D81EA1-A5D5-91D4-C3EA-A2F8B54F398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495582" y="3127150"/>
                  <a:ext cx="10116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699B6463-1E8B-1A92-49DD-30C15C543ECA}"/>
                    </a:ext>
                  </a:extLst>
                </p14:cNvPr>
                <p14:cNvContentPartPr/>
                <p14:nvPr/>
              </p14:nvContentPartPr>
              <p14:xfrm>
                <a:off x="5538062" y="2709190"/>
                <a:ext cx="924480" cy="51696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699B6463-1E8B-1A92-49DD-30C15C543EC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530502" y="2701630"/>
                  <a:ext cx="939600" cy="53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9C8BA16C-9753-FBFF-66EC-74012DDCA0E6}"/>
              </a:ext>
            </a:extLst>
          </p:cNvPr>
          <p:cNvGrpSpPr/>
          <p:nvPr/>
        </p:nvGrpSpPr>
        <p:grpSpPr>
          <a:xfrm>
            <a:off x="7362182" y="1125550"/>
            <a:ext cx="322920" cy="320760"/>
            <a:chOff x="7362182" y="1125550"/>
            <a:chExt cx="322920" cy="32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D268EED-A28A-E945-B790-DB51E7E85CD1}"/>
                    </a:ext>
                  </a:extLst>
                </p14:cNvPr>
                <p14:cNvContentPartPr/>
                <p14:nvPr/>
              </p14:nvContentPartPr>
              <p14:xfrm>
                <a:off x="7362182" y="1125550"/>
                <a:ext cx="58320" cy="3207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D268EED-A28A-E945-B790-DB51E7E85CD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354622" y="1117990"/>
                  <a:ext cx="7344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283A7616-A4FC-4105-95B0-2430181F20F7}"/>
                    </a:ext>
                  </a:extLst>
                </p14:cNvPr>
                <p14:cNvContentPartPr/>
                <p14:nvPr/>
              </p14:nvContentPartPr>
              <p14:xfrm>
                <a:off x="7533902" y="1189990"/>
                <a:ext cx="151200" cy="2106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283A7616-A4FC-4105-95B0-2430181F20F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526342" y="1182430"/>
                  <a:ext cx="166320" cy="22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70E00CF0-CEDE-C257-CA99-0B3B7768BC37}"/>
                  </a:ext>
                </a:extLst>
              </p14:cNvPr>
              <p14:cNvContentPartPr/>
              <p14:nvPr/>
            </p14:nvContentPartPr>
            <p14:xfrm>
              <a:off x="8033582" y="1239670"/>
              <a:ext cx="231480" cy="253080"/>
            </p14:xfrm>
          </p:contentPart>
        </mc:Choice>
        <mc:Fallback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70E00CF0-CEDE-C257-CA99-0B3B7768BC3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26022" y="1232110"/>
                <a:ext cx="246600" cy="2682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uppo 67">
            <a:extLst>
              <a:ext uri="{FF2B5EF4-FFF2-40B4-BE49-F238E27FC236}">
                <a16:creationId xmlns:a16="http://schemas.microsoft.com/office/drawing/2014/main" id="{B6975F35-84C2-448F-8C21-2F03F99AAA38}"/>
              </a:ext>
            </a:extLst>
          </p:cNvPr>
          <p:cNvGrpSpPr/>
          <p:nvPr/>
        </p:nvGrpSpPr>
        <p:grpSpPr>
          <a:xfrm>
            <a:off x="8604902" y="1204390"/>
            <a:ext cx="427320" cy="218880"/>
            <a:chOff x="8604902" y="1204390"/>
            <a:chExt cx="427320" cy="21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217C73E1-BB3E-557C-9F4C-659772E1C160}"/>
                    </a:ext>
                  </a:extLst>
                </p14:cNvPr>
                <p14:cNvContentPartPr/>
                <p14:nvPr/>
              </p14:nvContentPartPr>
              <p14:xfrm>
                <a:off x="8604902" y="1204390"/>
                <a:ext cx="216000" cy="2448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217C73E1-BB3E-557C-9F4C-659772E1C16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597342" y="1196830"/>
                  <a:ext cx="2311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8D7C65C6-63BF-705D-7DFA-A54F30B15960}"/>
                    </a:ext>
                  </a:extLst>
                </p14:cNvPr>
                <p14:cNvContentPartPr/>
                <p14:nvPr/>
              </p14:nvContentPartPr>
              <p14:xfrm>
                <a:off x="8638022" y="1206550"/>
                <a:ext cx="79920" cy="2167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8D7C65C6-63BF-705D-7DFA-A54F30B1596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30462" y="1198990"/>
                  <a:ext cx="9504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0633D366-DB56-F155-3E57-73A934EAFF09}"/>
                    </a:ext>
                  </a:extLst>
                </p14:cNvPr>
                <p14:cNvContentPartPr/>
                <p14:nvPr/>
              </p14:nvContentPartPr>
              <p14:xfrm>
                <a:off x="8864822" y="1240750"/>
                <a:ext cx="167400" cy="16524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0633D366-DB56-F155-3E57-73A934EAFF0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57262" y="1233190"/>
                  <a:ext cx="182520" cy="180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D6D37B7D-9A1D-FF02-B94F-3EBF15A4131D}"/>
              </a:ext>
            </a:extLst>
          </p:cNvPr>
          <p:cNvGrpSpPr/>
          <p:nvPr/>
        </p:nvGrpSpPr>
        <p:grpSpPr>
          <a:xfrm>
            <a:off x="7754582" y="1656550"/>
            <a:ext cx="2559960" cy="457560"/>
            <a:chOff x="7754582" y="1656550"/>
            <a:chExt cx="2559960" cy="457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848E2AA8-4F81-0904-C046-EE4C8B0EE970}"/>
                    </a:ext>
                  </a:extLst>
                </p14:cNvPr>
                <p14:cNvContentPartPr/>
                <p14:nvPr/>
              </p14:nvContentPartPr>
              <p14:xfrm>
                <a:off x="7754582" y="1734310"/>
                <a:ext cx="297720" cy="31500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848E2AA8-4F81-0904-C046-EE4C8B0EE97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747022" y="1726750"/>
                  <a:ext cx="31284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AAFEB6A1-CD60-2A24-50FD-FD381381671E}"/>
                    </a:ext>
                  </a:extLst>
                </p14:cNvPr>
                <p14:cNvContentPartPr/>
                <p14:nvPr/>
              </p14:nvContentPartPr>
              <p14:xfrm>
                <a:off x="8075342" y="1813150"/>
                <a:ext cx="74160" cy="23652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AAFEB6A1-CD60-2A24-50FD-FD381381671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8067782" y="1805590"/>
                  <a:ext cx="89280" cy="25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57F348C2-2745-B413-8C5A-B2CCECBF8134}"/>
                    </a:ext>
                  </a:extLst>
                </p14:cNvPr>
                <p14:cNvContentPartPr/>
                <p14:nvPr/>
              </p14:nvContentPartPr>
              <p14:xfrm>
                <a:off x="8253182" y="1857790"/>
                <a:ext cx="142200" cy="25632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57F348C2-2745-B413-8C5A-B2CCECBF813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245622" y="1850230"/>
                  <a:ext cx="15696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8" name="Input penna 37">
                  <a:extLst>
                    <a:ext uri="{FF2B5EF4-FFF2-40B4-BE49-F238E27FC236}">
                      <a16:creationId xmlns:a16="http://schemas.microsoft.com/office/drawing/2014/main" id="{032C0B80-BBED-1D25-684D-505D929E87C4}"/>
                    </a:ext>
                  </a:extLst>
                </p14:cNvPr>
                <p14:cNvContentPartPr/>
                <p14:nvPr/>
              </p14:nvContentPartPr>
              <p14:xfrm>
                <a:off x="8270462" y="2055790"/>
                <a:ext cx="360" cy="360"/>
              </p14:xfrm>
            </p:contentPart>
          </mc:Choice>
          <mc:Fallback>
            <p:pic>
              <p:nvPicPr>
                <p:cNvPr id="38" name="Input penna 37">
                  <a:extLst>
                    <a:ext uri="{FF2B5EF4-FFF2-40B4-BE49-F238E27FC236}">
                      <a16:creationId xmlns:a16="http://schemas.microsoft.com/office/drawing/2014/main" id="{032C0B80-BBED-1D25-684D-505D929E87C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62902" y="20482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5C90E734-2B69-712B-44D4-4579B981E8CD}"/>
                    </a:ext>
                  </a:extLst>
                </p14:cNvPr>
                <p14:cNvContentPartPr/>
                <p14:nvPr/>
              </p14:nvContentPartPr>
              <p14:xfrm>
                <a:off x="8270462" y="2055790"/>
                <a:ext cx="360" cy="360"/>
              </p14:xfrm>
            </p:contentPart>
          </mc:Choice>
          <mc:Fallback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5C90E734-2B69-712B-44D4-4579B981E8C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262902" y="204823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5E01B29F-FD03-028B-9D6B-B4479CEC72B6}"/>
                    </a:ext>
                  </a:extLst>
                </p14:cNvPr>
                <p14:cNvContentPartPr/>
                <p14:nvPr/>
              </p14:nvContentPartPr>
              <p14:xfrm>
                <a:off x="8451182" y="1656550"/>
                <a:ext cx="191880" cy="5796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5E01B29F-FD03-028B-9D6B-B4479CEC72B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443982" y="1648990"/>
                  <a:ext cx="2070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166B9D59-98B3-1361-D10E-6538F66D2D95}"/>
                    </a:ext>
                  </a:extLst>
                </p14:cNvPr>
                <p14:cNvContentPartPr/>
                <p14:nvPr/>
              </p14:nvContentPartPr>
              <p14:xfrm>
                <a:off x="8829542" y="1756630"/>
                <a:ext cx="203400" cy="22068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166B9D59-98B3-1361-D10E-6538F66D2D9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821982" y="1749070"/>
                  <a:ext cx="218160" cy="23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25240FF0-6B4A-75BE-47C9-1CF10FCABA20}"/>
                    </a:ext>
                  </a:extLst>
                </p14:cNvPr>
                <p14:cNvContentPartPr/>
                <p14:nvPr/>
              </p14:nvContentPartPr>
              <p14:xfrm>
                <a:off x="9034382" y="1830430"/>
                <a:ext cx="254880" cy="12528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25240FF0-6B4A-75BE-47C9-1CF10FCABA20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026822" y="1822870"/>
                  <a:ext cx="2700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5FA94766-89AF-8BFF-116B-1296163FBB95}"/>
                    </a:ext>
                  </a:extLst>
                </p14:cNvPr>
                <p14:cNvContentPartPr/>
                <p14:nvPr/>
              </p14:nvContentPartPr>
              <p14:xfrm>
                <a:off x="9241742" y="1787950"/>
                <a:ext cx="168840" cy="28908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5FA94766-89AF-8BFF-116B-1296163FBB9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234182" y="1780390"/>
                  <a:ext cx="18396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C5AF8E69-585B-DD89-778F-B13F4A398380}"/>
                    </a:ext>
                  </a:extLst>
                </p14:cNvPr>
                <p14:cNvContentPartPr/>
                <p14:nvPr/>
              </p14:nvContentPartPr>
              <p14:xfrm>
                <a:off x="9407702" y="1760590"/>
                <a:ext cx="202320" cy="33912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C5AF8E69-585B-DD89-778F-B13F4A39838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400142" y="1753030"/>
                  <a:ext cx="2174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C6E07F3A-46C6-C07D-C728-5DF34EB25775}"/>
                    </a:ext>
                  </a:extLst>
                </p14:cNvPr>
                <p14:cNvContentPartPr/>
                <p14:nvPr/>
              </p14:nvContentPartPr>
              <p14:xfrm>
                <a:off x="9622262" y="1819270"/>
                <a:ext cx="46080" cy="15012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C6E07F3A-46C6-C07D-C728-5DF34EB25775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614702" y="1811710"/>
                  <a:ext cx="6120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6A9B5759-A47F-8993-E364-6FC6BCB10D1C}"/>
                    </a:ext>
                  </a:extLst>
                </p14:cNvPr>
                <p14:cNvContentPartPr/>
                <p14:nvPr/>
              </p14:nvContentPartPr>
              <p14:xfrm>
                <a:off x="9730622" y="1810270"/>
                <a:ext cx="153360" cy="17316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6A9B5759-A47F-8993-E364-6FC6BCB10D1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723062" y="1802710"/>
                  <a:ext cx="16848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15CDF56D-1011-DF3D-C95B-A2CA1901C753}"/>
                    </a:ext>
                  </a:extLst>
                </p14:cNvPr>
                <p14:cNvContentPartPr/>
                <p14:nvPr/>
              </p14:nvContentPartPr>
              <p14:xfrm>
                <a:off x="9990542" y="1774630"/>
                <a:ext cx="187920" cy="18540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15CDF56D-1011-DF3D-C95B-A2CA1901C75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982982" y="1767070"/>
                  <a:ext cx="2030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19157797-2CD1-D22E-070F-ED5C87A8B3AA}"/>
                    </a:ext>
                  </a:extLst>
                </p14:cNvPr>
                <p14:cNvContentPartPr/>
                <p14:nvPr/>
              </p14:nvContentPartPr>
              <p14:xfrm>
                <a:off x="10190702" y="1796950"/>
                <a:ext cx="123840" cy="24300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19157797-2CD1-D22E-070F-ED5C87A8B3AA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83142" y="1789390"/>
                  <a:ext cx="138960" cy="258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71" name="Input penna 70">
                <a:extLst>
                  <a:ext uri="{FF2B5EF4-FFF2-40B4-BE49-F238E27FC236}">
                    <a16:creationId xmlns:a16="http://schemas.microsoft.com/office/drawing/2014/main" id="{4C20725F-FBE0-9D1D-CF9C-246A76854F34}"/>
                  </a:ext>
                </a:extLst>
              </p14:cNvPr>
              <p14:cNvContentPartPr/>
              <p14:nvPr/>
            </p14:nvContentPartPr>
            <p14:xfrm>
              <a:off x="5369942" y="6583296"/>
              <a:ext cx="1802880" cy="147960"/>
            </p14:xfrm>
          </p:contentPart>
        </mc:Choice>
        <mc:Fallback>
          <p:pic>
            <p:nvPicPr>
              <p:cNvPr id="71" name="Input penna 70">
                <a:extLst>
                  <a:ext uri="{FF2B5EF4-FFF2-40B4-BE49-F238E27FC236}">
                    <a16:creationId xmlns:a16="http://schemas.microsoft.com/office/drawing/2014/main" id="{4C20725F-FBE0-9D1D-CF9C-246A76854F34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362382" y="6575736"/>
                <a:ext cx="1818000" cy="16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90" name="Gruppo 89">
            <a:extLst>
              <a:ext uri="{FF2B5EF4-FFF2-40B4-BE49-F238E27FC236}">
                <a16:creationId xmlns:a16="http://schemas.microsoft.com/office/drawing/2014/main" id="{93B47FFD-2BBB-C016-2003-91B9517C89EA}"/>
              </a:ext>
            </a:extLst>
          </p:cNvPr>
          <p:cNvGrpSpPr/>
          <p:nvPr/>
        </p:nvGrpSpPr>
        <p:grpSpPr>
          <a:xfrm>
            <a:off x="7759982" y="5502936"/>
            <a:ext cx="1008360" cy="910080"/>
            <a:chOff x="7759982" y="5502936"/>
            <a:chExt cx="1008360" cy="91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9069AB0B-6B89-061B-9DFA-91BB9127AA2D}"/>
                    </a:ext>
                  </a:extLst>
                </p14:cNvPr>
                <p14:cNvContentPartPr/>
                <p14:nvPr/>
              </p14:nvContentPartPr>
              <p14:xfrm>
                <a:off x="7982462" y="5847096"/>
                <a:ext cx="57960" cy="3060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9069AB0B-6B89-061B-9DFA-91BB9127AA2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974902" y="5839536"/>
                  <a:ext cx="730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F978AA1B-464E-0D5D-458E-4D152AE0C7ED}"/>
                    </a:ext>
                  </a:extLst>
                </p14:cNvPr>
                <p14:cNvContentPartPr/>
                <p14:nvPr/>
              </p14:nvContentPartPr>
              <p14:xfrm>
                <a:off x="8242382" y="5766096"/>
                <a:ext cx="14040" cy="2448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F978AA1B-464E-0D5D-458E-4D152AE0C7E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234822" y="5758536"/>
                  <a:ext cx="2916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235DA66F-B3EC-B4D7-BC1B-33F5E72B381C}"/>
                    </a:ext>
                  </a:extLst>
                </p14:cNvPr>
                <p14:cNvContentPartPr/>
                <p14:nvPr/>
              </p14:nvContentPartPr>
              <p14:xfrm>
                <a:off x="7922702" y="6002616"/>
                <a:ext cx="330480" cy="219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235DA66F-B3EC-B4D7-BC1B-33F5E72B381C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915142" y="5995056"/>
                  <a:ext cx="34560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3ED97E0E-F1C0-9839-E931-F6AB72DFDDA3}"/>
                    </a:ext>
                  </a:extLst>
                </p14:cNvPr>
                <p14:cNvContentPartPr/>
                <p14:nvPr/>
              </p14:nvContentPartPr>
              <p14:xfrm>
                <a:off x="7759982" y="5502936"/>
                <a:ext cx="766080" cy="91008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3ED97E0E-F1C0-9839-E931-F6AB72DFDDA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752422" y="5495376"/>
                  <a:ext cx="781200" cy="9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A006BD1E-D0CD-064B-E6AF-07D31D3551F4}"/>
                    </a:ext>
                  </a:extLst>
                </p14:cNvPr>
                <p14:cNvContentPartPr/>
                <p14:nvPr/>
              </p14:nvContentPartPr>
              <p14:xfrm>
                <a:off x="8720462" y="5553696"/>
                <a:ext cx="18720" cy="37656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A006BD1E-D0CD-064B-E6AF-07D31D3551F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712902" y="5546136"/>
                  <a:ext cx="33840" cy="39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EEC34727-65E5-70DE-19BD-0F9CD758ED9C}"/>
                    </a:ext>
                  </a:extLst>
                </p14:cNvPr>
                <p14:cNvContentPartPr/>
                <p14:nvPr/>
              </p14:nvContentPartPr>
              <p14:xfrm>
                <a:off x="8743862" y="6029976"/>
                <a:ext cx="24480" cy="399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EEC34727-65E5-70DE-19BD-0F9CD758ED9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736302" y="6022416"/>
                  <a:ext cx="39600" cy="5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AB69E4E7-2A27-EC43-E213-3CE89E6049CE}"/>
              </a:ext>
            </a:extLst>
          </p:cNvPr>
          <p:cNvGrpSpPr/>
          <p:nvPr/>
        </p:nvGrpSpPr>
        <p:grpSpPr>
          <a:xfrm>
            <a:off x="7553342" y="3948096"/>
            <a:ext cx="1506600" cy="914760"/>
            <a:chOff x="7553342" y="3948096"/>
            <a:chExt cx="1506600" cy="914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5E638981-DB9C-46FD-3E28-01732CCC18D8}"/>
                    </a:ext>
                  </a:extLst>
                </p14:cNvPr>
                <p14:cNvContentPartPr/>
                <p14:nvPr/>
              </p14:nvContentPartPr>
              <p14:xfrm>
                <a:off x="8009102" y="4307016"/>
                <a:ext cx="21600" cy="1656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5E638981-DB9C-46FD-3E28-01732CCC18D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01542" y="4299456"/>
                  <a:ext cx="36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FAE7833F-01A4-46A9-BF82-B3B74B266216}"/>
                    </a:ext>
                  </a:extLst>
                </p14:cNvPr>
                <p14:cNvContentPartPr/>
                <p14:nvPr/>
              </p14:nvContentPartPr>
              <p14:xfrm>
                <a:off x="8227982" y="4312776"/>
                <a:ext cx="2160" cy="1692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FAE7833F-01A4-46A9-BF82-B3B74B26621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220422" y="4305216"/>
                  <a:ext cx="172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B42A4601-4D40-0373-7FCB-98C5377A530C}"/>
                    </a:ext>
                  </a:extLst>
                </p14:cNvPr>
                <p14:cNvContentPartPr/>
                <p14:nvPr/>
              </p14:nvContentPartPr>
              <p14:xfrm>
                <a:off x="7975262" y="4480176"/>
                <a:ext cx="571680" cy="8208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B42A4601-4D40-0373-7FCB-98C5377A530C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7967702" y="4472616"/>
                  <a:ext cx="58680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C267ED1A-2DAD-43BE-1226-8BFB69FDD531}"/>
                    </a:ext>
                  </a:extLst>
                </p14:cNvPr>
                <p14:cNvContentPartPr/>
                <p14:nvPr/>
              </p14:nvContentPartPr>
              <p14:xfrm>
                <a:off x="7553342" y="3948096"/>
                <a:ext cx="1135440" cy="9147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C267ED1A-2DAD-43BE-1226-8BFB69FDD531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7545782" y="3940536"/>
                  <a:ext cx="1150560" cy="9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1F24931F-9C74-4FE7-14D2-8ECBA37ED7CA}"/>
                    </a:ext>
                  </a:extLst>
                </p14:cNvPr>
                <p14:cNvContentPartPr/>
                <p14:nvPr/>
              </p14:nvContentPartPr>
              <p14:xfrm>
                <a:off x="8913782" y="4445256"/>
                <a:ext cx="18720" cy="1368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1F24931F-9C74-4FE7-14D2-8ECBA37ED7CA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906222" y="4437696"/>
                  <a:ext cx="3384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7BE6A050-1123-6A80-C3DB-B5D1465200A1}"/>
                    </a:ext>
                  </a:extLst>
                </p14:cNvPr>
                <p14:cNvContentPartPr/>
                <p14:nvPr/>
              </p14:nvContentPartPr>
              <p14:xfrm>
                <a:off x="9059582" y="4432296"/>
                <a:ext cx="360" cy="36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7BE6A050-1123-6A80-C3DB-B5D1465200A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052022" y="4424736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86" name="Input penna 85">
                <a:extLst>
                  <a:ext uri="{FF2B5EF4-FFF2-40B4-BE49-F238E27FC236}">
                    <a16:creationId xmlns:a16="http://schemas.microsoft.com/office/drawing/2014/main" id="{6A18D9EC-AECA-E5F1-72A9-3CBA2C8B5DA4}"/>
                  </a:ext>
                </a:extLst>
              </p14:cNvPr>
              <p14:cNvContentPartPr/>
              <p14:nvPr/>
            </p14:nvContentPartPr>
            <p14:xfrm>
              <a:off x="9439742" y="4478016"/>
              <a:ext cx="4320" cy="2520"/>
            </p14:xfrm>
          </p:contentPart>
        </mc:Choice>
        <mc:Fallback>
          <p:pic>
            <p:nvPicPr>
              <p:cNvPr id="86" name="Input penna 85">
                <a:extLst>
                  <a:ext uri="{FF2B5EF4-FFF2-40B4-BE49-F238E27FC236}">
                    <a16:creationId xmlns:a16="http://schemas.microsoft.com/office/drawing/2014/main" id="{6A18D9EC-AECA-E5F1-72A9-3CBA2C8B5DA4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432182" y="4470456"/>
                <a:ext cx="19440" cy="1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91" name="Input penna 90">
                <a:extLst>
                  <a:ext uri="{FF2B5EF4-FFF2-40B4-BE49-F238E27FC236}">
                    <a16:creationId xmlns:a16="http://schemas.microsoft.com/office/drawing/2014/main" id="{C81AE183-B4B3-17D7-B6D7-1BFF00C94D24}"/>
                  </a:ext>
                </a:extLst>
              </p14:cNvPr>
              <p14:cNvContentPartPr/>
              <p14:nvPr/>
            </p14:nvContentPartPr>
            <p14:xfrm>
              <a:off x="7467662" y="2836147"/>
              <a:ext cx="641520" cy="360"/>
            </p14:xfrm>
          </p:contentPart>
        </mc:Choice>
        <mc:Fallback>
          <p:pic>
            <p:nvPicPr>
              <p:cNvPr id="91" name="Input penna 90">
                <a:extLst>
                  <a:ext uri="{FF2B5EF4-FFF2-40B4-BE49-F238E27FC236}">
                    <a16:creationId xmlns:a16="http://schemas.microsoft.com/office/drawing/2014/main" id="{C81AE183-B4B3-17D7-B6D7-1BFF00C94D2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463342" y="2831827"/>
                <a:ext cx="6501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917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2207A-4601-051E-7E1A-CFD2E3B0F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5D931D-543C-C87B-A428-060C13F140CF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B528DE-5D8D-B414-E824-1E8AF7D6E9CE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226C0F-1C4E-EC01-DA42-C65858860AF3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6A075B0-B04D-12B7-329D-D6BF24EC629B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66BEEFE-7433-CC4F-899E-46C01732E67E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60AEB426-B1FB-88D3-1FD3-746515FF6529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19F2D67A-9814-AA82-6293-B77A6D4FECA8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B152602C-751F-1C79-A607-701E15F3195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47054E5-6467-121A-F024-3D7272770651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B6B7E4D-1E4B-8986-9DE3-A16566BBE56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82D0288-C02F-BA5C-48F7-D45D9BDE2A55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726FBF94-27CE-AAA4-8BD5-02E493005764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5CE7B65-402D-8C34-BC75-6221EC7EDA4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C3EF826-1873-6A70-E8EA-F4298DC81764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A12655B2-4701-2371-8A1E-F1B9816FCD96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C539CCC5-2D20-C6C3-CA64-CBBA2019606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4C19C9D2-DB90-0B94-3EC4-544619E1C500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5CF99FAB-E5B2-B47E-E171-7E0A2E34B47D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5A875295-E1EE-E149-0483-8E717EDC83D3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E501977-B4E6-F019-D1E1-8131CD7997C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A4066E8D-B396-97D0-7AF9-9A78774557DF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038A2661-600F-D693-2228-A3047BB7BD2E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450E034F-9CD8-6351-1D9D-0E0D98F423CA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C4D1C05-8A51-4137-E8CA-5C32D90F7436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E464FF0-7579-6745-4A52-DB4BAACB0BC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20C5D417-5231-FD65-D162-11B88FF11838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C5F0158-27D9-E3CE-C9D8-A35380F45DF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A0CF834-77C8-6C0A-8CA4-EBE4D432ED19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CED458AD-26C6-BE87-5BD9-79A953AE9277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110ABBE-C72F-741B-D798-B08379C263EB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539BDAEB-3A8F-C072-268C-00D62B3002AA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A0309A96-4CF8-CF8A-C922-18BC3CA127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B8A3CCC0-846E-7DA2-B592-F9F81F3DB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24963F0-69EB-609F-72E3-9D24B1B65678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EA2EB70-F820-D224-0DFF-19C9EE980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3BD5E72-44AD-A6DB-3D79-F958BDFB4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bianco&#10;&#10;Descrizione generata automaticamente">
            <a:extLst>
              <a:ext uri="{FF2B5EF4-FFF2-40B4-BE49-F238E27FC236}">
                <a16:creationId xmlns:a16="http://schemas.microsoft.com/office/drawing/2014/main" id="{696327E6-A323-DAD4-F6A5-94D869C69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193" y="1950681"/>
            <a:ext cx="6390745" cy="2956638"/>
          </a:xfrm>
          <a:prstGeom prst="rect">
            <a:avLst/>
          </a:prstGeom>
        </p:spPr>
      </p:pic>
      <p:grpSp>
        <p:nvGrpSpPr>
          <p:cNvPr id="34" name="Gruppo 33">
            <a:extLst>
              <a:ext uri="{FF2B5EF4-FFF2-40B4-BE49-F238E27FC236}">
                <a16:creationId xmlns:a16="http://schemas.microsoft.com/office/drawing/2014/main" id="{31EA28EA-42C8-76C2-D241-0240E83D7E3F}"/>
              </a:ext>
            </a:extLst>
          </p:cNvPr>
          <p:cNvGrpSpPr/>
          <p:nvPr/>
        </p:nvGrpSpPr>
        <p:grpSpPr>
          <a:xfrm>
            <a:off x="4678742" y="4706616"/>
            <a:ext cx="2411280" cy="793800"/>
            <a:chOff x="4678742" y="4706616"/>
            <a:chExt cx="2411280" cy="79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E9DBC726-7016-C7B6-87E1-18D4CCF95DD0}"/>
                    </a:ext>
                  </a:extLst>
                </p14:cNvPr>
                <p14:cNvContentPartPr/>
                <p14:nvPr/>
              </p14:nvContentPartPr>
              <p14:xfrm>
                <a:off x="4678742" y="4706616"/>
                <a:ext cx="2132640" cy="261360"/>
              </p14:xfrm>
            </p:contentPart>
          </mc:Choice>
          <mc:Fallback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E9DBC726-7016-C7B6-87E1-18D4CCF95DD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671182" y="4699056"/>
                  <a:ext cx="2147760" cy="27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9B533E6-EA13-0E4D-205F-52937B68C201}"/>
                    </a:ext>
                  </a:extLst>
                </p14:cNvPr>
                <p14:cNvContentPartPr/>
                <p14:nvPr/>
              </p14:nvContentPartPr>
              <p14:xfrm>
                <a:off x="5007062" y="4976256"/>
                <a:ext cx="220320" cy="36504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9B533E6-EA13-0E4D-205F-52937B68C20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99502" y="4969056"/>
                  <a:ext cx="23544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245661CD-CD02-6C76-C9D5-42C74E240D45}"/>
                    </a:ext>
                  </a:extLst>
                </p14:cNvPr>
                <p14:cNvContentPartPr/>
                <p14:nvPr/>
              </p14:nvContentPartPr>
              <p14:xfrm>
                <a:off x="5331782" y="5126016"/>
                <a:ext cx="174600" cy="1648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245661CD-CD02-6C76-C9D5-42C74E240D4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24222" y="5118456"/>
                  <a:ext cx="18972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073A3AB8-F0E0-F904-BD1F-970A302F55C3}"/>
                    </a:ext>
                  </a:extLst>
                </p14:cNvPr>
                <p14:cNvContentPartPr/>
                <p14:nvPr/>
              </p14:nvContentPartPr>
              <p14:xfrm>
                <a:off x="5543822" y="5079576"/>
                <a:ext cx="75240" cy="29052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073A3AB8-F0E0-F904-BD1F-970A302F55C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536262" y="5072016"/>
                  <a:ext cx="9036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DF62BEF7-E5AD-5944-73FF-45CE71B53FDF}"/>
                    </a:ext>
                  </a:extLst>
                </p14:cNvPr>
                <p14:cNvContentPartPr/>
                <p14:nvPr/>
              </p14:nvContentPartPr>
              <p14:xfrm>
                <a:off x="5705102" y="5090736"/>
                <a:ext cx="136080" cy="40968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DF62BEF7-E5AD-5944-73FF-45CE71B53FD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97542" y="5083176"/>
                  <a:ext cx="151200" cy="42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E5DB221E-415A-4529-5727-88CE398F2CBE}"/>
                    </a:ext>
                  </a:extLst>
                </p14:cNvPr>
                <p14:cNvContentPartPr/>
                <p14:nvPr/>
              </p14:nvContentPartPr>
              <p14:xfrm>
                <a:off x="5927582" y="5080296"/>
                <a:ext cx="257040" cy="28764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E5DB221E-415A-4529-5727-88CE398F2C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20022" y="5072736"/>
                  <a:ext cx="27216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E865949C-5CEF-4747-99AD-A76CE2811646}"/>
                    </a:ext>
                  </a:extLst>
                </p14:cNvPr>
                <p14:cNvContentPartPr/>
                <p14:nvPr/>
              </p14:nvContentPartPr>
              <p14:xfrm>
                <a:off x="6147542" y="5059416"/>
                <a:ext cx="236160" cy="23580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E865949C-5CEF-4747-99AD-A76CE281164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139982" y="5051856"/>
                  <a:ext cx="251280" cy="2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BAEF78B2-6EBB-D18A-65AD-9BB293FDE7CC}"/>
                    </a:ext>
                  </a:extLst>
                </p14:cNvPr>
                <p14:cNvContentPartPr/>
                <p14:nvPr/>
              </p14:nvContentPartPr>
              <p14:xfrm>
                <a:off x="6530942" y="5072376"/>
                <a:ext cx="559080" cy="27144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BAEF78B2-6EBB-D18A-65AD-9BB293FDE7C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23382" y="5064816"/>
                  <a:ext cx="574200" cy="286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7832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930DE-DEB1-B75F-3B3A-D9FEDF15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240B76-0705-19CB-D010-3A97BC8AA60A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056C14-7215-59AE-C816-BACE5C962E97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B1452C-C502-9C77-D261-77A371882135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D9B2EF-F82B-070D-EA67-6748F92308D1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779BD0F-129F-65BD-C826-ECC02424FDFB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4F07E-6972-F252-4D5F-107339506DF0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FC9EAE4-CA70-7FA9-8DD2-F8FC2441D0F4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573915C-B30F-322C-73B0-48A27514894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369C643-1AA8-948F-BF6F-5C99E3990A49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6C400920-745A-3B6D-C1F9-17B64FC6ACDD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103C903-46B8-14E0-98C1-D3E5A31D31A7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D1141DE-F71C-4E8B-FDAB-FC0CD31255FE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EEFCF24-B104-E012-8A31-8D4B41E0500A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458E217-ABEF-FD5A-DE37-DFEB8DF9C93C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9BBE475-C305-6CAA-BA16-8824084B9EA1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5A12575-B920-B0A0-0162-F3D9F2C711E8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538F24A-C0D6-F08B-6F04-57E7DE98BCFF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20A19568-5F24-0146-DBE0-E1C025E9372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7E3714-09EE-DEC7-7F31-42A2B6AEE744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38DAD85-BDD3-1553-342E-4B9F22499C1B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C08831D-349B-F04E-5F64-F3F7A04AE65E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972168B9-1E63-05DB-31FD-26B760E35207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C148061D-EBAF-3C9A-CB44-66AA16C53AA3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730E861F-8FF0-7698-D93C-9C2279FBE3F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BBFE6AFC-F682-F8E9-BE25-3204D93874FE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A269208-3E12-7A93-DAFA-7B708CD09A17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E14E82C-4162-53BD-7C25-76CAC4650800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369DDFC4-8C45-64C4-7F44-240FCC9AAA7B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3C41A2D4-BAFF-7F69-5E7B-1FD982B83D1F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A48FD6D8-67DC-1C61-6626-3811E95B662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0E28EBA-326B-0CD9-3002-EB95A91C0EDC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CCCA93BD-9B02-D015-86C5-EB91733B66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714A313B-C706-6772-8A31-F49E48AE6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200D341-7A21-6002-04AA-75279F7AC813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BFEA7A9-69F6-3B02-C54B-B04F01DB7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F9583653-7D31-7EB4-99A7-4583A5586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830DE95B-B8FE-FE17-942C-FDDD3AA25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637" y="1393816"/>
            <a:ext cx="7858308" cy="412124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65D5223C-A912-5F66-67E6-E39A7EE52C99}"/>
                  </a:ext>
                </a:extLst>
              </p14:cNvPr>
              <p14:cNvContentPartPr/>
              <p14:nvPr/>
            </p14:nvContentPartPr>
            <p14:xfrm>
              <a:off x="5414514" y="3476897"/>
              <a:ext cx="878400" cy="4644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65D5223C-A912-5F66-67E6-E39A7EE52C9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10194" y="3472577"/>
                <a:ext cx="887040" cy="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CC17909-442C-0DE5-712E-3C7B33A4CA22}"/>
                  </a:ext>
                </a:extLst>
              </p14:cNvPr>
              <p14:cNvContentPartPr/>
              <p14:nvPr/>
            </p14:nvContentPartPr>
            <p14:xfrm>
              <a:off x="8793114" y="3420377"/>
              <a:ext cx="547920" cy="30960"/>
            </p14:xfrm>
          </p:contentPart>
        </mc:Choice>
        <mc:Fallback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CC17909-442C-0DE5-712E-3C7B33A4CA2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88794" y="3416057"/>
                <a:ext cx="556560" cy="39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uppo 38">
            <a:extLst>
              <a:ext uri="{FF2B5EF4-FFF2-40B4-BE49-F238E27FC236}">
                <a16:creationId xmlns:a16="http://schemas.microsoft.com/office/drawing/2014/main" id="{745C670E-2431-82F9-89F7-6E93B32750F0}"/>
              </a:ext>
            </a:extLst>
          </p:cNvPr>
          <p:cNvGrpSpPr/>
          <p:nvPr/>
        </p:nvGrpSpPr>
        <p:grpSpPr>
          <a:xfrm>
            <a:off x="3709914" y="3034457"/>
            <a:ext cx="432360" cy="294120"/>
            <a:chOff x="3709914" y="3034457"/>
            <a:chExt cx="432360" cy="29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65EEFEF-6F91-3FDC-1251-5BFFB5B166D2}"/>
                    </a:ext>
                  </a:extLst>
                </p14:cNvPr>
                <p14:cNvContentPartPr/>
                <p14:nvPr/>
              </p14:nvContentPartPr>
              <p14:xfrm>
                <a:off x="3729354" y="3082337"/>
                <a:ext cx="99360" cy="10728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65EEFEF-6F91-3FDC-1251-5BFFB5B166D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21794" y="3074777"/>
                  <a:ext cx="11448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C9FF95C9-B4B4-6722-2BA7-201BADDD134A}"/>
                    </a:ext>
                  </a:extLst>
                </p14:cNvPr>
                <p14:cNvContentPartPr/>
                <p14:nvPr/>
              </p14:nvContentPartPr>
              <p14:xfrm>
                <a:off x="3709914" y="3143897"/>
                <a:ext cx="83880" cy="230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C9FF95C9-B4B4-6722-2BA7-201BADDD134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02354" y="3136337"/>
                  <a:ext cx="9900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1CDA44FF-139A-CA34-9AE8-B78B036EB5EB}"/>
                    </a:ext>
                  </a:extLst>
                </p14:cNvPr>
                <p14:cNvContentPartPr/>
                <p14:nvPr/>
              </p14:nvContentPartPr>
              <p14:xfrm>
                <a:off x="3807474" y="3094937"/>
                <a:ext cx="63360" cy="3456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1CDA44FF-139A-CA34-9AE8-B78B036EB5E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799914" y="3087737"/>
                  <a:ext cx="784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5FF85101-8F5D-6C08-31BD-C067F9EA3BE3}"/>
                    </a:ext>
                  </a:extLst>
                </p14:cNvPr>
                <p14:cNvContentPartPr/>
                <p14:nvPr/>
              </p14:nvContentPartPr>
              <p14:xfrm>
                <a:off x="3891714" y="3034457"/>
                <a:ext cx="16200" cy="900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5FF85101-8F5D-6C08-31BD-C067F9EA3BE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884154" y="3026897"/>
                  <a:ext cx="3132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98BC0C36-508E-7BEE-4467-60510BD0B340}"/>
                    </a:ext>
                  </a:extLst>
                </p14:cNvPr>
                <p14:cNvContentPartPr/>
                <p14:nvPr/>
              </p14:nvContentPartPr>
              <p14:xfrm>
                <a:off x="3773634" y="3211217"/>
                <a:ext cx="78120" cy="117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98BC0C36-508E-7BEE-4467-60510BD0B34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766074" y="3203657"/>
                  <a:ext cx="932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A7A9C00D-8937-FDF8-D989-1C9080FC8924}"/>
                    </a:ext>
                  </a:extLst>
                </p14:cNvPr>
                <p14:cNvContentPartPr/>
                <p14:nvPr/>
              </p14:nvContentPartPr>
              <p14:xfrm>
                <a:off x="3899274" y="3098177"/>
                <a:ext cx="65520" cy="117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A7A9C00D-8937-FDF8-D989-1C9080FC892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891714" y="3090617"/>
                  <a:ext cx="8064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0A21C5A3-2816-8998-B798-CD29C1079F9D}"/>
                    </a:ext>
                  </a:extLst>
                </p14:cNvPr>
                <p14:cNvContentPartPr/>
                <p14:nvPr/>
              </p14:nvContentPartPr>
              <p14:xfrm>
                <a:off x="3920154" y="3169457"/>
                <a:ext cx="43920" cy="4032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0A21C5A3-2816-8998-B798-CD29C1079F9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912954" y="3161897"/>
                  <a:ext cx="590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E865E8FC-6563-2EF6-C1DC-DAE3F1B2276F}"/>
                    </a:ext>
                  </a:extLst>
                </p14:cNvPr>
                <p14:cNvContentPartPr/>
                <p14:nvPr/>
              </p14:nvContentPartPr>
              <p14:xfrm>
                <a:off x="3978474" y="3093497"/>
                <a:ext cx="52920" cy="9540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E865E8FC-6563-2EF6-C1DC-DAE3F1B2276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970914" y="3085937"/>
                  <a:ext cx="6804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1E71F474-AA77-0C72-29F7-AD06913F67A5}"/>
                    </a:ext>
                  </a:extLst>
                </p14:cNvPr>
                <p14:cNvContentPartPr/>
                <p14:nvPr/>
              </p14:nvContentPartPr>
              <p14:xfrm>
                <a:off x="3986394" y="3177017"/>
                <a:ext cx="33480" cy="468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1E71F474-AA77-0C72-29F7-AD06913F67A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978834" y="3169457"/>
                  <a:ext cx="48600" cy="1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7DCA5B36-BE1F-F0F5-6B56-1B880B9A4648}"/>
                    </a:ext>
                  </a:extLst>
                </p14:cNvPr>
                <p14:cNvContentPartPr/>
                <p14:nvPr/>
              </p14:nvContentPartPr>
              <p14:xfrm>
                <a:off x="4066314" y="3115457"/>
                <a:ext cx="56520" cy="2304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7DCA5B36-BE1F-F0F5-6B56-1B880B9A464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58754" y="3107897"/>
                  <a:ext cx="71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7" name="Input penna 36">
                  <a:extLst>
                    <a:ext uri="{FF2B5EF4-FFF2-40B4-BE49-F238E27FC236}">
                      <a16:creationId xmlns:a16="http://schemas.microsoft.com/office/drawing/2014/main" id="{AC125136-727B-7D95-80B1-F5EAAC04134B}"/>
                    </a:ext>
                  </a:extLst>
                </p14:cNvPr>
                <p14:cNvContentPartPr/>
                <p14:nvPr/>
              </p14:nvContentPartPr>
              <p14:xfrm>
                <a:off x="4134354" y="3094217"/>
                <a:ext cx="7920" cy="132480"/>
              </p14:xfrm>
            </p:contentPart>
          </mc:Choice>
          <mc:Fallback>
            <p:pic>
              <p:nvPicPr>
                <p:cNvPr id="37" name="Input penna 36">
                  <a:extLst>
                    <a:ext uri="{FF2B5EF4-FFF2-40B4-BE49-F238E27FC236}">
                      <a16:creationId xmlns:a16="http://schemas.microsoft.com/office/drawing/2014/main" id="{AC125136-727B-7D95-80B1-F5EAAC04134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126794" y="3086657"/>
                  <a:ext cx="23040" cy="147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5B2D888D-53F4-48E0-E349-75A8DE991546}"/>
                  </a:ext>
                </a:extLst>
              </p14:cNvPr>
              <p14:cNvContentPartPr/>
              <p14:nvPr/>
            </p14:nvContentPartPr>
            <p14:xfrm>
              <a:off x="5637714" y="3895577"/>
              <a:ext cx="789840" cy="24480"/>
            </p14:xfrm>
          </p:contentPart>
        </mc:Choice>
        <mc:Fallback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5B2D888D-53F4-48E0-E349-75A8DE99154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633394" y="3891257"/>
                <a:ext cx="798480" cy="3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71E8B452-A4A9-03DA-88BB-C48C6C5A7722}"/>
                  </a:ext>
                </a:extLst>
              </p14:cNvPr>
              <p14:cNvContentPartPr/>
              <p14:nvPr/>
            </p14:nvContentPartPr>
            <p14:xfrm>
              <a:off x="6856314" y="3968657"/>
              <a:ext cx="2788200" cy="70200"/>
            </p14:xfrm>
          </p:contentPart>
        </mc:Choice>
        <mc:Fallback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71E8B452-A4A9-03DA-88BB-C48C6C5A772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851994" y="3964337"/>
                <a:ext cx="2796840" cy="7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uppo 60">
            <a:extLst>
              <a:ext uri="{FF2B5EF4-FFF2-40B4-BE49-F238E27FC236}">
                <a16:creationId xmlns:a16="http://schemas.microsoft.com/office/drawing/2014/main" id="{34922FCE-3D6B-B60D-8D5C-AA71A1979361}"/>
              </a:ext>
            </a:extLst>
          </p:cNvPr>
          <p:cNvGrpSpPr/>
          <p:nvPr/>
        </p:nvGrpSpPr>
        <p:grpSpPr>
          <a:xfrm>
            <a:off x="3530634" y="3610097"/>
            <a:ext cx="312120" cy="190080"/>
            <a:chOff x="3530634" y="3610097"/>
            <a:chExt cx="312120" cy="19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1805ACCF-C700-0875-9A99-E79239E27D3C}"/>
                    </a:ext>
                  </a:extLst>
                </p14:cNvPr>
                <p14:cNvContentPartPr/>
                <p14:nvPr/>
              </p14:nvContentPartPr>
              <p14:xfrm>
                <a:off x="3530634" y="3642137"/>
                <a:ext cx="76320" cy="1047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1805ACCF-C700-0875-9A99-E79239E27D3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523074" y="3634577"/>
                  <a:ext cx="9108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B59DCE9D-33EE-9081-8900-3ACC1CD91399}"/>
                    </a:ext>
                  </a:extLst>
                </p14:cNvPr>
                <p14:cNvContentPartPr/>
                <p14:nvPr/>
              </p14:nvContentPartPr>
              <p14:xfrm>
                <a:off x="3623514" y="3632777"/>
                <a:ext cx="18720" cy="11484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B59DCE9D-33EE-9081-8900-3ACC1CD9139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615954" y="3625217"/>
                  <a:ext cx="3348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314AA2BE-2253-40A9-7CE4-DCC23BEC5BD5}"/>
                    </a:ext>
                  </a:extLst>
                </p14:cNvPr>
                <p14:cNvContentPartPr/>
                <p14:nvPr/>
              </p14:nvContentPartPr>
              <p14:xfrm>
                <a:off x="3699114" y="3610097"/>
                <a:ext cx="72000" cy="15876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314AA2BE-2253-40A9-7CE4-DCC23BEC5BD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691554" y="3602537"/>
                  <a:ext cx="8712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B4FD4F0E-23D5-6D92-E64E-AF85A796480E}"/>
                    </a:ext>
                  </a:extLst>
                </p14:cNvPr>
                <p14:cNvContentPartPr/>
                <p14:nvPr/>
              </p14:nvContentPartPr>
              <p14:xfrm>
                <a:off x="3827634" y="3650777"/>
                <a:ext cx="15120" cy="14940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B4FD4F0E-23D5-6D92-E64E-AF85A796480E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820074" y="3643217"/>
                  <a:ext cx="30240" cy="16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62" name="Input penna 61">
                <a:extLst>
                  <a:ext uri="{FF2B5EF4-FFF2-40B4-BE49-F238E27FC236}">
                    <a16:creationId xmlns:a16="http://schemas.microsoft.com/office/drawing/2014/main" id="{598E5DB0-85C2-DF73-BB27-E3CCEB65CA4C}"/>
                  </a:ext>
                </a:extLst>
              </p14:cNvPr>
              <p14:cNvContentPartPr/>
              <p14:nvPr/>
            </p14:nvContentPartPr>
            <p14:xfrm>
              <a:off x="6475074" y="4424777"/>
              <a:ext cx="190800" cy="23400"/>
            </p14:xfrm>
          </p:contentPart>
        </mc:Choice>
        <mc:Fallback>
          <p:pic>
            <p:nvPicPr>
              <p:cNvPr id="62" name="Input penna 61">
                <a:extLst>
                  <a:ext uri="{FF2B5EF4-FFF2-40B4-BE49-F238E27FC236}">
                    <a16:creationId xmlns:a16="http://schemas.microsoft.com/office/drawing/2014/main" id="{598E5DB0-85C2-DF73-BB27-E3CCEB65CA4C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470754" y="4420457"/>
                <a:ext cx="19944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75" name="Gruppo 74">
            <a:extLst>
              <a:ext uri="{FF2B5EF4-FFF2-40B4-BE49-F238E27FC236}">
                <a16:creationId xmlns:a16="http://schemas.microsoft.com/office/drawing/2014/main" id="{B0E5D57E-302E-9D9A-85CB-01CADF30F5D8}"/>
              </a:ext>
            </a:extLst>
          </p:cNvPr>
          <p:cNvGrpSpPr/>
          <p:nvPr/>
        </p:nvGrpSpPr>
        <p:grpSpPr>
          <a:xfrm>
            <a:off x="3419034" y="4019777"/>
            <a:ext cx="484200" cy="349200"/>
            <a:chOff x="3419034" y="4019777"/>
            <a:chExt cx="484200" cy="34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A07FD3E0-6147-79D9-046D-9F45C2652999}"/>
                    </a:ext>
                  </a:extLst>
                </p14:cNvPr>
                <p14:cNvContentPartPr/>
                <p14:nvPr/>
              </p14:nvContentPartPr>
              <p14:xfrm>
                <a:off x="3422634" y="4064777"/>
                <a:ext cx="97920" cy="1663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A07FD3E0-6147-79D9-046D-9F45C265299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15074" y="4057217"/>
                  <a:ext cx="1130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3D3BDC26-93BD-7AF2-F6EE-B5A644068124}"/>
                    </a:ext>
                  </a:extLst>
                </p14:cNvPr>
                <p14:cNvContentPartPr/>
                <p14:nvPr/>
              </p14:nvContentPartPr>
              <p14:xfrm>
                <a:off x="3419034" y="4131377"/>
                <a:ext cx="84600" cy="2808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3D3BDC26-93BD-7AF2-F6EE-B5A64406812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411834" y="4123817"/>
                  <a:ext cx="9972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A120BDCA-92FA-E2C5-7A88-1F284D774854}"/>
                    </a:ext>
                  </a:extLst>
                </p14:cNvPr>
                <p14:cNvContentPartPr/>
                <p14:nvPr/>
              </p14:nvContentPartPr>
              <p14:xfrm>
                <a:off x="3519474" y="4096457"/>
                <a:ext cx="49320" cy="144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A120BDCA-92FA-E2C5-7A88-1F284D77485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511914" y="4088897"/>
                  <a:ext cx="6444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ACAD4B68-A0E0-82C7-9CB2-4241B3C43A90}"/>
                    </a:ext>
                  </a:extLst>
                </p14:cNvPr>
                <p14:cNvContentPartPr/>
                <p14:nvPr/>
              </p14:nvContentPartPr>
              <p14:xfrm>
                <a:off x="3593274" y="4019777"/>
                <a:ext cx="11520" cy="12816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ACAD4B68-A0E0-82C7-9CB2-4241B3C43A9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585714" y="4012217"/>
                  <a:ext cx="2664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ACAF3C7F-374D-5B29-6419-0E2CFD012E52}"/>
                    </a:ext>
                  </a:extLst>
                </p14:cNvPr>
                <p14:cNvContentPartPr/>
                <p14:nvPr/>
              </p14:nvContentPartPr>
              <p14:xfrm>
                <a:off x="3464034" y="4243697"/>
                <a:ext cx="125280" cy="1252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ACAF3C7F-374D-5B29-6419-0E2CFD012E5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456474" y="4236497"/>
                  <a:ext cx="14040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68" name="Input penna 67">
                  <a:extLst>
                    <a:ext uri="{FF2B5EF4-FFF2-40B4-BE49-F238E27FC236}">
                      <a16:creationId xmlns:a16="http://schemas.microsoft.com/office/drawing/2014/main" id="{C18AB208-092F-942E-AAA3-E222E361FC73}"/>
                    </a:ext>
                  </a:extLst>
                </p14:cNvPr>
                <p14:cNvContentPartPr/>
                <p14:nvPr/>
              </p14:nvContentPartPr>
              <p14:xfrm>
                <a:off x="3626394" y="4039217"/>
                <a:ext cx="103680" cy="177840"/>
              </p14:xfrm>
            </p:contentPart>
          </mc:Choice>
          <mc:Fallback>
            <p:pic>
              <p:nvPicPr>
                <p:cNvPr id="68" name="Input penna 67">
                  <a:extLst>
                    <a:ext uri="{FF2B5EF4-FFF2-40B4-BE49-F238E27FC236}">
                      <a16:creationId xmlns:a16="http://schemas.microsoft.com/office/drawing/2014/main" id="{C18AB208-092F-942E-AAA3-E222E361FC7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618834" y="4032017"/>
                  <a:ext cx="118440" cy="19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69" name="Input penna 68">
                  <a:extLst>
                    <a:ext uri="{FF2B5EF4-FFF2-40B4-BE49-F238E27FC236}">
                      <a16:creationId xmlns:a16="http://schemas.microsoft.com/office/drawing/2014/main" id="{7F5050B3-7236-9F84-FF16-8C498BC0E82C}"/>
                    </a:ext>
                  </a:extLst>
                </p14:cNvPr>
                <p14:cNvContentPartPr/>
                <p14:nvPr/>
              </p14:nvContentPartPr>
              <p14:xfrm>
                <a:off x="3642954" y="4165577"/>
                <a:ext cx="86040" cy="32040"/>
              </p14:xfrm>
            </p:contentPart>
          </mc:Choice>
          <mc:Fallback>
            <p:pic>
              <p:nvPicPr>
                <p:cNvPr id="69" name="Input penna 68">
                  <a:extLst>
                    <a:ext uri="{FF2B5EF4-FFF2-40B4-BE49-F238E27FC236}">
                      <a16:creationId xmlns:a16="http://schemas.microsoft.com/office/drawing/2014/main" id="{7F5050B3-7236-9F84-FF16-8C498BC0E82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635394" y="4158017"/>
                  <a:ext cx="1011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70" name="Input penna 69">
                  <a:extLst>
                    <a:ext uri="{FF2B5EF4-FFF2-40B4-BE49-F238E27FC236}">
                      <a16:creationId xmlns:a16="http://schemas.microsoft.com/office/drawing/2014/main" id="{2B3ACA26-B821-8819-4C25-D248FE985AF6}"/>
                    </a:ext>
                  </a:extLst>
                </p14:cNvPr>
                <p14:cNvContentPartPr/>
                <p14:nvPr/>
              </p14:nvContentPartPr>
              <p14:xfrm>
                <a:off x="3731514" y="4063337"/>
                <a:ext cx="69120" cy="110880"/>
              </p14:xfrm>
            </p:contentPart>
          </mc:Choice>
          <mc:Fallback>
            <p:pic>
              <p:nvPicPr>
                <p:cNvPr id="70" name="Input penna 69">
                  <a:extLst>
                    <a:ext uri="{FF2B5EF4-FFF2-40B4-BE49-F238E27FC236}">
                      <a16:creationId xmlns:a16="http://schemas.microsoft.com/office/drawing/2014/main" id="{2B3ACA26-B821-8819-4C25-D248FE985AF6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723954" y="4055777"/>
                  <a:ext cx="8424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71" name="Input penna 70">
                  <a:extLst>
                    <a:ext uri="{FF2B5EF4-FFF2-40B4-BE49-F238E27FC236}">
                      <a16:creationId xmlns:a16="http://schemas.microsoft.com/office/drawing/2014/main" id="{3716D02F-BF8E-9B8E-87A2-BE0D6EADE435}"/>
                    </a:ext>
                  </a:extLst>
                </p14:cNvPr>
                <p14:cNvContentPartPr/>
                <p14:nvPr/>
              </p14:nvContentPartPr>
              <p14:xfrm>
                <a:off x="3745554" y="4134257"/>
                <a:ext cx="69120" cy="30960"/>
              </p14:xfrm>
            </p:contentPart>
          </mc:Choice>
          <mc:Fallback>
            <p:pic>
              <p:nvPicPr>
                <p:cNvPr id="71" name="Input penna 70">
                  <a:extLst>
                    <a:ext uri="{FF2B5EF4-FFF2-40B4-BE49-F238E27FC236}">
                      <a16:creationId xmlns:a16="http://schemas.microsoft.com/office/drawing/2014/main" id="{3716D02F-BF8E-9B8E-87A2-BE0D6EADE43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37994" y="4126697"/>
                  <a:ext cx="8424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B9B41C2A-25F5-E127-FA02-CDBF89CDAF27}"/>
                    </a:ext>
                  </a:extLst>
                </p14:cNvPr>
                <p14:cNvContentPartPr/>
                <p14:nvPr/>
              </p14:nvContentPartPr>
              <p14:xfrm>
                <a:off x="3827634" y="4085297"/>
                <a:ext cx="55080" cy="3024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B9B41C2A-25F5-E127-FA02-CDBF89CDAF2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820074" y="4077737"/>
                  <a:ext cx="70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5AFDB8A0-0CE3-D273-7414-787486D80540}"/>
                    </a:ext>
                  </a:extLst>
                </p14:cNvPr>
                <p14:cNvContentPartPr/>
                <p14:nvPr/>
              </p14:nvContentPartPr>
              <p14:xfrm>
                <a:off x="3892434" y="4035257"/>
                <a:ext cx="10800" cy="17100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5AFDB8A0-0CE3-D273-7414-787486D80540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884874" y="4027697"/>
                  <a:ext cx="25920" cy="1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CBE5A0E3-44A0-76E0-B830-935D0F57CAC5}"/>
              </a:ext>
            </a:extLst>
          </p:cNvPr>
          <p:cNvGrpSpPr/>
          <p:nvPr/>
        </p:nvGrpSpPr>
        <p:grpSpPr>
          <a:xfrm>
            <a:off x="3968754" y="4612594"/>
            <a:ext cx="352080" cy="246600"/>
            <a:chOff x="3968754" y="4612594"/>
            <a:chExt cx="352080" cy="246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76" name="Input penna 75">
                  <a:extLst>
                    <a:ext uri="{FF2B5EF4-FFF2-40B4-BE49-F238E27FC236}">
                      <a16:creationId xmlns:a16="http://schemas.microsoft.com/office/drawing/2014/main" id="{A0A72566-02AD-B5D4-49B4-4D03197B18D1}"/>
                    </a:ext>
                  </a:extLst>
                </p14:cNvPr>
                <p14:cNvContentPartPr/>
                <p14:nvPr/>
              </p14:nvContentPartPr>
              <p14:xfrm>
                <a:off x="3968754" y="4622674"/>
                <a:ext cx="63000" cy="138240"/>
              </p14:xfrm>
            </p:contentPart>
          </mc:Choice>
          <mc:Fallback>
            <p:pic>
              <p:nvPicPr>
                <p:cNvPr id="76" name="Input penna 75">
                  <a:extLst>
                    <a:ext uri="{FF2B5EF4-FFF2-40B4-BE49-F238E27FC236}">
                      <a16:creationId xmlns:a16="http://schemas.microsoft.com/office/drawing/2014/main" id="{A0A72566-02AD-B5D4-49B4-4D03197B18D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961194" y="4615114"/>
                  <a:ext cx="7776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77" name="Input penna 76">
                  <a:extLst>
                    <a:ext uri="{FF2B5EF4-FFF2-40B4-BE49-F238E27FC236}">
                      <a16:creationId xmlns:a16="http://schemas.microsoft.com/office/drawing/2014/main" id="{79E736C0-7D0D-5F7F-2803-36A39A54299E}"/>
                    </a:ext>
                  </a:extLst>
                </p14:cNvPr>
                <p14:cNvContentPartPr/>
                <p14:nvPr/>
              </p14:nvContentPartPr>
              <p14:xfrm>
                <a:off x="4066314" y="4619074"/>
                <a:ext cx="13680" cy="152280"/>
              </p14:xfrm>
            </p:contentPart>
          </mc:Choice>
          <mc:Fallback>
            <p:pic>
              <p:nvPicPr>
                <p:cNvPr id="77" name="Input penna 76">
                  <a:extLst>
                    <a:ext uri="{FF2B5EF4-FFF2-40B4-BE49-F238E27FC236}">
                      <a16:creationId xmlns:a16="http://schemas.microsoft.com/office/drawing/2014/main" id="{79E736C0-7D0D-5F7F-2803-36A39A54299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4058754" y="4611514"/>
                  <a:ext cx="2880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0D9427A5-3B40-70A3-C626-C9DBAAFCFC68}"/>
                    </a:ext>
                  </a:extLst>
                </p14:cNvPr>
                <p14:cNvContentPartPr/>
                <p14:nvPr/>
              </p14:nvContentPartPr>
              <p14:xfrm>
                <a:off x="4149834" y="4641754"/>
                <a:ext cx="9360" cy="145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0D9427A5-3B40-70A3-C626-C9DBAAFCFC6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4142274" y="4634194"/>
                  <a:ext cx="2448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6E13419E-97EF-C9E5-1908-D9D824A4F8AF}"/>
                    </a:ext>
                  </a:extLst>
                </p14:cNvPr>
                <p14:cNvContentPartPr/>
                <p14:nvPr/>
              </p14:nvContentPartPr>
              <p14:xfrm>
                <a:off x="4154874" y="4612594"/>
                <a:ext cx="92520" cy="2016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6E13419E-97EF-C9E5-1908-D9D824A4F8AF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147314" y="4605034"/>
                  <a:ext cx="107640" cy="21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603A1998-E427-6A39-212B-B0452A6DABE6}"/>
                    </a:ext>
                  </a:extLst>
                </p14:cNvPr>
                <p14:cNvContentPartPr/>
                <p14:nvPr/>
              </p14:nvContentPartPr>
              <p14:xfrm>
                <a:off x="4307874" y="4672354"/>
                <a:ext cx="12960" cy="18684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603A1998-E427-6A39-212B-B0452A6DABE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300314" y="4664794"/>
                  <a:ext cx="2808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3EB6A3D6-0CD0-F145-FE20-3239122A26D1}"/>
              </a:ext>
            </a:extLst>
          </p:cNvPr>
          <p:cNvGrpSpPr/>
          <p:nvPr/>
        </p:nvGrpSpPr>
        <p:grpSpPr>
          <a:xfrm>
            <a:off x="5157114" y="5470760"/>
            <a:ext cx="4487760" cy="190440"/>
            <a:chOff x="5157114" y="5470760"/>
            <a:chExt cx="4487760" cy="190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13E12E87-9478-4703-8C7D-80D43FFEE1F6}"/>
                    </a:ext>
                  </a:extLst>
                </p14:cNvPr>
                <p14:cNvContentPartPr/>
                <p14:nvPr/>
              </p14:nvContentPartPr>
              <p14:xfrm>
                <a:off x="5157114" y="5470760"/>
                <a:ext cx="752760" cy="6732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13E12E87-9478-4703-8C7D-80D43FFEE1F6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52794" y="5466440"/>
                  <a:ext cx="7614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C8A85957-EAF4-8723-6367-114DA45E92E3}"/>
                    </a:ext>
                  </a:extLst>
                </p14:cNvPr>
                <p14:cNvContentPartPr/>
                <p14:nvPr/>
              </p14:nvContentPartPr>
              <p14:xfrm>
                <a:off x="6519714" y="5506760"/>
                <a:ext cx="3125160" cy="1544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C8A85957-EAF4-8723-6367-114DA45E92E3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515394" y="5502440"/>
                  <a:ext cx="3133800" cy="163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9" name="Gruppo 98">
            <a:extLst>
              <a:ext uri="{FF2B5EF4-FFF2-40B4-BE49-F238E27FC236}">
                <a16:creationId xmlns:a16="http://schemas.microsoft.com/office/drawing/2014/main" id="{E52DED98-AC32-A51E-8D79-88524C64C5A6}"/>
              </a:ext>
            </a:extLst>
          </p:cNvPr>
          <p:cNvGrpSpPr/>
          <p:nvPr/>
        </p:nvGrpSpPr>
        <p:grpSpPr>
          <a:xfrm>
            <a:off x="3720354" y="5034440"/>
            <a:ext cx="371880" cy="330120"/>
            <a:chOff x="3720354" y="5034440"/>
            <a:chExt cx="371880" cy="330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45A470BB-BE21-4B1D-B2BA-BACFD5D8693B}"/>
                    </a:ext>
                  </a:extLst>
                </p14:cNvPr>
                <p14:cNvContentPartPr/>
                <p14:nvPr/>
              </p14:nvContentPartPr>
              <p14:xfrm>
                <a:off x="3720354" y="5050280"/>
                <a:ext cx="72720" cy="1389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45A470BB-BE21-4B1D-B2BA-BACFD5D8693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712794" y="5043080"/>
                  <a:ext cx="878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0D8EE09-8CC4-4043-FE1A-7EEC9234AAAC}"/>
                    </a:ext>
                  </a:extLst>
                </p14:cNvPr>
                <p14:cNvContentPartPr/>
                <p14:nvPr/>
              </p14:nvContentPartPr>
              <p14:xfrm>
                <a:off x="3720354" y="5089160"/>
                <a:ext cx="84600" cy="4968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0D8EE09-8CC4-4043-FE1A-7EEC9234AAA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712794" y="5081600"/>
                  <a:ext cx="9972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45B75C47-8319-5C72-DE0D-D0C71F4CEA6F}"/>
                    </a:ext>
                  </a:extLst>
                </p14:cNvPr>
                <p14:cNvContentPartPr/>
                <p14:nvPr/>
              </p14:nvContentPartPr>
              <p14:xfrm>
                <a:off x="3811434" y="5099960"/>
                <a:ext cx="65520" cy="1656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45B75C47-8319-5C72-DE0D-D0C71F4CEA6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803874" y="5092760"/>
                  <a:ext cx="806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716D88C4-3481-CBD2-4D27-1653F675CCF9}"/>
                    </a:ext>
                  </a:extLst>
                </p14:cNvPr>
                <p14:cNvContentPartPr/>
                <p14:nvPr/>
              </p14:nvContentPartPr>
              <p14:xfrm>
                <a:off x="3874074" y="5034440"/>
                <a:ext cx="13680" cy="11520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716D88C4-3481-CBD2-4D27-1653F675CCF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3866514" y="5026880"/>
                  <a:ext cx="288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BE1C9185-52DA-612B-9CDC-4FDD9D3FCD13}"/>
                    </a:ext>
                  </a:extLst>
                </p14:cNvPr>
                <p14:cNvContentPartPr/>
                <p14:nvPr/>
              </p14:nvContentPartPr>
              <p14:xfrm>
                <a:off x="3758874" y="5235320"/>
                <a:ext cx="102960" cy="12924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BE1C9185-52DA-612B-9CDC-4FDD9D3FCD13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751314" y="5227760"/>
                  <a:ext cx="1177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071B9FE6-C6E7-C0F4-BD12-E70A5DD8A0BC}"/>
                    </a:ext>
                  </a:extLst>
                </p14:cNvPr>
                <p14:cNvContentPartPr/>
                <p14:nvPr/>
              </p14:nvContentPartPr>
              <p14:xfrm>
                <a:off x="3899994" y="5079080"/>
                <a:ext cx="55080" cy="15516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071B9FE6-C6E7-C0F4-BD12-E70A5DD8A0B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892434" y="5071520"/>
                  <a:ext cx="702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D1799E70-8E04-2A1C-6D7F-157A21B03840}"/>
                    </a:ext>
                  </a:extLst>
                </p14:cNvPr>
                <p14:cNvContentPartPr/>
                <p14:nvPr/>
              </p14:nvContentPartPr>
              <p14:xfrm>
                <a:off x="3912594" y="5202200"/>
                <a:ext cx="64080" cy="1440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D1799E70-8E04-2A1C-6D7F-157A21B03840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905034" y="5195000"/>
                  <a:ext cx="79200" cy="2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7827B171-3266-EC54-B7D2-F43D3C073AAF}"/>
                    </a:ext>
                  </a:extLst>
                </p14:cNvPr>
                <p14:cNvContentPartPr/>
                <p14:nvPr/>
              </p14:nvContentPartPr>
              <p14:xfrm>
                <a:off x="3975594" y="5104640"/>
                <a:ext cx="50040" cy="9972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7827B171-3266-EC54-B7D2-F43D3C073AAF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3968394" y="5097080"/>
                  <a:ext cx="6516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820A0E69-C47A-0B5B-4FF6-6F598D59F1A9}"/>
                    </a:ext>
                  </a:extLst>
                </p14:cNvPr>
                <p14:cNvContentPartPr/>
                <p14:nvPr/>
              </p14:nvContentPartPr>
              <p14:xfrm>
                <a:off x="3987834" y="5141000"/>
                <a:ext cx="29880" cy="252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820A0E69-C47A-0B5B-4FF6-6F598D59F1A9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3980274" y="5133440"/>
                  <a:ext cx="450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4650D59D-1317-87B6-A3E2-53594DA49E1E}"/>
                    </a:ext>
                  </a:extLst>
                </p14:cNvPr>
                <p14:cNvContentPartPr/>
                <p14:nvPr/>
              </p14:nvContentPartPr>
              <p14:xfrm>
                <a:off x="4042554" y="5144600"/>
                <a:ext cx="360" cy="36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4650D59D-1317-87B6-A3E2-53594DA49E1E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4034994" y="513704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BDFEFBF1-F871-6A5B-D950-D3C8D985BDBD}"/>
                    </a:ext>
                  </a:extLst>
                </p14:cNvPr>
                <p14:cNvContentPartPr/>
                <p14:nvPr/>
              </p14:nvContentPartPr>
              <p14:xfrm>
                <a:off x="4072794" y="5060000"/>
                <a:ext cx="19440" cy="12240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BDFEFBF1-F871-6A5B-D950-D3C8D985BDB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4065234" y="5052440"/>
                  <a:ext cx="34200" cy="137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427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E643C-825A-86D9-81CE-1FB42640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9A7A83-34AC-BB74-08DD-6176B3445F78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13228-A929-FF96-4B3E-75D52351AE00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DEAE3A-D4D1-AF34-F344-773E3096B4C2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D3555E4-5474-B70A-6A8C-32FF31345BB2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B7E04B3E-A747-982A-E69A-62D35BB637B5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3D8DD5BA-6467-570A-916C-90792FA2AE81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DBF6F55D-D6E4-9AC1-ACDE-9F8429ADF871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1E82D89-794F-E664-5D54-658AB7B0E7E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BAC18BF-C084-E496-E870-8CC61D17879F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DFB7FC1A-DBFB-F95F-5F0E-C9712336B643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B53B0C2-036A-9822-B7E6-A53B91B1525A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B9A03959-1F0F-6EED-E4D2-2C80F62A74E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6B9754B-DB0B-875A-9932-0B7EC50BE3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62970B83-34D0-5711-FF85-D2D1C16789E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0634B50-03F2-0309-CDE8-E3DAA3DDD62B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46E2AD5-397D-891E-B669-3670ABFEEE0A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921DBC4-1DB0-B8D3-E327-AB8520C5ADCD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F1BFD33-1B0D-7761-C066-E5DD2E5300A8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AF6AEA5-6846-E377-8CD0-99B34E46876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87E4B7D-53D8-FD49-1E17-FDEEDDB35ADA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40D6941-01BC-FAC1-EBF5-382B0A5C0C55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717A6393-2444-3AC0-828E-D1033B8BDEB1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3218F05-0426-303A-303B-4CEA551957AD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F7FCCF4-1394-0B40-ACDD-E506F6ECA3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7D042EB-29BE-5F38-4BF8-821E22CB6F86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6F05D3E-0AAD-6613-A42A-DDF09F1FE08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16A4539-94B5-5E7F-6F55-2E0CB6AA265B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0969DB1-82FA-8A83-A01E-C1241BEB927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8D366F49-3B7A-36B3-45DC-3BC745F3970C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12A34E8D-72BD-4152-E7BA-A2B4DB21FDEC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8FE56A21-62BC-A7EC-FF39-1ED67DAB7E1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909292D2-F86A-D903-DC07-84766DAFDA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692A2C8-EE0B-CA53-4B7F-BA2700E5D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4B18AE5-1654-7A79-332A-7CDE254C19F0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DD57A42-5D31-C59F-6601-26E17AAC7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E2AE732B-5E9A-B6E0-DD3F-980910CFC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Carattere, schermata, algebra&#10;&#10;Descrizione generata automaticamente">
            <a:extLst>
              <a:ext uri="{FF2B5EF4-FFF2-40B4-BE49-F238E27FC236}">
                <a16:creationId xmlns:a16="http://schemas.microsoft.com/office/drawing/2014/main" id="{B4B015BA-3AFC-89F2-784C-1B811673AA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866" y="1735356"/>
            <a:ext cx="5772150" cy="346675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7E552A96-5AEC-49D8-C886-CE8BAC1AC085}"/>
                  </a:ext>
                </a:extLst>
              </p14:cNvPr>
              <p14:cNvContentPartPr/>
              <p14:nvPr/>
            </p14:nvContentPartPr>
            <p14:xfrm>
              <a:off x="7330349" y="3225577"/>
              <a:ext cx="896040" cy="13680"/>
            </p14:xfrm>
          </p:contentPart>
        </mc:Choice>
        <mc:Fallback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7E552A96-5AEC-49D8-C886-CE8BAC1AC0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26029" y="3221257"/>
                <a:ext cx="904680" cy="2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uppo 37">
            <a:extLst>
              <a:ext uri="{FF2B5EF4-FFF2-40B4-BE49-F238E27FC236}">
                <a16:creationId xmlns:a16="http://schemas.microsoft.com/office/drawing/2014/main" id="{CA6C197E-2BB2-18B3-5B52-3091464EF4D7}"/>
              </a:ext>
            </a:extLst>
          </p:cNvPr>
          <p:cNvGrpSpPr/>
          <p:nvPr/>
        </p:nvGrpSpPr>
        <p:grpSpPr>
          <a:xfrm>
            <a:off x="6341011" y="2600320"/>
            <a:ext cx="378720" cy="291600"/>
            <a:chOff x="6341011" y="2600320"/>
            <a:chExt cx="378720" cy="29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F94F5F0A-B74F-2F82-F5F0-E63D736E43C5}"/>
                    </a:ext>
                  </a:extLst>
                </p14:cNvPr>
                <p14:cNvContentPartPr/>
                <p14:nvPr/>
              </p14:nvContentPartPr>
              <p14:xfrm>
                <a:off x="6347491" y="2600320"/>
                <a:ext cx="102240" cy="97920"/>
              </p14:xfrm>
            </p:contentPart>
          </mc:Choice>
          <mc:Fallback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F94F5F0A-B74F-2F82-F5F0-E63D736E43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339931" y="2592760"/>
                  <a:ext cx="1173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A68C83B2-1225-D13C-15F2-7D793E8B573E}"/>
                    </a:ext>
                  </a:extLst>
                </p14:cNvPr>
                <p14:cNvContentPartPr/>
                <p14:nvPr/>
              </p14:nvContentPartPr>
              <p14:xfrm>
                <a:off x="6384571" y="2659360"/>
                <a:ext cx="102960" cy="10440"/>
              </p14:xfrm>
            </p:contentPart>
          </mc:Choice>
          <mc:Fallback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A68C83B2-1225-D13C-15F2-7D793E8B573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377011" y="2651800"/>
                  <a:ext cx="117720" cy="2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2" name="Input penna 11">
                  <a:extLst>
                    <a:ext uri="{FF2B5EF4-FFF2-40B4-BE49-F238E27FC236}">
                      <a16:creationId xmlns:a16="http://schemas.microsoft.com/office/drawing/2014/main" id="{16E77906-21D9-8FE9-ECD9-063643FCC649}"/>
                    </a:ext>
                  </a:extLst>
                </p14:cNvPr>
                <p14:cNvContentPartPr/>
                <p14:nvPr/>
              </p14:nvContentPartPr>
              <p14:xfrm>
                <a:off x="6341011" y="2717680"/>
                <a:ext cx="109800" cy="8640"/>
              </p14:xfrm>
            </p:contentPart>
          </mc:Choice>
          <mc:Fallback>
            <p:pic>
              <p:nvPicPr>
                <p:cNvPr id="12" name="Input penna 11">
                  <a:extLst>
                    <a:ext uri="{FF2B5EF4-FFF2-40B4-BE49-F238E27FC236}">
                      <a16:creationId xmlns:a16="http://schemas.microsoft.com/office/drawing/2014/main" id="{16E77906-21D9-8FE9-ECD9-063643FCC64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333451" y="2710120"/>
                  <a:ext cx="12492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0E793C42-CC3D-73C7-AA47-38BC8A85AECF}"/>
                    </a:ext>
                  </a:extLst>
                </p14:cNvPr>
                <p14:cNvContentPartPr/>
                <p14:nvPr/>
              </p14:nvContentPartPr>
              <p14:xfrm>
                <a:off x="6411931" y="2722720"/>
                <a:ext cx="43200" cy="93240"/>
              </p14:xfrm>
            </p:contentPart>
          </mc:Choice>
          <mc:Fallback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0E793C42-CC3D-73C7-AA47-38BC8A85AEC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04371" y="2715160"/>
                  <a:ext cx="5832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054A1357-E32F-F213-C224-FE7687B51491}"/>
                    </a:ext>
                  </a:extLst>
                </p14:cNvPr>
                <p14:cNvContentPartPr/>
                <p14:nvPr/>
              </p14:nvContentPartPr>
              <p14:xfrm>
                <a:off x="6527851" y="2683480"/>
                <a:ext cx="68400" cy="64800"/>
              </p14:xfrm>
            </p:contentPart>
          </mc:Choice>
          <mc:Fallback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054A1357-E32F-F213-C224-FE7687B5149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520291" y="2675920"/>
                  <a:ext cx="83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put penna 30">
                  <a:extLst>
                    <a:ext uri="{FF2B5EF4-FFF2-40B4-BE49-F238E27FC236}">
                      <a16:creationId xmlns:a16="http://schemas.microsoft.com/office/drawing/2014/main" id="{F1F46AA4-FDA9-66FC-755F-E28FDECAD67C}"/>
                    </a:ext>
                  </a:extLst>
                </p14:cNvPr>
                <p14:cNvContentPartPr/>
                <p14:nvPr/>
              </p14:nvContentPartPr>
              <p14:xfrm>
                <a:off x="6553051" y="2710480"/>
                <a:ext cx="360" cy="360"/>
              </p14:xfrm>
            </p:contentPart>
          </mc:Choice>
          <mc:Fallback>
            <p:pic>
              <p:nvPicPr>
                <p:cNvPr id="31" name="Input penna 30">
                  <a:extLst>
                    <a:ext uri="{FF2B5EF4-FFF2-40B4-BE49-F238E27FC236}">
                      <a16:creationId xmlns:a16="http://schemas.microsoft.com/office/drawing/2014/main" id="{F1F46AA4-FDA9-66FC-755F-E28FDECAD67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545491" y="27029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put penna 31">
                  <a:extLst>
                    <a:ext uri="{FF2B5EF4-FFF2-40B4-BE49-F238E27FC236}">
                      <a16:creationId xmlns:a16="http://schemas.microsoft.com/office/drawing/2014/main" id="{41D9CF15-9C5C-ACD8-0E21-19FFD5720258}"/>
                    </a:ext>
                  </a:extLst>
                </p14:cNvPr>
                <p14:cNvContentPartPr/>
                <p14:nvPr/>
              </p14:nvContentPartPr>
              <p14:xfrm>
                <a:off x="6553051" y="2710480"/>
                <a:ext cx="360" cy="360"/>
              </p14:xfrm>
            </p:contentPart>
          </mc:Choice>
          <mc:Fallback>
            <p:pic>
              <p:nvPicPr>
                <p:cNvPr id="32" name="Input penna 31">
                  <a:extLst>
                    <a:ext uri="{FF2B5EF4-FFF2-40B4-BE49-F238E27FC236}">
                      <a16:creationId xmlns:a16="http://schemas.microsoft.com/office/drawing/2014/main" id="{41D9CF15-9C5C-ACD8-0E21-19FFD572025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545491" y="2702920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3" name="Input penna 32">
                  <a:extLst>
                    <a:ext uri="{FF2B5EF4-FFF2-40B4-BE49-F238E27FC236}">
                      <a16:creationId xmlns:a16="http://schemas.microsoft.com/office/drawing/2014/main" id="{688CA8BF-EEF0-5D84-2CC8-00A2758BB984}"/>
                    </a:ext>
                  </a:extLst>
                </p14:cNvPr>
                <p14:cNvContentPartPr/>
                <p14:nvPr/>
              </p14:nvContentPartPr>
              <p14:xfrm>
                <a:off x="6697051" y="2642440"/>
                <a:ext cx="22680" cy="123840"/>
              </p14:xfrm>
            </p:contentPart>
          </mc:Choice>
          <mc:Fallback>
            <p:pic>
              <p:nvPicPr>
                <p:cNvPr id="33" name="Input penna 32">
                  <a:extLst>
                    <a:ext uri="{FF2B5EF4-FFF2-40B4-BE49-F238E27FC236}">
                      <a16:creationId xmlns:a16="http://schemas.microsoft.com/office/drawing/2014/main" id="{688CA8BF-EEF0-5D84-2CC8-00A2758BB984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89491" y="2634880"/>
                  <a:ext cx="3780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4" name="Input penna 33">
                  <a:extLst>
                    <a:ext uri="{FF2B5EF4-FFF2-40B4-BE49-F238E27FC236}">
                      <a16:creationId xmlns:a16="http://schemas.microsoft.com/office/drawing/2014/main" id="{393915DE-D9F2-E10F-849A-325F57C9BC46}"/>
                    </a:ext>
                  </a:extLst>
                </p14:cNvPr>
                <p14:cNvContentPartPr/>
                <p14:nvPr/>
              </p14:nvContentPartPr>
              <p14:xfrm>
                <a:off x="6624691" y="2719840"/>
                <a:ext cx="85320" cy="40680"/>
              </p14:xfrm>
            </p:contentPart>
          </mc:Choice>
          <mc:Fallback>
            <p:pic>
              <p:nvPicPr>
                <p:cNvPr id="34" name="Input penna 33">
                  <a:extLst>
                    <a:ext uri="{FF2B5EF4-FFF2-40B4-BE49-F238E27FC236}">
                      <a16:creationId xmlns:a16="http://schemas.microsoft.com/office/drawing/2014/main" id="{393915DE-D9F2-E10F-849A-325F57C9BC4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17131" y="2712280"/>
                  <a:ext cx="10044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B6F03372-7CBA-057A-DC65-349FF63AE17C}"/>
                    </a:ext>
                  </a:extLst>
                </p14:cNvPr>
                <p14:cNvContentPartPr/>
                <p14:nvPr/>
              </p14:nvContentPartPr>
              <p14:xfrm>
                <a:off x="6554491" y="2790760"/>
                <a:ext cx="91440" cy="101160"/>
              </p14:xfrm>
            </p:contentPart>
          </mc:Choice>
          <mc:Fallback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B6F03372-7CBA-057A-DC65-349FF63AE17C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546931" y="2783200"/>
                  <a:ext cx="1065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6" name="Input penna 35">
                  <a:extLst>
                    <a:ext uri="{FF2B5EF4-FFF2-40B4-BE49-F238E27FC236}">
                      <a16:creationId xmlns:a16="http://schemas.microsoft.com/office/drawing/2014/main" id="{F3A2526B-4520-B07A-E3A6-3E9F097D6327}"/>
                    </a:ext>
                  </a:extLst>
                </p14:cNvPr>
                <p14:cNvContentPartPr/>
                <p14:nvPr/>
              </p14:nvContentPartPr>
              <p14:xfrm>
                <a:off x="6558091" y="2819200"/>
                <a:ext cx="117720" cy="21600"/>
              </p14:xfrm>
            </p:contentPart>
          </mc:Choice>
          <mc:Fallback>
            <p:pic>
              <p:nvPicPr>
                <p:cNvPr id="36" name="Input penna 35">
                  <a:extLst>
                    <a:ext uri="{FF2B5EF4-FFF2-40B4-BE49-F238E27FC236}">
                      <a16:creationId xmlns:a16="http://schemas.microsoft.com/office/drawing/2014/main" id="{F3A2526B-4520-B07A-E3A6-3E9F097D632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6550531" y="2811640"/>
                  <a:ext cx="132480" cy="36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39" name="Input penna 38">
                <a:extLst>
                  <a:ext uri="{FF2B5EF4-FFF2-40B4-BE49-F238E27FC236}">
                    <a16:creationId xmlns:a16="http://schemas.microsoft.com/office/drawing/2014/main" id="{84DB9211-D6FA-D5BE-51A5-9F056AFEAD31}"/>
                  </a:ext>
                </a:extLst>
              </p14:cNvPr>
              <p14:cNvContentPartPr/>
              <p14:nvPr/>
            </p14:nvContentPartPr>
            <p14:xfrm>
              <a:off x="8676691" y="2797960"/>
              <a:ext cx="213840" cy="32400"/>
            </p14:xfrm>
          </p:contentPart>
        </mc:Choice>
        <mc:Fallback>
          <p:pic>
            <p:nvPicPr>
              <p:cNvPr id="39" name="Input penna 38">
                <a:extLst>
                  <a:ext uri="{FF2B5EF4-FFF2-40B4-BE49-F238E27FC236}">
                    <a16:creationId xmlns:a16="http://schemas.microsoft.com/office/drawing/2014/main" id="{84DB9211-D6FA-D5BE-51A5-9F056AFEAD31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669131" y="2790400"/>
                <a:ext cx="228600" cy="47520"/>
              </a:xfrm>
              <a:prstGeom prst="rect">
                <a:avLst/>
              </a:prstGeom>
            </p:spPr>
          </p:pic>
        </mc:Fallback>
      </mc:AlternateContent>
      <p:grpSp>
        <p:nvGrpSpPr>
          <p:cNvPr id="71" name="Gruppo 70">
            <a:extLst>
              <a:ext uri="{FF2B5EF4-FFF2-40B4-BE49-F238E27FC236}">
                <a16:creationId xmlns:a16="http://schemas.microsoft.com/office/drawing/2014/main" id="{F2C4CFFE-BEE9-54BB-B56E-4E906CBDE9CC}"/>
              </a:ext>
            </a:extLst>
          </p:cNvPr>
          <p:cNvGrpSpPr/>
          <p:nvPr/>
        </p:nvGrpSpPr>
        <p:grpSpPr>
          <a:xfrm>
            <a:off x="8660131" y="2841160"/>
            <a:ext cx="387000" cy="241200"/>
            <a:chOff x="8660131" y="2841160"/>
            <a:chExt cx="387000" cy="241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4D5567CE-1BA8-5D75-4062-8D4ACD76F859}"/>
                    </a:ext>
                  </a:extLst>
                </p14:cNvPr>
                <p14:cNvContentPartPr/>
                <p14:nvPr/>
              </p14:nvContentPartPr>
              <p14:xfrm>
                <a:off x="8883691" y="2841160"/>
                <a:ext cx="11520" cy="156600"/>
              </p14:xfrm>
            </p:contentPart>
          </mc:Choice>
          <mc:Fallback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4D5567CE-1BA8-5D75-4062-8D4ACD76F85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8876491" y="2833600"/>
                  <a:ext cx="26640" cy="17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1" name="Input penna 40">
                  <a:extLst>
                    <a:ext uri="{FF2B5EF4-FFF2-40B4-BE49-F238E27FC236}">
                      <a16:creationId xmlns:a16="http://schemas.microsoft.com/office/drawing/2014/main" id="{FA0F2DCB-45B1-02E2-EB73-0E0B4D934462}"/>
                    </a:ext>
                  </a:extLst>
                </p14:cNvPr>
                <p14:cNvContentPartPr/>
                <p14:nvPr/>
              </p14:nvContentPartPr>
              <p14:xfrm>
                <a:off x="8660131" y="3026560"/>
                <a:ext cx="387000" cy="55800"/>
              </p14:xfrm>
            </p:contentPart>
          </mc:Choice>
          <mc:Fallback>
            <p:pic>
              <p:nvPicPr>
                <p:cNvPr id="41" name="Input penna 40">
                  <a:extLst>
                    <a:ext uri="{FF2B5EF4-FFF2-40B4-BE49-F238E27FC236}">
                      <a16:creationId xmlns:a16="http://schemas.microsoft.com/office/drawing/2014/main" id="{FA0F2DCB-45B1-02E2-EB73-0E0B4D9344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652571" y="3019000"/>
                  <a:ext cx="402120" cy="70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FC6B2653-2C14-2CB7-49E1-D452B9FA7D23}"/>
              </a:ext>
            </a:extLst>
          </p:cNvPr>
          <p:cNvGrpSpPr/>
          <p:nvPr/>
        </p:nvGrpSpPr>
        <p:grpSpPr>
          <a:xfrm>
            <a:off x="9325411" y="2673760"/>
            <a:ext cx="716040" cy="570600"/>
            <a:chOff x="9325411" y="2673760"/>
            <a:chExt cx="716040" cy="570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2" name="Input penna 41">
                  <a:extLst>
                    <a:ext uri="{FF2B5EF4-FFF2-40B4-BE49-F238E27FC236}">
                      <a16:creationId xmlns:a16="http://schemas.microsoft.com/office/drawing/2014/main" id="{EFF933F4-4C01-1882-07C6-E9195D0AF11F}"/>
                    </a:ext>
                  </a:extLst>
                </p14:cNvPr>
                <p14:cNvContentPartPr/>
                <p14:nvPr/>
              </p14:nvContentPartPr>
              <p14:xfrm>
                <a:off x="9345571" y="2673760"/>
                <a:ext cx="194040" cy="245160"/>
              </p14:xfrm>
            </p:contentPart>
          </mc:Choice>
          <mc:Fallback>
            <p:pic>
              <p:nvPicPr>
                <p:cNvPr id="42" name="Input penna 41">
                  <a:extLst>
                    <a:ext uri="{FF2B5EF4-FFF2-40B4-BE49-F238E27FC236}">
                      <a16:creationId xmlns:a16="http://schemas.microsoft.com/office/drawing/2014/main" id="{EFF933F4-4C01-1882-07C6-E9195D0AF11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338011" y="2666200"/>
                  <a:ext cx="20916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43" name="Input penna 42">
                  <a:extLst>
                    <a:ext uri="{FF2B5EF4-FFF2-40B4-BE49-F238E27FC236}">
                      <a16:creationId xmlns:a16="http://schemas.microsoft.com/office/drawing/2014/main" id="{1604962D-0A06-8AEB-C9BB-C5D645385DAC}"/>
                    </a:ext>
                  </a:extLst>
                </p14:cNvPr>
                <p14:cNvContentPartPr/>
                <p14:nvPr/>
              </p14:nvContentPartPr>
              <p14:xfrm>
                <a:off x="9420811" y="2825680"/>
                <a:ext cx="172440" cy="60120"/>
              </p14:xfrm>
            </p:contentPart>
          </mc:Choice>
          <mc:Fallback>
            <p:pic>
              <p:nvPicPr>
                <p:cNvPr id="43" name="Input penna 42">
                  <a:extLst>
                    <a:ext uri="{FF2B5EF4-FFF2-40B4-BE49-F238E27FC236}">
                      <a16:creationId xmlns:a16="http://schemas.microsoft.com/office/drawing/2014/main" id="{1604962D-0A06-8AEB-C9BB-C5D645385DAC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413251" y="2818120"/>
                  <a:ext cx="18756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44" name="Input penna 43">
                  <a:extLst>
                    <a:ext uri="{FF2B5EF4-FFF2-40B4-BE49-F238E27FC236}">
                      <a16:creationId xmlns:a16="http://schemas.microsoft.com/office/drawing/2014/main" id="{53E77B31-0566-4E5C-DC2C-88979CC1D398}"/>
                    </a:ext>
                  </a:extLst>
                </p14:cNvPr>
                <p14:cNvContentPartPr/>
                <p14:nvPr/>
              </p14:nvContentPartPr>
              <p14:xfrm>
                <a:off x="9325411" y="2961040"/>
                <a:ext cx="227880" cy="6840"/>
              </p14:xfrm>
            </p:contentPart>
          </mc:Choice>
          <mc:Fallback>
            <p:pic>
              <p:nvPicPr>
                <p:cNvPr id="44" name="Input penna 43">
                  <a:extLst>
                    <a:ext uri="{FF2B5EF4-FFF2-40B4-BE49-F238E27FC236}">
                      <a16:creationId xmlns:a16="http://schemas.microsoft.com/office/drawing/2014/main" id="{53E77B31-0566-4E5C-DC2C-88979CC1D39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317851" y="2953480"/>
                  <a:ext cx="243000" cy="2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59" name="Input penna 58">
                  <a:extLst>
                    <a:ext uri="{FF2B5EF4-FFF2-40B4-BE49-F238E27FC236}">
                      <a16:creationId xmlns:a16="http://schemas.microsoft.com/office/drawing/2014/main" id="{089A0BB8-10DB-C95B-3FEA-03C76947D166}"/>
                    </a:ext>
                  </a:extLst>
                </p14:cNvPr>
                <p14:cNvContentPartPr/>
                <p14:nvPr/>
              </p14:nvContentPartPr>
              <p14:xfrm>
                <a:off x="9444571" y="2970400"/>
                <a:ext cx="55080" cy="121680"/>
              </p14:xfrm>
            </p:contentPart>
          </mc:Choice>
          <mc:Fallback>
            <p:pic>
              <p:nvPicPr>
                <p:cNvPr id="59" name="Input penna 58">
                  <a:extLst>
                    <a:ext uri="{FF2B5EF4-FFF2-40B4-BE49-F238E27FC236}">
                      <a16:creationId xmlns:a16="http://schemas.microsoft.com/office/drawing/2014/main" id="{089A0BB8-10DB-C95B-3FEA-03C76947D16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9437011" y="2962840"/>
                  <a:ext cx="702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60" name="Input penna 59">
                  <a:extLst>
                    <a:ext uri="{FF2B5EF4-FFF2-40B4-BE49-F238E27FC236}">
                      <a16:creationId xmlns:a16="http://schemas.microsoft.com/office/drawing/2014/main" id="{023CDF76-17DF-E6DD-2DD9-6FCF7AED2FE1}"/>
                    </a:ext>
                  </a:extLst>
                </p14:cNvPr>
                <p14:cNvContentPartPr/>
                <p14:nvPr/>
              </p14:nvContentPartPr>
              <p14:xfrm>
                <a:off x="9642571" y="2813440"/>
                <a:ext cx="77400" cy="118080"/>
              </p14:xfrm>
            </p:contentPart>
          </mc:Choice>
          <mc:Fallback>
            <p:pic>
              <p:nvPicPr>
                <p:cNvPr id="60" name="Input penna 59">
                  <a:extLst>
                    <a:ext uri="{FF2B5EF4-FFF2-40B4-BE49-F238E27FC236}">
                      <a16:creationId xmlns:a16="http://schemas.microsoft.com/office/drawing/2014/main" id="{023CDF76-17DF-E6DD-2DD9-6FCF7AED2FE1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635011" y="2805880"/>
                  <a:ext cx="9252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61" name="Input penna 60">
                  <a:extLst>
                    <a:ext uri="{FF2B5EF4-FFF2-40B4-BE49-F238E27FC236}">
                      <a16:creationId xmlns:a16="http://schemas.microsoft.com/office/drawing/2014/main" id="{2FAB1A8E-341E-DE38-CB8F-A2D79B022986}"/>
                    </a:ext>
                  </a:extLst>
                </p14:cNvPr>
                <p14:cNvContentPartPr/>
                <p14:nvPr/>
              </p14:nvContentPartPr>
              <p14:xfrm>
                <a:off x="9732211" y="2871040"/>
                <a:ext cx="111240" cy="17280"/>
              </p14:xfrm>
            </p:contentPart>
          </mc:Choice>
          <mc:Fallback>
            <p:pic>
              <p:nvPicPr>
                <p:cNvPr id="61" name="Input penna 60">
                  <a:extLst>
                    <a:ext uri="{FF2B5EF4-FFF2-40B4-BE49-F238E27FC236}">
                      <a16:creationId xmlns:a16="http://schemas.microsoft.com/office/drawing/2014/main" id="{2FAB1A8E-341E-DE38-CB8F-A2D79B022986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725011" y="2863480"/>
                  <a:ext cx="12636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62" name="Input penna 61">
                  <a:extLst>
                    <a:ext uri="{FF2B5EF4-FFF2-40B4-BE49-F238E27FC236}">
                      <a16:creationId xmlns:a16="http://schemas.microsoft.com/office/drawing/2014/main" id="{FB53A2B4-2A0B-199C-FEE4-6A589A11DDB9}"/>
                    </a:ext>
                  </a:extLst>
                </p14:cNvPr>
                <p14:cNvContentPartPr/>
                <p14:nvPr/>
              </p14:nvContentPartPr>
              <p14:xfrm>
                <a:off x="9834091" y="2786440"/>
                <a:ext cx="14400" cy="134640"/>
              </p14:xfrm>
            </p:contentPart>
          </mc:Choice>
          <mc:Fallback>
            <p:pic>
              <p:nvPicPr>
                <p:cNvPr id="62" name="Input penna 61">
                  <a:extLst>
                    <a:ext uri="{FF2B5EF4-FFF2-40B4-BE49-F238E27FC236}">
                      <a16:creationId xmlns:a16="http://schemas.microsoft.com/office/drawing/2014/main" id="{FB53A2B4-2A0B-199C-FEE4-6A589A11DDB9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826531" y="2778880"/>
                  <a:ext cx="2952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63" name="Input penna 62">
                  <a:extLst>
                    <a:ext uri="{FF2B5EF4-FFF2-40B4-BE49-F238E27FC236}">
                      <a16:creationId xmlns:a16="http://schemas.microsoft.com/office/drawing/2014/main" id="{C6EF9905-EA2A-DCE1-6F79-3C5FE26D412A}"/>
                    </a:ext>
                  </a:extLst>
                </p14:cNvPr>
                <p14:cNvContentPartPr/>
                <p14:nvPr/>
              </p14:nvContentPartPr>
              <p14:xfrm>
                <a:off x="9660931" y="2966800"/>
                <a:ext cx="136440" cy="207720"/>
              </p14:xfrm>
            </p:contentPart>
          </mc:Choice>
          <mc:Fallback>
            <p:pic>
              <p:nvPicPr>
                <p:cNvPr id="63" name="Input penna 62">
                  <a:extLst>
                    <a:ext uri="{FF2B5EF4-FFF2-40B4-BE49-F238E27FC236}">
                      <a16:creationId xmlns:a16="http://schemas.microsoft.com/office/drawing/2014/main" id="{C6EF9905-EA2A-DCE1-6F79-3C5FE26D412A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653371" y="2959240"/>
                  <a:ext cx="1515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64" name="Input penna 63">
                  <a:extLst>
                    <a:ext uri="{FF2B5EF4-FFF2-40B4-BE49-F238E27FC236}">
                      <a16:creationId xmlns:a16="http://schemas.microsoft.com/office/drawing/2014/main" id="{F0F5F53D-0EA0-1443-0722-5E8FF410E975}"/>
                    </a:ext>
                  </a:extLst>
                </p14:cNvPr>
                <p14:cNvContentPartPr/>
                <p14:nvPr/>
              </p14:nvContentPartPr>
              <p14:xfrm>
                <a:off x="9667771" y="3027280"/>
                <a:ext cx="180720" cy="82800"/>
              </p14:xfrm>
            </p:contentPart>
          </mc:Choice>
          <mc:Fallback>
            <p:pic>
              <p:nvPicPr>
                <p:cNvPr id="64" name="Input penna 63">
                  <a:extLst>
                    <a:ext uri="{FF2B5EF4-FFF2-40B4-BE49-F238E27FC236}">
                      <a16:creationId xmlns:a16="http://schemas.microsoft.com/office/drawing/2014/main" id="{F0F5F53D-0EA0-1443-0722-5E8FF410E975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660211" y="3019720"/>
                  <a:ext cx="19584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65" name="Input penna 64">
                  <a:extLst>
                    <a:ext uri="{FF2B5EF4-FFF2-40B4-BE49-F238E27FC236}">
                      <a16:creationId xmlns:a16="http://schemas.microsoft.com/office/drawing/2014/main" id="{4079E939-EAAA-6245-C7F1-C963543C34DA}"/>
                    </a:ext>
                  </a:extLst>
                </p14:cNvPr>
                <p14:cNvContentPartPr/>
                <p14:nvPr/>
              </p14:nvContentPartPr>
              <p14:xfrm>
                <a:off x="9923371" y="2845480"/>
                <a:ext cx="91440" cy="118800"/>
              </p14:xfrm>
            </p:contentPart>
          </mc:Choice>
          <mc:Fallback>
            <p:pic>
              <p:nvPicPr>
                <p:cNvPr id="65" name="Input penna 64">
                  <a:extLst>
                    <a:ext uri="{FF2B5EF4-FFF2-40B4-BE49-F238E27FC236}">
                      <a16:creationId xmlns:a16="http://schemas.microsoft.com/office/drawing/2014/main" id="{4079E939-EAAA-6245-C7F1-C963543C34D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915811" y="2837920"/>
                  <a:ext cx="10656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66" name="Input penna 65">
                  <a:extLst>
                    <a:ext uri="{FF2B5EF4-FFF2-40B4-BE49-F238E27FC236}">
                      <a16:creationId xmlns:a16="http://schemas.microsoft.com/office/drawing/2014/main" id="{C645C1B0-FACE-C79A-6757-9D72C546358D}"/>
                    </a:ext>
                  </a:extLst>
                </p14:cNvPr>
                <p14:cNvContentPartPr/>
                <p14:nvPr/>
              </p14:nvContentPartPr>
              <p14:xfrm>
                <a:off x="9825091" y="2977960"/>
                <a:ext cx="209520" cy="56880"/>
              </p14:xfrm>
            </p:contentPart>
          </mc:Choice>
          <mc:Fallback>
            <p:pic>
              <p:nvPicPr>
                <p:cNvPr id="66" name="Input penna 65">
                  <a:extLst>
                    <a:ext uri="{FF2B5EF4-FFF2-40B4-BE49-F238E27FC236}">
                      <a16:creationId xmlns:a16="http://schemas.microsoft.com/office/drawing/2014/main" id="{C645C1B0-FACE-C79A-6757-9D72C546358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17531" y="2970400"/>
                  <a:ext cx="22464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7" name="Input penna 66">
                  <a:extLst>
                    <a:ext uri="{FF2B5EF4-FFF2-40B4-BE49-F238E27FC236}">
                      <a16:creationId xmlns:a16="http://schemas.microsoft.com/office/drawing/2014/main" id="{B8719BFD-9D71-216A-B63A-2AB599DB8A0F}"/>
                    </a:ext>
                  </a:extLst>
                </p14:cNvPr>
                <p14:cNvContentPartPr/>
                <p14:nvPr/>
              </p14:nvContentPartPr>
              <p14:xfrm>
                <a:off x="9880531" y="3081280"/>
                <a:ext cx="160920" cy="163080"/>
              </p14:xfrm>
            </p:contentPart>
          </mc:Choice>
          <mc:Fallback>
            <p:pic>
              <p:nvPicPr>
                <p:cNvPr id="67" name="Input penna 66">
                  <a:extLst>
                    <a:ext uri="{FF2B5EF4-FFF2-40B4-BE49-F238E27FC236}">
                      <a16:creationId xmlns:a16="http://schemas.microsoft.com/office/drawing/2014/main" id="{B8719BFD-9D71-216A-B63A-2AB599DB8A0F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9872971" y="3073720"/>
                  <a:ext cx="176040" cy="17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E4DE57CA-4B77-EA22-D451-949FE9E3F505}"/>
              </a:ext>
            </a:extLst>
          </p:cNvPr>
          <p:cNvGrpSpPr/>
          <p:nvPr/>
        </p:nvGrpSpPr>
        <p:grpSpPr>
          <a:xfrm>
            <a:off x="10450097" y="2875491"/>
            <a:ext cx="387720" cy="230400"/>
            <a:chOff x="10450097" y="2875491"/>
            <a:chExt cx="38772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2" name="Input penna 71">
                  <a:extLst>
                    <a:ext uri="{FF2B5EF4-FFF2-40B4-BE49-F238E27FC236}">
                      <a16:creationId xmlns:a16="http://schemas.microsoft.com/office/drawing/2014/main" id="{F8F7F169-1A03-4C17-9A85-2778AC553DE1}"/>
                    </a:ext>
                  </a:extLst>
                </p14:cNvPr>
                <p14:cNvContentPartPr/>
                <p14:nvPr/>
              </p14:nvContentPartPr>
              <p14:xfrm>
                <a:off x="10450097" y="2912931"/>
                <a:ext cx="95040" cy="86400"/>
              </p14:xfrm>
            </p:contentPart>
          </mc:Choice>
          <mc:Fallback>
            <p:pic>
              <p:nvPicPr>
                <p:cNvPr id="72" name="Input penna 71">
                  <a:extLst>
                    <a:ext uri="{FF2B5EF4-FFF2-40B4-BE49-F238E27FC236}">
                      <a16:creationId xmlns:a16="http://schemas.microsoft.com/office/drawing/2014/main" id="{F8F7F169-1A03-4C17-9A85-2778AC553DE1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442537" y="2905371"/>
                  <a:ext cx="11016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73" name="Input penna 72">
                  <a:extLst>
                    <a:ext uri="{FF2B5EF4-FFF2-40B4-BE49-F238E27FC236}">
                      <a16:creationId xmlns:a16="http://schemas.microsoft.com/office/drawing/2014/main" id="{20A8A034-4C46-3BF1-81C7-C9E822B11311}"/>
                    </a:ext>
                  </a:extLst>
                </p14:cNvPr>
                <p14:cNvContentPartPr/>
                <p14:nvPr/>
              </p14:nvContentPartPr>
              <p14:xfrm>
                <a:off x="10595537" y="2875491"/>
                <a:ext cx="11520" cy="139680"/>
              </p14:xfrm>
            </p:contentPart>
          </mc:Choice>
          <mc:Fallback>
            <p:pic>
              <p:nvPicPr>
                <p:cNvPr id="73" name="Input penna 72">
                  <a:extLst>
                    <a:ext uri="{FF2B5EF4-FFF2-40B4-BE49-F238E27FC236}">
                      <a16:creationId xmlns:a16="http://schemas.microsoft.com/office/drawing/2014/main" id="{20A8A034-4C46-3BF1-81C7-C9E822B11311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0587977" y="2867931"/>
                  <a:ext cx="26640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74" name="Input penna 73">
                  <a:extLst>
                    <a:ext uri="{FF2B5EF4-FFF2-40B4-BE49-F238E27FC236}">
                      <a16:creationId xmlns:a16="http://schemas.microsoft.com/office/drawing/2014/main" id="{CCB3BB39-F3BA-625F-C556-B38BB2A45BEE}"/>
                    </a:ext>
                  </a:extLst>
                </p14:cNvPr>
                <p14:cNvContentPartPr/>
                <p14:nvPr/>
              </p14:nvContentPartPr>
              <p14:xfrm>
                <a:off x="10644497" y="2890971"/>
                <a:ext cx="104400" cy="214920"/>
              </p14:xfrm>
            </p:contentPart>
          </mc:Choice>
          <mc:Fallback>
            <p:pic>
              <p:nvPicPr>
                <p:cNvPr id="74" name="Input penna 73">
                  <a:extLst>
                    <a:ext uri="{FF2B5EF4-FFF2-40B4-BE49-F238E27FC236}">
                      <a16:creationId xmlns:a16="http://schemas.microsoft.com/office/drawing/2014/main" id="{CCB3BB39-F3BA-625F-C556-B38BB2A45BE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636937" y="2883411"/>
                  <a:ext cx="119160" cy="23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75" name="Input penna 74">
                  <a:extLst>
                    <a:ext uri="{FF2B5EF4-FFF2-40B4-BE49-F238E27FC236}">
                      <a16:creationId xmlns:a16="http://schemas.microsoft.com/office/drawing/2014/main" id="{E4B85ED3-A7A4-002A-0435-BF384E192A17}"/>
                    </a:ext>
                  </a:extLst>
                </p14:cNvPr>
                <p14:cNvContentPartPr/>
                <p14:nvPr/>
              </p14:nvContentPartPr>
              <p14:xfrm>
                <a:off x="10824137" y="2966931"/>
                <a:ext cx="13680" cy="113400"/>
              </p14:xfrm>
            </p:contentPart>
          </mc:Choice>
          <mc:Fallback>
            <p:pic>
              <p:nvPicPr>
                <p:cNvPr id="75" name="Input penna 74">
                  <a:extLst>
                    <a:ext uri="{FF2B5EF4-FFF2-40B4-BE49-F238E27FC236}">
                      <a16:creationId xmlns:a16="http://schemas.microsoft.com/office/drawing/2014/main" id="{E4B85ED3-A7A4-002A-0435-BF384E192A17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816577" y="2959371"/>
                  <a:ext cx="28800" cy="12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44732ECC-D957-DDAE-B9EA-833F82F9EC90}"/>
              </a:ext>
            </a:extLst>
          </p:cNvPr>
          <p:cNvGrpSpPr/>
          <p:nvPr/>
        </p:nvGrpSpPr>
        <p:grpSpPr>
          <a:xfrm>
            <a:off x="11042657" y="2866531"/>
            <a:ext cx="969480" cy="383040"/>
            <a:chOff x="11042657" y="2866531"/>
            <a:chExt cx="969480" cy="38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78" name="Input penna 77">
                  <a:extLst>
                    <a:ext uri="{FF2B5EF4-FFF2-40B4-BE49-F238E27FC236}">
                      <a16:creationId xmlns:a16="http://schemas.microsoft.com/office/drawing/2014/main" id="{AF6D34F4-1922-04E8-DCD8-61BB02815BB7}"/>
                    </a:ext>
                  </a:extLst>
                </p14:cNvPr>
                <p14:cNvContentPartPr/>
                <p14:nvPr/>
              </p14:nvContentPartPr>
              <p14:xfrm>
                <a:off x="11156777" y="2866531"/>
                <a:ext cx="76320" cy="172800"/>
              </p14:xfrm>
            </p:contentPart>
          </mc:Choice>
          <mc:Fallback>
            <p:pic>
              <p:nvPicPr>
                <p:cNvPr id="78" name="Input penna 77">
                  <a:extLst>
                    <a:ext uri="{FF2B5EF4-FFF2-40B4-BE49-F238E27FC236}">
                      <a16:creationId xmlns:a16="http://schemas.microsoft.com/office/drawing/2014/main" id="{AF6D34F4-1922-04E8-DCD8-61BB02815BB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1149217" y="2858971"/>
                  <a:ext cx="910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79" name="Input penna 78">
                  <a:extLst>
                    <a:ext uri="{FF2B5EF4-FFF2-40B4-BE49-F238E27FC236}">
                      <a16:creationId xmlns:a16="http://schemas.microsoft.com/office/drawing/2014/main" id="{3258820C-5693-0E2D-53A9-9A68A00B10F2}"/>
                    </a:ext>
                  </a:extLst>
                </p14:cNvPr>
                <p14:cNvContentPartPr/>
                <p14:nvPr/>
              </p14:nvContentPartPr>
              <p14:xfrm>
                <a:off x="11175857" y="2995051"/>
                <a:ext cx="7200" cy="59400"/>
              </p14:xfrm>
            </p:contentPart>
          </mc:Choice>
          <mc:Fallback>
            <p:pic>
              <p:nvPicPr>
                <p:cNvPr id="79" name="Input penna 78">
                  <a:extLst>
                    <a:ext uri="{FF2B5EF4-FFF2-40B4-BE49-F238E27FC236}">
                      <a16:creationId xmlns:a16="http://schemas.microsoft.com/office/drawing/2014/main" id="{3258820C-5693-0E2D-53A9-9A68A00B10F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1168297" y="2987491"/>
                  <a:ext cx="2232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80" name="Input penna 79">
                  <a:extLst>
                    <a:ext uri="{FF2B5EF4-FFF2-40B4-BE49-F238E27FC236}">
                      <a16:creationId xmlns:a16="http://schemas.microsoft.com/office/drawing/2014/main" id="{5B47936D-43F9-22C5-26EE-182DCFB900D3}"/>
                    </a:ext>
                  </a:extLst>
                </p14:cNvPr>
                <p14:cNvContentPartPr/>
                <p14:nvPr/>
              </p14:nvContentPartPr>
              <p14:xfrm>
                <a:off x="11042657" y="3108811"/>
                <a:ext cx="166680" cy="12600"/>
              </p14:xfrm>
            </p:contentPart>
          </mc:Choice>
          <mc:Fallback>
            <p:pic>
              <p:nvPicPr>
                <p:cNvPr id="80" name="Input penna 79">
                  <a:extLst>
                    <a:ext uri="{FF2B5EF4-FFF2-40B4-BE49-F238E27FC236}">
                      <a16:creationId xmlns:a16="http://schemas.microsoft.com/office/drawing/2014/main" id="{5B47936D-43F9-22C5-26EE-182DCFB900D3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035097" y="3101611"/>
                  <a:ext cx="18180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81" name="Input penna 80">
                  <a:extLst>
                    <a:ext uri="{FF2B5EF4-FFF2-40B4-BE49-F238E27FC236}">
                      <a16:creationId xmlns:a16="http://schemas.microsoft.com/office/drawing/2014/main" id="{9EC7A8B5-2CB2-D075-44A4-493A7DE42BBE}"/>
                    </a:ext>
                  </a:extLst>
                </p14:cNvPr>
                <p14:cNvContentPartPr/>
                <p14:nvPr/>
              </p14:nvContentPartPr>
              <p14:xfrm>
                <a:off x="11125457" y="3127891"/>
                <a:ext cx="69840" cy="117000"/>
              </p14:xfrm>
            </p:contentPart>
          </mc:Choice>
          <mc:Fallback>
            <p:pic>
              <p:nvPicPr>
                <p:cNvPr id="81" name="Input penna 80">
                  <a:extLst>
                    <a:ext uri="{FF2B5EF4-FFF2-40B4-BE49-F238E27FC236}">
                      <a16:creationId xmlns:a16="http://schemas.microsoft.com/office/drawing/2014/main" id="{9EC7A8B5-2CB2-D075-44A4-493A7DE42BB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1117897" y="3120331"/>
                  <a:ext cx="849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82" name="Input penna 81">
                  <a:extLst>
                    <a:ext uri="{FF2B5EF4-FFF2-40B4-BE49-F238E27FC236}">
                      <a16:creationId xmlns:a16="http://schemas.microsoft.com/office/drawing/2014/main" id="{F7965031-45C7-A8BA-B04E-916DF48CEEF0}"/>
                    </a:ext>
                  </a:extLst>
                </p14:cNvPr>
                <p14:cNvContentPartPr/>
                <p14:nvPr/>
              </p14:nvContentPartPr>
              <p14:xfrm>
                <a:off x="11305817" y="2905051"/>
                <a:ext cx="116280" cy="135360"/>
              </p14:xfrm>
            </p:contentPart>
          </mc:Choice>
          <mc:Fallback>
            <p:pic>
              <p:nvPicPr>
                <p:cNvPr id="82" name="Input penna 81">
                  <a:extLst>
                    <a:ext uri="{FF2B5EF4-FFF2-40B4-BE49-F238E27FC236}">
                      <a16:creationId xmlns:a16="http://schemas.microsoft.com/office/drawing/2014/main" id="{F7965031-45C7-A8BA-B04E-916DF48CEEF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11298257" y="2897851"/>
                  <a:ext cx="1314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83" name="Input penna 82">
                  <a:extLst>
                    <a:ext uri="{FF2B5EF4-FFF2-40B4-BE49-F238E27FC236}">
                      <a16:creationId xmlns:a16="http://schemas.microsoft.com/office/drawing/2014/main" id="{49602AF1-21BA-BC5D-754B-B4D540D8B1A2}"/>
                    </a:ext>
                  </a:extLst>
                </p14:cNvPr>
                <p14:cNvContentPartPr/>
                <p14:nvPr/>
              </p14:nvContentPartPr>
              <p14:xfrm>
                <a:off x="11274137" y="2990371"/>
                <a:ext cx="140040" cy="18360"/>
              </p14:xfrm>
            </p:contentPart>
          </mc:Choice>
          <mc:Fallback>
            <p:pic>
              <p:nvPicPr>
                <p:cNvPr id="83" name="Input penna 82">
                  <a:extLst>
                    <a:ext uri="{FF2B5EF4-FFF2-40B4-BE49-F238E27FC236}">
                      <a16:creationId xmlns:a16="http://schemas.microsoft.com/office/drawing/2014/main" id="{49602AF1-21BA-BC5D-754B-B4D540D8B1A2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1266577" y="2982811"/>
                  <a:ext cx="15516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0FD55B4B-AC5F-3219-7B3A-C9314DBD3F4C}"/>
                    </a:ext>
                  </a:extLst>
                </p14:cNvPr>
                <p14:cNvContentPartPr/>
                <p14:nvPr/>
              </p14:nvContentPartPr>
              <p14:xfrm>
                <a:off x="11303657" y="3089371"/>
                <a:ext cx="46080" cy="3240"/>
              </p14:xfrm>
            </p:contentPart>
          </mc:Choice>
          <mc:Fallback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0FD55B4B-AC5F-3219-7B3A-C9314DBD3F4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1296097" y="3081811"/>
                  <a:ext cx="61200" cy="1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5631F421-8FFC-7D7C-1920-D5EC44EE182C}"/>
                    </a:ext>
                  </a:extLst>
                </p14:cNvPr>
                <p14:cNvContentPartPr/>
                <p14:nvPr/>
              </p14:nvContentPartPr>
              <p14:xfrm>
                <a:off x="11307977" y="3095131"/>
                <a:ext cx="49320" cy="91800"/>
              </p14:xfrm>
            </p:contentPart>
          </mc:Choice>
          <mc:Fallback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5631F421-8FFC-7D7C-1920-D5EC44EE182C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1300417" y="3087571"/>
                  <a:ext cx="6444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86" name="Input penna 85">
                  <a:extLst>
                    <a:ext uri="{FF2B5EF4-FFF2-40B4-BE49-F238E27FC236}">
                      <a16:creationId xmlns:a16="http://schemas.microsoft.com/office/drawing/2014/main" id="{3FB35913-1F41-658F-CEB3-A1B2FA881F03}"/>
                    </a:ext>
                  </a:extLst>
                </p14:cNvPr>
                <p14:cNvContentPartPr/>
                <p14:nvPr/>
              </p14:nvContentPartPr>
              <p14:xfrm>
                <a:off x="11517137" y="2892811"/>
                <a:ext cx="46800" cy="5400"/>
              </p14:xfrm>
            </p:contentPart>
          </mc:Choice>
          <mc:Fallback>
            <p:pic>
              <p:nvPicPr>
                <p:cNvPr id="86" name="Input penna 85">
                  <a:extLst>
                    <a:ext uri="{FF2B5EF4-FFF2-40B4-BE49-F238E27FC236}">
                      <a16:creationId xmlns:a16="http://schemas.microsoft.com/office/drawing/2014/main" id="{3FB35913-1F41-658F-CEB3-A1B2FA881F03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509577" y="2885251"/>
                  <a:ext cx="6192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87" name="Input penna 86">
                  <a:extLst>
                    <a:ext uri="{FF2B5EF4-FFF2-40B4-BE49-F238E27FC236}">
                      <a16:creationId xmlns:a16="http://schemas.microsoft.com/office/drawing/2014/main" id="{DFCF2391-367E-C8EA-D0A8-2CD907335DAA}"/>
                    </a:ext>
                  </a:extLst>
                </p14:cNvPr>
                <p14:cNvContentPartPr/>
                <p14:nvPr/>
              </p14:nvContentPartPr>
              <p14:xfrm>
                <a:off x="11517137" y="2896411"/>
                <a:ext cx="360" cy="360"/>
              </p14:xfrm>
            </p:contentPart>
          </mc:Choice>
          <mc:Fallback>
            <p:pic>
              <p:nvPicPr>
                <p:cNvPr id="87" name="Input penna 86">
                  <a:extLst>
                    <a:ext uri="{FF2B5EF4-FFF2-40B4-BE49-F238E27FC236}">
                      <a16:creationId xmlns:a16="http://schemas.microsoft.com/office/drawing/2014/main" id="{DFCF2391-367E-C8EA-D0A8-2CD907335DA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509577" y="28888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88" name="Input penna 87">
                  <a:extLst>
                    <a:ext uri="{FF2B5EF4-FFF2-40B4-BE49-F238E27FC236}">
                      <a16:creationId xmlns:a16="http://schemas.microsoft.com/office/drawing/2014/main" id="{E7508B4B-00EF-943F-E8F8-C2C0EFF29685}"/>
                    </a:ext>
                  </a:extLst>
                </p14:cNvPr>
                <p14:cNvContentPartPr/>
                <p14:nvPr/>
              </p14:nvContentPartPr>
              <p14:xfrm>
                <a:off x="11517137" y="2896411"/>
                <a:ext cx="360" cy="360"/>
              </p14:xfrm>
            </p:contentPart>
          </mc:Choice>
          <mc:Fallback>
            <p:pic>
              <p:nvPicPr>
                <p:cNvPr id="88" name="Input penna 87">
                  <a:extLst>
                    <a:ext uri="{FF2B5EF4-FFF2-40B4-BE49-F238E27FC236}">
                      <a16:creationId xmlns:a16="http://schemas.microsoft.com/office/drawing/2014/main" id="{E7508B4B-00EF-943F-E8F8-C2C0EFF2968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509577" y="288885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89" name="Input penna 88">
                  <a:extLst>
                    <a:ext uri="{FF2B5EF4-FFF2-40B4-BE49-F238E27FC236}">
                      <a16:creationId xmlns:a16="http://schemas.microsoft.com/office/drawing/2014/main" id="{FDD050CA-CF25-40A3-E5A9-05326419CD11}"/>
                    </a:ext>
                  </a:extLst>
                </p14:cNvPr>
                <p14:cNvContentPartPr/>
                <p14:nvPr/>
              </p14:nvContentPartPr>
              <p14:xfrm>
                <a:off x="11474297" y="3019891"/>
                <a:ext cx="48240" cy="83520"/>
              </p14:xfrm>
            </p:contentPart>
          </mc:Choice>
          <mc:Fallback>
            <p:pic>
              <p:nvPicPr>
                <p:cNvPr id="89" name="Input penna 88">
                  <a:extLst>
                    <a:ext uri="{FF2B5EF4-FFF2-40B4-BE49-F238E27FC236}">
                      <a16:creationId xmlns:a16="http://schemas.microsoft.com/office/drawing/2014/main" id="{FDD050CA-CF25-40A3-E5A9-05326419CD11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1466737" y="3012331"/>
                  <a:ext cx="6300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90" name="Input penna 89">
                  <a:extLst>
                    <a:ext uri="{FF2B5EF4-FFF2-40B4-BE49-F238E27FC236}">
                      <a16:creationId xmlns:a16="http://schemas.microsoft.com/office/drawing/2014/main" id="{8D853070-4B47-C660-A7BA-65DBA62CDCC5}"/>
                    </a:ext>
                  </a:extLst>
                </p14:cNvPr>
                <p14:cNvContentPartPr/>
                <p14:nvPr/>
              </p14:nvContentPartPr>
              <p14:xfrm>
                <a:off x="11594177" y="2912611"/>
                <a:ext cx="3240" cy="155880"/>
              </p14:xfrm>
            </p:contentPart>
          </mc:Choice>
          <mc:Fallback>
            <p:pic>
              <p:nvPicPr>
                <p:cNvPr id="90" name="Input penna 89">
                  <a:extLst>
                    <a:ext uri="{FF2B5EF4-FFF2-40B4-BE49-F238E27FC236}">
                      <a16:creationId xmlns:a16="http://schemas.microsoft.com/office/drawing/2014/main" id="{8D853070-4B47-C660-A7BA-65DBA62CDCC5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1586617" y="2905051"/>
                  <a:ext cx="1836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91" name="Input penna 90">
                  <a:extLst>
                    <a:ext uri="{FF2B5EF4-FFF2-40B4-BE49-F238E27FC236}">
                      <a16:creationId xmlns:a16="http://schemas.microsoft.com/office/drawing/2014/main" id="{54A3C053-6F23-7587-6F1A-8DE35D438C19}"/>
                    </a:ext>
                  </a:extLst>
                </p14:cNvPr>
                <p14:cNvContentPartPr/>
                <p14:nvPr/>
              </p14:nvContentPartPr>
              <p14:xfrm>
                <a:off x="11589137" y="3002251"/>
                <a:ext cx="69840" cy="47880"/>
              </p14:xfrm>
            </p:contentPart>
          </mc:Choice>
          <mc:Fallback>
            <p:pic>
              <p:nvPicPr>
                <p:cNvPr id="91" name="Input penna 90">
                  <a:extLst>
                    <a:ext uri="{FF2B5EF4-FFF2-40B4-BE49-F238E27FC236}">
                      <a16:creationId xmlns:a16="http://schemas.microsoft.com/office/drawing/2014/main" id="{54A3C053-6F23-7587-6F1A-8DE35D438C19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581577" y="2994691"/>
                  <a:ext cx="8496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92" name="Input penna 91">
                  <a:extLst>
                    <a:ext uri="{FF2B5EF4-FFF2-40B4-BE49-F238E27FC236}">
                      <a16:creationId xmlns:a16="http://schemas.microsoft.com/office/drawing/2014/main" id="{3F6C554C-0B3C-BFCE-99CE-9F73E7B66C64}"/>
                    </a:ext>
                  </a:extLst>
                </p14:cNvPr>
                <p14:cNvContentPartPr/>
                <p14:nvPr/>
              </p14:nvContentPartPr>
              <p14:xfrm>
                <a:off x="11667257" y="2930611"/>
                <a:ext cx="30600" cy="125280"/>
              </p14:xfrm>
            </p:contentPart>
          </mc:Choice>
          <mc:Fallback>
            <p:pic>
              <p:nvPicPr>
                <p:cNvPr id="92" name="Input penna 91">
                  <a:extLst>
                    <a:ext uri="{FF2B5EF4-FFF2-40B4-BE49-F238E27FC236}">
                      <a16:creationId xmlns:a16="http://schemas.microsoft.com/office/drawing/2014/main" id="{3F6C554C-0B3C-BFCE-99CE-9F73E7B66C6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1659697" y="2923411"/>
                  <a:ext cx="45720" cy="1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93" name="Input penna 92">
                  <a:extLst>
                    <a:ext uri="{FF2B5EF4-FFF2-40B4-BE49-F238E27FC236}">
                      <a16:creationId xmlns:a16="http://schemas.microsoft.com/office/drawing/2014/main" id="{F7D37634-1F26-0ED1-2F0E-BD5418C73724}"/>
                    </a:ext>
                  </a:extLst>
                </p14:cNvPr>
                <p14:cNvContentPartPr/>
                <p14:nvPr/>
              </p14:nvContentPartPr>
              <p14:xfrm>
                <a:off x="11477537" y="3168211"/>
                <a:ext cx="109080" cy="81360"/>
              </p14:xfrm>
            </p:contentPart>
          </mc:Choice>
          <mc:Fallback>
            <p:pic>
              <p:nvPicPr>
                <p:cNvPr id="93" name="Input penna 92">
                  <a:extLst>
                    <a:ext uri="{FF2B5EF4-FFF2-40B4-BE49-F238E27FC236}">
                      <a16:creationId xmlns:a16="http://schemas.microsoft.com/office/drawing/2014/main" id="{F7D37634-1F26-0ED1-2F0E-BD5418C7372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1469977" y="3160651"/>
                  <a:ext cx="1242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94" name="Input penna 93">
                  <a:extLst>
                    <a:ext uri="{FF2B5EF4-FFF2-40B4-BE49-F238E27FC236}">
                      <a16:creationId xmlns:a16="http://schemas.microsoft.com/office/drawing/2014/main" id="{075D1F6B-0104-3C26-CAA2-E3560C79C492}"/>
                    </a:ext>
                  </a:extLst>
                </p14:cNvPr>
                <p14:cNvContentPartPr/>
                <p14:nvPr/>
              </p14:nvContentPartPr>
              <p14:xfrm>
                <a:off x="11553497" y="3190891"/>
                <a:ext cx="52200" cy="21600"/>
              </p14:xfrm>
            </p:contentPart>
          </mc:Choice>
          <mc:Fallback>
            <p:pic>
              <p:nvPicPr>
                <p:cNvPr id="94" name="Input penna 93">
                  <a:extLst>
                    <a:ext uri="{FF2B5EF4-FFF2-40B4-BE49-F238E27FC236}">
                      <a16:creationId xmlns:a16="http://schemas.microsoft.com/office/drawing/2014/main" id="{075D1F6B-0104-3C26-CAA2-E3560C79C492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1545937" y="3183331"/>
                  <a:ext cx="6732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95" name="Input penna 94">
                  <a:extLst>
                    <a:ext uri="{FF2B5EF4-FFF2-40B4-BE49-F238E27FC236}">
                      <a16:creationId xmlns:a16="http://schemas.microsoft.com/office/drawing/2014/main" id="{20ED3471-EDB9-7DF3-7675-2948DD351210}"/>
                    </a:ext>
                  </a:extLst>
                </p14:cNvPr>
                <p14:cNvContentPartPr/>
                <p14:nvPr/>
              </p14:nvContentPartPr>
              <p14:xfrm>
                <a:off x="11607497" y="3156331"/>
                <a:ext cx="62640" cy="63000"/>
              </p14:xfrm>
            </p:contentPart>
          </mc:Choice>
          <mc:Fallback>
            <p:pic>
              <p:nvPicPr>
                <p:cNvPr id="95" name="Input penna 94">
                  <a:extLst>
                    <a:ext uri="{FF2B5EF4-FFF2-40B4-BE49-F238E27FC236}">
                      <a16:creationId xmlns:a16="http://schemas.microsoft.com/office/drawing/2014/main" id="{20ED3471-EDB9-7DF3-7675-2948DD351210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1599937" y="3148771"/>
                  <a:ext cx="7776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96" name="Input penna 95">
                  <a:extLst>
                    <a:ext uri="{FF2B5EF4-FFF2-40B4-BE49-F238E27FC236}">
                      <a16:creationId xmlns:a16="http://schemas.microsoft.com/office/drawing/2014/main" id="{65ECA366-5408-4BAD-5ADA-93991C2606B1}"/>
                    </a:ext>
                  </a:extLst>
                </p14:cNvPr>
                <p14:cNvContentPartPr/>
                <p14:nvPr/>
              </p14:nvContentPartPr>
              <p14:xfrm>
                <a:off x="11645297" y="3181171"/>
                <a:ext cx="67680" cy="21600"/>
              </p14:xfrm>
            </p:contentPart>
          </mc:Choice>
          <mc:Fallback>
            <p:pic>
              <p:nvPicPr>
                <p:cNvPr id="96" name="Input penna 95">
                  <a:extLst>
                    <a:ext uri="{FF2B5EF4-FFF2-40B4-BE49-F238E27FC236}">
                      <a16:creationId xmlns:a16="http://schemas.microsoft.com/office/drawing/2014/main" id="{65ECA366-5408-4BAD-5ADA-93991C2606B1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1637737" y="3173611"/>
                  <a:ext cx="828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97" name="Input penna 96">
                  <a:extLst>
                    <a:ext uri="{FF2B5EF4-FFF2-40B4-BE49-F238E27FC236}">
                      <a16:creationId xmlns:a16="http://schemas.microsoft.com/office/drawing/2014/main" id="{FF636A7A-8FE5-8A18-BA33-4929BD4B02CD}"/>
                    </a:ext>
                  </a:extLst>
                </p14:cNvPr>
                <p14:cNvContentPartPr/>
                <p14:nvPr/>
              </p14:nvContentPartPr>
              <p14:xfrm>
                <a:off x="11730257" y="2970931"/>
                <a:ext cx="55800" cy="94680"/>
              </p14:xfrm>
            </p:contentPart>
          </mc:Choice>
          <mc:Fallback>
            <p:pic>
              <p:nvPicPr>
                <p:cNvPr id="97" name="Input penna 96">
                  <a:extLst>
                    <a:ext uri="{FF2B5EF4-FFF2-40B4-BE49-F238E27FC236}">
                      <a16:creationId xmlns:a16="http://schemas.microsoft.com/office/drawing/2014/main" id="{FF636A7A-8FE5-8A18-BA33-4929BD4B02CD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1722697" y="2963371"/>
                  <a:ext cx="709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98" name="Input penna 97">
                  <a:extLst>
                    <a:ext uri="{FF2B5EF4-FFF2-40B4-BE49-F238E27FC236}">
                      <a16:creationId xmlns:a16="http://schemas.microsoft.com/office/drawing/2014/main" id="{91701382-F2DA-E686-BF29-973E85DC8489}"/>
                    </a:ext>
                  </a:extLst>
                </p14:cNvPr>
                <p14:cNvContentPartPr/>
                <p14:nvPr/>
              </p14:nvContentPartPr>
              <p14:xfrm>
                <a:off x="11771657" y="2970931"/>
                <a:ext cx="360" cy="360"/>
              </p14:xfrm>
            </p:contentPart>
          </mc:Choice>
          <mc:Fallback>
            <p:pic>
              <p:nvPicPr>
                <p:cNvPr id="98" name="Input penna 97">
                  <a:extLst>
                    <a:ext uri="{FF2B5EF4-FFF2-40B4-BE49-F238E27FC236}">
                      <a16:creationId xmlns:a16="http://schemas.microsoft.com/office/drawing/2014/main" id="{91701382-F2DA-E686-BF29-973E85DC848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764097" y="29633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99" name="Input penna 98">
                  <a:extLst>
                    <a:ext uri="{FF2B5EF4-FFF2-40B4-BE49-F238E27FC236}">
                      <a16:creationId xmlns:a16="http://schemas.microsoft.com/office/drawing/2014/main" id="{E203DB50-96B0-10EC-D2D6-5A53FDF0B44D}"/>
                    </a:ext>
                  </a:extLst>
                </p14:cNvPr>
                <p14:cNvContentPartPr/>
                <p14:nvPr/>
              </p14:nvContentPartPr>
              <p14:xfrm>
                <a:off x="11771657" y="2970931"/>
                <a:ext cx="360" cy="360"/>
              </p14:xfrm>
            </p:contentPart>
          </mc:Choice>
          <mc:Fallback>
            <p:pic>
              <p:nvPicPr>
                <p:cNvPr id="99" name="Input penna 98">
                  <a:extLst>
                    <a:ext uri="{FF2B5EF4-FFF2-40B4-BE49-F238E27FC236}">
                      <a16:creationId xmlns:a16="http://schemas.microsoft.com/office/drawing/2014/main" id="{E203DB50-96B0-10EC-D2D6-5A53FDF0B44D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764097" y="2963371"/>
                  <a:ext cx="15480" cy="1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100" name="Input penna 99">
                  <a:extLst>
                    <a:ext uri="{FF2B5EF4-FFF2-40B4-BE49-F238E27FC236}">
                      <a16:creationId xmlns:a16="http://schemas.microsoft.com/office/drawing/2014/main" id="{356ED9C4-B4BC-BB66-F04D-353837684BC0}"/>
                    </a:ext>
                  </a:extLst>
                </p14:cNvPr>
                <p14:cNvContentPartPr/>
                <p14:nvPr/>
              </p14:nvContentPartPr>
              <p14:xfrm>
                <a:off x="11856617" y="2964451"/>
                <a:ext cx="37440" cy="120960"/>
              </p14:xfrm>
            </p:contentPart>
          </mc:Choice>
          <mc:Fallback>
            <p:pic>
              <p:nvPicPr>
                <p:cNvPr id="100" name="Input penna 99">
                  <a:extLst>
                    <a:ext uri="{FF2B5EF4-FFF2-40B4-BE49-F238E27FC236}">
                      <a16:creationId xmlns:a16="http://schemas.microsoft.com/office/drawing/2014/main" id="{356ED9C4-B4BC-BB66-F04D-353837684BC0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1849057" y="2956891"/>
                  <a:ext cx="525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101" name="Input penna 100">
                  <a:extLst>
                    <a:ext uri="{FF2B5EF4-FFF2-40B4-BE49-F238E27FC236}">
                      <a16:creationId xmlns:a16="http://schemas.microsoft.com/office/drawing/2014/main" id="{62C1C318-853A-CD68-5877-4AD0D264E513}"/>
                    </a:ext>
                  </a:extLst>
                </p14:cNvPr>
                <p14:cNvContentPartPr/>
                <p14:nvPr/>
              </p14:nvContentPartPr>
              <p14:xfrm>
                <a:off x="11773457" y="3034651"/>
                <a:ext cx="70200" cy="9000"/>
              </p14:xfrm>
            </p:contentPart>
          </mc:Choice>
          <mc:Fallback>
            <p:pic>
              <p:nvPicPr>
                <p:cNvPr id="101" name="Input penna 100">
                  <a:extLst>
                    <a:ext uri="{FF2B5EF4-FFF2-40B4-BE49-F238E27FC236}">
                      <a16:creationId xmlns:a16="http://schemas.microsoft.com/office/drawing/2014/main" id="{62C1C318-853A-CD68-5877-4AD0D264E51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1765897" y="3027091"/>
                  <a:ext cx="8532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102" name="Input penna 101">
                  <a:extLst>
                    <a:ext uri="{FF2B5EF4-FFF2-40B4-BE49-F238E27FC236}">
                      <a16:creationId xmlns:a16="http://schemas.microsoft.com/office/drawing/2014/main" id="{50610F4F-EAF1-5B38-AA99-707D2C40D517}"/>
                    </a:ext>
                  </a:extLst>
                </p14:cNvPr>
                <p14:cNvContentPartPr/>
                <p14:nvPr/>
              </p14:nvContentPartPr>
              <p14:xfrm>
                <a:off x="11927897" y="2962651"/>
                <a:ext cx="84240" cy="76680"/>
              </p14:xfrm>
            </p:contentPart>
          </mc:Choice>
          <mc:Fallback>
            <p:pic>
              <p:nvPicPr>
                <p:cNvPr id="102" name="Input penna 101">
                  <a:extLst>
                    <a:ext uri="{FF2B5EF4-FFF2-40B4-BE49-F238E27FC236}">
                      <a16:creationId xmlns:a16="http://schemas.microsoft.com/office/drawing/2014/main" id="{50610F4F-EAF1-5B38-AA99-707D2C40D517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11920337" y="2955091"/>
                  <a:ext cx="9936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103" name="Input penna 102">
                  <a:extLst>
                    <a:ext uri="{FF2B5EF4-FFF2-40B4-BE49-F238E27FC236}">
                      <a16:creationId xmlns:a16="http://schemas.microsoft.com/office/drawing/2014/main" id="{D9C02C77-7965-8D1A-9F8F-28DCE0F31D17}"/>
                    </a:ext>
                  </a:extLst>
                </p14:cNvPr>
                <p14:cNvContentPartPr/>
                <p14:nvPr/>
              </p14:nvContentPartPr>
              <p14:xfrm>
                <a:off x="11943737" y="3095131"/>
                <a:ext cx="7200" cy="45000"/>
              </p14:xfrm>
            </p:contentPart>
          </mc:Choice>
          <mc:Fallback>
            <p:pic>
              <p:nvPicPr>
                <p:cNvPr id="103" name="Input penna 102">
                  <a:extLst>
                    <a:ext uri="{FF2B5EF4-FFF2-40B4-BE49-F238E27FC236}">
                      <a16:creationId xmlns:a16="http://schemas.microsoft.com/office/drawing/2014/main" id="{D9C02C77-7965-8D1A-9F8F-28DCE0F31D17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1936177" y="3087571"/>
                  <a:ext cx="223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104" name="Input penna 103">
                  <a:extLst>
                    <a:ext uri="{FF2B5EF4-FFF2-40B4-BE49-F238E27FC236}">
                      <a16:creationId xmlns:a16="http://schemas.microsoft.com/office/drawing/2014/main" id="{F7A1C803-E219-913F-F1BB-0A0B980C8EC9}"/>
                    </a:ext>
                  </a:extLst>
                </p14:cNvPr>
                <p14:cNvContentPartPr/>
                <p14:nvPr/>
              </p14:nvContentPartPr>
              <p14:xfrm>
                <a:off x="12001337" y="3129331"/>
                <a:ext cx="8640" cy="45000"/>
              </p14:xfrm>
            </p:contentPart>
          </mc:Choice>
          <mc:Fallback>
            <p:pic>
              <p:nvPicPr>
                <p:cNvPr id="104" name="Input penna 103">
                  <a:extLst>
                    <a:ext uri="{FF2B5EF4-FFF2-40B4-BE49-F238E27FC236}">
                      <a16:creationId xmlns:a16="http://schemas.microsoft.com/office/drawing/2014/main" id="{F7A1C803-E219-913F-F1BB-0A0B980C8EC9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11993777" y="3121771"/>
                  <a:ext cx="2376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105" name="Input penna 104">
                  <a:extLst>
                    <a:ext uri="{FF2B5EF4-FFF2-40B4-BE49-F238E27FC236}">
                      <a16:creationId xmlns:a16="http://schemas.microsoft.com/office/drawing/2014/main" id="{D50AEED7-1205-6CB4-F575-D13B01D0A92A}"/>
                    </a:ext>
                  </a:extLst>
                </p14:cNvPr>
                <p14:cNvContentPartPr/>
                <p14:nvPr/>
              </p14:nvContentPartPr>
              <p14:xfrm>
                <a:off x="11875697" y="3177571"/>
                <a:ext cx="42480" cy="9000"/>
              </p14:xfrm>
            </p:contentPart>
          </mc:Choice>
          <mc:Fallback>
            <p:pic>
              <p:nvPicPr>
                <p:cNvPr id="105" name="Input penna 104">
                  <a:extLst>
                    <a:ext uri="{FF2B5EF4-FFF2-40B4-BE49-F238E27FC236}">
                      <a16:creationId xmlns:a16="http://schemas.microsoft.com/office/drawing/2014/main" id="{D50AEED7-1205-6CB4-F575-D13B01D0A92A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1868137" y="3170011"/>
                  <a:ext cx="57600" cy="2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6" name="Gruppo 125">
            <a:extLst>
              <a:ext uri="{FF2B5EF4-FFF2-40B4-BE49-F238E27FC236}">
                <a16:creationId xmlns:a16="http://schemas.microsoft.com/office/drawing/2014/main" id="{D1F4F80E-0171-DE47-ECB8-77D08A321ADF}"/>
              </a:ext>
            </a:extLst>
          </p:cNvPr>
          <p:cNvGrpSpPr/>
          <p:nvPr/>
        </p:nvGrpSpPr>
        <p:grpSpPr>
          <a:xfrm>
            <a:off x="5029682" y="3098300"/>
            <a:ext cx="601560" cy="307440"/>
            <a:chOff x="5029682" y="3098300"/>
            <a:chExt cx="601560" cy="30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117" name="Input penna 116">
                  <a:extLst>
                    <a:ext uri="{FF2B5EF4-FFF2-40B4-BE49-F238E27FC236}">
                      <a16:creationId xmlns:a16="http://schemas.microsoft.com/office/drawing/2014/main" id="{3000DA8F-FB72-38F7-0610-D5BA13355DC9}"/>
                    </a:ext>
                  </a:extLst>
                </p14:cNvPr>
                <p14:cNvContentPartPr/>
                <p14:nvPr/>
              </p14:nvContentPartPr>
              <p14:xfrm>
                <a:off x="5051642" y="3098300"/>
                <a:ext cx="101520" cy="119880"/>
              </p14:xfrm>
            </p:contentPart>
          </mc:Choice>
          <mc:Fallback>
            <p:pic>
              <p:nvPicPr>
                <p:cNvPr id="117" name="Input penna 116">
                  <a:extLst>
                    <a:ext uri="{FF2B5EF4-FFF2-40B4-BE49-F238E27FC236}">
                      <a16:creationId xmlns:a16="http://schemas.microsoft.com/office/drawing/2014/main" id="{3000DA8F-FB72-38F7-0610-D5BA13355DC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044082" y="3090740"/>
                  <a:ext cx="11664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118" name="Input penna 117">
                  <a:extLst>
                    <a:ext uri="{FF2B5EF4-FFF2-40B4-BE49-F238E27FC236}">
                      <a16:creationId xmlns:a16="http://schemas.microsoft.com/office/drawing/2014/main" id="{B9D2E47F-FC50-F1C7-64D2-01865C391E67}"/>
                    </a:ext>
                  </a:extLst>
                </p14:cNvPr>
                <p14:cNvContentPartPr/>
                <p14:nvPr/>
              </p14:nvContentPartPr>
              <p14:xfrm>
                <a:off x="5041562" y="3149060"/>
                <a:ext cx="91080" cy="15840"/>
              </p14:xfrm>
            </p:contentPart>
          </mc:Choice>
          <mc:Fallback>
            <p:pic>
              <p:nvPicPr>
                <p:cNvPr id="118" name="Input penna 117">
                  <a:extLst>
                    <a:ext uri="{FF2B5EF4-FFF2-40B4-BE49-F238E27FC236}">
                      <a16:creationId xmlns:a16="http://schemas.microsoft.com/office/drawing/2014/main" id="{B9D2E47F-FC50-F1C7-64D2-01865C391E67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034362" y="3141500"/>
                  <a:ext cx="1062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119" name="Input penna 118">
                  <a:extLst>
                    <a:ext uri="{FF2B5EF4-FFF2-40B4-BE49-F238E27FC236}">
                      <a16:creationId xmlns:a16="http://schemas.microsoft.com/office/drawing/2014/main" id="{8100042F-8BFC-6FCD-2AE5-A4C37A46C9BA}"/>
                    </a:ext>
                  </a:extLst>
                </p14:cNvPr>
                <p14:cNvContentPartPr/>
                <p14:nvPr/>
              </p14:nvContentPartPr>
              <p14:xfrm>
                <a:off x="5105642" y="3185420"/>
                <a:ext cx="18720" cy="46440"/>
              </p14:xfrm>
            </p:contentPart>
          </mc:Choice>
          <mc:Fallback>
            <p:pic>
              <p:nvPicPr>
                <p:cNvPr id="119" name="Input penna 118">
                  <a:extLst>
                    <a:ext uri="{FF2B5EF4-FFF2-40B4-BE49-F238E27FC236}">
                      <a16:creationId xmlns:a16="http://schemas.microsoft.com/office/drawing/2014/main" id="{8100042F-8BFC-6FCD-2AE5-A4C37A46C9BA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098082" y="3177860"/>
                  <a:ext cx="3384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120" name="Input penna 119">
                  <a:extLst>
                    <a:ext uri="{FF2B5EF4-FFF2-40B4-BE49-F238E27FC236}">
                      <a16:creationId xmlns:a16="http://schemas.microsoft.com/office/drawing/2014/main" id="{A1BE0B4B-2950-AEA5-B773-D93D2A846034}"/>
                    </a:ext>
                  </a:extLst>
                </p14:cNvPr>
                <p14:cNvContentPartPr/>
                <p14:nvPr/>
              </p14:nvContentPartPr>
              <p14:xfrm>
                <a:off x="5029682" y="3248780"/>
                <a:ext cx="145080" cy="11880"/>
              </p14:xfrm>
            </p:contentPart>
          </mc:Choice>
          <mc:Fallback>
            <p:pic>
              <p:nvPicPr>
                <p:cNvPr id="120" name="Input penna 119">
                  <a:extLst>
                    <a:ext uri="{FF2B5EF4-FFF2-40B4-BE49-F238E27FC236}">
                      <a16:creationId xmlns:a16="http://schemas.microsoft.com/office/drawing/2014/main" id="{A1BE0B4B-2950-AEA5-B773-D93D2A846034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5022122" y="3241220"/>
                  <a:ext cx="1602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121" name="Input penna 120">
                  <a:extLst>
                    <a:ext uri="{FF2B5EF4-FFF2-40B4-BE49-F238E27FC236}">
                      <a16:creationId xmlns:a16="http://schemas.microsoft.com/office/drawing/2014/main" id="{E87F592E-BC64-FC33-CFBE-FF2098A70174}"/>
                    </a:ext>
                  </a:extLst>
                </p14:cNvPr>
                <p14:cNvContentPartPr/>
                <p14:nvPr/>
              </p14:nvContentPartPr>
              <p14:xfrm>
                <a:off x="5030762" y="3311060"/>
                <a:ext cx="99720" cy="94680"/>
              </p14:xfrm>
            </p:contentPart>
          </mc:Choice>
          <mc:Fallback>
            <p:pic>
              <p:nvPicPr>
                <p:cNvPr id="121" name="Input penna 120">
                  <a:extLst>
                    <a:ext uri="{FF2B5EF4-FFF2-40B4-BE49-F238E27FC236}">
                      <a16:creationId xmlns:a16="http://schemas.microsoft.com/office/drawing/2014/main" id="{E87F592E-BC64-FC33-CFBE-FF2098A70174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5023202" y="3303500"/>
                  <a:ext cx="1148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122" name="Input penna 121">
                  <a:extLst>
                    <a:ext uri="{FF2B5EF4-FFF2-40B4-BE49-F238E27FC236}">
                      <a16:creationId xmlns:a16="http://schemas.microsoft.com/office/drawing/2014/main" id="{8C7BBD52-8130-5663-C7C5-0C4964801D91}"/>
                    </a:ext>
                  </a:extLst>
                </p14:cNvPr>
                <p14:cNvContentPartPr/>
                <p14:nvPr/>
              </p14:nvContentPartPr>
              <p14:xfrm>
                <a:off x="5302922" y="3184340"/>
                <a:ext cx="96120" cy="145440"/>
              </p14:xfrm>
            </p:contentPart>
          </mc:Choice>
          <mc:Fallback>
            <p:pic>
              <p:nvPicPr>
                <p:cNvPr id="122" name="Input penna 121">
                  <a:extLst>
                    <a:ext uri="{FF2B5EF4-FFF2-40B4-BE49-F238E27FC236}">
                      <a16:creationId xmlns:a16="http://schemas.microsoft.com/office/drawing/2014/main" id="{8C7BBD52-8130-5663-C7C5-0C4964801D9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5295362" y="3176780"/>
                  <a:ext cx="11124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123" name="Input penna 122">
                  <a:extLst>
                    <a:ext uri="{FF2B5EF4-FFF2-40B4-BE49-F238E27FC236}">
                      <a16:creationId xmlns:a16="http://schemas.microsoft.com/office/drawing/2014/main" id="{BAE34E5E-488D-75CD-6708-DC3E194956EC}"/>
                    </a:ext>
                  </a:extLst>
                </p14:cNvPr>
                <p14:cNvContentPartPr/>
                <p14:nvPr/>
              </p14:nvContentPartPr>
              <p14:xfrm>
                <a:off x="5454482" y="3248060"/>
                <a:ext cx="70560" cy="54720"/>
              </p14:xfrm>
            </p:contentPart>
          </mc:Choice>
          <mc:Fallback>
            <p:pic>
              <p:nvPicPr>
                <p:cNvPr id="123" name="Input penna 122">
                  <a:extLst>
                    <a:ext uri="{FF2B5EF4-FFF2-40B4-BE49-F238E27FC236}">
                      <a16:creationId xmlns:a16="http://schemas.microsoft.com/office/drawing/2014/main" id="{BAE34E5E-488D-75CD-6708-DC3E194956EC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5446922" y="3240500"/>
                  <a:ext cx="8532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124" name="Input penna 123">
                  <a:extLst>
                    <a:ext uri="{FF2B5EF4-FFF2-40B4-BE49-F238E27FC236}">
                      <a16:creationId xmlns:a16="http://schemas.microsoft.com/office/drawing/2014/main" id="{3D4216DA-C262-7E5D-7D71-C68D3577C523}"/>
                    </a:ext>
                  </a:extLst>
                </p14:cNvPr>
                <p14:cNvContentPartPr/>
                <p14:nvPr/>
              </p14:nvContentPartPr>
              <p14:xfrm>
                <a:off x="5569322" y="3184340"/>
                <a:ext cx="61920" cy="143640"/>
              </p14:xfrm>
            </p:contentPart>
          </mc:Choice>
          <mc:Fallback>
            <p:pic>
              <p:nvPicPr>
                <p:cNvPr id="124" name="Input penna 123">
                  <a:extLst>
                    <a:ext uri="{FF2B5EF4-FFF2-40B4-BE49-F238E27FC236}">
                      <a16:creationId xmlns:a16="http://schemas.microsoft.com/office/drawing/2014/main" id="{3D4216DA-C262-7E5D-7D71-C68D3577C523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5561762" y="3176780"/>
                  <a:ext cx="77040" cy="158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27" name="Input penna 126">
                <a:extLst>
                  <a:ext uri="{FF2B5EF4-FFF2-40B4-BE49-F238E27FC236}">
                    <a16:creationId xmlns:a16="http://schemas.microsoft.com/office/drawing/2014/main" id="{F001663F-248B-C352-5200-EA9D3927BCFE}"/>
                  </a:ext>
                </a:extLst>
              </p14:cNvPr>
              <p14:cNvContentPartPr/>
              <p14:nvPr/>
            </p14:nvContentPartPr>
            <p14:xfrm>
              <a:off x="4336312" y="3635275"/>
              <a:ext cx="228240" cy="16920"/>
            </p14:xfrm>
          </p:contentPart>
        </mc:Choice>
        <mc:Fallback>
          <p:pic>
            <p:nvPicPr>
              <p:cNvPr id="127" name="Input penna 126">
                <a:extLst>
                  <a:ext uri="{FF2B5EF4-FFF2-40B4-BE49-F238E27FC236}">
                    <a16:creationId xmlns:a16="http://schemas.microsoft.com/office/drawing/2014/main" id="{F001663F-248B-C352-5200-EA9D3927BCFE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4328752" y="3627715"/>
                <a:ext cx="243360" cy="3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Gruppo 162">
            <a:extLst>
              <a:ext uri="{FF2B5EF4-FFF2-40B4-BE49-F238E27FC236}">
                <a16:creationId xmlns:a16="http://schemas.microsoft.com/office/drawing/2014/main" id="{3F15F700-27C9-D3E0-A856-E547AF8A3398}"/>
              </a:ext>
            </a:extLst>
          </p:cNvPr>
          <p:cNvGrpSpPr/>
          <p:nvPr/>
        </p:nvGrpSpPr>
        <p:grpSpPr>
          <a:xfrm>
            <a:off x="2063197" y="3197894"/>
            <a:ext cx="1117800" cy="474480"/>
            <a:chOff x="2063197" y="3197894"/>
            <a:chExt cx="1117800" cy="47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128" name="Input penna 127">
                  <a:extLst>
                    <a:ext uri="{FF2B5EF4-FFF2-40B4-BE49-F238E27FC236}">
                      <a16:creationId xmlns:a16="http://schemas.microsoft.com/office/drawing/2014/main" id="{D7343145-7092-7E8B-F065-C038BB2034CE}"/>
                    </a:ext>
                  </a:extLst>
                </p14:cNvPr>
                <p14:cNvContentPartPr/>
                <p14:nvPr/>
              </p14:nvContentPartPr>
              <p14:xfrm>
                <a:off x="2100997" y="3197894"/>
                <a:ext cx="171000" cy="199440"/>
              </p14:xfrm>
            </p:contentPart>
          </mc:Choice>
          <mc:Fallback>
            <p:pic>
              <p:nvPicPr>
                <p:cNvPr id="128" name="Input penna 127">
                  <a:extLst>
                    <a:ext uri="{FF2B5EF4-FFF2-40B4-BE49-F238E27FC236}">
                      <a16:creationId xmlns:a16="http://schemas.microsoft.com/office/drawing/2014/main" id="{D7343145-7092-7E8B-F065-C038BB2034CE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2093437" y="3190334"/>
                  <a:ext cx="18612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129" name="Input penna 128">
                  <a:extLst>
                    <a:ext uri="{FF2B5EF4-FFF2-40B4-BE49-F238E27FC236}">
                      <a16:creationId xmlns:a16="http://schemas.microsoft.com/office/drawing/2014/main" id="{E97BBE9D-67E4-E7BE-0AA8-A41D0287B842}"/>
                    </a:ext>
                  </a:extLst>
                </p14:cNvPr>
                <p14:cNvContentPartPr/>
                <p14:nvPr/>
              </p14:nvContentPartPr>
              <p14:xfrm>
                <a:off x="2098117" y="3296894"/>
                <a:ext cx="135360" cy="27720"/>
              </p14:xfrm>
            </p:contentPart>
          </mc:Choice>
          <mc:Fallback>
            <p:pic>
              <p:nvPicPr>
                <p:cNvPr id="129" name="Input penna 128">
                  <a:extLst>
                    <a:ext uri="{FF2B5EF4-FFF2-40B4-BE49-F238E27FC236}">
                      <a16:creationId xmlns:a16="http://schemas.microsoft.com/office/drawing/2014/main" id="{E97BBE9D-67E4-E7BE-0AA8-A41D0287B842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2090557" y="3289334"/>
                  <a:ext cx="1504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130" name="Input penna 129">
                  <a:extLst>
                    <a:ext uri="{FF2B5EF4-FFF2-40B4-BE49-F238E27FC236}">
                      <a16:creationId xmlns:a16="http://schemas.microsoft.com/office/drawing/2014/main" id="{311D63C8-19CF-CB2E-D3B1-B62A3CFB58B6}"/>
                    </a:ext>
                  </a:extLst>
                </p14:cNvPr>
                <p14:cNvContentPartPr/>
                <p14:nvPr/>
              </p14:nvContentPartPr>
              <p14:xfrm>
                <a:off x="2176237" y="3417494"/>
                <a:ext cx="3960" cy="44640"/>
              </p14:xfrm>
            </p:contentPart>
          </mc:Choice>
          <mc:Fallback>
            <p:pic>
              <p:nvPicPr>
                <p:cNvPr id="130" name="Input penna 129">
                  <a:extLst>
                    <a:ext uri="{FF2B5EF4-FFF2-40B4-BE49-F238E27FC236}">
                      <a16:creationId xmlns:a16="http://schemas.microsoft.com/office/drawing/2014/main" id="{311D63C8-19CF-CB2E-D3B1-B62A3CFB58B6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2168677" y="3409934"/>
                  <a:ext cx="187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131" name="Input penna 130">
                  <a:extLst>
                    <a:ext uri="{FF2B5EF4-FFF2-40B4-BE49-F238E27FC236}">
                      <a16:creationId xmlns:a16="http://schemas.microsoft.com/office/drawing/2014/main" id="{F55CCE9C-9B7C-1398-AC75-22F716F450FD}"/>
                    </a:ext>
                  </a:extLst>
                </p14:cNvPr>
                <p14:cNvContentPartPr/>
                <p14:nvPr/>
              </p14:nvContentPartPr>
              <p14:xfrm>
                <a:off x="2063197" y="3447374"/>
                <a:ext cx="189720" cy="59400"/>
              </p14:xfrm>
            </p:contentPart>
          </mc:Choice>
          <mc:Fallback>
            <p:pic>
              <p:nvPicPr>
                <p:cNvPr id="131" name="Input penna 130">
                  <a:extLst>
                    <a:ext uri="{FF2B5EF4-FFF2-40B4-BE49-F238E27FC236}">
                      <a16:creationId xmlns:a16="http://schemas.microsoft.com/office/drawing/2014/main" id="{F55CCE9C-9B7C-1398-AC75-22F716F450F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2055637" y="3439814"/>
                  <a:ext cx="204840" cy="7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132" name="Input penna 131">
                  <a:extLst>
                    <a:ext uri="{FF2B5EF4-FFF2-40B4-BE49-F238E27FC236}">
                      <a16:creationId xmlns:a16="http://schemas.microsoft.com/office/drawing/2014/main" id="{BDF79114-4393-946C-DDAD-65C3969C5851}"/>
                    </a:ext>
                  </a:extLst>
                </p14:cNvPr>
                <p14:cNvContentPartPr/>
                <p14:nvPr/>
              </p14:nvContentPartPr>
              <p14:xfrm>
                <a:off x="2125837" y="3566534"/>
                <a:ext cx="5040" cy="42840"/>
              </p14:xfrm>
            </p:contentPart>
          </mc:Choice>
          <mc:Fallback>
            <p:pic>
              <p:nvPicPr>
                <p:cNvPr id="132" name="Input penna 131">
                  <a:extLst>
                    <a:ext uri="{FF2B5EF4-FFF2-40B4-BE49-F238E27FC236}">
                      <a16:creationId xmlns:a16="http://schemas.microsoft.com/office/drawing/2014/main" id="{BDF79114-4393-946C-DDAD-65C3969C585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2118277" y="3558974"/>
                  <a:ext cx="20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133" name="Input penna 132">
                  <a:extLst>
                    <a:ext uri="{FF2B5EF4-FFF2-40B4-BE49-F238E27FC236}">
                      <a16:creationId xmlns:a16="http://schemas.microsoft.com/office/drawing/2014/main" id="{D7E2154C-D8C6-492C-1AB7-163EBB7057CF}"/>
                    </a:ext>
                  </a:extLst>
                </p14:cNvPr>
                <p14:cNvContentPartPr/>
                <p14:nvPr/>
              </p14:nvContentPartPr>
              <p14:xfrm>
                <a:off x="2112517" y="3533414"/>
                <a:ext cx="112320" cy="138960"/>
              </p14:xfrm>
            </p:contentPart>
          </mc:Choice>
          <mc:Fallback>
            <p:pic>
              <p:nvPicPr>
                <p:cNvPr id="133" name="Input penna 132">
                  <a:extLst>
                    <a:ext uri="{FF2B5EF4-FFF2-40B4-BE49-F238E27FC236}">
                      <a16:creationId xmlns:a16="http://schemas.microsoft.com/office/drawing/2014/main" id="{D7E2154C-D8C6-492C-1AB7-163EBB7057CF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2104957" y="3525854"/>
                  <a:ext cx="1274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138" name="Input penna 137">
                  <a:extLst>
                    <a:ext uri="{FF2B5EF4-FFF2-40B4-BE49-F238E27FC236}">
                      <a16:creationId xmlns:a16="http://schemas.microsoft.com/office/drawing/2014/main" id="{C08B4D18-A1FB-2AF6-0050-2BE60EC75804}"/>
                    </a:ext>
                  </a:extLst>
                </p14:cNvPr>
                <p14:cNvContentPartPr/>
                <p14:nvPr/>
              </p14:nvContentPartPr>
              <p14:xfrm>
                <a:off x="2351917" y="3280694"/>
                <a:ext cx="101520" cy="171720"/>
              </p14:xfrm>
            </p:contentPart>
          </mc:Choice>
          <mc:Fallback>
            <p:pic>
              <p:nvPicPr>
                <p:cNvPr id="138" name="Input penna 137">
                  <a:extLst>
                    <a:ext uri="{FF2B5EF4-FFF2-40B4-BE49-F238E27FC236}">
                      <a16:creationId xmlns:a16="http://schemas.microsoft.com/office/drawing/2014/main" id="{C08B4D18-A1FB-2AF6-0050-2BE60EC75804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2344357" y="3273134"/>
                  <a:ext cx="116640" cy="18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139" name="Input penna 138">
                  <a:extLst>
                    <a:ext uri="{FF2B5EF4-FFF2-40B4-BE49-F238E27FC236}">
                      <a16:creationId xmlns:a16="http://schemas.microsoft.com/office/drawing/2014/main" id="{B7FDC6BE-31BF-5680-BDE1-7ADE062E5A99}"/>
                    </a:ext>
                  </a:extLst>
                </p14:cNvPr>
                <p14:cNvContentPartPr/>
                <p14:nvPr/>
              </p14:nvContentPartPr>
              <p14:xfrm>
                <a:off x="2498437" y="3284294"/>
                <a:ext cx="19440" cy="190800"/>
              </p14:xfrm>
            </p:contentPart>
          </mc:Choice>
          <mc:Fallback>
            <p:pic>
              <p:nvPicPr>
                <p:cNvPr id="139" name="Input penna 138">
                  <a:extLst>
                    <a:ext uri="{FF2B5EF4-FFF2-40B4-BE49-F238E27FC236}">
                      <a16:creationId xmlns:a16="http://schemas.microsoft.com/office/drawing/2014/main" id="{B7FDC6BE-31BF-5680-BDE1-7ADE062E5A9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2490877" y="3276734"/>
                  <a:ext cx="3420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140" name="Input penna 139">
                  <a:extLst>
                    <a:ext uri="{FF2B5EF4-FFF2-40B4-BE49-F238E27FC236}">
                      <a16:creationId xmlns:a16="http://schemas.microsoft.com/office/drawing/2014/main" id="{99B61992-168B-1CE2-764F-6C4EEEB518DC}"/>
                    </a:ext>
                  </a:extLst>
                </p14:cNvPr>
                <p14:cNvContentPartPr/>
                <p14:nvPr/>
              </p14:nvContentPartPr>
              <p14:xfrm>
                <a:off x="2619037" y="3306974"/>
                <a:ext cx="44640" cy="114480"/>
              </p14:xfrm>
            </p:contentPart>
          </mc:Choice>
          <mc:Fallback>
            <p:pic>
              <p:nvPicPr>
                <p:cNvPr id="140" name="Input penna 139">
                  <a:extLst>
                    <a:ext uri="{FF2B5EF4-FFF2-40B4-BE49-F238E27FC236}">
                      <a16:creationId xmlns:a16="http://schemas.microsoft.com/office/drawing/2014/main" id="{99B61992-168B-1CE2-764F-6C4EEEB518D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2611477" y="3299414"/>
                  <a:ext cx="5976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141" name="Input penna 140">
                  <a:extLst>
                    <a:ext uri="{FF2B5EF4-FFF2-40B4-BE49-F238E27FC236}">
                      <a16:creationId xmlns:a16="http://schemas.microsoft.com/office/drawing/2014/main" id="{739C5A44-F16E-52CF-7A54-242DAC2922B8}"/>
                    </a:ext>
                  </a:extLst>
                </p14:cNvPr>
                <p14:cNvContentPartPr/>
                <p14:nvPr/>
              </p14:nvContentPartPr>
              <p14:xfrm>
                <a:off x="2696437" y="3326774"/>
                <a:ext cx="87480" cy="6480"/>
              </p14:xfrm>
            </p:contentPart>
          </mc:Choice>
          <mc:Fallback>
            <p:pic>
              <p:nvPicPr>
                <p:cNvPr id="141" name="Input penna 140">
                  <a:extLst>
                    <a:ext uri="{FF2B5EF4-FFF2-40B4-BE49-F238E27FC236}">
                      <a16:creationId xmlns:a16="http://schemas.microsoft.com/office/drawing/2014/main" id="{739C5A44-F16E-52CF-7A54-242DAC2922B8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2689237" y="3319214"/>
                  <a:ext cx="102600" cy="2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142" name="Input penna 141">
                  <a:extLst>
                    <a:ext uri="{FF2B5EF4-FFF2-40B4-BE49-F238E27FC236}">
                      <a16:creationId xmlns:a16="http://schemas.microsoft.com/office/drawing/2014/main" id="{A5648F9B-9C60-4ABA-3878-F07C07B65C5D}"/>
                    </a:ext>
                  </a:extLst>
                </p14:cNvPr>
                <p14:cNvContentPartPr/>
                <p14:nvPr/>
              </p14:nvContentPartPr>
              <p14:xfrm>
                <a:off x="2736397" y="3237134"/>
                <a:ext cx="56520" cy="300960"/>
              </p14:xfrm>
            </p:contentPart>
          </mc:Choice>
          <mc:Fallback>
            <p:pic>
              <p:nvPicPr>
                <p:cNvPr id="142" name="Input penna 141">
                  <a:extLst>
                    <a:ext uri="{FF2B5EF4-FFF2-40B4-BE49-F238E27FC236}">
                      <a16:creationId xmlns:a16="http://schemas.microsoft.com/office/drawing/2014/main" id="{A5648F9B-9C60-4ABA-3878-F07C07B65C5D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728837" y="3229574"/>
                  <a:ext cx="7164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43" name="Input penna 142">
                  <a:extLst>
                    <a:ext uri="{FF2B5EF4-FFF2-40B4-BE49-F238E27FC236}">
                      <a16:creationId xmlns:a16="http://schemas.microsoft.com/office/drawing/2014/main" id="{57087CF3-17C6-2EFA-0D96-30A87E3AAE86}"/>
                    </a:ext>
                  </a:extLst>
                </p14:cNvPr>
                <p14:cNvContentPartPr/>
                <p14:nvPr/>
              </p14:nvContentPartPr>
              <p14:xfrm>
                <a:off x="2846557" y="3236414"/>
                <a:ext cx="41760" cy="269280"/>
              </p14:xfrm>
            </p:contentPart>
          </mc:Choice>
          <mc:Fallback>
            <p:pic>
              <p:nvPicPr>
                <p:cNvPr id="143" name="Input penna 142">
                  <a:extLst>
                    <a:ext uri="{FF2B5EF4-FFF2-40B4-BE49-F238E27FC236}">
                      <a16:creationId xmlns:a16="http://schemas.microsoft.com/office/drawing/2014/main" id="{57087CF3-17C6-2EFA-0D96-30A87E3AAE86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2838997" y="3228854"/>
                  <a:ext cx="5688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44" name="Input penna 143">
                  <a:extLst>
                    <a:ext uri="{FF2B5EF4-FFF2-40B4-BE49-F238E27FC236}">
                      <a16:creationId xmlns:a16="http://schemas.microsoft.com/office/drawing/2014/main" id="{D71828F6-F743-FF13-DB28-C4CCBA6C078B}"/>
                    </a:ext>
                  </a:extLst>
                </p14:cNvPr>
                <p14:cNvContentPartPr/>
                <p14:nvPr/>
              </p14:nvContentPartPr>
              <p14:xfrm>
                <a:off x="2967157" y="3286094"/>
                <a:ext cx="89640" cy="132480"/>
              </p14:xfrm>
            </p:contentPart>
          </mc:Choice>
          <mc:Fallback>
            <p:pic>
              <p:nvPicPr>
                <p:cNvPr id="144" name="Input penna 143">
                  <a:extLst>
                    <a:ext uri="{FF2B5EF4-FFF2-40B4-BE49-F238E27FC236}">
                      <a16:creationId xmlns:a16="http://schemas.microsoft.com/office/drawing/2014/main" id="{D71828F6-F743-FF13-DB28-C4CCBA6C078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2959957" y="3278534"/>
                  <a:ext cx="10476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45" name="Input penna 144">
                  <a:extLst>
                    <a:ext uri="{FF2B5EF4-FFF2-40B4-BE49-F238E27FC236}">
                      <a16:creationId xmlns:a16="http://schemas.microsoft.com/office/drawing/2014/main" id="{5F8FB82B-C6C2-7E8A-0567-1553637A2100}"/>
                    </a:ext>
                  </a:extLst>
                </p14:cNvPr>
                <p14:cNvContentPartPr/>
                <p14:nvPr/>
              </p14:nvContentPartPr>
              <p14:xfrm>
                <a:off x="2977957" y="3448094"/>
                <a:ext cx="6120" cy="54720"/>
              </p14:xfrm>
            </p:contentPart>
          </mc:Choice>
          <mc:Fallback>
            <p:pic>
              <p:nvPicPr>
                <p:cNvPr id="145" name="Input penna 144">
                  <a:extLst>
                    <a:ext uri="{FF2B5EF4-FFF2-40B4-BE49-F238E27FC236}">
                      <a16:creationId xmlns:a16="http://schemas.microsoft.com/office/drawing/2014/main" id="{5F8FB82B-C6C2-7E8A-0567-1553637A210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2970397" y="3440534"/>
                  <a:ext cx="2124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46" name="Input penna 145">
                  <a:extLst>
                    <a:ext uri="{FF2B5EF4-FFF2-40B4-BE49-F238E27FC236}">
                      <a16:creationId xmlns:a16="http://schemas.microsoft.com/office/drawing/2014/main" id="{9EC96E42-7179-299A-3D6F-1A6EC887ACFD}"/>
                    </a:ext>
                  </a:extLst>
                </p14:cNvPr>
                <p14:cNvContentPartPr/>
                <p14:nvPr/>
              </p14:nvContentPartPr>
              <p14:xfrm>
                <a:off x="3047437" y="3442694"/>
                <a:ext cx="16560" cy="130680"/>
              </p14:xfrm>
            </p:contentPart>
          </mc:Choice>
          <mc:Fallback>
            <p:pic>
              <p:nvPicPr>
                <p:cNvPr id="146" name="Input penna 145">
                  <a:extLst>
                    <a:ext uri="{FF2B5EF4-FFF2-40B4-BE49-F238E27FC236}">
                      <a16:creationId xmlns:a16="http://schemas.microsoft.com/office/drawing/2014/main" id="{9EC96E42-7179-299A-3D6F-1A6EC887ACFD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039877" y="3435134"/>
                  <a:ext cx="3168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47" name="Input penna 146">
                  <a:extLst>
                    <a:ext uri="{FF2B5EF4-FFF2-40B4-BE49-F238E27FC236}">
                      <a16:creationId xmlns:a16="http://schemas.microsoft.com/office/drawing/2014/main" id="{1D58F29F-2986-4928-3BEA-FCDA155ABF7D}"/>
                    </a:ext>
                  </a:extLst>
                </p14:cNvPr>
                <p14:cNvContentPartPr/>
                <p14:nvPr/>
              </p14:nvContentPartPr>
              <p14:xfrm>
                <a:off x="2936557" y="3557534"/>
                <a:ext cx="244440" cy="28440"/>
              </p14:xfrm>
            </p:contentPart>
          </mc:Choice>
          <mc:Fallback>
            <p:pic>
              <p:nvPicPr>
                <p:cNvPr id="147" name="Input penna 146">
                  <a:extLst>
                    <a:ext uri="{FF2B5EF4-FFF2-40B4-BE49-F238E27FC236}">
                      <a16:creationId xmlns:a16="http://schemas.microsoft.com/office/drawing/2014/main" id="{1D58F29F-2986-4928-3BEA-FCDA155ABF7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928997" y="3549974"/>
                  <a:ext cx="259560" cy="43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1" name="Gruppo 160">
            <a:extLst>
              <a:ext uri="{FF2B5EF4-FFF2-40B4-BE49-F238E27FC236}">
                <a16:creationId xmlns:a16="http://schemas.microsoft.com/office/drawing/2014/main" id="{4C89F645-F900-D4BD-4413-A46C208AAD07}"/>
              </a:ext>
            </a:extLst>
          </p:cNvPr>
          <p:cNvGrpSpPr/>
          <p:nvPr/>
        </p:nvGrpSpPr>
        <p:grpSpPr>
          <a:xfrm>
            <a:off x="1227469" y="3144614"/>
            <a:ext cx="528480" cy="417240"/>
            <a:chOff x="1227469" y="3144614"/>
            <a:chExt cx="528480" cy="41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48" name="Input penna 147">
                  <a:extLst>
                    <a:ext uri="{FF2B5EF4-FFF2-40B4-BE49-F238E27FC236}">
                      <a16:creationId xmlns:a16="http://schemas.microsoft.com/office/drawing/2014/main" id="{8AC32F20-B893-7286-DE92-EB21C35E706C}"/>
                    </a:ext>
                  </a:extLst>
                </p14:cNvPr>
                <p14:cNvContentPartPr/>
                <p14:nvPr/>
              </p14:nvContentPartPr>
              <p14:xfrm>
                <a:off x="1227469" y="3147494"/>
                <a:ext cx="128880" cy="190440"/>
              </p14:xfrm>
            </p:contentPart>
          </mc:Choice>
          <mc:Fallback>
            <p:pic>
              <p:nvPicPr>
                <p:cNvPr id="148" name="Input penna 147">
                  <a:extLst>
                    <a:ext uri="{FF2B5EF4-FFF2-40B4-BE49-F238E27FC236}">
                      <a16:creationId xmlns:a16="http://schemas.microsoft.com/office/drawing/2014/main" id="{8AC32F20-B893-7286-DE92-EB21C35E706C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1219909" y="3139934"/>
                  <a:ext cx="14400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49" name="Input penna 148">
                  <a:extLst>
                    <a:ext uri="{FF2B5EF4-FFF2-40B4-BE49-F238E27FC236}">
                      <a16:creationId xmlns:a16="http://schemas.microsoft.com/office/drawing/2014/main" id="{E1A11EE0-2C20-796F-8B29-452B4A34782A}"/>
                    </a:ext>
                  </a:extLst>
                </p14:cNvPr>
                <p14:cNvContentPartPr/>
                <p14:nvPr/>
              </p14:nvContentPartPr>
              <p14:xfrm>
                <a:off x="1235029" y="3261614"/>
                <a:ext cx="127080" cy="30240"/>
              </p14:xfrm>
            </p:contentPart>
          </mc:Choice>
          <mc:Fallback>
            <p:pic>
              <p:nvPicPr>
                <p:cNvPr id="149" name="Input penna 148">
                  <a:extLst>
                    <a:ext uri="{FF2B5EF4-FFF2-40B4-BE49-F238E27FC236}">
                      <a16:creationId xmlns:a16="http://schemas.microsoft.com/office/drawing/2014/main" id="{E1A11EE0-2C20-796F-8B29-452B4A34782A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1227469" y="3254054"/>
                  <a:ext cx="1422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50" name="Input penna 149">
                  <a:extLst>
                    <a:ext uri="{FF2B5EF4-FFF2-40B4-BE49-F238E27FC236}">
                      <a16:creationId xmlns:a16="http://schemas.microsoft.com/office/drawing/2014/main" id="{1DD127C1-7400-0BB0-5544-8F79F99704C4}"/>
                    </a:ext>
                  </a:extLst>
                </p14:cNvPr>
                <p14:cNvContentPartPr/>
                <p14:nvPr/>
              </p14:nvContentPartPr>
              <p14:xfrm>
                <a:off x="1389469" y="3243254"/>
                <a:ext cx="70560" cy="18720"/>
              </p14:xfrm>
            </p:contentPart>
          </mc:Choice>
          <mc:Fallback>
            <p:pic>
              <p:nvPicPr>
                <p:cNvPr id="150" name="Input penna 149">
                  <a:extLst>
                    <a:ext uri="{FF2B5EF4-FFF2-40B4-BE49-F238E27FC236}">
                      <a16:creationId xmlns:a16="http://schemas.microsoft.com/office/drawing/2014/main" id="{1DD127C1-7400-0BB0-5544-8F79F99704C4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1381909" y="3235694"/>
                  <a:ext cx="8532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51" name="Input penna 150">
                  <a:extLst>
                    <a:ext uri="{FF2B5EF4-FFF2-40B4-BE49-F238E27FC236}">
                      <a16:creationId xmlns:a16="http://schemas.microsoft.com/office/drawing/2014/main" id="{5DB49E72-A460-6268-F094-2B499A676212}"/>
                    </a:ext>
                  </a:extLst>
                </p14:cNvPr>
                <p14:cNvContentPartPr/>
                <p14:nvPr/>
              </p14:nvContentPartPr>
              <p14:xfrm>
                <a:off x="1475509" y="3144614"/>
                <a:ext cx="12960" cy="143640"/>
              </p14:xfrm>
            </p:contentPart>
          </mc:Choice>
          <mc:Fallback>
            <p:pic>
              <p:nvPicPr>
                <p:cNvPr id="151" name="Input penna 150">
                  <a:extLst>
                    <a:ext uri="{FF2B5EF4-FFF2-40B4-BE49-F238E27FC236}">
                      <a16:creationId xmlns:a16="http://schemas.microsoft.com/office/drawing/2014/main" id="{5DB49E72-A460-6268-F094-2B499A676212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1467949" y="3137054"/>
                  <a:ext cx="28080" cy="15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52" name="Input penna 151">
                  <a:extLst>
                    <a:ext uri="{FF2B5EF4-FFF2-40B4-BE49-F238E27FC236}">
                      <a16:creationId xmlns:a16="http://schemas.microsoft.com/office/drawing/2014/main" id="{A247DE54-AA17-FFD2-8F75-CE1F4B5912AE}"/>
                    </a:ext>
                  </a:extLst>
                </p14:cNvPr>
                <p14:cNvContentPartPr/>
                <p14:nvPr/>
              </p14:nvContentPartPr>
              <p14:xfrm>
                <a:off x="1275349" y="3425414"/>
                <a:ext cx="147960" cy="136440"/>
              </p14:xfrm>
            </p:contentPart>
          </mc:Choice>
          <mc:Fallback>
            <p:pic>
              <p:nvPicPr>
                <p:cNvPr id="152" name="Input penna 151">
                  <a:extLst>
                    <a:ext uri="{FF2B5EF4-FFF2-40B4-BE49-F238E27FC236}">
                      <a16:creationId xmlns:a16="http://schemas.microsoft.com/office/drawing/2014/main" id="{A247DE54-AA17-FFD2-8F75-CE1F4B5912AE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1267789" y="3417854"/>
                  <a:ext cx="163080" cy="15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53" name="Input penna 152">
                  <a:extLst>
                    <a:ext uri="{FF2B5EF4-FFF2-40B4-BE49-F238E27FC236}">
                      <a16:creationId xmlns:a16="http://schemas.microsoft.com/office/drawing/2014/main" id="{C3DAA286-B14B-C76B-7924-0F2FE31250BC}"/>
                    </a:ext>
                  </a:extLst>
                </p14:cNvPr>
                <p14:cNvContentPartPr/>
                <p14:nvPr/>
              </p14:nvContentPartPr>
              <p14:xfrm>
                <a:off x="1481989" y="3279974"/>
                <a:ext cx="83160" cy="135360"/>
              </p14:xfrm>
            </p:contentPart>
          </mc:Choice>
          <mc:Fallback>
            <p:pic>
              <p:nvPicPr>
                <p:cNvPr id="153" name="Input penna 152">
                  <a:extLst>
                    <a:ext uri="{FF2B5EF4-FFF2-40B4-BE49-F238E27FC236}">
                      <a16:creationId xmlns:a16="http://schemas.microsoft.com/office/drawing/2014/main" id="{C3DAA286-B14B-C76B-7924-0F2FE31250BC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1474429" y="3272774"/>
                  <a:ext cx="982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54" name="Input penna 153">
                  <a:extLst>
                    <a:ext uri="{FF2B5EF4-FFF2-40B4-BE49-F238E27FC236}">
                      <a16:creationId xmlns:a16="http://schemas.microsoft.com/office/drawing/2014/main" id="{45342A3E-9460-F2D8-E1FA-38BF2B8F2004}"/>
                    </a:ext>
                  </a:extLst>
                </p14:cNvPr>
                <p14:cNvContentPartPr/>
                <p14:nvPr/>
              </p14:nvContentPartPr>
              <p14:xfrm>
                <a:off x="1499269" y="3380054"/>
                <a:ext cx="89280" cy="54000"/>
              </p14:xfrm>
            </p:contentPart>
          </mc:Choice>
          <mc:Fallback>
            <p:pic>
              <p:nvPicPr>
                <p:cNvPr id="154" name="Input penna 153">
                  <a:extLst>
                    <a:ext uri="{FF2B5EF4-FFF2-40B4-BE49-F238E27FC236}">
                      <a16:creationId xmlns:a16="http://schemas.microsoft.com/office/drawing/2014/main" id="{45342A3E-9460-F2D8-E1FA-38BF2B8F2004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1491709" y="3372494"/>
                  <a:ext cx="10440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55" name="Input penna 154">
                  <a:extLst>
                    <a:ext uri="{FF2B5EF4-FFF2-40B4-BE49-F238E27FC236}">
                      <a16:creationId xmlns:a16="http://schemas.microsoft.com/office/drawing/2014/main" id="{0DEA21F8-28A6-4ADB-E004-759A927819E9}"/>
                    </a:ext>
                  </a:extLst>
                </p14:cNvPr>
                <p14:cNvContentPartPr/>
                <p14:nvPr/>
              </p14:nvContentPartPr>
              <p14:xfrm>
                <a:off x="1571989" y="3275294"/>
                <a:ext cx="80280" cy="158760"/>
              </p14:xfrm>
            </p:contentPart>
          </mc:Choice>
          <mc:Fallback>
            <p:pic>
              <p:nvPicPr>
                <p:cNvPr id="155" name="Input penna 154">
                  <a:extLst>
                    <a:ext uri="{FF2B5EF4-FFF2-40B4-BE49-F238E27FC236}">
                      <a16:creationId xmlns:a16="http://schemas.microsoft.com/office/drawing/2014/main" id="{0DEA21F8-28A6-4ADB-E004-759A927819E9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1564429" y="3267734"/>
                  <a:ext cx="9540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56" name="Input penna 155">
                  <a:extLst>
                    <a:ext uri="{FF2B5EF4-FFF2-40B4-BE49-F238E27FC236}">
                      <a16:creationId xmlns:a16="http://schemas.microsoft.com/office/drawing/2014/main" id="{6FE409EC-3EDB-7CD4-E73E-CE8B9E8F46DF}"/>
                    </a:ext>
                  </a:extLst>
                </p14:cNvPr>
                <p14:cNvContentPartPr/>
                <p14:nvPr/>
              </p14:nvContentPartPr>
              <p14:xfrm>
                <a:off x="1599709" y="3386534"/>
                <a:ext cx="85320" cy="7560"/>
              </p14:xfrm>
            </p:contentPart>
          </mc:Choice>
          <mc:Fallback>
            <p:pic>
              <p:nvPicPr>
                <p:cNvPr id="156" name="Input penna 155">
                  <a:extLst>
                    <a:ext uri="{FF2B5EF4-FFF2-40B4-BE49-F238E27FC236}">
                      <a16:creationId xmlns:a16="http://schemas.microsoft.com/office/drawing/2014/main" id="{6FE409EC-3EDB-7CD4-E73E-CE8B9E8F46DF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1592149" y="3378974"/>
                  <a:ext cx="1004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57" name="Input penna 156">
                  <a:extLst>
                    <a:ext uri="{FF2B5EF4-FFF2-40B4-BE49-F238E27FC236}">
                      <a16:creationId xmlns:a16="http://schemas.microsoft.com/office/drawing/2014/main" id="{7B24C454-3F03-CA7F-0348-E88EB4C18721}"/>
                    </a:ext>
                  </a:extLst>
                </p14:cNvPr>
                <p14:cNvContentPartPr/>
                <p14:nvPr/>
              </p14:nvContentPartPr>
              <p14:xfrm>
                <a:off x="1685389" y="3348734"/>
                <a:ext cx="46440" cy="16560"/>
              </p14:xfrm>
            </p:contentPart>
          </mc:Choice>
          <mc:Fallback>
            <p:pic>
              <p:nvPicPr>
                <p:cNvPr id="157" name="Input penna 156">
                  <a:extLst>
                    <a:ext uri="{FF2B5EF4-FFF2-40B4-BE49-F238E27FC236}">
                      <a16:creationId xmlns:a16="http://schemas.microsoft.com/office/drawing/2014/main" id="{7B24C454-3F03-CA7F-0348-E88EB4C1872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1677829" y="3341174"/>
                  <a:ext cx="61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58" name="Input penna 157">
                  <a:extLst>
                    <a:ext uri="{FF2B5EF4-FFF2-40B4-BE49-F238E27FC236}">
                      <a16:creationId xmlns:a16="http://schemas.microsoft.com/office/drawing/2014/main" id="{A8549DE7-15D4-BA36-2770-DAAA92A391C1}"/>
                    </a:ext>
                  </a:extLst>
                </p14:cNvPr>
                <p14:cNvContentPartPr/>
                <p14:nvPr/>
              </p14:nvContentPartPr>
              <p14:xfrm>
                <a:off x="1724989" y="3251894"/>
                <a:ext cx="30960" cy="197640"/>
              </p14:xfrm>
            </p:contentPart>
          </mc:Choice>
          <mc:Fallback>
            <p:pic>
              <p:nvPicPr>
                <p:cNvPr id="158" name="Input penna 157">
                  <a:extLst>
                    <a:ext uri="{FF2B5EF4-FFF2-40B4-BE49-F238E27FC236}">
                      <a16:creationId xmlns:a16="http://schemas.microsoft.com/office/drawing/2014/main" id="{A8549DE7-15D4-BA36-2770-DAAA92A391C1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1717429" y="3244694"/>
                  <a:ext cx="4572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91">
            <p14:nvContentPartPr>
              <p14:cNvPr id="164" name="Input penna 163">
                <a:extLst>
                  <a:ext uri="{FF2B5EF4-FFF2-40B4-BE49-F238E27FC236}">
                    <a16:creationId xmlns:a16="http://schemas.microsoft.com/office/drawing/2014/main" id="{BA46EAAD-16AB-8C86-BBC0-9F0507C2482F}"/>
                  </a:ext>
                </a:extLst>
              </p14:cNvPr>
              <p14:cNvContentPartPr/>
              <p14:nvPr/>
            </p14:nvContentPartPr>
            <p14:xfrm>
              <a:off x="3251749" y="3215534"/>
              <a:ext cx="72720" cy="147960"/>
            </p14:xfrm>
          </p:contentPart>
        </mc:Choice>
        <mc:Fallback>
          <p:pic>
            <p:nvPicPr>
              <p:cNvPr id="164" name="Input penna 163">
                <a:extLst>
                  <a:ext uri="{FF2B5EF4-FFF2-40B4-BE49-F238E27FC236}">
                    <a16:creationId xmlns:a16="http://schemas.microsoft.com/office/drawing/2014/main" id="{BA46EAAD-16AB-8C86-BBC0-9F0507C2482F}"/>
                  </a:ext>
                </a:extLst>
              </p:cNvPr>
              <p:cNvPicPr/>
              <p:nvPr/>
            </p:nvPicPr>
            <p:blipFill>
              <a:blip r:embed="rId192"/>
              <a:stretch>
                <a:fillRect/>
              </a:stretch>
            </p:blipFill>
            <p:spPr>
              <a:xfrm>
                <a:off x="3244189" y="3207974"/>
                <a:ext cx="8784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3">
            <p14:nvContentPartPr>
              <p14:cNvPr id="165" name="Input penna 164">
                <a:extLst>
                  <a:ext uri="{FF2B5EF4-FFF2-40B4-BE49-F238E27FC236}">
                    <a16:creationId xmlns:a16="http://schemas.microsoft.com/office/drawing/2014/main" id="{6A311DE3-5116-CE56-4FE6-E328A17D531E}"/>
                  </a:ext>
                </a:extLst>
              </p14:cNvPr>
              <p14:cNvContentPartPr/>
              <p14:nvPr/>
            </p14:nvContentPartPr>
            <p14:xfrm>
              <a:off x="3314389" y="3524054"/>
              <a:ext cx="10080" cy="18360"/>
            </p14:xfrm>
          </p:contentPart>
        </mc:Choice>
        <mc:Fallback>
          <p:pic>
            <p:nvPicPr>
              <p:cNvPr id="165" name="Input penna 164">
                <a:extLst>
                  <a:ext uri="{FF2B5EF4-FFF2-40B4-BE49-F238E27FC236}">
                    <a16:creationId xmlns:a16="http://schemas.microsoft.com/office/drawing/2014/main" id="{6A311DE3-5116-CE56-4FE6-E328A17D531E}"/>
                  </a:ext>
                </a:extLst>
              </p:cNvPr>
              <p:cNvPicPr/>
              <p:nvPr/>
            </p:nvPicPr>
            <p:blipFill>
              <a:blip r:embed="rId194"/>
              <a:stretch>
                <a:fillRect/>
              </a:stretch>
            </p:blipFill>
            <p:spPr>
              <a:xfrm>
                <a:off x="3306829" y="3516494"/>
                <a:ext cx="25200" cy="33480"/>
              </a:xfrm>
              <a:prstGeom prst="rect">
                <a:avLst/>
              </a:prstGeom>
            </p:spPr>
          </p:pic>
        </mc:Fallback>
      </mc:AlternateContent>
      <p:grpSp>
        <p:nvGrpSpPr>
          <p:cNvPr id="198" name="Gruppo 197">
            <a:extLst>
              <a:ext uri="{FF2B5EF4-FFF2-40B4-BE49-F238E27FC236}">
                <a16:creationId xmlns:a16="http://schemas.microsoft.com/office/drawing/2014/main" id="{58AD4D07-3293-C899-F3B6-71F65EB70A11}"/>
              </a:ext>
            </a:extLst>
          </p:cNvPr>
          <p:cNvGrpSpPr/>
          <p:nvPr/>
        </p:nvGrpSpPr>
        <p:grpSpPr>
          <a:xfrm>
            <a:off x="1104709" y="3901970"/>
            <a:ext cx="922320" cy="482040"/>
            <a:chOff x="1104709" y="3901970"/>
            <a:chExt cx="922320" cy="482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66" name="Input penna 165">
                  <a:extLst>
                    <a:ext uri="{FF2B5EF4-FFF2-40B4-BE49-F238E27FC236}">
                      <a16:creationId xmlns:a16="http://schemas.microsoft.com/office/drawing/2014/main" id="{99D39CDB-20B4-DD6E-3D26-CD27BD0EE666}"/>
                    </a:ext>
                  </a:extLst>
                </p14:cNvPr>
                <p14:cNvContentPartPr/>
                <p14:nvPr/>
              </p14:nvContentPartPr>
              <p14:xfrm>
                <a:off x="1131709" y="3909170"/>
                <a:ext cx="10080" cy="198000"/>
              </p14:xfrm>
            </p:contentPart>
          </mc:Choice>
          <mc:Fallback>
            <p:pic>
              <p:nvPicPr>
                <p:cNvPr id="166" name="Input penna 165">
                  <a:extLst>
                    <a:ext uri="{FF2B5EF4-FFF2-40B4-BE49-F238E27FC236}">
                      <a16:creationId xmlns:a16="http://schemas.microsoft.com/office/drawing/2014/main" id="{99D39CDB-20B4-DD6E-3D26-CD27BD0EE666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1124149" y="3901610"/>
                  <a:ext cx="2520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67" name="Input penna 166">
                  <a:extLst>
                    <a:ext uri="{FF2B5EF4-FFF2-40B4-BE49-F238E27FC236}">
                      <a16:creationId xmlns:a16="http://schemas.microsoft.com/office/drawing/2014/main" id="{FA204495-A28D-A2AC-82AB-55DCE3780820}"/>
                    </a:ext>
                  </a:extLst>
                </p14:cNvPr>
                <p14:cNvContentPartPr/>
                <p14:nvPr/>
              </p14:nvContentPartPr>
              <p14:xfrm>
                <a:off x="1104709" y="3935450"/>
                <a:ext cx="135720" cy="250560"/>
              </p14:xfrm>
            </p:contentPart>
          </mc:Choice>
          <mc:Fallback>
            <p:pic>
              <p:nvPicPr>
                <p:cNvPr id="167" name="Input penna 166">
                  <a:extLst>
                    <a:ext uri="{FF2B5EF4-FFF2-40B4-BE49-F238E27FC236}">
                      <a16:creationId xmlns:a16="http://schemas.microsoft.com/office/drawing/2014/main" id="{FA204495-A28D-A2AC-82AB-55DCE378082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1097149" y="3927890"/>
                  <a:ext cx="15084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68" name="Input penna 167">
                  <a:extLst>
                    <a:ext uri="{FF2B5EF4-FFF2-40B4-BE49-F238E27FC236}">
                      <a16:creationId xmlns:a16="http://schemas.microsoft.com/office/drawing/2014/main" id="{33BDC6AB-E040-5C43-49A2-0F05B0073AC1}"/>
                    </a:ext>
                  </a:extLst>
                </p14:cNvPr>
                <p14:cNvContentPartPr/>
                <p14:nvPr/>
              </p14:nvContentPartPr>
              <p14:xfrm>
                <a:off x="1298749" y="3957410"/>
                <a:ext cx="6120" cy="115200"/>
              </p14:xfrm>
            </p:contentPart>
          </mc:Choice>
          <mc:Fallback>
            <p:pic>
              <p:nvPicPr>
                <p:cNvPr id="168" name="Input penna 167">
                  <a:extLst>
                    <a:ext uri="{FF2B5EF4-FFF2-40B4-BE49-F238E27FC236}">
                      <a16:creationId xmlns:a16="http://schemas.microsoft.com/office/drawing/2014/main" id="{33BDC6AB-E040-5C43-49A2-0F05B0073AC1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1291189" y="3950210"/>
                  <a:ext cx="2124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69" name="Input penna 168">
                  <a:extLst>
                    <a:ext uri="{FF2B5EF4-FFF2-40B4-BE49-F238E27FC236}">
                      <a16:creationId xmlns:a16="http://schemas.microsoft.com/office/drawing/2014/main" id="{FA8088E7-4791-A8BA-8527-0761F33123B0}"/>
                    </a:ext>
                  </a:extLst>
                </p14:cNvPr>
                <p14:cNvContentPartPr/>
                <p14:nvPr/>
              </p14:nvContentPartPr>
              <p14:xfrm>
                <a:off x="1302349" y="4049570"/>
                <a:ext cx="45720" cy="8280"/>
              </p14:xfrm>
            </p:contentPart>
          </mc:Choice>
          <mc:Fallback>
            <p:pic>
              <p:nvPicPr>
                <p:cNvPr id="169" name="Input penna 168">
                  <a:extLst>
                    <a:ext uri="{FF2B5EF4-FFF2-40B4-BE49-F238E27FC236}">
                      <a16:creationId xmlns:a16="http://schemas.microsoft.com/office/drawing/2014/main" id="{FA8088E7-4791-A8BA-8527-0761F33123B0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1294789" y="4042010"/>
                  <a:ext cx="60840" cy="2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70" name="Input penna 169">
                  <a:extLst>
                    <a:ext uri="{FF2B5EF4-FFF2-40B4-BE49-F238E27FC236}">
                      <a16:creationId xmlns:a16="http://schemas.microsoft.com/office/drawing/2014/main" id="{B0BA50AB-346F-E6C9-E30E-C22E0006D114}"/>
                    </a:ext>
                  </a:extLst>
                </p14:cNvPr>
                <p14:cNvContentPartPr/>
                <p14:nvPr/>
              </p14:nvContentPartPr>
              <p14:xfrm>
                <a:off x="1169509" y="4198250"/>
                <a:ext cx="111600" cy="185760"/>
              </p14:xfrm>
            </p:contentPart>
          </mc:Choice>
          <mc:Fallback>
            <p:pic>
              <p:nvPicPr>
                <p:cNvPr id="170" name="Input penna 169">
                  <a:extLst>
                    <a:ext uri="{FF2B5EF4-FFF2-40B4-BE49-F238E27FC236}">
                      <a16:creationId xmlns:a16="http://schemas.microsoft.com/office/drawing/2014/main" id="{B0BA50AB-346F-E6C9-E30E-C22E0006D11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1161949" y="4190690"/>
                  <a:ext cx="1267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71" name="Input penna 170">
                  <a:extLst>
                    <a:ext uri="{FF2B5EF4-FFF2-40B4-BE49-F238E27FC236}">
                      <a16:creationId xmlns:a16="http://schemas.microsoft.com/office/drawing/2014/main" id="{A5C7D5F1-64EF-DFA5-4C4A-18FA9C2A9135}"/>
                    </a:ext>
                  </a:extLst>
                </p14:cNvPr>
                <p14:cNvContentPartPr/>
                <p14:nvPr/>
              </p14:nvContentPartPr>
              <p14:xfrm>
                <a:off x="1182829" y="4219130"/>
                <a:ext cx="142920" cy="110160"/>
              </p14:xfrm>
            </p:contentPart>
          </mc:Choice>
          <mc:Fallback>
            <p:pic>
              <p:nvPicPr>
                <p:cNvPr id="171" name="Input penna 170">
                  <a:extLst>
                    <a:ext uri="{FF2B5EF4-FFF2-40B4-BE49-F238E27FC236}">
                      <a16:creationId xmlns:a16="http://schemas.microsoft.com/office/drawing/2014/main" id="{A5C7D5F1-64EF-DFA5-4C4A-18FA9C2A913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1175269" y="4211570"/>
                  <a:ext cx="15768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72" name="Input penna 171">
                  <a:extLst>
                    <a:ext uri="{FF2B5EF4-FFF2-40B4-BE49-F238E27FC236}">
                      <a16:creationId xmlns:a16="http://schemas.microsoft.com/office/drawing/2014/main" id="{4F6CD9D1-9416-5CE6-6E32-DE8ABAB165BF}"/>
                    </a:ext>
                  </a:extLst>
                </p14:cNvPr>
                <p14:cNvContentPartPr/>
                <p14:nvPr/>
              </p14:nvContentPartPr>
              <p14:xfrm>
                <a:off x="1402069" y="3961010"/>
                <a:ext cx="81360" cy="170640"/>
              </p14:xfrm>
            </p:contentPart>
          </mc:Choice>
          <mc:Fallback>
            <p:pic>
              <p:nvPicPr>
                <p:cNvPr id="172" name="Input penna 171">
                  <a:extLst>
                    <a:ext uri="{FF2B5EF4-FFF2-40B4-BE49-F238E27FC236}">
                      <a16:creationId xmlns:a16="http://schemas.microsoft.com/office/drawing/2014/main" id="{4F6CD9D1-9416-5CE6-6E32-DE8ABAB165B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1394509" y="3953450"/>
                  <a:ext cx="964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9">
              <p14:nvContentPartPr>
                <p14:cNvPr id="173" name="Input penna 172">
                  <a:extLst>
                    <a:ext uri="{FF2B5EF4-FFF2-40B4-BE49-F238E27FC236}">
                      <a16:creationId xmlns:a16="http://schemas.microsoft.com/office/drawing/2014/main" id="{3D4513BA-B0EA-3C4A-5812-11523375C6EE}"/>
                    </a:ext>
                  </a:extLst>
                </p14:cNvPr>
                <p14:cNvContentPartPr/>
                <p14:nvPr/>
              </p14:nvContentPartPr>
              <p14:xfrm>
                <a:off x="1422949" y="4099970"/>
                <a:ext cx="97920" cy="33840"/>
              </p14:xfrm>
            </p:contentPart>
          </mc:Choice>
          <mc:Fallback>
            <p:pic>
              <p:nvPicPr>
                <p:cNvPr id="173" name="Input penna 172">
                  <a:extLst>
                    <a:ext uri="{FF2B5EF4-FFF2-40B4-BE49-F238E27FC236}">
                      <a16:creationId xmlns:a16="http://schemas.microsoft.com/office/drawing/2014/main" id="{3D4513BA-B0EA-3C4A-5812-11523375C6EE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1415389" y="4092410"/>
                  <a:ext cx="11304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1">
              <p14:nvContentPartPr>
                <p14:cNvPr id="174" name="Input penna 173">
                  <a:extLst>
                    <a:ext uri="{FF2B5EF4-FFF2-40B4-BE49-F238E27FC236}">
                      <a16:creationId xmlns:a16="http://schemas.microsoft.com/office/drawing/2014/main" id="{F64B0FC4-7112-EFE6-26DF-1B6931E4E47E}"/>
                    </a:ext>
                  </a:extLst>
                </p14:cNvPr>
                <p14:cNvContentPartPr/>
                <p14:nvPr/>
              </p14:nvContentPartPr>
              <p14:xfrm>
                <a:off x="1492789" y="4133810"/>
                <a:ext cx="9720" cy="48600"/>
              </p14:xfrm>
            </p:contentPart>
          </mc:Choice>
          <mc:Fallback>
            <p:pic>
              <p:nvPicPr>
                <p:cNvPr id="174" name="Input penna 173">
                  <a:extLst>
                    <a:ext uri="{FF2B5EF4-FFF2-40B4-BE49-F238E27FC236}">
                      <a16:creationId xmlns:a16="http://schemas.microsoft.com/office/drawing/2014/main" id="{F64B0FC4-7112-EFE6-26DF-1B6931E4E47E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1485229" y="4126250"/>
                  <a:ext cx="244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3">
              <p14:nvContentPartPr>
                <p14:cNvPr id="175" name="Input penna 174">
                  <a:extLst>
                    <a:ext uri="{FF2B5EF4-FFF2-40B4-BE49-F238E27FC236}">
                      <a16:creationId xmlns:a16="http://schemas.microsoft.com/office/drawing/2014/main" id="{4409C4F5-7B9F-2A4E-8B91-516705BA52D8}"/>
                    </a:ext>
                  </a:extLst>
                </p14:cNvPr>
                <p14:cNvContentPartPr/>
                <p14:nvPr/>
              </p14:nvContentPartPr>
              <p14:xfrm>
                <a:off x="1405669" y="4179170"/>
                <a:ext cx="154080" cy="66240"/>
              </p14:xfrm>
            </p:contentPart>
          </mc:Choice>
          <mc:Fallback>
            <p:pic>
              <p:nvPicPr>
                <p:cNvPr id="175" name="Input penna 174">
                  <a:extLst>
                    <a:ext uri="{FF2B5EF4-FFF2-40B4-BE49-F238E27FC236}">
                      <a16:creationId xmlns:a16="http://schemas.microsoft.com/office/drawing/2014/main" id="{4409C4F5-7B9F-2A4E-8B91-516705BA52D8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1398109" y="4171610"/>
                  <a:ext cx="169200" cy="8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5">
              <p14:nvContentPartPr>
                <p14:cNvPr id="176" name="Input penna 175">
                  <a:extLst>
                    <a:ext uri="{FF2B5EF4-FFF2-40B4-BE49-F238E27FC236}">
                      <a16:creationId xmlns:a16="http://schemas.microsoft.com/office/drawing/2014/main" id="{3DAACE3C-FC6F-E32A-A0A4-8CD954BC50A8}"/>
                    </a:ext>
                  </a:extLst>
                </p14:cNvPr>
                <p14:cNvContentPartPr/>
                <p14:nvPr/>
              </p14:nvContentPartPr>
              <p14:xfrm>
                <a:off x="1629949" y="3958130"/>
                <a:ext cx="71640" cy="163440"/>
              </p14:xfrm>
            </p:contentPart>
          </mc:Choice>
          <mc:Fallback>
            <p:pic>
              <p:nvPicPr>
                <p:cNvPr id="176" name="Input penna 175">
                  <a:extLst>
                    <a:ext uri="{FF2B5EF4-FFF2-40B4-BE49-F238E27FC236}">
                      <a16:creationId xmlns:a16="http://schemas.microsoft.com/office/drawing/2014/main" id="{3DAACE3C-FC6F-E32A-A0A4-8CD954BC50A8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1622389" y="3950570"/>
                  <a:ext cx="8676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7">
              <p14:nvContentPartPr>
                <p14:cNvPr id="177" name="Input penna 176">
                  <a:extLst>
                    <a:ext uri="{FF2B5EF4-FFF2-40B4-BE49-F238E27FC236}">
                      <a16:creationId xmlns:a16="http://schemas.microsoft.com/office/drawing/2014/main" id="{0B182DD0-54DB-37D0-5B68-8E67B05B8DBE}"/>
                    </a:ext>
                  </a:extLst>
                </p14:cNvPr>
                <p14:cNvContentPartPr/>
                <p14:nvPr/>
              </p14:nvContentPartPr>
              <p14:xfrm>
                <a:off x="1671349" y="4076570"/>
                <a:ext cx="87120" cy="59040"/>
              </p14:xfrm>
            </p:contentPart>
          </mc:Choice>
          <mc:Fallback>
            <p:pic>
              <p:nvPicPr>
                <p:cNvPr id="177" name="Input penna 176">
                  <a:extLst>
                    <a:ext uri="{FF2B5EF4-FFF2-40B4-BE49-F238E27FC236}">
                      <a16:creationId xmlns:a16="http://schemas.microsoft.com/office/drawing/2014/main" id="{0B182DD0-54DB-37D0-5B68-8E67B05B8DBE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1663789" y="4069010"/>
                  <a:ext cx="1022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9">
              <p14:nvContentPartPr>
                <p14:cNvPr id="178" name="Input penna 177">
                  <a:extLst>
                    <a:ext uri="{FF2B5EF4-FFF2-40B4-BE49-F238E27FC236}">
                      <a16:creationId xmlns:a16="http://schemas.microsoft.com/office/drawing/2014/main" id="{CE173053-2EE3-79AC-D4F3-1AE40E4F3267}"/>
                    </a:ext>
                  </a:extLst>
                </p14:cNvPr>
                <p14:cNvContentPartPr/>
                <p14:nvPr/>
              </p14:nvContentPartPr>
              <p14:xfrm>
                <a:off x="1801669" y="3991610"/>
                <a:ext cx="15120" cy="187200"/>
              </p14:xfrm>
            </p:contentPart>
          </mc:Choice>
          <mc:Fallback>
            <p:pic>
              <p:nvPicPr>
                <p:cNvPr id="178" name="Input penna 177">
                  <a:extLst>
                    <a:ext uri="{FF2B5EF4-FFF2-40B4-BE49-F238E27FC236}">
                      <a16:creationId xmlns:a16="http://schemas.microsoft.com/office/drawing/2014/main" id="{CE173053-2EE3-79AC-D4F3-1AE40E4F3267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1794109" y="3984050"/>
                  <a:ext cx="302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1">
              <p14:nvContentPartPr>
                <p14:cNvPr id="179" name="Input penna 178">
                  <a:extLst>
                    <a:ext uri="{FF2B5EF4-FFF2-40B4-BE49-F238E27FC236}">
                      <a16:creationId xmlns:a16="http://schemas.microsoft.com/office/drawing/2014/main" id="{B69641ED-83FB-80FE-AB53-20EA98E7A26A}"/>
                    </a:ext>
                  </a:extLst>
                </p14:cNvPr>
                <p14:cNvContentPartPr/>
                <p14:nvPr/>
              </p14:nvContentPartPr>
              <p14:xfrm>
                <a:off x="1807069" y="4107530"/>
                <a:ext cx="128520" cy="25560"/>
              </p14:xfrm>
            </p:contentPart>
          </mc:Choice>
          <mc:Fallback>
            <p:pic>
              <p:nvPicPr>
                <p:cNvPr id="179" name="Input penna 178">
                  <a:extLst>
                    <a:ext uri="{FF2B5EF4-FFF2-40B4-BE49-F238E27FC236}">
                      <a16:creationId xmlns:a16="http://schemas.microsoft.com/office/drawing/2014/main" id="{B69641ED-83FB-80FE-AB53-20EA98E7A26A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1799509" y="4099970"/>
                  <a:ext cx="14364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3">
              <p14:nvContentPartPr>
                <p14:cNvPr id="180" name="Input penna 179">
                  <a:extLst>
                    <a:ext uri="{FF2B5EF4-FFF2-40B4-BE49-F238E27FC236}">
                      <a16:creationId xmlns:a16="http://schemas.microsoft.com/office/drawing/2014/main" id="{3C0FA193-9FA4-BCB5-5E3E-E4735136063C}"/>
                    </a:ext>
                  </a:extLst>
                </p14:cNvPr>
                <p14:cNvContentPartPr/>
                <p14:nvPr/>
              </p14:nvContentPartPr>
              <p14:xfrm>
                <a:off x="2007229" y="3901970"/>
                <a:ext cx="19800" cy="190800"/>
              </p14:xfrm>
            </p:contentPart>
          </mc:Choice>
          <mc:Fallback>
            <p:pic>
              <p:nvPicPr>
                <p:cNvPr id="180" name="Input penna 179">
                  <a:extLst>
                    <a:ext uri="{FF2B5EF4-FFF2-40B4-BE49-F238E27FC236}">
                      <a16:creationId xmlns:a16="http://schemas.microsoft.com/office/drawing/2014/main" id="{3C0FA193-9FA4-BCB5-5E3E-E4735136063C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1999669" y="3894410"/>
                  <a:ext cx="3492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5">
              <p14:nvContentPartPr>
                <p14:cNvPr id="181" name="Input penna 180">
                  <a:extLst>
                    <a:ext uri="{FF2B5EF4-FFF2-40B4-BE49-F238E27FC236}">
                      <a16:creationId xmlns:a16="http://schemas.microsoft.com/office/drawing/2014/main" id="{346B23BA-6A75-3234-7CA0-EAA90B2896A0}"/>
                    </a:ext>
                  </a:extLst>
                </p14:cNvPr>
                <p14:cNvContentPartPr/>
                <p14:nvPr/>
              </p14:nvContentPartPr>
              <p14:xfrm>
                <a:off x="2002189" y="4210490"/>
                <a:ext cx="5400" cy="15840"/>
              </p14:xfrm>
            </p:contentPart>
          </mc:Choice>
          <mc:Fallback>
            <p:pic>
              <p:nvPicPr>
                <p:cNvPr id="181" name="Input penna 180">
                  <a:extLst>
                    <a:ext uri="{FF2B5EF4-FFF2-40B4-BE49-F238E27FC236}">
                      <a16:creationId xmlns:a16="http://schemas.microsoft.com/office/drawing/2014/main" id="{346B23BA-6A75-3234-7CA0-EAA90B2896A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1994629" y="4202930"/>
                  <a:ext cx="20520" cy="3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6" name="Gruppo 195">
            <a:extLst>
              <a:ext uri="{FF2B5EF4-FFF2-40B4-BE49-F238E27FC236}">
                <a16:creationId xmlns:a16="http://schemas.microsoft.com/office/drawing/2014/main" id="{A534CD16-4759-8572-3E22-D61EBE1AF506}"/>
              </a:ext>
            </a:extLst>
          </p:cNvPr>
          <p:cNvGrpSpPr/>
          <p:nvPr/>
        </p:nvGrpSpPr>
        <p:grpSpPr>
          <a:xfrm>
            <a:off x="1028389" y="4655791"/>
            <a:ext cx="738000" cy="370800"/>
            <a:chOff x="1028389" y="4655791"/>
            <a:chExt cx="738000" cy="37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7">
              <p14:nvContentPartPr>
                <p14:cNvPr id="182" name="Input penna 181">
                  <a:extLst>
                    <a:ext uri="{FF2B5EF4-FFF2-40B4-BE49-F238E27FC236}">
                      <a16:creationId xmlns:a16="http://schemas.microsoft.com/office/drawing/2014/main" id="{B9B0475C-D0D2-0477-7105-E2F10A3F0B53}"/>
                    </a:ext>
                  </a:extLst>
                </p14:cNvPr>
                <p14:cNvContentPartPr/>
                <p14:nvPr/>
              </p14:nvContentPartPr>
              <p14:xfrm>
                <a:off x="1028389" y="4670191"/>
                <a:ext cx="207720" cy="47520"/>
              </p14:xfrm>
            </p:contentPart>
          </mc:Choice>
          <mc:Fallback>
            <p:pic>
              <p:nvPicPr>
                <p:cNvPr id="182" name="Input penna 181">
                  <a:extLst>
                    <a:ext uri="{FF2B5EF4-FFF2-40B4-BE49-F238E27FC236}">
                      <a16:creationId xmlns:a16="http://schemas.microsoft.com/office/drawing/2014/main" id="{B9B0475C-D0D2-0477-7105-E2F10A3F0B53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1020829" y="4662631"/>
                  <a:ext cx="222840" cy="6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9">
              <p14:nvContentPartPr>
                <p14:cNvPr id="183" name="Input penna 182">
                  <a:extLst>
                    <a:ext uri="{FF2B5EF4-FFF2-40B4-BE49-F238E27FC236}">
                      <a16:creationId xmlns:a16="http://schemas.microsoft.com/office/drawing/2014/main" id="{DC479D08-405F-5B0A-252D-C24F2D2B348A}"/>
                    </a:ext>
                  </a:extLst>
                </p14:cNvPr>
                <p14:cNvContentPartPr/>
                <p14:nvPr/>
              </p14:nvContentPartPr>
              <p14:xfrm>
                <a:off x="1067989" y="4713751"/>
                <a:ext cx="87480" cy="132480"/>
              </p14:xfrm>
            </p:contentPart>
          </mc:Choice>
          <mc:Fallback>
            <p:pic>
              <p:nvPicPr>
                <p:cNvPr id="183" name="Input penna 182">
                  <a:extLst>
                    <a:ext uri="{FF2B5EF4-FFF2-40B4-BE49-F238E27FC236}">
                      <a16:creationId xmlns:a16="http://schemas.microsoft.com/office/drawing/2014/main" id="{DC479D08-405F-5B0A-252D-C24F2D2B348A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1060429" y="4706191"/>
                  <a:ext cx="1026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1">
              <p14:nvContentPartPr>
                <p14:cNvPr id="184" name="Input penna 183">
                  <a:extLst>
                    <a:ext uri="{FF2B5EF4-FFF2-40B4-BE49-F238E27FC236}">
                      <a16:creationId xmlns:a16="http://schemas.microsoft.com/office/drawing/2014/main" id="{1226B4F1-BBC5-331E-5FE3-9572C20AE2CC}"/>
                    </a:ext>
                  </a:extLst>
                </p14:cNvPr>
                <p14:cNvContentPartPr/>
                <p14:nvPr/>
              </p14:nvContentPartPr>
              <p14:xfrm>
                <a:off x="1128109" y="4715191"/>
                <a:ext cx="90360" cy="87480"/>
              </p14:xfrm>
            </p:contentPart>
          </mc:Choice>
          <mc:Fallback>
            <p:pic>
              <p:nvPicPr>
                <p:cNvPr id="184" name="Input penna 183">
                  <a:extLst>
                    <a:ext uri="{FF2B5EF4-FFF2-40B4-BE49-F238E27FC236}">
                      <a16:creationId xmlns:a16="http://schemas.microsoft.com/office/drawing/2014/main" id="{1226B4F1-BBC5-331E-5FE3-9572C20AE2C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1120549" y="4707631"/>
                  <a:ext cx="1054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85" name="Input penna 184">
                  <a:extLst>
                    <a:ext uri="{FF2B5EF4-FFF2-40B4-BE49-F238E27FC236}">
                      <a16:creationId xmlns:a16="http://schemas.microsoft.com/office/drawing/2014/main" id="{DFAC0572-FF6D-A92A-E0EF-CA9EB283E3E0}"/>
                    </a:ext>
                  </a:extLst>
                </p14:cNvPr>
                <p14:cNvContentPartPr/>
                <p14:nvPr/>
              </p14:nvContentPartPr>
              <p14:xfrm>
                <a:off x="1249429" y="4751551"/>
                <a:ext cx="64800" cy="12600"/>
              </p14:xfrm>
            </p:contentPart>
          </mc:Choice>
          <mc:Fallback>
            <p:pic>
              <p:nvPicPr>
                <p:cNvPr id="185" name="Input penna 184">
                  <a:extLst>
                    <a:ext uri="{FF2B5EF4-FFF2-40B4-BE49-F238E27FC236}">
                      <a16:creationId xmlns:a16="http://schemas.microsoft.com/office/drawing/2014/main" id="{DFAC0572-FF6D-A92A-E0EF-CA9EB283E3E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241869" y="4743991"/>
                  <a:ext cx="79560" cy="2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86" name="Input penna 185">
                  <a:extLst>
                    <a:ext uri="{FF2B5EF4-FFF2-40B4-BE49-F238E27FC236}">
                      <a16:creationId xmlns:a16="http://schemas.microsoft.com/office/drawing/2014/main" id="{76B5D9FF-6B5F-10C1-36EE-72EA079F9182}"/>
                    </a:ext>
                  </a:extLst>
                </p14:cNvPr>
                <p14:cNvContentPartPr/>
                <p14:nvPr/>
              </p14:nvContentPartPr>
              <p14:xfrm>
                <a:off x="1340509" y="4655791"/>
                <a:ext cx="18000" cy="173160"/>
              </p14:xfrm>
            </p:contentPart>
          </mc:Choice>
          <mc:Fallback>
            <p:pic>
              <p:nvPicPr>
                <p:cNvPr id="186" name="Input penna 185">
                  <a:extLst>
                    <a:ext uri="{FF2B5EF4-FFF2-40B4-BE49-F238E27FC236}">
                      <a16:creationId xmlns:a16="http://schemas.microsoft.com/office/drawing/2014/main" id="{76B5D9FF-6B5F-10C1-36EE-72EA079F9182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333309" y="4648231"/>
                  <a:ext cx="3312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87" name="Input penna 186">
                  <a:extLst>
                    <a:ext uri="{FF2B5EF4-FFF2-40B4-BE49-F238E27FC236}">
                      <a16:creationId xmlns:a16="http://schemas.microsoft.com/office/drawing/2014/main" id="{3295FFD7-E3CD-9A4D-46C3-43BE429B3063}"/>
                    </a:ext>
                  </a:extLst>
                </p14:cNvPr>
                <p14:cNvContentPartPr/>
                <p14:nvPr/>
              </p14:nvContentPartPr>
              <p14:xfrm>
                <a:off x="1238989" y="4840111"/>
                <a:ext cx="144000" cy="136800"/>
              </p14:xfrm>
            </p:contentPart>
          </mc:Choice>
          <mc:Fallback>
            <p:pic>
              <p:nvPicPr>
                <p:cNvPr id="187" name="Input penna 186">
                  <a:extLst>
                    <a:ext uri="{FF2B5EF4-FFF2-40B4-BE49-F238E27FC236}">
                      <a16:creationId xmlns:a16="http://schemas.microsoft.com/office/drawing/2014/main" id="{3295FFD7-E3CD-9A4D-46C3-43BE429B306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231429" y="4832551"/>
                  <a:ext cx="1591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88" name="Input penna 187">
                  <a:extLst>
                    <a:ext uri="{FF2B5EF4-FFF2-40B4-BE49-F238E27FC236}">
                      <a16:creationId xmlns:a16="http://schemas.microsoft.com/office/drawing/2014/main" id="{BB36F827-2EF2-80CB-695E-0E5D53472576}"/>
                    </a:ext>
                  </a:extLst>
                </p14:cNvPr>
                <p14:cNvContentPartPr/>
                <p14:nvPr/>
              </p14:nvContentPartPr>
              <p14:xfrm>
                <a:off x="1474069" y="4690351"/>
                <a:ext cx="3960" cy="119880"/>
              </p14:xfrm>
            </p:contentPart>
          </mc:Choice>
          <mc:Fallback>
            <p:pic>
              <p:nvPicPr>
                <p:cNvPr id="188" name="Input penna 187">
                  <a:extLst>
                    <a:ext uri="{FF2B5EF4-FFF2-40B4-BE49-F238E27FC236}">
                      <a16:creationId xmlns:a16="http://schemas.microsoft.com/office/drawing/2014/main" id="{BB36F827-2EF2-80CB-695E-0E5D53472576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466509" y="4683151"/>
                  <a:ext cx="1872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89" name="Input penna 188">
                  <a:extLst>
                    <a:ext uri="{FF2B5EF4-FFF2-40B4-BE49-F238E27FC236}">
                      <a16:creationId xmlns:a16="http://schemas.microsoft.com/office/drawing/2014/main" id="{D4D06146-A470-96E7-3546-A1B821347BED}"/>
                    </a:ext>
                  </a:extLst>
                </p14:cNvPr>
                <p14:cNvContentPartPr/>
                <p14:nvPr/>
              </p14:nvContentPartPr>
              <p14:xfrm>
                <a:off x="1469389" y="4696831"/>
                <a:ext cx="93960" cy="147600"/>
              </p14:xfrm>
            </p:contentPart>
          </mc:Choice>
          <mc:Fallback>
            <p:pic>
              <p:nvPicPr>
                <p:cNvPr id="189" name="Input penna 188">
                  <a:extLst>
                    <a:ext uri="{FF2B5EF4-FFF2-40B4-BE49-F238E27FC236}">
                      <a16:creationId xmlns:a16="http://schemas.microsoft.com/office/drawing/2014/main" id="{D4D06146-A470-96E7-3546-A1B821347BED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461829" y="4689271"/>
                  <a:ext cx="109080" cy="16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90" name="Input penna 189">
                  <a:extLst>
                    <a:ext uri="{FF2B5EF4-FFF2-40B4-BE49-F238E27FC236}">
                      <a16:creationId xmlns:a16="http://schemas.microsoft.com/office/drawing/2014/main" id="{E82F1561-8FD8-797C-6496-362B0CAEB9BC}"/>
                    </a:ext>
                  </a:extLst>
                </p14:cNvPr>
                <p14:cNvContentPartPr/>
                <p14:nvPr/>
              </p14:nvContentPartPr>
              <p14:xfrm>
                <a:off x="1642189" y="4680271"/>
                <a:ext cx="16920" cy="113400"/>
              </p14:xfrm>
            </p:contentPart>
          </mc:Choice>
          <mc:Fallback>
            <p:pic>
              <p:nvPicPr>
                <p:cNvPr id="190" name="Input penna 189">
                  <a:extLst>
                    <a:ext uri="{FF2B5EF4-FFF2-40B4-BE49-F238E27FC236}">
                      <a16:creationId xmlns:a16="http://schemas.microsoft.com/office/drawing/2014/main" id="{E82F1561-8FD8-797C-6496-362B0CAEB9BC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1634629" y="4672711"/>
                  <a:ext cx="320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91" name="Input penna 190">
                  <a:extLst>
                    <a:ext uri="{FF2B5EF4-FFF2-40B4-BE49-F238E27FC236}">
                      <a16:creationId xmlns:a16="http://schemas.microsoft.com/office/drawing/2014/main" id="{E766DC9A-C18F-6B41-9BE4-8819103C298C}"/>
                    </a:ext>
                  </a:extLst>
                </p14:cNvPr>
                <p14:cNvContentPartPr/>
                <p14:nvPr/>
              </p14:nvContentPartPr>
              <p14:xfrm>
                <a:off x="1652989" y="4740751"/>
                <a:ext cx="74520" cy="19440"/>
              </p14:xfrm>
            </p:contentPart>
          </mc:Choice>
          <mc:Fallback>
            <p:pic>
              <p:nvPicPr>
                <p:cNvPr id="191" name="Input penna 190">
                  <a:extLst>
                    <a:ext uri="{FF2B5EF4-FFF2-40B4-BE49-F238E27FC236}">
                      <a16:creationId xmlns:a16="http://schemas.microsoft.com/office/drawing/2014/main" id="{E766DC9A-C18F-6B41-9BE4-8819103C298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1645429" y="4733191"/>
                  <a:ext cx="89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92" name="Input penna 191">
                  <a:extLst>
                    <a:ext uri="{FF2B5EF4-FFF2-40B4-BE49-F238E27FC236}">
                      <a16:creationId xmlns:a16="http://schemas.microsoft.com/office/drawing/2014/main" id="{35B53445-5EA7-DE92-31B4-F3314C1FE6AD}"/>
                    </a:ext>
                  </a:extLst>
                </p14:cNvPr>
                <p14:cNvContentPartPr/>
                <p14:nvPr/>
              </p14:nvContentPartPr>
              <p14:xfrm>
                <a:off x="1608709" y="4882231"/>
                <a:ext cx="157680" cy="144360"/>
              </p14:xfrm>
            </p:contentPart>
          </mc:Choice>
          <mc:Fallback>
            <p:pic>
              <p:nvPicPr>
                <p:cNvPr id="192" name="Input penna 191">
                  <a:extLst>
                    <a:ext uri="{FF2B5EF4-FFF2-40B4-BE49-F238E27FC236}">
                      <a16:creationId xmlns:a16="http://schemas.microsoft.com/office/drawing/2014/main" id="{35B53445-5EA7-DE92-31B4-F3314C1FE6A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601149" y="4874671"/>
                  <a:ext cx="172800" cy="159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49">
            <p14:nvContentPartPr>
              <p14:cNvPr id="193" name="Input penna 192">
                <a:extLst>
                  <a:ext uri="{FF2B5EF4-FFF2-40B4-BE49-F238E27FC236}">
                    <a16:creationId xmlns:a16="http://schemas.microsoft.com/office/drawing/2014/main" id="{A5AEC68A-6427-DDCE-0BA4-025C46680AB7}"/>
                  </a:ext>
                </a:extLst>
              </p14:cNvPr>
              <p14:cNvContentPartPr/>
              <p14:nvPr/>
            </p14:nvContentPartPr>
            <p14:xfrm>
              <a:off x="1916149" y="4593871"/>
              <a:ext cx="5040" cy="183240"/>
            </p14:xfrm>
          </p:contentPart>
        </mc:Choice>
        <mc:Fallback>
          <p:pic>
            <p:nvPicPr>
              <p:cNvPr id="193" name="Input penna 192">
                <a:extLst>
                  <a:ext uri="{FF2B5EF4-FFF2-40B4-BE49-F238E27FC236}">
                    <a16:creationId xmlns:a16="http://schemas.microsoft.com/office/drawing/2014/main" id="{A5AEC68A-6427-DDCE-0BA4-025C46680AB7}"/>
                  </a:ext>
                </a:extLst>
              </p:cNvPr>
              <p:cNvPicPr/>
              <p:nvPr/>
            </p:nvPicPr>
            <p:blipFill>
              <a:blip r:embed="rId250"/>
              <a:stretch>
                <a:fillRect/>
              </a:stretch>
            </p:blipFill>
            <p:spPr>
              <a:xfrm>
                <a:off x="1908589" y="4586311"/>
                <a:ext cx="201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1">
            <p14:nvContentPartPr>
              <p14:cNvPr id="194" name="Input penna 193">
                <a:extLst>
                  <a:ext uri="{FF2B5EF4-FFF2-40B4-BE49-F238E27FC236}">
                    <a16:creationId xmlns:a16="http://schemas.microsoft.com/office/drawing/2014/main" id="{AB33C1F1-B779-2816-1817-B718A099B84C}"/>
                  </a:ext>
                </a:extLst>
              </p14:cNvPr>
              <p14:cNvContentPartPr/>
              <p14:nvPr/>
            </p14:nvContentPartPr>
            <p14:xfrm>
              <a:off x="1915429" y="4866751"/>
              <a:ext cx="1440" cy="12240"/>
            </p14:xfrm>
          </p:contentPart>
        </mc:Choice>
        <mc:Fallback>
          <p:pic>
            <p:nvPicPr>
              <p:cNvPr id="194" name="Input penna 193">
                <a:extLst>
                  <a:ext uri="{FF2B5EF4-FFF2-40B4-BE49-F238E27FC236}">
                    <a16:creationId xmlns:a16="http://schemas.microsoft.com/office/drawing/2014/main" id="{AB33C1F1-B779-2816-1817-B718A099B84C}"/>
                  </a:ext>
                </a:extLst>
              </p:cNvPr>
              <p:cNvPicPr/>
              <p:nvPr/>
            </p:nvPicPr>
            <p:blipFill>
              <a:blip r:embed="rId252"/>
              <a:stretch>
                <a:fillRect/>
              </a:stretch>
            </p:blipFill>
            <p:spPr>
              <a:xfrm>
                <a:off x="1907869" y="4859191"/>
                <a:ext cx="16560" cy="27360"/>
              </a:xfrm>
              <a:prstGeom prst="rect">
                <a:avLst/>
              </a:prstGeom>
            </p:spPr>
          </p:pic>
        </mc:Fallback>
      </mc:AlternateContent>
      <p:grpSp>
        <p:nvGrpSpPr>
          <p:cNvPr id="215" name="Gruppo 214">
            <a:extLst>
              <a:ext uri="{FF2B5EF4-FFF2-40B4-BE49-F238E27FC236}">
                <a16:creationId xmlns:a16="http://schemas.microsoft.com/office/drawing/2014/main" id="{9FC39DC3-9D07-F8F6-9E28-8F4E693D41FD}"/>
              </a:ext>
            </a:extLst>
          </p:cNvPr>
          <p:cNvGrpSpPr/>
          <p:nvPr/>
        </p:nvGrpSpPr>
        <p:grpSpPr>
          <a:xfrm>
            <a:off x="946094" y="5199924"/>
            <a:ext cx="861480" cy="323280"/>
            <a:chOff x="946094" y="5199924"/>
            <a:chExt cx="861480" cy="32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99" name="Input penna 198">
                  <a:extLst>
                    <a:ext uri="{FF2B5EF4-FFF2-40B4-BE49-F238E27FC236}">
                      <a16:creationId xmlns:a16="http://schemas.microsoft.com/office/drawing/2014/main" id="{BDC6F64A-149F-9209-054A-5CC0B657E26A}"/>
                    </a:ext>
                  </a:extLst>
                </p14:cNvPr>
                <p14:cNvContentPartPr/>
                <p14:nvPr/>
              </p14:nvContentPartPr>
              <p14:xfrm>
                <a:off x="946094" y="5234844"/>
                <a:ext cx="169920" cy="48600"/>
              </p14:xfrm>
            </p:contentPart>
          </mc:Choice>
          <mc:Fallback>
            <p:pic>
              <p:nvPicPr>
                <p:cNvPr id="199" name="Input penna 198">
                  <a:extLst>
                    <a:ext uri="{FF2B5EF4-FFF2-40B4-BE49-F238E27FC236}">
                      <a16:creationId xmlns:a16="http://schemas.microsoft.com/office/drawing/2014/main" id="{BDC6F64A-149F-9209-054A-5CC0B657E26A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938894" y="5227284"/>
                  <a:ext cx="1846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200" name="Input penna 199">
                  <a:extLst>
                    <a:ext uri="{FF2B5EF4-FFF2-40B4-BE49-F238E27FC236}">
                      <a16:creationId xmlns:a16="http://schemas.microsoft.com/office/drawing/2014/main" id="{A2175295-82E6-367B-53D8-5CDE876B231A}"/>
                    </a:ext>
                  </a:extLst>
                </p14:cNvPr>
                <p14:cNvContentPartPr/>
                <p14:nvPr/>
              </p14:nvContentPartPr>
              <p14:xfrm>
                <a:off x="984614" y="5287764"/>
                <a:ext cx="93960" cy="79920"/>
              </p14:xfrm>
            </p:contentPart>
          </mc:Choice>
          <mc:Fallback>
            <p:pic>
              <p:nvPicPr>
                <p:cNvPr id="200" name="Input penna 199">
                  <a:extLst>
                    <a:ext uri="{FF2B5EF4-FFF2-40B4-BE49-F238E27FC236}">
                      <a16:creationId xmlns:a16="http://schemas.microsoft.com/office/drawing/2014/main" id="{A2175295-82E6-367B-53D8-5CDE876B231A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77054" y="5280564"/>
                  <a:ext cx="10908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201" name="Input penna 200">
                  <a:extLst>
                    <a:ext uri="{FF2B5EF4-FFF2-40B4-BE49-F238E27FC236}">
                      <a16:creationId xmlns:a16="http://schemas.microsoft.com/office/drawing/2014/main" id="{2D104D25-2EE8-A6FF-7E90-E1173F21B148}"/>
                    </a:ext>
                  </a:extLst>
                </p14:cNvPr>
                <p14:cNvContentPartPr/>
                <p14:nvPr/>
              </p14:nvContentPartPr>
              <p14:xfrm>
                <a:off x="1045094" y="5278404"/>
                <a:ext cx="70920" cy="64440"/>
              </p14:xfrm>
            </p:contentPart>
          </mc:Choice>
          <mc:Fallback>
            <p:pic>
              <p:nvPicPr>
                <p:cNvPr id="201" name="Input penna 200">
                  <a:extLst>
                    <a:ext uri="{FF2B5EF4-FFF2-40B4-BE49-F238E27FC236}">
                      <a16:creationId xmlns:a16="http://schemas.microsoft.com/office/drawing/2014/main" id="{2D104D25-2EE8-A6FF-7E90-E1173F21B148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37534" y="5270844"/>
                  <a:ext cx="8604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202" name="Input penna 201">
                  <a:extLst>
                    <a:ext uri="{FF2B5EF4-FFF2-40B4-BE49-F238E27FC236}">
                      <a16:creationId xmlns:a16="http://schemas.microsoft.com/office/drawing/2014/main" id="{9E501313-8694-54B0-541E-DC15B6BD7972}"/>
                    </a:ext>
                  </a:extLst>
                </p14:cNvPr>
                <p14:cNvContentPartPr/>
                <p14:nvPr/>
              </p14:nvContentPartPr>
              <p14:xfrm>
                <a:off x="1225454" y="5211444"/>
                <a:ext cx="15840" cy="106560"/>
              </p14:xfrm>
            </p:contentPart>
          </mc:Choice>
          <mc:Fallback>
            <p:pic>
              <p:nvPicPr>
                <p:cNvPr id="202" name="Input penna 201">
                  <a:extLst>
                    <a:ext uri="{FF2B5EF4-FFF2-40B4-BE49-F238E27FC236}">
                      <a16:creationId xmlns:a16="http://schemas.microsoft.com/office/drawing/2014/main" id="{9E501313-8694-54B0-541E-DC15B6BD7972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217894" y="5203884"/>
                  <a:ext cx="309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203" name="Input penna 202">
                  <a:extLst>
                    <a:ext uri="{FF2B5EF4-FFF2-40B4-BE49-F238E27FC236}">
                      <a16:creationId xmlns:a16="http://schemas.microsoft.com/office/drawing/2014/main" id="{51CA99BA-7002-7941-2CB0-F59564B698AD}"/>
                    </a:ext>
                  </a:extLst>
                </p14:cNvPr>
                <p14:cNvContentPartPr/>
                <p14:nvPr/>
              </p14:nvContentPartPr>
              <p14:xfrm>
                <a:off x="1110614" y="5427084"/>
                <a:ext cx="142920" cy="96120"/>
              </p14:xfrm>
            </p:contentPart>
          </mc:Choice>
          <mc:Fallback>
            <p:pic>
              <p:nvPicPr>
                <p:cNvPr id="203" name="Input penna 202">
                  <a:extLst>
                    <a:ext uri="{FF2B5EF4-FFF2-40B4-BE49-F238E27FC236}">
                      <a16:creationId xmlns:a16="http://schemas.microsoft.com/office/drawing/2014/main" id="{51CA99BA-7002-7941-2CB0-F59564B698AD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103054" y="5419524"/>
                  <a:ext cx="15768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204" name="Input penna 203">
                  <a:extLst>
                    <a:ext uri="{FF2B5EF4-FFF2-40B4-BE49-F238E27FC236}">
                      <a16:creationId xmlns:a16="http://schemas.microsoft.com/office/drawing/2014/main" id="{B53D12D0-7217-93CF-041A-F135C54DB2C8}"/>
                    </a:ext>
                  </a:extLst>
                </p14:cNvPr>
                <p14:cNvContentPartPr/>
                <p14:nvPr/>
              </p14:nvContentPartPr>
              <p14:xfrm>
                <a:off x="1319414" y="5230524"/>
                <a:ext cx="92880" cy="46800"/>
              </p14:xfrm>
            </p:contentPart>
          </mc:Choice>
          <mc:Fallback>
            <p:pic>
              <p:nvPicPr>
                <p:cNvPr id="204" name="Input penna 203">
                  <a:extLst>
                    <a:ext uri="{FF2B5EF4-FFF2-40B4-BE49-F238E27FC236}">
                      <a16:creationId xmlns:a16="http://schemas.microsoft.com/office/drawing/2014/main" id="{B53D12D0-7217-93CF-041A-F135C54DB2C8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311854" y="5222964"/>
                  <a:ext cx="1080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205" name="Input penna 204">
                  <a:extLst>
                    <a:ext uri="{FF2B5EF4-FFF2-40B4-BE49-F238E27FC236}">
                      <a16:creationId xmlns:a16="http://schemas.microsoft.com/office/drawing/2014/main" id="{F17E6C9C-E3EF-602E-05B9-C38EB350FAB9}"/>
                    </a:ext>
                  </a:extLst>
                </p14:cNvPr>
                <p14:cNvContentPartPr/>
                <p14:nvPr/>
              </p14:nvContentPartPr>
              <p14:xfrm>
                <a:off x="1310414" y="5274084"/>
                <a:ext cx="75600" cy="137160"/>
              </p14:xfrm>
            </p:contentPart>
          </mc:Choice>
          <mc:Fallback>
            <p:pic>
              <p:nvPicPr>
                <p:cNvPr id="205" name="Input penna 204">
                  <a:extLst>
                    <a:ext uri="{FF2B5EF4-FFF2-40B4-BE49-F238E27FC236}">
                      <a16:creationId xmlns:a16="http://schemas.microsoft.com/office/drawing/2014/main" id="{F17E6C9C-E3EF-602E-05B9-C38EB350FAB9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302854" y="5266524"/>
                  <a:ext cx="90720" cy="15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206" name="Input penna 205">
                  <a:extLst>
                    <a:ext uri="{FF2B5EF4-FFF2-40B4-BE49-F238E27FC236}">
                      <a16:creationId xmlns:a16="http://schemas.microsoft.com/office/drawing/2014/main" id="{EC240525-7D19-BE2F-0122-2FB97367F9B3}"/>
                    </a:ext>
                  </a:extLst>
                </p14:cNvPr>
                <p14:cNvContentPartPr/>
                <p14:nvPr/>
              </p14:nvContentPartPr>
              <p14:xfrm>
                <a:off x="1357574" y="5314404"/>
                <a:ext cx="66240" cy="66600"/>
              </p14:xfrm>
            </p:contentPart>
          </mc:Choice>
          <mc:Fallback>
            <p:pic>
              <p:nvPicPr>
                <p:cNvPr id="206" name="Input penna 205">
                  <a:extLst>
                    <a:ext uri="{FF2B5EF4-FFF2-40B4-BE49-F238E27FC236}">
                      <a16:creationId xmlns:a16="http://schemas.microsoft.com/office/drawing/2014/main" id="{EC240525-7D19-BE2F-0122-2FB97367F9B3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350014" y="5306844"/>
                  <a:ext cx="8136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207" name="Input penna 206">
                  <a:extLst>
                    <a:ext uri="{FF2B5EF4-FFF2-40B4-BE49-F238E27FC236}">
                      <a16:creationId xmlns:a16="http://schemas.microsoft.com/office/drawing/2014/main" id="{9DD91A3E-5592-8FF5-D759-2AB5DF614347}"/>
                    </a:ext>
                  </a:extLst>
                </p14:cNvPr>
                <p14:cNvContentPartPr/>
                <p14:nvPr/>
              </p14:nvContentPartPr>
              <p14:xfrm>
                <a:off x="1460174" y="5255004"/>
                <a:ext cx="80640" cy="33120"/>
              </p14:xfrm>
            </p:contentPart>
          </mc:Choice>
          <mc:Fallback>
            <p:pic>
              <p:nvPicPr>
                <p:cNvPr id="207" name="Input penna 206">
                  <a:extLst>
                    <a:ext uri="{FF2B5EF4-FFF2-40B4-BE49-F238E27FC236}">
                      <a16:creationId xmlns:a16="http://schemas.microsoft.com/office/drawing/2014/main" id="{9DD91A3E-5592-8FF5-D759-2AB5DF614347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452614" y="5247444"/>
                  <a:ext cx="9576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208" name="Input penna 207">
                  <a:extLst>
                    <a:ext uri="{FF2B5EF4-FFF2-40B4-BE49-F238E27FC236}">
                      <a16:creationId xmlns:a16="http://schemas.microsoft.com/office/drawing/2014/main" id="{4EC653D8-90BE-6914-7ACF-03A40237CA83}"/>
                    </a:ext>
                  </a:extLst>
                </p14:cNvPr>
                <p14:cNvContentPartPr/>
                <p14:nvPr/>
              </p14:nvContentPartPr>
              <p14:xfrm>
                <a:off x="1465934" y="5267604"/>
                <a:ext cx="74880" cy="105120"/>
              </p14:xfrm>
            </p:contentPart>
          </mc:Choice>
          <mc:Fallback>
            <p:pic>
              <p:nvPicPr>
                <p:cNvPr id="208" name="Input penna 207">
                  <a:extLst>
                    <a:ext uri="{FF2B5EF4-FFF2-40B4-BE49-F238E27FC236}">
                      <a16:creationId xmlns:a16="http://schemas.microsoft.com/office/drawing/2014/main" id="{4EC653D8-90BE-6914-7ACF-03A40237CA83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1458374" y="5260044"/>
                  <a:ext cx="9000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209" name="Input penna 208">
                  <a:extLst>
                    <a:ext uri="{FF2B5EF4-FFF2-40B4-BE49-F238E27FC236}">
                      <a16:creationId xmlns:a16="http://schemas.microsoft.com/office/drawing/2014/main" id="{43C04157-F7AB-6E05-E4B0-63DCDF4C0155}"/>
                    </a:ext>
                  </a:extLst>
                </p14:cNvPr>
                <p14:cNvContentPartPr/>
                <p14:nvPr/>
              </p14:nvContentPartPr>
              <p14:xfrm>
                <a:off x="1521734" y="5292084"/>
                <a:ext cx="38880" cy="64440"/>
              </p14:xfrm>
            </p:contentPart>
          </mc:Choice>
          <mc:Fallback>
            <p:pic>
              <p:nvPicPr>
                <p:cNvPr id="209" name="Input penna 208">
                  <a:extLst>
                    <a:ext uri="{FF2B5EF4-FFF2-40B4-BE49-F238E27FC236}">
                      <a16:creationId xmlns:a16="http://schemas.microsoft.com/office/drawing/2014/main" id="{43C04157-F7AB-6E05-E4B0-63DCDF4C0155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1514174" y="5284524"/>
                  <a:ext cx="54000" cy="7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210" name="Input penna 209">
                  <a:extLst>
                    <a:ext uri="{FF2B5EF4-FFF2-40B4-BE49-F238E27FC236}">
                      <a16:creationId xmlns:a16="http://schemas.microsoft.com/office/drawing/2014/main" id="{342166E2-A7F2-5A8B-3CFA-3989D295E7F3}"/>
                    </a:ext>
                  </a:extLst>
                </p14:cNvPr>
                <p14:cNvContentPartPr/>
                <p14:nvPr/>
              </p14:nvContentPartPr>
              <p14:xfrm>
                <a:off x="1621454" y="5249244"/>
                <a:ext cx="8280" cy="97200"/>
              </p14:xfrm>
            </p:contentPart>
          </mc:Choice>
          <mc:Fallback>
            <p:pic>
              <p:nvPicPr>
                <p:cNvPr id="210" name="Input penna 209">
                  <a:extLst>
                    <a:ext uri="{FF2B5EF4-FFF2-40B4-BE49-F238E27FC236}">
                      <a16:creationId xmlns:a16="http://schemas.microsoft.com/office/drawing/2014/main" id="{342166E2-A7F2-5A8B-3CFA-3989D295E7F3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1613894" y="5241684"/>
                  <a:ext cx="2340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211" name="Input penna 210">
                  <a:extLst>
                    <a:ext uri="{FF2B5EF4-FFF2-40B4-BE49-F238E27FC236}">
                      <a16:creationId xmlns:a16="http://schemas.microsoft.com/office/drawing/2014/main" id="{58547F46-D333-9216-4ED3-EB7F7CB95678}"/>
                    </a:ext>
                  </a:extLst>
                </p14:cNvPr>
                <p14:cNvContentPartPr/>
                <p14:nvPr/>
              </p14:nvContentPartPr>
              <p14:xfrm>
                <a:off x="1634774" y="5300004"/>
                <a:ext cx="92880" cy="30240"/>
              </p14:xfrm>
            </p:contentPart>
          </mc:Choice>
          <mc:Fallback>
            <p:pic>
              <p:nvPicPr>
                <p:cNvPr id="211" name="Input penna 210">
                  <a:extLst>
                    <a:ext uri="{FF2B5EF4-FFF2-40B4-BE49-F238E27FC236}">
                      <a16:creationId xmlns:a16="http://schemas.microsoft.com/office/drawing/2014/main" id="{58547F46-D333-9216-4ED3-EB7F7CB95678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1627214" y="5292444"/>
                  <a:ext cx="10800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212" name="Input penna 211">
                  <a:extLst>
                    <a:ext uri="{FF2B5EF4-FFF2-40B4-BE49-F238E27FC236}">
                      <a16:creationId xmlns:a16="http://schemas.microsoft.com/office/drawing/2014/main" id="{FCEC0A0F-6160-9275-8BC1-8BE1E5ED73F8}"/>
                    </a:ext>
                  </a:extLst>
                </p14:cNvPr>
                <p14:cNvContentPartPr/>
                <p14:nvPr/>
              </p14:nvContentPartPr>
              <p14:xfrm>
                <a:off x="1803614" y="5199924"/>
                <a:ext cx="3960" cy="119160"/>
              </p14:xfrm>
            </p:contentPart>
          </mc:Choice>
          <mc:Fallback>
            <p:pic>
              <p:nvPicPr>
                <p:cNvPr id="212" name="Input penna 211">
                  <a:extLst>
                    <a:ext uri="{FF2B5EF4-FFF2-40B4-BE49-F238E27FC236}">
                      <a16:creationId xmlns:a16="http://schemas.microsoft.com/office/drawing/2014/main" id="{FCEC0A0F-6160-9275-8BC1-8BE1E5ED73F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1796054" y="5192724"/>
                  <a:ext cx="1872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213" name="Input penna 212">
                  <a:extLst>
                    <a:ext uri="{FF2B5EF4-FFF2-40B4-BE49-F238E27FC236}">
                      <a16:creationId xmlns:a16="http://schemas.microsoft.com/office/drawing/2014/main" id="{2E06D62F-56B3-45E1-EB85-70B67719944B}"/>
                    </a:ext>
                  </a:extLst>
                </p14:cNvPr>
                <p14:cNvContentPartPr/>
                <p14:nvPr/>
              </p14:nvContentPartPr>
              <p14:xfrm>
                <a:off x="1784534" y="5388204"/>
                <a:ext cx="19440" cy="9000"/>
              </p14:xfrm>
            </p:contentPart>
          </mc:Choice>
          <mc:Fallback>
            <p:pic>
              <p:nvPicPr>
                <p:cNvPr id="213" name="Input penna 212">
                  <a:extLst>
                    <a:ext uri="{FF2B5EF4-FFF2-40B4-BE49-F238E27FC236}">
                      <a16:creationId xmlns:a16="http://schemas.microsoft.com/office/drawing/2014/main" id="{2E06D62F-56B3-45E1-EB85-70B67719944B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1776974" y="5380644"/>
                  <a:ext cx="34200" cy="24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2523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77F6C-21BC-E2E6-528C-803AC3557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7FEC92-7269-87CD-E113-8250B7B123ED}"/>
              </a:ext>
            </a:extLst>
          </p:cNvPr>
          <p:cNvSpPr txBox="1"/>
          <p:nvPr/>
        </p:nvSpPr>
        <p:spPr>
          <a:xfrm>
            <a:off x="1524000" y="2857500"/>
            <a:ext cx="780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+mj-ea"/>
                <a:ea typeface="+mj-ea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95E0A-074E-8F34-B15A-A461D1D42C72}"/>
              </a:ext>
            </a:extLst>
          </p:cNvPr>
          <p:cNvSpPr txBox="1"/>
          <p:nvPr/>
        </p:nvSpPr>
        <p:spPr>
          <a:xfrm>
            <a:off x="415333" y="385302"/>
            <a:ext cx="3623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Come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nasce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il </a:t>
            </a:r>
            <a:r>
              <a:rPr lang="en-US" altLang="ko-KR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coreano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?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C8699-A3FA-DB79-4544-975A891FB066}"/>
              </a:ext>
            </a:extLst>
          </p:cNvPr>
          <p:cNvSpPr txBox="1"/>
          <p:nvPr/>
        </p:nvSpPr>
        <p:spPr>
          <a:xfrm>
            <a:off x="279513" y="1145667"/>
            <a:ext cx="11392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1848EE9-4B5B-009E-0766-4E099B583B68}"/>
              </a:ext>
            </a:extLst>
          </p:cNvPr>
          <p:cNvGrpSpPr/>
          <p:nvPr/>
        </p:nvGrpSpPr>
        <p:grpSpPr>
          <a:xfrm>
            <a:off x="-15682" y="-12417"/>
            <a:ext cx="12192000" cy="116974"/>
            <a:chOff x="0" y="-13"/>
            <a:chExt cx="12659209" cy="161939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0D0DD552-D65F-9658-BDF8-8DE7CF2DB950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BC0587F-7FFD-4F9F-BEDF-C0ADBFFB409D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70A5F220-932F-194C-C0DD-88EE0DA6BC32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CD60B3E-D555-BD8C-CDD1-BE00BB2FDCD5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85CA9D5-40F2-D1BF-C343-D90B35085710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1180B0E3-7348-5187-45FB-05007713763A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BC126D9-A3C1-0CE1-4F0F-E0B11CD63D3D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530233-3919-41CE-F46F-361A083911DC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63FA977-F6FB-CE54-34C1-65DCAB8181B1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CAD41D11-F1A9-A5A3-0468-AE3AEEBC4BC6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3F86FB-A435-6A1A-E768-2A9C65A5FD3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4581595-A037-36CF-9B39-C0E366C8E3CE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2D019305-1509-AD60-4D91-C83247A18D84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79F094A-C11C-46F2-49CD-0AEFD1CC94E3}"/>
              </a:ext>
            </a:extLst>
          </p:cNvPr>
          <p:cNvGrpSpPr/>
          <p:nvPr/>
        </p:nvGrpSpPr>
        <p:grpSpPr>
          <a:xfrm>
            <a:off x="-2982" y="6750455"/>
            <a:ext cx="12192000" cy="116974"/>
            <a:chOff x="0" y="-13"/>
            <a:chExt cx="12659209" cy="161939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8D6B08-FD5C-5671-267B-303193B0063D}"/>
                </a:ext>
              </a:extLst>
            </p:cNvPr>
            <p:cNvSpPr/>
            <p:nvPr/>
          </p:nvSpPr>
          <p:spPr>
            <a:xfrm>
              <a:off x="0" y="-1"/>
              <a:ext cx="1000609" cy="16192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05C885F-1F82-3E83-7537-04AC37B93C57}"/>
                </a:ext>
              </a:extLst>
            </p:cNvPr>
            <p:cNvSpPr/>
            <p:nvPr/>
          </p:nvSpPr>
          <p:spPr>
            <a:xfrm>
              <a:off x="971550" y="-2"/>
              <a:ext cx="1000609" cy="16192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99A60C33-AE7C-55E2-9094-DB4B6B575B47}"/>
                </a:ext>
              </a:extLst>
            </p:cNvPr>
            <p:cNvSpPr/>
            <p:nvPr/>
          </p:nvSpPr>
          <p:spPr>
            <a:xfrm>
              <a:off x="1943100" y="-3"/>
              <a:ext cx="1000609" cy="16192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63447194-F4D9-3E22-A9AF-112A559114FD}"/>
                </a:ext>
              </a:extLst>
            </p:cNvPr>
            <p:cNvSpPr/>
            <p:nvPr/>
          </p:nvSpPr>
          <p:spPr>
            <a:xfrm>
              <a:off x="2914650" y="-4"/>
              <a:ext cx="1000609" cy="16192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0859ECF-8C92-5582-3A17-9CA0C9ADC7A8}"/>
                </a:ext>
              </a:extLst>
            </p:cNvPr>
            <p:cNvSpPr/>
            <p:nvPr/>
          </p:nvSpPr>
          <p:spPr>
            <a:xfrm>
              <a:off x="3886200" y="-5"/>
              <a:ext cx="1000609" cy="1619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D01B848F-AF9C-B0E5-B9ED-121700A10345}"/>
                </a:ext>
              </a:extLst>
            </p:cNvPr>
            <p:cNvSpPr/>
            <p:nvPr/>
          </p:nvSpPr>
          <p:spPr>
            <a:xfrm>
              <a:off x="4857750" y="-6"/>
              <a:ext cx="1000609" cy="16192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94D1EF35-6723-7E4D-51BD-3019080881F0}"/>
                </a:ext>
              </a:extLst>
            </p:cNvPr>
            <p:cNvSpPr/>
            <p:nvPr/>
          </p:nvSpPr>
          <p:spPr>
            <a:xfrm>
              <a:off x="5829300" y="-7"/>
              <a:ext cx="1000609" cy="161927"/>
            </a:xfrm>
            <a:prstGeom prst="rect">
              <a:avLst/>
            </a:prstGeom>
            <a:solidFill>
              <a:srgbClr val="003E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A15F0AC-06B8-B0D1-7DA9-53958B336B13}"/>
                </a:ext>
              </a:extLst>
            </p:cNvPr>
            <p:cNvSpPr/>
            <p:nvPr/>
          </p:nvSpPr>
          <p:spPr>
            <a:xfrm>
              <a:off x="6800850" y="-8"/>
              <a:ext cx="1000609" cy="161927"/>
            </a:xfrm>
            <a:prstGeom prst="rect">
              <a:avLst/>
            </a:prstGeom>
            <a:solidFill>
              <a:srgbClr val="C931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30C1C8C4-CC30-A3B8-68DB-83E1813A6F79}"/>
                </a:ext>
              </a:extLst>
            </p:cNvPr>
            <p:cNvSpPr/>
            <p:nvPr/>
          </p:nvSpPr>
          <p:spPr>
            <a:xfrm>
              <a:off x="7772400" y="-9"/>
              <a:ext cx="1000609" cy="161927"/>
            </a:xfrm>
            <a:prstGeom prst="rect">
              <a:avLst/>
            </a:prstGeom>
            <a:solidFill>
              <a:srgbClr val="5A8F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1B6EEEAA-C4C3-37B8-A2B8-C751D58D5101}"/>
                </a:ext>
              </a:extLst>
            </p:cNvPr>
            <p:cNvSpPr/>
            <p:nvPr/>
          </p:nvSpPr>
          <p:spPr>
            <a:xfrm>
              <a:off x="8743950" y="-10"/>
              <a:ext cx="1000609" cy="161927"/>
            </a:xfrm>
            <a:prstGeom prst="rect">
              <a:avLst/>
            </a:prstGeom>
            <a:solidFill>
              <a:srgbClr val="ECE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7E93BBE-F1F0-D2CE-F655-9FB1C2FC7CB0}"/>
                </a:ext>
              </a:extLst>
            </p:cNvPr>
            <p:cNvSpPr/>
            <p:nvPr/>
          </p:nvSpPr>
          <p:spPr>
            <a:xfrm>
              <a:off x="9715500" y="-11"/>
              <a:ext cx="1000609" cy="161927"/>
            </a:xfrm>
            <a:prstGeom prst="rect">
              <a:avLst/>
            </a:prstGeom>
            <a:solidFill>
              <a:srgbClr val="A374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2CAF15C-324C-CE96-0C41-43F2E63813B7}"/>
                </a:ext>
              </a:extLst>
            </p:cNvPr>
            <p:cNvSpPr/>
            <p:nvPr/>
          </p:nvSpPr>
          <p:spPr>
            <a:xfrm>
              <a:off x="10687050" y="-12"/>
              <a:ext cx="1000609" cy="1619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341D36E0-921D-8E60-370E-742DB9F40067}"/>
                </a:ext>
              </a:extLst>
            </p:cNvPr>
            <p:cNvSpPr/>
            <p:nvPr/>
          </p:nvSpPr>
          <p:spPr>
            <a:xfrm>
              <a:off x="11658600" y="-13"/>
              <a:ext cx="1000609" cy="161927"/>
            </a:xfrm>
            <a:prstGeom prst="rect">
              <a:avLst/>
            </a:prstGeom>
            <a:solidFill>
              <a:srgbClr val="7B3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0" name="그림 29">
            <a:extLst>
              <a:ext uri="{FF2B5EF4-FFF2-40B4-BE49-F238E27FC236}">
                <a16:creationId xmlns:a16="http://schemas.microsoft.com/office/drawing/2014/main" id="{148FA2A9-3459-B700-B363-FFFB4E1E4A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73" y="203200"/>
            <a:ext cx="628627" cy="419098"/>
          </a:xfrm>
          <a:prstGeom prst="rect">
            <a:avLst/>
          </a:prstGeom>
          <a:effectLst>
            <a:outerShdw blurRad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magine 1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34DA22C7-FE86-0DB2-F8DB-DDE959A5A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65" y="5301545"/>
            <a:ext cx="1643151" cy="4107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A7C32C-1883-8444-E504-CE22C2E6AC89}"/>
              </a:ext>
            </a:extLst>
          </p:cNvPr>
          <p:cNvSpPr txBox="1"/>
          <p:nvPr/>
        </p:nvSpPr>
        <p:spPr>
          <a:xfrm>
            <a:off x="10515600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9391B05-1502-E2DE-8AAA-C6CC10A7F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887"/>
            <a:ext cx="12199841" cy="6753916"/>
          </a:xfrm>
          <a:prstGeom prst="rect">
            <a:avLst/>
          </a:prstGeom>
        </p:spPr>
      </p:pic>
      <p:pic>
        <p:nvPicPr>
          <p:cNvPr id="27" name="Immagine 26" descr="Immagine che contiene Elementi grafici, Carattere, rosso, testo&#10;&#10;Descrizione generata automaticamente">
            <a:extLst>
              <a:ext uri="{FF2B5EF4-FFF2-40B4-BE49-F238E27FC236}">
                <a16:creationId xmlns:a16="http://schemas.microsoft.com/office/drawing/2014/main" id="{6E23F003-2A66-C5DB-755B-98A8D07359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31" y="6481661"/>
            <a:ext cx="1499510" cy="374878"/>
          </a:xfrm>
          <a:prstGeom prst="rect">
            <a:avLst/>
          </a:prstGeom>
        </p:spPr>
      </p:pic>
      <p:pic>
        <p:nvPicPr>
          <p:cNvPr id="9" name="Immagine 8" descr="Immagine che contiene testo, schermata, Carattere, algebra&#10;&#10;Descrizione generata automaticamente">
            <a:extLst>
              <a:ext uri="{FF2B5EF4-FFF2-40B4-BE49-F238E27FC236}">
                <a16:creationId xmlns:a16="http://schemas.microsoft.com/office/drawing/2014/main" id="{29D7C015-CD48-A736-9317-3A35427A2C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5938" y="1427353"/>
            <a:ext cx="5252481" cy="362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7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264</Words>
  <Application>Microsoft Macintosh PowerPoint</Application>
  <PresentationFormat>Widescreen</PresentationFormat>
  <Paragraphs>78</Paragraphs>
  <Slides>44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49" baseType="lpstr">
      <vt:lpstr>궁서</vt:lpstr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YOUNGHYEON KIM</dc:creator>
  <cp:lastModifiedBy>YOUNGHYEON KIM</cp:lastModifiedBy>
  <cp:revision>5</cp:revision>
  <dcterms:created xsi:type="dcterms:W3CDTF">2025-05-22T16:17:27Z</dcterms:created>
  <dcterms:modified xsi:type="dcterms:W3CDTF">2025-05-30T15:31:40Z</dcterms:modified>
</cp:coreProperties>
</file>