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9" r:id="rId5"/>
    <p:sldId id="268" r:id="rId6"/>
    <p:sldId id="270" r:id="rId7"/>
    <p:sldId id="271" r:id="rId8"/>
    <p:sldId id="272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40"/>
  </p:normalViewPr>
  <p:slideViewPr>
    <p:cSldViewPr snapToGrid="0" snapToObjects="1">
      <p:cViewPr>
        <p:scale>
          <a:sx n="143" d="100"/>
          <a:sy n="143" d="100"/>
        </p:scale>
        <p:origin x="864" y="-4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3.5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36 13387,'2'-9'5053,"-1"2"-4325,-1 7 885,0 0-1007,3-15 200,-1 13-88,4 0-192,-3 18-134,1 12-190,-3 3-11,-1 6-102,0 7 68,0 9-90,0 4-55,0 8-1,-3-6-11,0-7-34,-3-12-302,2-14-370,0-7-796,1-5-2262,-5 1-6067,-3 3 9812,-4-3 0,6-5 1,0-5-1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8.0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33 18910,'-4'0'4460,"2"0"-4023,2 0 403,0 0-369,22 0-124,0 0-100,22 0-191,-6 0-56,-2 0-404,-4 0-996,-3 0-1559,1-2-3483,-1-5 6442,0-2 0,-13 0 0,-4 3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1.2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119 10 16468,'0'-6'4941,"0"2"-4661,0 4 191,0 0-348,-21 72 78,13-38-43,-15 54-24,20-58-22,2-8-44,1-4-35,0-4 1,0-2-34,8-1 22,4-1 57,11-1 21,5 1-32,3 3 21,3 1-66,1 4 89,-4 3-45,0 0 34,-6 3 201,-3 2 247,-8 3 23,-5 4-12,-6 1-156,-2 2-158,-1-4 0,-7-3-66,-1-6-102,-6-7 23,-4-5-101,-18 0 22,0-4-22,-18 3-45,7-5 12,0 1-146,6-3-359,10 1-616,12-3-4247,10 3-2555,6 2 7956,12-1 0,-7-1 0,6-4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1.6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218 1 24222,'-55'21'375,"0"-1"0,-33 20-375,76-10 11,6 1-11,5 4 12,1 0 21,12-1 46,8-6-68,17-10 0,11-9-11,7-6 45,3-15-45,-1-2 33,-9-12 12,-11 2 90,-14-1 134,-12 3-56,-7-2-101,-4-4-78,-11 0-1,-6-1-33,-11 6-22,-4 9-101,-1 6-371,-3 7-424,2 13-1514,2 3-3596,9 15 6028,10 0 0,8-12 0,5-4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1.8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62 28367,'-15'-29'-9831,"11"6"9557,27 18 1,-8 1 0,0 3-1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2.2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231 1 23807,'-54'19'325,"0"0"0,-33 21-235,66 5-23,11-1 0,5 1-33,5-1-34,14-1 22,9-2-11,19-5 23,10-10 22,3-9 45,1-9-34,-5-5-11,-7-7 0,-7-12 123,-11-10 147,-7-13-147,-10-4 22,-4 0 46,-14 4-113,-11 2-55,-15 8-79,-12 9-224,-3 9-392,1 6-684,8 3-2230,8 7-4874,14 9 8404,10 6 0,7-4 0,2-3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2.6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215 141 25443,'-51'22'134,"-1"0"1,-33 22-124,71 2-11,6-1-22,4-5 11,4-6-12,4-10 23,9-4 0,10-9 45,12-3 0,5-5-34,3-1 45,-3-2 45,-5-5 101,-5-10-46,-8-9 12,-5-16-78,-9-7 0,-4-7-46,-10-4-10,-13 1 0,-15 2-34,-12 11 0,-2 8-314,6 18-762,9 9-851,11 17-2499,11 15-5405,7 19 9512,4 15 1,0-23 0,0-5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3.0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426 227 23247,'-64'20'459,"0"0"1,6 0-1,11 3-89,14 24-191,11 8-56,11 1-89,6 4-34,7-9 0,17-9 44,9-19 226,22-12 368,4-25-201,4-19-34,0-23 57,-11-17-292,-10-6-33,-13 0-113,-14 1 34,-12 8-56,-21 5-11,-15 13-516,-21 16-1243,-13 17-2051,-15 26 3821,32 12 0,2 3 0,-7 2 0,0 13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9.2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23 473 18563,'-12'-7'5210,"2"1"-4627,10 6 548,0 0-794,39-46-46,-6 4-151,1 2 0,1-3 84,17-24-67,-3 4 0,-8 9 0,-9 11 0,-9 13-101,-11 11 11,-3 11-22,-7 4 0,1 4 201,-3 11 102,0 18-91,0 22-78,-2 23-55,-8 16-96,4-41 1,-1 2-29,-3 4 0,0 0 0,0 1 0,1 0 0,1-1 0,0-1 0,2-3 0,-1 0-242,-2 5 1,0-3-711,-4 11-1177,0-4-1938,8-49-5764,8-8 9748,16-16 0,-10 10 0,9-10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9.6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94 26295,'-14'57'67,"0"-1"0,1-2 0,4-6-56,9 3-11,9 0 0,5 0 0,12-1 0,0-5 0,3-4 0,-3-9-22,2-11 22,3-9 11,0-8 90,5-24-45,-1-10 101,-1-26 123,-3-8-11,-7-4-34,-5 0-44,-10 2-1,-4 4-33,-5 5-23,-4 6 1,-7 10-23,-6 7-56,-8 10-56,-3 9-67,-6 7-292,-2 5-246,-5 3-482,5 9-717,6 12-1255,10 17-1501,11 17-4494,5 8 9054,11 4 0,-6-28 0,6-10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0.0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44 205 26339,'-16'42'650,"2"1"-605,6-7 33,4 4-32,3-2-46,1 5 11,0-2 22,7 1-33,4-5-11,11-9 0,4-10 11,7-10 56,4-17-34,5-17 57,2-18-68,1-14 45,-7-5 90,-4 2-23,-9 1 34,-8 0-1,-6 2-66,-7 4-45,-2 6 0,-2 10-45,-9 14-23,-4 11-156,-10 9-415,-7 4-537,0 11-1156,-2 8-1656,5 11 3943,4 21 0,11-29 0,5 10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0.5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106 214 20994,'-5'-5'4763,"1"1"-4270,4 4 168,0 0-370,-33 62-100,17-20-119,-3 5 1,1 2 39,10 13-22,5-4-12,3-3 1,2-8-34,11-6 33,5-6-22,16-4-34,2-3-22,3-6 0,-2-9 0,-1-5 23,-3-11 66,1-22-21,-3-20 32,0-30-44,-3-15-897,-7-6 976,-7 4-135,-8 8 0,-5 9 0,-1 12 0,-11 8 0,-3 11 0,-12 11 0,-13 14-819,6 13-727,-12 29-1434,9 17-3149,-3 24 6129,3 10 0,15-32 0,7-6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8.3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 14484,'10'3'4258,"-2"0"-3810,-8-3-111,2 95-23,-2-47-202,1 13 0,-1 0 112,0-19-45,-1-13-34,-1-13 102,-1-10 381,0-5 189,-1-1-66,-1-11-336,0-8-90,0-16-101,4-9-123,-1-4-101,2 1 34,0 4-23,4 7-22,4 8-12,4 6-168,3 9-615,0 2-2656,10 6-1402,-8 8 4864,7 20 0,-17-12 0,0 10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2.0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407 4 13207,'5'0'5211,"0"0"-4797,-5 0-123,0 0-11,1 0 12,-1 0 234,2 0-436,-1 0 67,0 0 1333,0 0-1176,0 0-169,0 0 3229,0 0-2971,-1 1-56,0 4-190,-4 3 0,-10 2-12,-5 3 35,-9-5-46,0 0 34,-2-5-22,2-1-3426,-3-2 3381,2 0-34,-3 0 0,0-7 23,1-1-90,1-6 45,4 2-1,7 4 3460,3 2-3403,7 4-34,3 1-44,3 1 10,0 0-21,3 0 10,-2 0 23,1 0-12,1 0-1209,-2 0-1099,2-2-3002,-1 2 5277,0-2 0,0 2 0,1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2.5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171 10 15504,'5'-5'6264,"0"0"-5144,-5 5-11,0 0-67,-2 101-346,-9-35-984,5 8 0,-2 3 590,-15 10-89,2-1-56,3-10-56,2-2 23,1-7 243,4-3-244,-1-4-56,5-5-56,0-6-11,3-9-134,-2-6-516,3-17 152,-2-5-2550,2-12-3081,2-10 6129,-1-4 0,2 1 0,0 2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2.8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10 142 18093,'-5'0'6073,"1"0"-5088,4 0 887,0 0-1289,28 15-214,-4-7-122,26 10-147,-6-12-10,1-2-68,2-3-22,2-1-11,-2 0-45,0 0-336,-2 0-291,-6-7-695,0-5-819,-5-12-2632,-1-8-5002,-1-6 9451,-1-3 0,-14 18 0,-3 6 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3.2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45 21342,'-3'0'5177,"0"0"-4561,3 0 157,0 0-347,14 0-89,4 2-337,19-2 0,6 2 0,1-2 0,1 0 0,-5 0 0,-4 0 0,-5-3 0,-7 1 0,-10-2 0,-7 0-1009,-6 0-2017,-1-3-3282,0-3 6308,-4 3 0,3 1 0,-3 4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3.6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 1 24233,'6'57'426,"5"-9"-236,8-30 68,8-1 55,5 3-32,2 1-12,2 3-34,-5-2 79,-3-2-68,-4-2 68,-9 0 11,-1 4 11,-7 6-90,-3 9-22,-3 5-33,-1 5 79,0 0-270,-11 2-3392,-5-5 3392,-15-2 0,-5-4 0,-3-7 0,0-2 0,3-6-315,3-5-547,7-4 2775,4-5-4412,8-3-7332,6-5 8353,15 1 0,-5-2 0,8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3.9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0 15033,'-29'55'-2544,"-1"1"1,-15 27-2142,41-71 4685,4-11 0,0-1 0,0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5.7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449 12 22462,'-56'7'474,"1"-1"1,-2 6-1,10 5-204,16 15-46,-8 20 123,8 1 11,-3 9-33,1 2-111,3-3 10,10-7-135,9-3 12,7-1 11,19 3-90,8 4-10,21-3 10,9-8-22,7-15 22,7-15-22,1-19 56,-6-27 23,-9-21 89,-12-31-62,-26 34 1,-4-2-40,-2-2 0,-4-2 22,-2-18 1,-6 2-45,-15-23-28,5 38 0,-4 6-17,-24 7-112,-2 16-314,6 14-2655,3 22-583,17 21-2096,3 27 5760,24 18 0,-8-29 0,8-8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5.9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219 0 19650,'0'17'5949,"0"-5"-5365,-18 66-327,-6-27-224,3 9 1,-2 2-34,-21 10-392,5 1-1434,11-7-1536,13-11-5064,9-1 8426,21-12 0,-11-17 0,11-9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6.9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505 0 20625,'-55'9'366,"0"-1"0,3 2 0,7 6 216,1 27 136,-2 16-136,-1 13-66,1 1 78,7 0 10,10-10-166,6-5-136,10-2-10,6-2-57,4 1-112,3-6 0,8-7 12,4-10 44,8-6 471,14 2-359,-7-8-145,6 4-34,-12-9-112,-2-3 0,-2-6-202,1-3-671,3-6-1190,8-18-1466,12-17-2611,16-21 6140,10-9 0,-27 28 0,-7 10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7.2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125 247 19762,'-4'0'4997,"1"0"-4100,3 0-146,0 0-740,49-41 0,-26 15-11,36-34 0,-41 28-11,-9 1 11,-5 7-90,-4 6 23,-7 8-34,-7 6-179,-11 4 135,-7 11 133,-3 9 12,-1 16 68,0 5 256,5 4 236,4-4-10,9-1 21,7-1-168,5-2 12,4 4-358,2 1-57,0-3 0,6 0 0,4-10 0,8-6 0,7-10-169,2-7-907,4-5-829,0-7-974,2-8-2242,2-12 5121,0-4 0,-15 9 0,-5 8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0.6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423 0 12455,'-98'10'684,"13"5"1915,53 9-2521,3 1 1342,8-2-1453,6 4 858,9-5-836,3 8 3392,6 1-3392,7 6 11,8 2-34,5-1 23,2-5 11,-2-6 11,-4-5 135,-3-7 257,-5-4 606,-6-5 302,-3-1-46,-2 3-536,-4 2-202,-12 10-135,-11 8-224,-14 5-22,-2 2-90,1-4-23,8-5-10,6-5-23,8-5-347,6-3-416,5 0-716,3-2-8352,3 7 9465,1-10 0,2 2 1,0-10-1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7.7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61 21544,'0'-3'3137,"0"0"-2991,-5 96-68,-1-39-22,1 10 0,-1 0 235,-3-5-168,0-13-78,2-16-22,1-15 33,5-13 68,-1-22-102,2-14 191,0-24 0,0-6 89,0-4 34,0 6-101,0 5-21,0 12-91,0 11-123,7 13 11,3 11 23,10 7-1,6 18-10,3 7 21,2 20-32,-3 4-1,-3 3 34,9 9-45,-11-17 11,9 2-11,-14-22-11,1-8-34,0-6 22,-1-4 23,1-6 90,0-8-56,-2-7-34,1-7-12,-2-5-357,11-17-696,-9 6-716,7-13-965,-10 16-2195,1 2 4941,-1 4 0,-6 14 0,-2 5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7.9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0 104 20938,'2'-4'5379,"-1"1"-4752,-1 3-111,0 0-303,83-26-101,-47 18-73,16-6 0,-2 2 6,-20 11-45,-1 1-134,-5-3-528,-4-1-1007,-2-4-774,-5 2-2319,-4-2-5069,-4 4 9762,-4 1 0,-1 3 0,0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8.1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85 0 26653,'-19'73'399,"1"0"1,2-5 0,3-5-344,7 13 11,3-7-67,-1-6-157,2-16-762,-1-16-1478,3-16-3979,0-10 6376,0-5 0,0 0 0,0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8.8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20 18653,'-1'-11'4336,"-1"2"-3989,2 9 292,0 0-325,2 62-56,3-9-152,-1 0 0,1 3-16,10 22-23,1-8-67,4-14 45,2-17 101,2-13 268,6-15 281,3-7-157,5-21-236,6-13-122,3-23-79,1-9-90,0 2-22,13-8-3460,-17 24 2967,8-5-852,-20 23-773,-6 1-2162,-4 5 4291,-9 6 0,-6 6 0,-6 5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9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7 19034,'-7'-4'4515,"1"1"-3921,6 3 336,0 0-583,10 94-88,2-39-234,-1 11 1,1 2 265,12 5-11,3-3-78,2-4 81,5-10-92,0-13-23,3-11-67,2-16-56,0-8 11,2-14-11,2-15 22,-2-11 192,-1-13-259,-5 5-56,-9 6-426,-4 8-1019,-5 4-718,1 5-2073,4 0-5539,6 5 9580,3 1 0,-12 6 0,-4 2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49.4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69 16053,'-4'-7'6487,"2"1"-5422,2 6 425,0 0-1019,-34 50-179,26-20-46,-25 42-55,33-34-68,0-3-45,8-4 57,8-5 111,10-8 23,6-8-11,1-6-101,1-6-79,-1-11-11,-3-9 12,-7-12 33,-6-5 33,-9 0 1,-4 2-79,-4-2-56,-8 5 23,-7 0-34,-11 6-123,-24 3-34,12 12-145,-13 3-494,19 10-739,3 7-1188,6 6-3888,6 11 6611,7 5 0,6-13 0,3-1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0.1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37 19224,'2'-8'6342,"-1"3"-6073,-1 5-33,0 0-169,1 43-45,0-7 1,0 40-1,-1-21-22,0-3 11,3-8-11,0-11 0,4-10 0,-1-10-11,-1-6 11,-1-4 101,3-16-23,-1-8-22,3-16-3414,-3-6 3447,0 0 23,1 5-56,0 6 68,-2 12-46,3 7-56,-5 9 34,15 14 3348,-6 10-3348,12 16 0,-11 6-56,1 7 0,-2 4 0,3 5 34,3 6-12,0-3 34,1-5 34,0-15 67,-1-14 33,1-16 90,2-14-11,3-25-23,1-20-54,1-25-192,-3-7 0,-5 2 0,2-18 0,-7 32-259,2-14-615,-3 36-728,-1 5-594,-1 12-2208,-4 11-5427,-3 8 9047,-3 23 1,0-12 0,0 12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4.1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703 20 24849,'-70'-8'657,"0"0"0,3 4 1,7 8-310,-7 21-718,0 23 561,-5 17-91,41-25 1,1 2-23,1 4 1,2 1-6,4 4 0,3 2 11,2 3 0,3 2 11,3 1 0,2 0-1922,4 1 1,1 0 1826,2-3 0,2-1 0,12 42 833,13-16-833,16-16 0,13-19 0,4-11 0,7-18 0,1-9 0,5-11 0,-4-17 0,-4-10-360,-10-20-1242,-13-7-919,-14-2-1020,-13 0-2375,-8 6 5916,-14 11 0,8 18 0,-8 10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4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19 15896,'-5'-7'7015,"0"1"-5794,5 6 1233,0 0-1535,38-4-214,-8 3-244,37 1-461,-15 8 0,4 1 0,1-1 0,1-5 0,-3-3 0,-4 0 0,-10-5-617,-10 0-974,-12-2-1132,-10 3-1838,-7 2-5270,-2 4 9367,-15 14 0,11-11 0,-11 11 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4.7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95 28671,'55'-8'0,"0"1"0,-3 3 0,-3 4 0,18 17 0,-4 1 0,-5-5 0,-1-7 0,2-3-35,8-10-2071,8-11-2276,6-10-5449,3-6 9017,0 8 0,-37 11 0,-12 11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1.1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50 192 18507,'0'-2'4247,"0"0"-2432,0 2-1569,44-21-145,-23 11-34,34-18-55,-35 15-12,-3-2-168,-3-3 22,-5 0-112,-4 0-33,-4-1 33,-1 6 146,-7 3 22,-4 6 23,-12 5 67,-7 18 11,-6 10 124,0 19 89,2-2 56,7-6-33,10-10 33,7-7 56,6-4 247,3-1-12,1 0-123,0 3-101,0 0-156,3 0-67,3 0-91,5-3-22,10 2-11,-2-6-22,4 0-224,-9-7-349,-1-2-425,-2-4-2856,18 1-696,-4-9-4347,14-4 8919,-9-4 0,-13 5 0,-4 4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5.1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7 350 19258,'-4'0'5289,"1"0"-4774,3 0-179,0 0-280,42-63-23,-21 25-27,6-5 0,0-1 16,-4-1 0,-4 6 12,0 6-23,-8 9 102,-2 11 212,-5 7 112,-2 5-90,0 1 157,-2 7-11,0 13-157,-3 17 45,-5 19-234,-2 10-147,-2 9 0,2 5 0,3 0 0,2 0-214,1-8-1321,2-6-1804,0-12-5592,9-14 8931,14-11 0,-9-16 0,8-5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5.3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177 19 22372,'-7'-10'4595,"2"1"-4057,5 9-359,-50 101-78,28-53-101,-7 15 0,0 0-157,13-19-829,6-11-1277,4-9-2287,3-8-5281,3-4 9798,7 0 1,-5-5-1,5-3 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5.7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187 75 25690,'-51'69'71,"1"-1"0,4-5 0,12-7-38,30-1-33,2-5 135,12-7-57,7-8-11,15-9 34,7-11 89,4-7 214,4-10-68,3-22-33,-1-16 44,-3-25 0,-7-12-67,-9 1-133,-11 4-147,-10 11 0,-7 15 0,-4 10 0,-7 14 0,-6 4 0,-7 8 0,-3 2 0,-1 4-729,-4 3-896,4 1-1882,1 10 3507,10 17 0,7-11 0,6 9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6.1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184 201 20759,'-7'-1'4840,"2"-1"-4447,5 2-158,0 0-44,-53 88-68,33-35-28,-9 9 0,1 1 96,18 0-12,6-8-10,2-11-35,2-9 68,11-10 78,5-6-34,14-9-11,4-4-89,2-5-23,2-12-88,-3-15-35,0-20 0,-6-16 0,-5-11 0,-10-3 0,-7-4 0,-5 7 0,-13 6-136,-7 11-413,-14 7-448,-7 9-1513,-5 8-5176,-9 14 7686,-14 7 0,31 10 0,0 1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6.7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0 369 15829,'0'-16'4012,"0"3"-3441,0 13 57,31 92-80,-17-41-201,6 10 1,-1 1 224,-5-7 66,-1-9 24,-1-11-58,0-9-122,7-13 45,7-5 145,14-10-134,13-23-11,14-18-331,-30 9 0,-2-4-407,3-4 0,-2-2 311,-3-1 1,-1-1-45,-2 1 0,-2 0-53,15-37-3,-9 10-156,-13 13-729,-8 9-908,-8 11-6555,-2-2 8348,-3 23 0,0 0 0,0 18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7.1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53 6 15000,'-14'-5'4706,"-5"78"-3888,14-17-516,0 3 1,0 3 201,2 17-112,1-3-45,2-4 91,0-5 55,6-5 156,3-3-166,9 0-103,2-3-77,3-3-4431,-1-12 4217,3-14 1119,1-15-447,9-23-122,11-32-90,10-34-512,-24 24 1,0-3 85,0-4 0,-1-1-293,-2 1 1,-1 1 253,-3 7 1,-3 2-85,12-31 2951,-12 24-2951,-9 25 0,-6 15 0,-4 12-484,-2 4-9347,-1 1 9423,-9 4 0,6-3 1,-6 4-1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7.52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75 26687,'79'-15'661,"0"-1"0,2 5 1,-3 5-662,-13 12 0,-2 4 0,7 2 0,1 0 0,1 2 0,0 0-305,1-3 1,-1-2 304,-2-3 0,-1-1 0,-4-2 0,-2-2 0,-5-4 0,-1-3 0,37-13 0,-17-8-214,-24-7-1973,-20 12-3326,-18 8 5538,-11 10 0,-4 4 0,0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8.3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19 470 19930,'-10'-4'4594,"1"1"-4011,9 3-191,0 0-145,69-101-90,-27 48-96,7-15 1,0 0 5,1 10 0,-10 9 90,-7 13 45,-10 17-1,-7 10-55,-6 7 123,1 10 101,-4 11-1,1 14-111,-4 20-34,-1 10-3470,-3 16 3358,-7 10-55,-7 7-145,4-46 1,0-1 87,-13 45-2369,6-10 1832,4-15-561,6-22-3519,3-14 2772,3-19-5842,15-24 7687,10-22 0,-5 8 0,2-3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8.6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135 0 25634,'-24'56'253,"0"0"1,2-5 0,2-5-254,3-5-235,3-7-908,5-8-1266,4-13-3821,9-9 6230,21-30 0,-14 16 0,13-16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9.1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336 10 19885,'-7'-5'4348,"2"1"-3855,5 4-101,-75 60-79,40-16-145,-13 2 1,1 3 190,12 14 21,4-7-32,7-9 55,9-14-67,6-12-56,6-7-33,1-5 44,2 0-32,3-1-259,8 1 0,5-2 0,13 0 0,5-2 0,14-2 0,6-1 0,8-2 0,2-3-3392,-2-7 3392,-1-5 0,-9-5 0,-6-2 0,-10 4 0,-7-4 0,-7 4 0,-8-2-393,-5 3 1779,-6 0-5599,-1 3-5618,-2 1 9336,-5 4 0,4 5 0,-3 2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1.9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146 85 16961,'-3'-13'4101,"0"3"-3653,3 10 78,0 0-335,-29 0-1,16 0 1,-23 0 11,24 4-34,1 2 11,0 1-67,3-1-78,3-3-1,2 2-55,2 1 56,-1 2-12,-1 4-11,0-2-11,1-1 0,1-2-11,1-3-11,0 0 22,0-1 0,0 2 0,0 0 67,0 1-11,0 1-34,0-1-11,0 2-11,0 2 45,1 3-22,1 1-12,1 4 34,3 3-45,-1-5 0,2-1-12,-3-8 1,1-4 11,-2-2 0,1 1 0,0-2 0,-1 1-11,0 1 11,3 0 11,0-1 12,6 2 21,2-2 12,2 0 23,3-1-1,-2 0-22,2 0-11,-1 0-34,-2-6 0,1-1 23,-6-6-23,0 0 68,-2-2-79,-1-3 23,0-7-12,1 1 0,-3-2 23,-1 2-34,-2 4 0,-3-1 0,0 5 11,-2-2 11,-5 2-22,-3 0-45,-8 1 45,2 2-33,-3 5-23,7 2-34,1 4 45,2 1-224,-2 1-2969,-14 24-4146,9-2 7384,-4 18 0,15-21 0,5-8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59.3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135 0 22081,'-9'0'4415,"2"0"-3956,7 0 124,-8 73-101,6-13-258,-3 4 0,-1 4-287,3-17 1,0-1 62,-3 4 0,-1 0 0,0 0 0,-2-1 0,0-1 0,0-1 0,-7 42 0,2-12 0,6-13 81,3-11-1169,4-15-1064,1-14-1646,7-14-4426,10-10 8224,12-18 0,-10 10 0,-1-10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1:02.80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607 232 24278,'-68'9'328,"0"0"1,6-1-1,8 3-1171,2 15 979,2 8 76,-2 5-3538,1 12 3562,7 4 44,4 7 861,10 0-962,10 4-77,9 2-68,7 2 44,4-1-78,14-6 67,7-12 90,55-18 33,-4-28-123,-18-16 1,1-8 10,-9-7 1,-3-7-136,0-7 1,-1-3 100,-4-2 1,-3-1 170,-5 1 0,-6-4-165,-4-18 1,-7-2-23,-3 17 0,-5 0 1417,-9-17 1,-8 1-1457,-16-22-101,-22 10-67,-4 17-123,-1 27-360,-2 16-637,8 38-5413,-3 63-3119,27-1 9636,18-20 1,6-3 0,4-10 0,11-15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1:03.1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318 328 28031,'-50'26'82,"0"0"0,4 2 1,10 5-72,26 50 22,3-2-44,18-5 22,11-8-11,18-8 12,10-9-12,7-17 112,4-15 89,1-16-177,-1-29-24,-9-20 0,-9-32 0,-16-17 0,-17 43 0,-4-2-182,-3-1 1,-5 1 181,-7 0 0,-5 1 0,-4 1 0,-4 3 0,-8 3 0,-5 3 0,0 5 0,-3 3 0,-39-19-135,6 27-1568,2 22-3317,10 39-4811,3 29 8664,32-14 0,3 1 1,-5 10-1,9-4 1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0:17.433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 32 24575,'18'0'0,"-3"0"0,4 0 0,14 0 0,-9 0 0,10 0 0,-9 0 0,9 0 0,10 0 0,42-14 0,7 11 0,0-11-254,-34 13 0,-3 2 254,9-1 0,21 0 0,-42 0 0,10 0 0,-30 0 0,15 0 0,-25 0 0,5 0 508,0 0-508,-5 0 0,5 0 0,0 0 0,-4 6 0,3-5 0,-4 5 0,-1-6 0,-6 0 0,-1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28.67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21 17666,'4'-9'3978,"0"3"-3653,-4 6 897,0 0-797,14-3-33,-10 3-133,12-2 9,-11 3 113,1 6-157,2 7-67,-2 9-34,0 9-33,-3 4-68,1 3-11,-3-1-3403,1-2 3336,-1-5-492,1-6-674,-1-9-1646,3-5-3676,-2-6 6544,1 0 0,-2-3 0,-1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29.1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10 206 17162,'-5'0'4516,"0"0"-3205,5 0 762,0 0-1344,72-18-69,-29 10-391,8-4 0,1 0 292,6 0-35,3-4-78,3-1-301,3-1-147,-4 3 0,-3 1 0,-9 3 0,-6 2 0,-5 0 0,-4 2 0,-2 0 0,-4 0 0,-5 2 0,-3 0 0,-8 2 0,-1 2 0,-5 1 0,0 0 0,-3 0 0,0 0 0,-2 0 0,-2 0 0,0 0-1368,-3 5-5228,-8 3 7,-5 8 6589,-9 4 0,10-9 0,2-1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29.5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142 5 14003,'0'-3'6655,"0"1"-4492,0 2-1457,-8 17-112,1-2-146,-7 15-78,5-5-79,-2 3-56,-1 6-157,-3 5-22,0 4-10,-1-1-46,2-3-11,5-7-337,3-10-335,2-10-1177,3-7-2320,0-10-5651,7-12 9552,8-11 0,-5 7 0,3 2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29.8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13 20199,'2'-7'4762,"-1"1"-4044,-1 6 222,0 0-693,47 35-102,-22-13 2,37 28-80,-36-22-45,-3-1-22,-4-2-33,-2-2-270,-3-3-392,0-4-594,-2-2-1333,0-3-1030,-1-5-3632,-3 1 7284,-1-3 0,-4-1 0,-2-1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0.3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1 359 24289,'41'-51'2554,"4"5"-1982,-3 24-57,6 0-145,3 2 1,4 3-371,6-2 0,4-1 0,1 0 0,-2 0 0,-3 1 0,-8 5 0,-8 1 0,-6 4 0,-5 0 0,-5 3 0,-1 0 0,-4 1 0,-2-2 0,-5 3 0,-3-1 0,-5 3 0,-3 1 0,-4-1 0,-1 2-617,-1 0-2286,0 4-2946,-5 7 5849,-6 7 0,3-5 0,-2-1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0.5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11 20602,'-5'-6'4292,"1"1"-4001,4 5 191,0 0-482,17 26-471,-7-8-773,14 20-985,-12-13-2365,-2-1 4594,-3 1 0,-3-11 0,-2-3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2.2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75 114 19986,'-6'-7'3093,"2"1"-2735,4 6-145,0 0-45,-29 76 258,22-52 78,-22 56 168,37-75-77,4-2-69,11-3-179,4-2-100,5-8-101,4-4-90,2-9-23,2 2-33,-4 0-56,0 5-459,-6-2-314,-4 1-897,-2-4-1333,-2-7-4493,3-3 7552,-2-1 0,-9 12 0,-3 6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0.9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1 156 16457,'0'-10'5680,"0"3"-5467,0 7-135,71-55 46,-36 37-12,10-13 0,0 4 135,-13 22-1,-9 3-22,-5 4 0,-9 8-145,-3 5-23,-4 11-45,-2 7-11,-8 6 67,-4 5 169,-10 1 357,2-1 135,0-1-223,7-4-102,4 0-123,5-1-78,2 0-68,2-4-100,7-4 56,7-7-79,10-9 68,9-7-34,4-11-45,7-15-303,5-12-795,4-16-2017,0-3-5065,-1 2 8180,-3 5 0,-22 21 0,-7 6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1.4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75 13 16658,'-4'-7'6701,"1"2"-6074,3 5 12,0 0-213,-26 76-90,16-19-196,-5 4 0,2 1 40,10 20-35,3-2-66,0-2-1,5-1-44,5 0 10,8-4 12,5-10-44,4-9-1,3-19 22,2-13 46,5-12 89,1-18 190,1-14 24,2-20 88,-4-14-44,-3-6-180,-6-1-43,-8 1-203,-6-23 0,-7 20 0,-4-16 0,-3 30-113,-3 3-481,-3 10-627,-4 8-1110,-2 8-7500,-11 12 8045,4 17 0,0-3 0,10 10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1.7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0 176 28446,'52'-40'225,"0"4"-225,-10 20 0,3 1 0,0 3-405,-1 2-1040,-2 0-1379,-6 2-2162,-2-1 4986,-6 0 0,-12 3 0,-4 2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1.9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 20 22137,'-8'-11'4527,"1"2"-3832,7 9-90,0 0-269,5 77-146,-2-20-145,0 3 0,0 3-45,0 20-213,-1-5-660,0-4-730,0-8-1960,1-5-3754,1-9 7317,1-8 0,-2-22 0,0-7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2.1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1 161 28031,'50'-78'303,"-4"16"-303,-17 54-247,0 6-615,0-3-617,-1 3-1513,-2 0-1389,-5 1-5450,-4 1 9722,-8 8 1,-4-6 0,-3 5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2.61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18 153 19325,'-10'0'3743,"3"0"-3217,7 0 225,0 0-135,58-27-179,-16 7-241,2-1 1,2-1 161,5-4 0,-10 6-190,-14 9 79,-12 6 101,-9 4-35,-4 14-223,-3 9-23,-8 17-67,-4 8 45,-4 0-34,1-3 0,7-6 124,4-5 100,3-4 78,2-2-132,6-3-181,17-1 0,4-10 0,17-2 0,-1-12-461,6-15-950,8-9-1760,1-18 3171,-12 8 0,-2 1 0,-3 1 0,14-12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2.8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32 28569,'86'-18'-2185,"-14"4"-963,-51 19-3351,-5 3 6499,-9 8 0,-2-8 0,-5 2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3.06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12 126 26138,'-6'0'2533,"0"0"-2533,6 0 0,0 0 0,60-8 0,-27-5 0,50-9 0,-43-3 0,-2 2 0,0 6-1760,-2 5-3999,-1 8 5759,-3 3 0,-13 1 0,-7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3.8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150 343 17857,'-10'57'3821,"3"-1"-3648,2-4 1,0 5 61,1 36-846,-2-1 768,-3-7 225,-3-9 10,-1-15-157,-3-17 246,4-17-144,0-14 7,1-12-277,1-24-56,1-19 23,3-33-3024,4-20 3079,3 38 1,3-2-40,4-2 1,2 0-113,4-1 1,3 1 240,5 3 0,4 2 6,0 6 1,3 3-35,0 5 0,2 3 40,32-24-68,1 17-45,-6 14-11,9 14 1,-26 9 3404,-2 13-3057,-29 13 422,-6 12-769,-7 11 10,-10 8-78,-5 2-34,-8 4-156,3-1-135,0-1 67,5-1-67,1-3-448,4-6-527,2-6-615,6-8-2063,2-10-5853,9-8 9523,12-7 1,-8-3 0,6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4.2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102 1 23605,'-28'57'601,"-1"0"1,3-5-1,8-6-287,18-7-302,4-9-12,3-11-90,8-9-168,3-9-123,6-20 67,1-12-111,4-20 10,-3-3 280,-4 3 135,-7 12 11,-6 14 34,-4 13 190,-3 8 113,-1 4 235,-1 1-23,2 8-190,1 4-213,1 9-112,1 0-45,1-1-437,0-4-1031,3-3-1995,0-7-5086,4-3 8549,4-11 0,-7 6 0,0-6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2.5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0 24748,'0'76'332,"-1"-1"1,-1-6 0,1-5-244,-2 5-66,-1-1-23,1-1-427,2-1-536,1-2-437,3 0-1032,4-4-1120,6-8-3866,7-10 7418,4-16 0,-10-12 0,-2-9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4.5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73 63 21969,'-14'58'441,"1"-1"0,0-3 0,2-5-229,3 5-88,0-5-35,5-8 23,0-12 34,3-14 190,0-9 101,0-4-146,0-12-33,5-14-90,7-17-67,6-13 56,7-1 101,-1 5 22,-5 10-213,0 8-67,-4 7-549,1 2-997,2 1-2477,3-2-5808,3-2 9120,2 0 1,-11 12 0,-2 4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4.7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 1 27583,'0'53'254,"-1"1"0,0-2 0,1-3-254,0 16-403,0 3-740,0-4-1277,0-2-2410,0-2-5001,-1-6 8986,0-8 0,0-22 0,1-9 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4.8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70 22687,'72'-38'-1793,"-11"7"0,-50 30 0,-3 1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5.2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98 22372,'0'4'4494,"0"0"-4046,0-4-156,0 0-180,67-10-79,-39 3 1,51-8-34,-60 6-56,-5 0-202,-3-3-101,-5 1-78,-2 0 124,-3-1 212,-2 7 23,-9 0 78,-6 5 33,-10 8 68,-4 6 112,2 10-23,1 3 124,6-1-11,6-1-57,5 0-67,7 5 34,2 3-78,1 4-91,0-2-44,4-4-112,4-4-459,5-10-617,5-4-1344,4-8-1658,3-3-4685,5-14 8875,3-9 0,-14 4 0,-3-1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5.5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11 16983,'1'-6'5389,"0"2"-4693,-1 4-383,0 0-145,-13 60-56,10-33-101,-10 45-11,13-53-78,0-9-34,5-5 112,6-8 34,8-9-12,5-6 0,1-8 102,1 1 178,-1 5 270,-2 6 55,-1 6-44,-4 5 100,-3 1-111,-2 4-45,-4 9-113,-3 7-246,-4 14-157,-2 4-11,0 4-448,-1-3-941,0-5-1648,0-13-3719,-1-10 6756,2-11 0,0-4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5.8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55 24972,'77'-30'426,"-15"5"-348,-54 25-44,-5 5-34,-2 7-34,-7 8-123,-6 9 157,-7 3 45,-3 0 326,3 2 245,2-2 0,2 1 0,1-2-45,4-1-54,2-5-517,6-2 0,0-5 0,2-3 0,8-4 0,5-5 0,11-3 0,2-3 0,5-2 0,-1-8-360,5-3-1466,1-9-1883,1-2-3529,3-3 7238,0 0 0,-17 11 0,-5 4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6.26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 1 25786,'-21'88'527,"7"-17"343,22-58-881,3-7 164,7-4-523,-1-10 2,1-6-47,-1-11 728,-2-5-335,-4 2 22,-3 2 0,-3 9 201,-3 6 146,-1 6-10,0 4-12,0 1 22,0 0 90,0 6-223,-1 4-214,3 6 0,1 2 0,4 2 0,4 0 0,3 4 0,4-2 0,-1 2-830,3-3-1120,-4-3-2498,-2-3 4448,-3-3 0,-5-6 0,-3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7.1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96 13279,'0'-5'6790,"0"0"-4154,0 5-1258,0 0-208,64-15-689,-29 6 80,54-10 103,-46 11-261,-2 3-33,2 0-111,-1-1 421,4 0-680,-1 0 0,0 2 0,-4 2 0,-4 2 0,-8 0 0,-5 0 0,-9 0 0,-6 0-113,-5 0-3798,-2 3-1266,-1 1 5177,-1 5 0,0-4 0,0-1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7.6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21 17801,'-4'-11'3832,"1"2"-3653,3 9 404,0 0-235,-17 48 100,13-20 45,-12 43-78,16-30-68,0 0-45,0-3-78,2-4-45,4-9 23,3-3 11,3-8-11,2-3 56,1-6 257,5-2-101,1-3-32,5 0-113,1-6-12,3-3-89,1-8-67,3-2-34,1-1-67,0 3 0,-2 0-369,-4 6-303,-6 2-3127,-2 4-235,-11 3-5797,-2 4 9277,-8 13 1,0-8-1,0 8 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7.8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39 3 18574,'-9'-1'5883,"1"0"-5200,8 1 438,0 0-964,3 36-112,-2-13-45,2 28-280,-3-21-897,0-2-683,0-2-1995,-2 0-5976,-2-2 9801,-6 0 0,4-11 1,0-3-1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3.6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20 19807,'-7'-11'3877,"2"2"-3676,5 9-44,0 0-33,-15 107-91,9-42-16,-2 11 0,1 2 39,4 7 22,1-4-10,1-2-68,-1-10 0,2-9-23,0-13-605,0-15-907,0-9-1153,0-14-1268,10-4-1927,6-7 5883,14-11 0,-12 8 0,-2-8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8.2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3 291 18451,'-1'-3'5031,"0"1"-1221,1 2-3116,71-42-9,-29 21-685,8-6 0,1-1 0,4 7 0,0 1 0,-2 4 0,1 0 0,-3 4 0,-1 0 0,-4 2 0,-2 1 0,-5-1 0,-2 2 0,-3 1 0,-1 3 0,-7 2 0,-3 2-965,-6 0-1399,-5 0-2555,-3 0-4912,0-3 8616,1-4 1,-4 3 0,1-2-1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8.4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13 18115,'-4'-7'5995,"1"2"-5334,3 5 213,0 0-684,-5 54-100,4-19-90,-5 46-157,6-38-773,0-3-1322,1-5-2388,0-3 4640,0 2 0,-1-16 0,0-2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8.82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12 104 22115,'-7'-3'4583,"2"1"-4169,5 2 516,0 0-301,42-14-629,-1 5 0,42-12 0,-12 8 0,2 2 0,-8 2 0,-4 4 0,-10 0 0,-6 3 0,-7-2 0,-6 1 0,-3 2 0,-5 0 0,-6 1 0,-5 0 0,-6 0-673,-2 0-347,-3 0-3518,-1 0-1020,-4 0 5558,-7 2 0,5-1 0,-4 1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9.0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229 1 18328,'-8'0'5624,"2"0"-4839,6 0-236,0 0-258,-60 76-145,34-31-454,-11 9 1,1 1 307,16-1-41,3-5-586,8-10-628,3-11-1378,3-11-2085,2-9-3696,1-5 8530,8-7 0,-6 3 0,5-4 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9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 14003,'0'-1'7709,"0"0"-4057,0 1-2957,26 41-280,-11-14-202,19 38-191,-20-21-22,-4 5-504,-1 1-852,-2-4-1490,2-8-4123,1-11 6969,4-11 0,-6-10 0,0-4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9.5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0 25454,'-5'42'1367,"1"3"-1244,4 1-56,0 6-67,0 0-190,0 1-740,0-3-1479,0-4-3362,-1-5 5771,0-9 0,0-14 0,1-8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39.7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78 26821,'76'-42'-179,"-12"9"-864,-50 31-1197,1 2-1985,-5 0-5606,0 5 9538,-3 7 0,-3-4 0,-2 2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0.0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73 23896,'69'-37'23,"-9"8"10,-30 24-10,-4 3-1,-7 2 550,-6 0 358,-7 10-302,-2 8-169,-4 17-280,-5 11-78,-3 7-101,-7 3-258,-2 0-649,0-5-1211,4-5-2958,2-7 5076,6-7 0,2-15 0,3-7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0.3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6 26743,'50'-2'-196,"0"1"0,37-1-1642,-42 2-2106,-5 0-5692,-5 0 9636,-7 0 0,-13 0 0,-6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0.5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36 27393,'56'-1'-3277,"0"1"0,-2-4 0,-5-1 2392,13-4 1,-27 0 0,-7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4.0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517 0 24524,'-65'7'362,"-1"1"0,5-2 1,7 6-127,6 24 21,3 3-111,7 10 212,6 4-78,3 7 12,3 3-46,3 1-122,7-6-12,7-3 56,5-7 11,7-1 45,12-3-34,11 1-67,16-3-33,4-1-55,4-5-35,-2-9 0,2-7-80,-1-9-312,-2-6-470,-3-4-561,-5-5-1222,-7-10-3103,1-8 5748,-5-6 0,-11 10 0,-5 7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1.0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133 30 21678,'-36'63'549,"0"0"0,4-4 0,8-5 460,20 1-158,6-5-201,8-12-549,4-12-101,10-13-33,5-11-225,5-23-549,8-13-191,1-21-133,0-7 582,-8 0 515,-8 4 34,-11 8 0,-7 9 381,-6 9 325,-2 11 11,-1 10 34,0 6-135,0 4-145,0 1 100,0 11 12,0 7-101,0 13-269,3 4-45,5 3-34,5-2-55,5 1-79,4-4-45,3-3-661,1-5-694,3-7-1659,0-7-3318,2-7 6377,-2-2 0,-12-2 0,-4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1.3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59 11 18966,'-2'-6'5110,"1"2"-4729,1 83-45,0-31-140,1 9 0,-2 2 162,-2 4-245,-4-4-46,-3-8-55,-2-9 88,2-13-88,4-14 66,1-9-11,4-6 79,0-11 100,1-5 90,0-15 102,0-1-147,0-2-190,0 4-236,12-7-537,0 10-3654,26-9-1634,-10 19 5960,13 1 0,-25 10 0,-2 4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1.69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1 24995,'0'63'470,"0"1"1,1-3 0,-3-3-326,-4 18-906,-4 3 784,-6-3-12,0-5 268,3-13-234,3-16 97,4-14-142,4-16-67,-1-6 44,3-11 453,-1-11-430,1-15 22,0-14 34,1-6-34,7 1 12,2 6-12,8 7-22,-1 11-11,2 2-11,1 7-393,1-4-1041,5 3-1301,0-4-3238,4 1 5995,-1 4 0,-11 6 0,-6 6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1.9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 18406,'0'-5'6353,"0"2"-5355,0 3-404,0 0-337,2 77-257,-2-36-17,2 11 1,-1 0-679,-1-5-1524,0-5-3360,0-7 5579,3-7 0,-2-15 0,2-4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2.2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0 21880,'-1'59'519,"1"-1"0,0-4 0,-1-6 19,0-6 101,1-5-57,1-12-32,4-8-57,0-9-68,5-5-10,-1-3-135,3-3-56,3-7-123,1-7 0,0-8-56,2-3-23,-1-1-22,1 3-202,-1 2-526,1 5-931,3 4-1713,4 3-5132,5 3 8504,6 3 0,-15 2 0,-3 3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56:42.5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71 27404,'-31'45'593,"-1"-1"1,-18 35-514,51-41-80,8-4 0,4-2 0,8-5 0,5-5 0,0-5 0,4-6 0,3-6 0,0-3 0,3-8 0,-4-9 0,0-12 0,-7-13 0,-8-6 0,-7-5 0,-7-1 0,-5 1 0,-11 4-147,-10 10-1511,-19 10-2880,-16 11 4538,-17 8 0,31 5 0,2 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4.27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1 25095,'-10'65'4,"0"0"0,0-6 0,2-8-217,3-5-347,1-10-897,2-7-1647,1-8-3193,1-6 6297,0-6 0,0-4 0,0-2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4.1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98 21476,'56'-28'37,"1"0"1,-5 2-1,-7 10-3,-11 28-34,-3 9 67,-3 9-44,-5 2-12,-4 0 0,-6-3-4240,-7-1 4285,-3-1 848,-3-3-803,-7 0-11,-5-4 134,-8-4 44,-1-6 24,-2-5 56,3-4-12,-3-1-34,2 0-100,2 0 45,6 0 21,6 0-133,3 0-68,4 0 45,0 2 3336,0 4-3280,0 5-34,0 9-33,4 6 34,5 3-23,7 2 12,5-1 10,2-2-11,0-2 45,2-2-78,-1-3-68,-1-3 34,-4-3-11,-1-4-45,-4-4-45,-1-1-257,-3-3-729,-2 0-784,1 3-864,1 4-3741,2 3 6420,5 4 0,-8-8 0,1-2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24.6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6 189 23829,'-5'63'292,"16"36"-292,4-26 0,0-23 0,0 0-11,9 13 11,1-6-23,1-13-22,1-12 34,-1-11 11,0-12 56,2-4 101,0-15 258,6-10 234,2-17 13,-1-11-69,-1-10-145,-7-5-122,-3-8-91,-5-8-56,-2 0-33,-5 3-68,-2 14-55,-4 15-23,-3 15-303,0 11-347,-1 4-481,1 5-797,0 1-783,1 5-2567,0 2 5278,-1 3 0,-2 1 0,-1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4.5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122 713 26799,'-67'-41'347,"13"-13"-5985,54-29 5672,5-11-23,6-2 880,6-1-891,4 14 945,-3 13-844,0 20 67,-4 22 0,1 15 3172,4 10-3049,4 21 23,8 12-145,4 23-169,2 13 0,0 11 18,1 8-18,-1 6 0,-5 0 0,-5-6 0,-9-12 0,-6-16-1076,-7-16-1781,-3-13 2857,-11-4 0,6-13 0,-6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4.6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40 28625,'61'-11'-27,"1"0"1,-3 1 0,-5 3-1183,12 7-2332,-4 0-6290,-8 4 9185,-4 7 0,-23-4 0,-6 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4.8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0 28199,'-6'90'112,"-1"0"0,0-6 0,1-9-526,-3 8-1659,3-12-3384,3-13 5457,6-14 0,-2-21 0,2-10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5.4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197 146 21129,'-7'-7'4414,"1"1"-4110,6 6-215,-25 91-33,11-37-28,-3 8 0,-1 0 6,-2-5 55,2-16 57,-2-20 56,5-11 66,-1-23-111,5-19 90,5-23-12,3-21-33,3-7-23,4 2-67,10 8-45,8 17-44,11 19 10,8 20 23,4 9-56,7 14-11,-2 11 0,-1 12-79,-9 10-66,-11 2 44,-12-3 78,-10-5 12,-6-7 22,-8-8 11,-6-10-11,-9-4 11,-3-4 34,-3 0 78,3-3 224,2-2 34,4 0-290,7 0-91,5 4 0,5 11 0,7 10 0,10 13 0,11 6 0,10 0 0,6-4 0,0 2 0,2-2 0,-1-1 0,16-2 0,-13-16-4136,18-3-5695,-17-13 8837,5 6 1,-23-5 0,-7 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8.2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1 835 9229,'5'0'6734,"-1"0"-5019,-4 0 2543,0 0-3003,17-20-336,-13 15-247,13-16-135,-17 20-177,0 0-80,0-1-34,0-1-89,0-5-56,0-3-45,0-7-34,0-5 23,2-23-34,6 8 11,5-20 12,4 17-34,2-4 11,-1 0-11,0-2 11,-3-3 34,-1 1-34,-3 2 12,-2 8 89,-2 11-23,-4 11-77,-1 10-12,-1 4-56,2 3 11,0 0-78,3 3 123,2 14 67,4 13 34,6 46-101,-4-11 0,4 27-23,-7-27 46,0 2-23,0-6 0,2-5 0,-3-10-23,4-10-3380,-6-13 3392,0-7 11,-4-11 235,10-17 57,3-17 100,14-27 22,0-16-11,-1-10-334,-5-4-69,-15 22 0,-3 0-182,1-32 182,-5 36 0,-2 3 0,-1-6 0,0 19 0,0 21 3303,0 13-3303,0 9 0,0 1-1077,-1 11-8754,-5 41 9325,2 5 1,-2 0 0,5-24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0.9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4 22249,'0'-2'3374,"0"1"-2512,0 1-537,0 82-157,2-23-135,-2 7 1,0 3-257,1 25 239,-1-43 1,0 0-309,1 1 1,-2 1 291,-1 1 0,-1-1 0,0-1 0,-1-1-412,-10 43-708,1-16-729,1-17-2117,4-19-5865,2-18 9763,3-13 0,1-8 1,1-3-1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1.1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26687,'40'38'-40,"1"0"1,26 24-1182,-42-38-695,-7-10-1479,-7-5-3104,-3-6 6499,-5-1 0,-2-1 0,-1-1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1.2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16849,'0'0'0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1.2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16849,'0'0'0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4.5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125 156 23112,'-66'66'101,"12"-6"-112,51-29-11,2-2 22,1-5-112,1-4-180,11-9 12,4-5 67,11-4 123,1-2 90,0-6 0,-3-8 34,-3-8 33,-5-10 225,-6 0 145,-5-4-3460,-3-5 3427,-3-3-225,0-3-55,-3 2-1,-2 10-56,-3 8-67,-1 13-22,-2 7 2931,0 4-4029,-3 3-7004,-5 19 8124,4 6 0,2-1 0,9-4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1.7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119 36 24159,'-33'65'112,"0"-1"0,0-6 0,14-5 399,38 0-443,7-13-57,22 6 37,2-21-104,-2-9 85,-3-7-29,-7-5 101,-9-3 123,-4-4 371,-9-13 10,-7-10-90,-5-17-33,-4-8-213,-4-4-56,-9-5-79,-10 3-33,-11 2 22,-5 11-45,-2 11-3458,2 16 3380,6 9-318,4 7 172,4 7-369,2 5-348,3 6-694,7 0-1009,5-6 1240,7-2-8505,1 2 9337,0 11 1,0-9-1,0 3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2.1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13 548 20961,'-7'0'4056,"2"0"-3350,5 0-179,8-92-236,4 42-185,-3-13 1,2 1 27,11 8-55,-2 6-79,-1 12 0,-2 7-45,0 5-392,2 3-527,2-2-515,1 2-1670,3 6-2822,-3 6 5971,0 12 0,-10-2 0,-4 5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2.8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259 118 25872,'-26'87'22,"-1"1"1,2-3 0,2-6-18,10-26 1,1-4 420,-14 45-426,2-21 22,2-24 132,7-26-143,1-15 61,2-35 17,2-21-89,4-38 17,3 32 0,3-3-74,5-2 1,2-1 61,2-1 1,2 2-6,5 5 0,4 4-22,21-34 11,1 27-23,0 23-11,-2 20 45,-2 13 0,-4 16 23,-9 10 44,-9 13 34,-9 5 321,-10 3-366,-32 20-23,4-18-33,-25 11 23,20-28-12,9-7 381,8-7 213,11-6-212,4 0-393,4 1 0,0 8 0,12 4 0,6 3 0,18 0 0,6-4 0,6-1-3392,3-4 3392,-3-2-60,-6-4 60,-8-4-460,-9-5-2846,-4-2-4761,-3-1 8067,3-1 0,-10 1 0,0-2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3.1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128 0 26586,'-22'82'89,"-1"-1"1,2-5 0,3-7-57,5-2 90,1-4 158,4-8 77,2-8-44,3-8-146,2-12-45,1-9 124,0-10-78,9-5-169,9-3 0,15-9 0,8-5 0,4-7 0,-1-3 0,-1 4 0,-3 1 0,-1 5 0,-4 2 0,-6 4 0,-8 0-550,-8 1-2621,-4 1-5277,-4-1 8448,-2 4 0,-1 0 0,-2 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3.2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3 117 24356,'-1'-7'3003,"-1"1"-3003,2 6-4762,0 0-5069,39-46 9787,-29 35 0,28-35 0,-38 46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3.4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64 27056,'87'-45'-2458,"-9"26"0,-54 32 1,-5 8-1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3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6 595 27762,'-6'-45'426,"11"-11"-370,5-17 0,7-4-45,0 1 45,-1 4 34,-1 7-90,-1 10 11,0 16-11,-4 15 45,-1 13 0,0 10 68,1 21-113,2 13 0,2 25 0,-1 10 0,3 8 0,-1 5-206,0 3 206,2-3-214,-4-7-1344,2-13-1881,-4-13-5996,-4-9 9435,-3-9 0,-4-13 0,0-6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33.9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 7 24771,'-5'-2'3900,"0"1"-3900,5 1 0,99 0 0,-38 0-307,12 0 0,3 0-1038,18-2-415,-39 2 1,2 0-1233,7-1 1,3 1 2991,12 2 0,-4 0 0,15-1 0,-13 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9.79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1 230 14148,'0'-5'6892,"0"0"-5593,0 5 1065,0 0-1792,14 31-101,-5-24 66,13 23-122,-2-40-180,8-12-190,11-18 0,5-9-12,4 0-33,-7 7-11,-7 11 11,-11 9 11,-7 9-11,-8 6-11,-1 5-11,-2 2-57,1 0 79,1 14 67,0 10 12,-2 21 22,-2 10-67,-3 9-1,0 1-33,-6-2-135,-4-6-783,-6-9-1267,2-9-7646,5-11 8151,7-14 0,3-6 1,2-8-1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50.1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570 1 21488,'-72'20'1083,"1"0"0,2 3 0,9 6-697,24 7 1,6 5-466,-3 3 1,2 3 279,2 2 1,2 2-57,3 2 1,3 1-45,2 3 0,4 1 45,2 1 0,4 0-6,3 0 0,3-1-56,2-2 0,5-1 61,22 40-122,23-21-23,28-26 0,-30-33 0,4-6 0,3-5 0,1-5-6,4-10 0,-1-7 17,2-5 1,-3-6-613,-1-9 1,-4-7 605,-4-4 1,-4-4 16,-5-3 1,-6-4-113,-10 0 0,-5-2 112,-4-1 1,-6 1-1,-11 3 1,-7 1-6,-5 3 0,-6 3-201,-6 3 1,-6 3 155,-4 4 0,-3 3-56,2 4 0,-2 5-387,-36-16-549,7 24-1400,4 15-4605,8 33 7096,4 22 0,24-12 1,8 3-1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5.0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1 22473,'-9'35'135,"-2"4"-135,5 5 0,-2 0 0,3-4 0,2-7-33,2-7 22,1-10-125,0-8-9,0-5-124,0-3 247,0 0 22,2-10 56,6-6 0,3-9 56,2 1-12,-1 3-32,-2 5-1,2 0 46,2-2 133,3 0 112,-1-1 113,-2 5-102,-5 7-77,-3 4-12,2 3 101,-2 1-79,2 7-190,1 3-11,2 16-56,-2-5-45,0 6-336,-6-9-470,-2 1-942,-1-1-1648,0 0-5826,1-2 9222,4-3 0,-3-7 0,2-3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2.0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342 1 21240,'-63'65'448,"0"1"0,6-4 1,10 0-270,17 31-146,17-44 1,2 0 168,-1 4 0,2 0-174,0-1 0,2 1 39,-3 42-22,5-7 45,5-15 512,16-11-333,8-14 56,20-14 210,8-16-142,2-9 10,5-22-33,-4-18-135,-2-20-67,-8-19 34,-10-3-157,-12-2 33,-12 4 23,-6 0-45,-9 0 263,-10-2-302,-5 23 0,-4 1-28,-16-18-202,-17-9-336,15 46-1054,0 15-1893,0 8-6335,1 12 9812,5 19 1,16-13 0,6 10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2.32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26513,'47'48'142,"0"-1"1,0 1 0,17 17 0,-7-8-109,-9-9-34,-7-9 434,-9-16-1162,-6-11-751,-2-7-2398,-3-17-5954,1-6 9568,1-12 1,-10 10 0,-2 6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3.0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0 722 19605,'6'-72'661,"0"0"0,0 4 0,1 7 157,7-7-67,0-1-247,-3 3-134,1 6 22,-2 11-123,2 9-5772,-2 9 5570,2 7 807,0 5-874,2 6 936,3 6-813,1 4 325,0 25 213,1 15 2807,-2 33-3177,-3 16 585,-3 7-775,-3-1-101,1-8 11,0-8-22,4-8 11,-2-8-247,-3-12-1075,-2-14-907,-5-17-1761,1-9-5803,-2-7 9793,0-4 0,0 3 0,0-3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3.2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81 27863,'60'-6'7,"1"0"1,-4-1 0,-5-1-793,3-10-1299,-5 1-2140,-12 6-5607,-7 5 9218,0 4 1,-17 2-1,0 0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3.7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97 21521,'-4'0'4281,"2"0"-3564,2 0-415,0 0-257,76-4 33,-34-1-73,11 1 1,0-1 17,-5-4-46,-4 1 1,-7-2-672,-9-2-819,-3 0-1569,-11-1-2419,-5 4 5501,-6 5 0,-3 2 0,0 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3.9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 24603,'-2'59'84,"0"1"0,-1 40-1474,3-64-2834,0-3-5607,0-2 9131,10-2 1,-8-13 0,8-5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4.25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7 765 19358,'-4'0'3900,"2"0"-3374,2 0-290,0 0 55,32-107 79,-12 43-817,3-13 0,1-3 907,4-11 78,0-1 186,-1 7-399,-2 16-68,-4 17-3097,-2 23 2986,-5 15-2062,1 10 2196,-2 4 549,4 19-505,0 13-244,0 26-80,2 15 0,-3 9-1501,0 2 1501,0-3 0,-3-9 1517,-4-15-1899,-3-16 1329,-4-15-3020,-1-9-1233,-5-4-3551,-12 1 6857,-9 4 0,6-6 0,2-2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4.3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7 142 19762,'-4'-10'4337,"2"1"-4125,2 9-212,0 0-448,70-30-1647,-36 14-2903,55-25 4150,-55 23 0,-17 7 0,-3 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4.8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1 140 19561,'2'61'717,"1"0"0,-1-4 0,0-6-213,-2-2 415,0-9-102,0-14-178,0-12-426,0-8-90,0-17 113,0-17 133,0-21 114,0-16-47,10-8-77,3 3-113,12 6-66,2 11-23,-1 14-68,1 12 1,-3 11-79,0 9-11,-2 4 0,-5 3-11,-6 8 11,-5 6 45,-5 14-23,-1 8-22,-8 5 0,-2-2 34,-6-7-34,2-5 0,6-9 22,2 0-22,4-1 90,1 5-23,1 3-67,1 5 0,8-1 0,5 0 0,10-4 0,4-7-459,7-9-1188,10-4-113,17-10-3304,19-7 5064,16-1 0,-39 0 0,-8 7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5.4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0 616 23941,'2'-71'343,"-1"0"1,1 2 0,3 4 183,15-25 134,2 4-134,-5 18 33,0 17-190,-3 21-202,0 17 123,4 12 23,7 20-33,6 13-281,5 19 0,-1 7 0,-3 2 0,-4-1 0,-3-3 0,-4-10 0,-4-7-561,-6-16-1142,-4-11-875,-4-7-1534,-1-5-3149,-2 0 7261,-3-6 0,2 5 0,-2-5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5.3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53 16871,'-7'-2'4180,"2"0"-3564,5 2-11,0 0-538,8 11-67,1-8 0,11 8-23,-3-10-89,3-1-22,-1-1 22,0-8 0,-1-3 45,-2-6 11,-1 3 11,-4 4 23,-3 6 10,0 2 12,-5 3 34,4 0 67,0 0 78,2 3 45,2 6-45,0 3-112,1 9-201,8 2-796,-3-7-1647,7-1-4336,-2-11 6913,1 0 0,-9-2 0,-3-1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5.6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85 24849,'51'-5'-1687,"0"1"1,37-7-3020,-43-6-5125,-6 2 9787,-3-3 0,-17 11 1,-6 0-1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5.7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44 11 19885,'0'-6'4415,"0"2"-3788,0 4-134,0 0-190,0 89-202,-4-36-90,1 10 1,-1 2-12,-5-1-976,-2-7-2060,4-15-3373,3-13 6409,2-15 0,2-6 0,0-7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46.2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35 185 21510,'-2'72'347,"1"-1"0,-1-5 1,-1-9 145,-5-3-157,0-17-89,2-19 89,3-11 168,2-20 90,1-13-90,0-22 45,0-15-45,1-11-44,10-6-57,7 0-89,13 10-135,5 15-100,3 21-23,2 17-34,-2 11-11,-2 9 12,-4 10-1,-6 6-67,-6 19-56,-11-9 90,-3 2 11,-10-12-22,-7-7 44,-5-1 23,-7-8-45,4 1 78,5-2 146,5 1 69,5 6-293,2 6 0,1 11 0,2 8 0,9 3 0,8 2 0,10-5 0,9-1 0,5-5 0,4-4 0,4-5 0,1-6 0,-1-6 0,-5-4-2791,-7-3 2791,-13 0 0,-12 0 0,-7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51.1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21902,'52'0'140,"1"1"0,35 6-129,-66 14 68,-8 10 89,-8 2-135,-5 5-33,-1-3 0,-7-2 11,1-6 80,-6-5 446,6-7 315,0-4 67,4-3-90,1 0-157,1 1-213,0 4-21,0 3-147,0 1-123,5 1 90,9-2-79,8-1-67,8-1-90,1-3-22,-3-2-56,0-5-560,-4-2-874,0-5-1110,0-15-5419,2-12-1812,-1-12 9325,-1 0 0,-11 20 0,-5 7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6:51.5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544 105 23471,'-60'14'844,"0"0"0,1 4 0,7 6-1057,-12 47 538,3 7-258,6 3 23,10-5-23,11-3-67,9-1 11,8 1 11,9 6-22,4 4 12,8 5-12,13 0-45,11-4 45,15-13 0,8-19 22,5-18 215,6-19-147,7-13-3187,2-31 3210,5-19 10,-38 10 0,-3-5-184,0-5 1,-2-2 149,-3-4 1,-4-2 22,-3-1 0,-5-1-51,-5-4 1,-4 0 0,-1-2 0,-6 0-12,-12-3 0,-5 1-39,-2 0 1,-6 2 10,-9 4 1,-6 4-23,-3 7 0,-2 7-163,1 10 1,-2 6-521,-45-3-908,6 25-3025,8 31-5215,9 20 8785,33-6 0,6 1 1,-4 5-1,6 2 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9:53.169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0 1 24575,'8'0'0,"0"0"0,10 0 0,-6 0 0,13 0 0,-6 0 0,19 0 0,15 0 0,-10 0 0,18 0 0,-21 0 0,12 0 0,-12 0 0,9 0 0,-9 7 0,1 1 0,8 1 0,-20-3 0,20 2 0,-8-6 0,10 5 0,0-7 0,1 0 0,13 0 0,4 0 0,14 0 0,-14 0 0,10 0 0,-24 0 0,10 0 0,-24 0 0,7 0 0,-7 0 0,0 0 0,-4 0 0,-10 0 0,0 0 0,-7 0 0,-3 0 0,-7 0 0,0 0 0,0 0 0,-4 0 0,-2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2.1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35 518 26059,'-19'2'460,"4"-3"-315,33-24-111,1-8-12,21-24 12,-1-6-12,5-6-11,-3 1 1,-3 5 10,-9 12-22,-8 13 11,-7 10 0,-6 14 68,-4 6 78,-2 7 493,-2 1-370,0 10-45,0 14 23,-7 21-124,-2 22-99,-8 10-35,1 10 0,2-1 0,2 2 0,4-1 0,2-7 0,3-4 0,2-15-158,1-11-111,0-13-257,0-9-281,0-12-583,1-5-739,3-8-1680,7-1-5746,8-7 9555,9-10 0,-12 7 0,1-6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2.6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125 1 24848,'-35'74'18,"1"0"1,1-7 0,10-7-30,23-8-23,2-7 444,8-6-432,5-7-12,11-4-90,2-8 124,6-7-112,-1-7-33,18-8 122,-17-11 265,10-8-287,-20-13 0,-4-5 45,-5-4 0,-4-4 45,-6-1 56,-2 3 279,-3 6-155,-2 5-113,-3 8-33,-4 7-1,-3 4-44,-1 4-12,0 3-22,-2 2 0,0 1-101,-2 2-236,0 1-256,-3 0-494,-2 10-1165,-2 11-1961,-1 14-5618,6 12 9370,4 3 0,9-20 0,3-8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4.0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11045,'0'0'0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4.5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85 16468,'-14'-4'6140,"3"2"-4762,11 2 483,0 0-1223,-23 0-112,17 0-111,-18 0-135,24 0 34,0 0-157,11 0-79,10 0-11,17 0 23,7 0-34,5 0-34,-2-3 12,-5-2-34,-5-4-11,-8 0-45,-7 2-303,-6 1-290,-7 3-595,-6-4-1177,-1-1-2061,-1-2-4952,-1 3 9434,1 3 0,-2 4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6.1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82 220 21743,'-21'80'265,"1"-1"0,0-2 1,6-4-9,10 21-201,2-2-56,2-16-11,0-19 62,0-25-208,0-16-207,1-12 140,6-26 222,5-18-200,6-33 135,-1-20 67,-11 43 0,-1-1 22,-2 0 1,-1 0-272,-2-44 406,0 7 190,0 12 23,-1 14-45,-2 11 0,-2 15 22,0 10 12,2 9-11,2 9-102,1 2 68,0 4 173,0 0-185,0 2-43,4 0-46,6 0-1,9 0-66,8 3-34,4 1-11,2 2-56,1-2 89,-1 0-89,-1-2 0,-2 0-45,-3-1-45,-3-1-235,-3 0-258,-3 0-571,-2 0-348,-4 3-1031,-2 5 2488,-6 24 0,-1-18 0,-3 13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5.0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178 19 17308,'-10'-10'4583,"1"1"-4146,9 9 135,0 0-360,-8 10-156,5 10 45,-8 12 0,10 4 0,-1-3-12,2-5-55,0 0 0,0-1-1,0 2 1,3-2-3404,2-2 3393,3-6-1,3-4-11,1-7 79,4-2-34,4-4 11,2 1-22,4-1 3459,-1-1-3369,0 1 33,-3 1 56,-6 0 123,-6 4 79,-4-1-22,-4 1 100,-1 2 190,-1 4-212,-12 9-336,-8 6-45,-16 4-79,-3 0-22,-1-8 0,2 0-269,-13 7-191,15-10-256,-9 7-528,21-18-3227,9-4-336,7-8-3126,8-11 7933,15-8 0,-9 5 0,8 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5.5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103 142 20692,'-7'0'2824,"1"0"-2701,6 0 0,0 0-56,-18 70 0,14-37 45,-14 55-21,18-56-47,4-6 1,8 1 34,8-4 55,9 1-22,2-6-90,2-3 12,0-9 145,-8-3 247,-2-3-34,-7-8-44,-4-9 55,-4-40-381,-4 6 23,-2-25-34,-2 23-11,-7 3 0,-7 3-179,-11 5-449,-6 1-503,0 9-942,1 12-1658,-3 8-6100,-4 33 9378,-8 25 0,20-13 0,1 8 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5.9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22 22664,'-3'-18'23,"-1"15"-528,-6 23-739,-1 15-1489,0 5-3890,2 1 6623,4-5 0,2-16 0,3-7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6.7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88 0 17162,'-25'48'-1619,"1"-1"0,-15 27 0,39-71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7.3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0 357 13936,'0'-6'4258,"0"2"-3262,0 4 651,0 0-940,43-79-271,-21 45-285,5-14 1,1 3 162,-8 21-23,-1 6 57,-5 4-24,1 1-144,-1 0-3427,2 0 3370,-2 0 46,-3 2-46,-4-1 191,-2 7-1,-3 1-77,-1 4 459,-1 0 2820,0 3-3325,0 20 46,0 16-136,0 29-55,0 8-22,-4 3-12,0-7-22,-2-9-45,1-12-493,4-9-639,-1-11-694,2-8-942,6-13-3328,8-6 6152,11-27 0,-9 15 0,1-15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7.8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112 0 20109,'-10'0'4550,"2"0"-3946,8 0 439,0 0-707,-42 61-157,32-30-101,-32 49-10,44-46-46,8 2 23,5-1-45,9-1 0,4-3-23,-1-11-10,4-6-12,-7-9-45,3-4 68,-6-1 22,-1-9 0,-4-4 11,-5-13 23,-4-7-23,-4-4-11,-1-6 22,-2-3-10,-7 3-1,-6 5 11,-9 13-22,-19 10-157,11 10-324,-8 9-662,19 3-504,6 1-829,7 2-1178,5-1-2609,1 3 6263,3 5 0,-3-7 0,3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8.1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103 3 23852,'-28'58'14,"-1"0"1,3-6 0,7-6-71,19-10 34,7-6 22,8-8 67,9-5 180,7-5 22,-1-6-34,-2-3-33,-2-7-90,-3-13 33,-3-9 102,-5-14-57,-5-2 237,-4-17-271,-5 18-111,-8-7-45,-1 24-302,-8 4-617,3 8-1042,1 5-3373,4 4 5334,3 20 0,3-12 0,2 12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8.3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1 20501,'0'10'5256,"0"-1"-5043,0-9-146,0 0-505,-34 62-883,22-39-1133,-23 40-3261,32-56 5715,3-7 0,0 0 0,0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8.9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75 26597,'61'-18'1311,"-1"3"-1087,-12 15-78,4 0-90,-1 0-23,-2 0-10,-6 0-1,-4 0-22,-6 0-213,-5 0-425,-4 0-505,-4-7-1278,0-2-1478,-5-4-3496,-3 5 7395,-7 3 0,-2 5 0,-3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09.4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78 7 19213,'-5'-3'3855,"1"0"-3721,4 3-100,0 0-12,-14 63-22,10-25 0,-9 47-56,13-44-34,4-9 34,9-7 23,7-6 33,12-5 0,3-1 22,2 0 57,1 0 44,-4 0 78,-5-2 113,-2 0 135,-7-1 335,-4 1 23,-4 2-337,-4 3-67,-2 5-55,-3 5-23,-2 4-34,-6 3-89,-10 3-146,-9 0 22,-11-1-33,-1-4-45,1-5-45,-1-6-168,2-7-1310,-12-5-360,15-5-1445,-6-2-5580,20-1 8908,4 0 0,7 0 0,3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6.5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16 231 14708,'-9'5'7071,"2"-1"-5558,7-4 1019,0 0-1770,75-56-112,-39 32-393,13-10 1,1 1 123,-9 14-168,-1 4-68,-3 2-100,-2 6-11,-4 3-34,-3 1-11,-5 3-191,-4-2-347,-4 2-571,-1-1-438,0-4-795,4-2-1042,1-1-2230,2 3 5625,-3 2 0,-8 3 0,-3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3.4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181 65 21073,'-47'48'112,"1"1"0,3-6 0,11-1-78,25 6-1,3-7-33,2-4 0,2-4 12,2 3 21,9 1-22,10 2-11,12-6-33,7-5 33,3-12 0,-1-8 33,-1-5 46,-2-9 22,-1-10-79,-4-11 12,-3-11-1,-3-6 12,-2-3 11,-3 0 190,-6 3 158,-8 3 67,-5 4 10,-15-13-425,-5 10-56,-15-12-33,-3 15 10,2 4-10,4 8-113,3 11 23,3 8-67,-8 5 44,9 1-123,-5 5-303,11 1-402,3 7-786,5-3-1265,3 1-2252,4 0 5277,8-1 0,-5-3 0,5-3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3.9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286 2 23180,'-99'-2'627,"16"13"-493,60 16-33,1 13 12,2 4-69,4 2-32,4-1 21,6 1-22,3-4-11,1-1-11,7-3 0,11-6 22,11-1 68,15-6-46,5-2 46,4-7-79,-2-8 22,-2-3 45,-4-5-11,-7-9 11,-1-13 113,-6-18-35,-6-15 113,-7-9 224,-9 1-23,-4 1-111,-8 6-80,-27-5-268,2 25-11,-21 5-526,12 25-674,3 6-1277,2 14-3797,6 6 6285,9 11 0,8-12 0,7-6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5.0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467 1 20143,'-67'57'743,"0"1"0,5-3 0,9-3-36,5 12 54,6 2-469,6 2 22,7 4-456,5 12 500,9 12-218,8-43 0,1 1-73,3 2 0,0 0 23,1-1 0,1-1-11,0 42 10,4-17 46,7-21 246,6-16 313,5-15-145,0-9-94,-2-7-108,2-4-146,4-1-55,6-3 193,5 2-339,5-2 0,20 2 0,-12-3-3573,12 1 2957,-21-4-359,-2-10-1041,-7-1-1234,-2-12-2688,-2 4 5938,-2-3 0,-10 13 0,-4 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6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94 7 13532,'0'-3'5726,"0"0"-4046,0 3-1086,-13 40-78,2-4-292,-11 34-79,7-14-33,2-7-21,4-2-24,4-6-34,1-8-21,4-4-12,-1-9-34,1-9-22,0-5 56,0-4 112,0-2 67,6-13-56,6-6-55,5-11-12,5 1 0,-5 8-12,10 5-21,-8 7-23,7 2 56,-8 2 67,1-3 123,0 0 147,1-5-23,0 0 100,14-13-201,-8 8-45,9-5-33,-12 15 22,-2 3 11,-3 4 11,-2 1 34,-4 6-124,-2 4-21,-3 8-91,1 19-33,-4-1-89,0 15-382,-4-5-739,0-7-1020,2-8-1568,7-12-5447,7-11 9245,11-5 0,-13-3 0,2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7.0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137 146 17263,'-12'-7'5704,"3"1"-5245,9 6-134,0 0-191,-34 36 1,26-13-23,-25 30 168,33-27 112,7-5 11,7-7-167,9-7-113,5-3-55,-2-4-12,-1-2-34,0-9 23,-5-8 22,0-10 23,-4-5-23,-8-5 112,-2-1 79,-6-2-1,-9 5 12,-5 7-146,-11 10-123,-6 11 12,-1 4-12,-2 5-258,4 0-268,1 0-416,5 3-403,8 4-1343,6 7-2030,7 9-3506,1 8 8224,7 6 0,-4-15 0,3-3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7.4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19953,'0'-6'3764,"0"2"-3529,0 4 292,0 0-437,0 36-23,0-10-33,0 29-34,0-21 0,0-8-11,0-5-34,0-8-11,0-7-67,0-3 123,5-3 22,7-6-22,5-8 11,8-10 23,-3-4 22,4 1 123,-2 4 707,7 5 21,0 7-392,-2 5 57,-7 16-91,-8 11-167,-4 20-112,-3 8-145,-2 5-57,-2-7 0,1-8 0,1-13-640,2-13-716,0-7-1579,4-6-2813,6-6 5748,3-7 0,-6 4 0,-3-2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7.86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100 269 18888,'7'-6'3900,"-2"2"-3665,-5 4-123,0 0-90,68-59-11,-50 36-11,50-50-22,-66 50-168,-2-3-1,0 3-22,-7 5 101,-3 9 112,-9 4 224,-3 7 292,-4 12 436,-4 9-33,-1 17-56,-2 6-303,5 4-123,2-1-34,8-2 12,6-4-34,8-1 55,2 2-311,5-2-125,7-1 0,7-6 0,9-7 0,3-7 0,6-10 0,2-5 0,1-4 0,-1-2 0,-4-7 0,-4-4-80,-5-7-984,-3-5-1009,-2-4-1132,1-5-3741,0-2 6946,3 1 0,-10 14 0,-2 6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8.1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66 0 28132,'-15'69'179,"0"1"1,2-3 0,2-3-180,6 31 0,2-3-1389,1-10 1389,0-6 395,2-6-1269,0-11-634,0-9-711,0-15-1367,0-12-2128,2-12 5893,1-7 1,-1-4 0,1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8.3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98 27258,'51'-52'-1579,"-7"11"-237,-17 38-2027,-1 1-5177,-1 2 9020,0 0 0,-12 0 0,-3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8.7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184 163 25679,'69'-37'212,"-12"3"-256,-51 22-180,-2-4 10,-2-2 169,0 0 45,-2 3 56,-2 7 45,-11 4 157,-8 14 90,-16 12 122,-7 18 135,-2 9-78,2 3-169,6-3 23,5-6-178,10-2-203,9-7 0,7-2 0,5-3 0,6-1 0,7-2 0,9-5 0,9-7 0,8-4 0,3-7 0,6-1 0,0-2 0,-3-8 0,-6-1 0,-5-8 0,-6-3-1088,-3-5-1187,-2-3-1926,1-6-5630,0 1 9798,1 2 0,-11 14 1,-2 6-1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7.1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349 14 16266,'-4'-7'5983,"2"1"-5120,2 6-146,0 0-134,-72 34-23,36-6-353,-11-1 1,1 4 84,11 11-68,5 0-124,7 0 102,5 0 78,4 0-45,5 1-100,1 1 10,5-1-10,2-2-124,1-8 23,2-4-34,10-6 11,7-7 12,12 0-23,5-6-34,5-4-213,5-3-447,4-6-595,5-10-817,-1-6-1155,-2-12-2790,-5 3 6051,-7-1 0,-18 15 0,-7 2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19.1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 21644,'0'-11'5514,"0"2"-4842,0 9-112,21 82-279,-11-21-653,4 4 1,-1 5 371,-1 28 0,-8-46 0,-1 0 0,1 1 0,-1-1 0,-1-1 0,-1-1 0,1 44 0,-1-5 0,-1-5 0,0-3 0,0-8 241,0-6-241,-1-18-482,-4-13-2253,0-15-3875,0-10 6610,2-3 0,3-6 0,0 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1.4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79 233 23336,'-41'29'1334,"8"-6"-1043,32-23-11,0 0-134,0 0-90,0-2 67,5-11-90,10-9 13,8-15-1,7-4-23,1-3-22,-6 5 23,-2 5-1,-8 9-22,-3 8 0,-5 10 56,-2 3 78,-1 4 180,-1 0 156,0 4-78,-2 13 91,0 40-371,-2-1-56,-1 30-45,0-21 0,-1 1-11,3 0 0,1-5-11,0-5-292,0-10-414,0-9-3395,1 2-1379,7-17 5491,3 3 0,-2-19 0,-1-3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1.8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82 194 23392,'-42'50'224,"9"-7"-212,33-27 32,7-2 113,5-2 124,11-3-102,6-4-56,1-2-56,5-3 1,0-5 88,1-13-32,-2-6-12,-6-8 145,-6 3 23,-8 4-33,-7 2-90,-3 3-34,-3-2-11,-1-3 0,-6 2 68,-7-2 77,-10 2-111,-7 3-34,-1 4-56,2 6-23,1 6-33,1 2-11,1 2-45,0 12-78,-2 3-169,4 12-425,5-6-650,10-4-1423,5-5-2297,4-3-4528,11 5 9626,8 1 0,-4-4 0,2-2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2.2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221 178 24771,'-51'32'224,"1"-1"0,2-1 0,10 0-79,23 15-66,4-4-79,5-4-33,4-7-35,8-9 57,8-5 11,11-10-23,8-1 23,7-10 23,1-13-12,2-11 34,0-13-22,-6-1 22,-8 3 111,-10 5 57,-11-1 11,-4 4 11,-4-5-134,-12 0-67,-8-4-23,-13 2-11,-1 8-45,2 8-291,7 14-302,4 4-494,4 12-762,1 10-1725,7 9-5323,3 6 8942,4 1 0,2-16 0,0-3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2.6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131 82 23964,'-72'67'415,"16"-9"-191,53-34 56,3 0-23,4 2-66,11 3 21,12 2-99,12-2-68,7-4-11,-2-8-12,-4-8 45,-6-5 45,-9-13 235,-5-33-179,-12-1 0,-2-25-11,-6 19-34,-4 6-33,-6 4-45,-8 3-45,-3 4-23,-4 6-391,8 5-684,4 11-785,7 4-2599,5 18-5311,1 15 9793,4 21 0,-3-16 0,3-2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2.8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0 19818,'0'11'5266,"0"-2"-4997,0-9-269,-23 83-392,14-46-185,-5 14 0,2-2-2404,6-21-5523,3-6 8504,1-7 0,2-7 0,0-4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3.5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0 165 27135,'86'-7'1288,"-3"-5"-1040,-17-6-248,-8-3 0,-10 0 0,-15 0 0,-7 3 0,-10 2 0,-4 3-427,-7 3-1130,-3 5-2410,-2 2-4750,-6 8 8717,-11 16 0,6-12 0,-4 11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3.9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 16602,'-2'0'2286,"1"0"-1412,1 0 0,17 60-90,-4-36-156,18 45-101,-10-51-57,2-2-111,-1-1-147,1-2 12,-2-2 68,0-1 145,-2 1 67,-2 0 57,-1 4-24,-4 0-21,-4-1-180,-3 1 146,-4 1-12,-1 4-167,-10 9-135,-9 9-124,-17 9-44,-8-1-22,-4 1-437,5-8-359,11-11-526,10-8-786,13-12-1679,5-3-3441,4-5 7250,12-8 0,-9 7 0,10-7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4.2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46 19919,'-15'-6'3182,"2"2"-3059,13 4-11,0 0-89,-30 80 33,21-38-28,-7 10 0,1 1 106,14-10 34,1-8 146,10-5 123,6-10-22,14-6-247,7-7-68,4-5 35,1-4-57,-3-11 57,-6-7 67,-8-11 201,-10-4-56,-7-6-145,-6-2-124,-11-3-78,-10-1-11,-10 3-67,-7 7-191,6 7-168,5 14-437,7 9-370,5 5-1422,4 15-3340,4 3 6006,2 12 0,3-12 0,0-5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4.7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17 17487,'-11'-9'4953,"3"2"-4449,8 7 314,0 0-594,-40 74 12,28-36-141,-9 10 0,2 0 17,17-9-33,2-6 21,2-3-21,9-7-1,7-5 34,12-7 23,6-6 21,1-3 68,4-10-77,-5-6 133,-4-10 123,-10-5-89,-5-1-34,-10-1-68,-3-5-99,-4 2-91,-10-5 34,-6 5-56,-12 0 0,-5 9-123,-1 6-90,-1 11-168,5 4-493,3 4-347,6 5-1032,6 7-1310,4 6-4594,6 5 8157,2 2 0,3-11 0,0-1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32:17.4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172 14 18462,'-9'-2'5771,"2"1"-5110,7 1 191,0 0-740,-62 76-67,41-40-40,-14 12 1,5-1-6,24-12-11,5-4-12,1 0-22,4-2 1,8-3-46,9-3-101,10-7-33,3-8 67,4-3 123,-1-5 23,-1-15 11,-2-7 45,-4-19-11,-4-6 100,-7-5-78,-4 0 90,-8 1-22,-3 6-80,-4 7-44,0 13-68,-4 6-503,-4 11-841,-6 3-3114,-4 4 4526,0 1 0,7 0 0,3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5.0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100 40 18093,'0'-6'5199,"0"2"-4751,0 4 67,0 0-145,-44 85-34,33-50-219,-13 16 1,4-2 106,20-21-145,0-6 112,8-4-23,7-5 33,10-6 12,5-5 11,2-2-123,-2-8-45,1-7 0,-4-14 0,-4-9-34,-6-4 34,-7-2 45,-6 3 45,-4 6-124,-2 6-22,-6 6-157,-4 5-414,-2 8-953,0 4-1714,6 5-5513,2 12 8751,3 11 0,1-6 0,2 3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5.32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19 1 18082,'2'0'6509,"-1"0"-5276,-1 0-1233,0 56-134,-1-26-427,-2 46-436,1-42-1244,-2 0-2891,0-2 5132,1 0 0,0-14 0,2-3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6.0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1 331 18205,'3'-11'3607,"0"3"-3271,-3 8-224,70-64-112,-38 40 0,11-14 0,0 2-22,-16 16-146,0-1 56,-3-1 101,2-4 11,-2 3 11,-5 2 314,-7 11 560,-6 4 258,-5 6-157,-1 6-235,0 12-146,-4 15-291,-5 16-225,-3 5-66,-6 4-23,5-4-135,-2-1-414,5-4-773,4-7-1165,3-6-2556,3-12 5043,7-9 0,-5-9 0,5-5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6.4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187 1 9901,'-10'0'5323,"2"0"-2429,8 0-2602,-57 79-124,33-35-73,-9 9 1,2 1 72,17-6 1174,8-4-1028,3-5 714,3-4-602,4-4 2174,9-5-2219,11-9-157,9-8-145,5-6-1,-1-16 136,-5-9-69,-3-13 370,-12-5-55,-4 1-281,-9 0-67,-3 0-56,-1 1-23,-4 2-33,-2 3 0,-5 9-705,-2 6-662,6 10-1020,2 4-3731,5 12 6118,0 10 0,0-5 0,0 3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6.6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23773,'7'7'4426,"-1"-1"-4191,-6-6 2,0 0-237,0 17-136,0-10-704,0 12-1210,7-15-1738,8-3-5456,13-1 9244,11 0 0,-15 0 0,-4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7.0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171 1 24441,'-46'59'329,"0"0"0,5-5 0,10-6-150,25-1-22,5-8-68,1-2-44,8-6 22,5-2 224,12-5-291,6-4 95,5-10-84,5-4 25,1-14-2,1-15-12,-3-14 0,-3-15 90,-9-2 267,-6 4 13,-10 6-112,-6 6 0,-4 7-134,-4 3-113,-9 7-33,-4 5-56,-13 8-145,0 3-236,-3 13-616,-1 9-1121,7 7-7657,6 20 9305,10-14 1,7-2-1,2-17 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7.4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181 7 17162,'-12'-3'5031,"2"0"-4604,10 3 681,0 0-4910,-64 76 4250,44-40 144,-15 11 0,3 0-447,27-15-77,2-8-46,3-2 0,4-2 1,7-2 3391,8-3-3358,6-4-22,5-6 11,1-2-1,2-3-21,-2-8 66,-2-6 170,-6-13 122,-6-4-135,-10-3-11,-2 2-89,-5-2-101,-6-1-23,-8-3-22,-8 4-90,-8 3 12,0 11-180,2 9-167,4 7-158,2 7-224,3 10-1356,4 8-1635,6 10-3608,4 0 7406,5-2 0,0-13 0,0-5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7.86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97 114 17924,'-9'0'4124,"2"0"-3429,7 0 447,0 0-693,-34 80-147,24-48-78,-25 58-78,34-69 22,1-6 45,6 1-113,5-2-77,9 1-1,3-3-11,4-6-11,1-3 12,-2-3-1,0-12 68,-1-9 33,-3-17 78,-3-8 57,-6-2-79,-7-1-101,-3 2-78,-3-15-180,0 24-234,-2-5-248,-2 34-492,-3 4-1681,-4 20-4236,2 7 7082,1 17 0,3-15 0,4-4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28.1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 23 17476,'5'-13'7183,"0"3"-6007,-5 10-56,0 0-1030,-13 88-90,7-52-190,-10 63-662,13-80-1579,0-11-3665,3-5 6096,0-3 0,0 0 0,0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1T09:40:30.7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41 36 22933,'-21'-5'2958,"4"1"-2420,16 2-79,-1 0-111,2-2-57,0 0-56,4-2-89,10 4-45,7-2-45,13 3 45,5 0-79,5 1 12,4 0-34,0 4-12,-1-1 1,-5 1-11,-6-2-169,-10-2-156,-8 0-191,-7 0-537,-7 0-3811,-1 0-3831,-3 1 8717,-9 4 0,7-3 0,-6 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9.xml"/><Relationship Id="rId21" Type="http://schemas.openxmlformats.org/officeDocument/2006/relationships/customXml" Target="../ink/ink10.xml"/><Relationship Id="rId63" Type="http://schemas.openxmlformats.org/officeDocument/2006/relationships/image" Target="../media/image31.png"/><Relationship Id="rId159" Type="http://schemas.openxmlformats.org/officeDocument/2006/relationships/customXml" Target="../ink/ink80.xml"/><Relationship Id="rId170" Type="http://schemas.openxmlformats.org/officeDocument/2006/relationships/image" Target="../media/image84.png"/><Relationship Id="rId226" Type="http://schemas.openxmlformats.org/officeDocument/2006/relationships/image" Target="../media/image112.png"/><Relationship Id="rId268" Type="http://schemas.openxmlformats.org/officeDocument/2006/relationships/image" Target="../media/image133.png"/><Relationship Id="rId32" Type="http://schemas.openxmlformats.org/officeDocument/2006/relationships/image" Target="../media/image16.png"/><Relationship Id="rId74" Type="http://schemas.openxmlformats.org/officeDocument/2006/relationships/customXml" Target="../ink/ink37.xml"/><Relationship Id="rId128" Type="http://schemas.openxmlformats.org/officeDocument/2006/relationships/image" Target="../media/image63.png"/><Relationship Id="rId5" Type="http://schemas.openxmlformats.org/officeDocument/2006/relationships/customXml" Target="../ink/ink2.xml"/><Relationship Id="rId181" Type="http://schemas.openxmlformats.org/officeDocument/2006/relationships/customXml" Target="../ink/ink91.xml"/><Relationship Id="rId237" Type="http://schemas.openxmlformats.org/officeDocument/2006/relationships/customXml" Target="../ink/ink119.xml"/><Relationship Id="rId279" Type="http://schemas.openxmlformats.org/officeDocument/2006/relationships/customXml" Target="../ink/ink140.xml"/><Relationship Id="rId22" Type="http://schemas.openxmlformats.org/officeDocument/2006/relationships/image" Target="../media/image11.png"/><Relationship Id="rId43" Type="http://schemas.openxmlformats.org/officeDocument/2006/relationships/customXml" Target="../ink/ink21.xml"/><Relationship Id="rId64" Type="http://schemas.openxmlformats.org/officeDocument/2006/relationships/customXml" Target="../ink/ink32.xml"/><Relationship Id="rId118" Type="http://schemas.openxmlformats.org/officeDocument/2006/relationships/image" Target="../media/image58.png"/><Relationship Id="rId139" Type="http://schemas.openxmlformats.org/officeDocument/2006/relationships/customXml" Target="../ink/ink70.xml"/><Relationship Id="rId85" Type="http://schemas.openxmlformats.org/officeDocument/2006/relationships/image" Target="../media/image42.png"/><Relationship Id="rId150" Type="http://schemas.openxmlformats.org/officeDocument/2006/relationships/image" Target="../media/image74.png"/><Relationship Id="rId171" Type="http://schemas.openxmlformats.org/officeDocument/2006/relationships/customXml" Target="../ink/ink86.xml"/><Relationship Id="rId192" Type="http://schemas.openxmlformats.org/officeDocument/2006/relationships/image" Target="../media/image95.png"/><Relationship Id="rId206" Type="http://schemas.openxmlformats.org/officeDocument/2006/relationships/image" Target="../media/image102.png"/><Relationship Id="rId227" Type="http://schemas.openxmlformats.org/officeDocument/2006/relationships/customXml" Target="../ink/ink114.xml"/><Relationship Id="rId248" Type="http://schemas.openxmlformats.org/officeDocument/2006/relationships/image" Target="../media/image123.png"/><Relationship Id="rId269" Type="http://schemas.openxmlformats.org/officeDocument/2006/relationships/customXml" Target="../ink/ink135.xml"/><Relationship Id="rId12" Type="http://schemas.openxmlformats.org/officeDocument/2006/relationships/image" Target="../media/image6.png"/><Relationship Id="rId33" Type="http://schemas.openxmlformats.org/officeDocument/2006/relationships/customXml" Target="../ink/ink16.xml"/><Relationship Id="rId108" Type="http://schemas.openxmlformats.org/officeDocument/2006/relationships/customXml" Target="../ink/ink54.xml"/><Relationship Id="rId129" Type="http://schemas.openxmlformats.org/officeDocument/2006/relationships/customXml" Target="../ink/ink65.xml"/><Relationship Id="rId280" Type="http://schemas.openxmlformats.org/officeDocument/2006/relationships/image" Target="../media/image139.png"/><Relationship Id="rId54" Type="http://schemas.openxmlformats.org/officeDocument/2006/relationships/image" Target="../media/image27.png"/><Relationship Id="rId75" Type="http://schemas.openxmlformats.org/officeDocument/2006/relationships/image" Target="../media/image37.png"/><Relationship Id="rId96" Type="http://schemas.openxmlformats.org/officeDocument/2006/relationships/customXml" Target="../ink/ink48.xml"/><Relationship Id="rId140" Type="http://schemas.openxmlformats.org/officeDocument/2006/relationships/image" Target="../media/image69.png"/><Relationship Id="rId161" Type="http://schemas.openxmlformats.org/officeDocument/2006/relationships/customXml" Target="../ink/ink81.xml"/><Relationship Id="rId182" Type="http://schemas.openxmlformats.org/officeDocument/2006/relationships/image" Target="../media/image90.png"/><Relationship Id="rId217" Type="http://schemas.openxmlformats.org/officeDocument/2006/relationships/customXml" Target="../ink/ink109.xml"/><Relationship Id="rId6" Type="http://schemas.openxmlformats.org/officeDocument/2006/relationships/image" Target="../media/image3.png"/><Relationship Id="rId238" Type="http://schemas.openxmlformats.org/officeDocument/2006/relationships/image" Target="../media/image118.png"/><Relationship Id="rId259" Type="http://schemas.openxmlformats.org/officeDocument/2006/relationships/customXml" Target="../ink/ink130.xml"/><Relationship Id="rId23" Type="http://schemas.openxmlformats.org/officeDocument/2006/relationships/customXml" Target="../ink/ink11.xml"/><Relationship Id="rId119" Type="http://schemas.openxmlformats.org/officeDocument/2006/relationships/customXml" Target="../ink/ink60.xml"/><Relationship Id="rId270" Type="http://schemas.openxmlformats.org/officeDocument/2006/relationships/image" Target="../media/image134.png"/><Relationship Id="rId44" Type="http://schemas.openxmlformats.org/officeDocument/2006/relationships/image" Target="../media/image22.png"/><Relationship Id="rId65" Type="http://schemas.openxmlformats.org/officeDocument/2006/relationships/image" Target="../media/image32.png"/><Relationship Id="rId86" Type="http://schemas.openxmlformats.org/officeDocument/2006/relationships/customXml" Target="../ink/ink43.xml"/><Relationship Id="rId130" Type="http://schemas.openxmlformats.org/officeDocument/2006/relationships/image" Target="../media/image64.png"/><Relationship Id="rId151" Type="http://schemas.openxmlformats.org/officeDocument/2006/relationships/customXml" Target="../ink/ink76.xml"/><Relationship Id="rId172" Type="http://schemas.openxmlformats.org/officeDocument/2006/relationships/image" Target="../media/image85.png"/><Relationship Id="rId193" Type="http://schemas.openxmlformats.org/officeDocument/2006/relationships/customXml" Target="../ink/ink97.xml"/><Relationship Id="rId207" Type="http://schemas.openxmlformats.org/officeDocument/2006/relationships/customXml" Target="../ink/ink104.xml"/><Relationship Id="rId228" Type="http://schemas.openxmlformats.org/officeDocument/2006/relationships/image" Target="../media/image113.png"/><Relationship Id="rId249" Type="http://schemas.openxmlformats.org/officeDocument/2006/relationships/customXml" Target="../ink/ink125.xml"/><Relationship Id="rId13" Type="http://schemas.openxmlformats.org/officeDocument/2006/relationships/customXml" Target="../ink/ink6.xml"/><Relationship Id="rId109" Type="http://schemas.openxmlformats.org/officeDocument/2006/relationships/image" Target="../media/image54.png"/><Relationship Id="rId260" Type="http://schemas.openxmlformats.org/officeDocument/2006/relationships/image" Target="../media/image129.png"/><Relationship Id="rId281" Type="http://schemas.openxmlformats.org/officeDocument/2006/relationships/customXml" Target="../ink/ink141.xml"/><Relationship Id="rId34" Type="http://schemas.openxmlformats.org/officeDocument/2006/relationships/image" Target="../media/image17.png"/><Relationship Id="rId55" Type="http://schemas.openxmlformats.org/officeDocument/2006/relationships/customXml" Target="../ink/ink27.xml"/><Relationship Id="rId76" Type="http://schemas.openxmlformats.org/officeDocument/2006/relationships/customXml" Target="../ink/ink38.xml"/><Relationship Id="rId97" Type="http://schemas.openxmlformats.org/officeDocument/2006/relationships/image" Target="../media/image48.png"/><Relationship Id="rId120" Type="http://schemas.openxmlformats.org/officeDocument/2006/relationships/image" Target="../media/image59.png"/><Relationship Id="rId141" Type="http://schemas.openxmlformats.org/officeDocument/2006/relationships/customXml" Target="../ink/ink71.xml"/><Relationship Id="rId7" Type="http://schemas.openxmlformats.org/officeDocument/2006/relationships/customXml" Target="../ink/ink3.xml"/><Relationship Id="rId162" Type="http://schemas.openxmlformats.org/officeDocument/2006/relationships/image" Target="../media/image80.png"/><Relationship Id="rId183" Type="http://schemas.openxmlformats.org/officeDocument/2006/relationships/customXml" Target="../ink/ink92.xml"/><Relationship Id="rId218" Type="http://schemas.openxmlformats.org/officeDocument/2006/relationships/image" Target="../media/image108.png"/><Relationship Id="rId239" Type="http://schemas.openxmlformats.org/officeDocument/2006/relationships/customXml" Target="../ink/ink120.xml"/><Relationship Id="rId250" Type="http://schemas.openxmlformats.org/officeDocument/2006/relationships/image" Target="../media/image124.png"/><Relationship Id="rId271" Type="http://schemas.openxmlformats.org/officeDocument/2006/relationships/customXml" Target="../ink/ink136.xml"/><Relationship Id="rId24" Type="http://schemas.openxmlformats.org/officeDocument/2006/relationships/image" Target="../media/image12.png"/><Relationship Id="rId45" Type="http://schemas.openxmlformats.org/officeDocument/2006/relationships/customXml" Target="../ink/ink22.xml"/><Relationship Id="rId66" Type="http://schemas.openxmlformats.org/officeDocument/2006/relationships/customXml" Target="../ink/ink33.xml"/><Relationship Id="rId87" Type="http://schemas.openxmlformats.org/officeDocument/2006/relationships/image" Target="../media/image43.png"/><Relationship Id="rId110" Type="http://schemas.openxmlformats.org/officeDocument/2006/relationships/customXml" Target="../ink/ink55.xml"/><Relationship Id="rId131" Type="http://schemas.openxmlformats.org/officeDocument/2006/relationships/customXml" Target="../ink/ink66.xml"/><Relationship Id="rId152" Type="http://schemas.openxmlformats.org/officeDocument/2006/relationships/image" Target="../media/image75.png"/><Relationship Id="rId173" Type="http://schemas.openxmlformats.org/officeDocument/2006/relationships/customXml" Target="../ink/ink87.xml"/><Relationship Id="rId194" Type="http://schemas.openxmlformats.org/officeDocument/2006/relationships/image" Target="../media/image96.png"/><Relationship Id="rId208" Type="http://schemas.openxmlformats.org/officeDocument/2006/relationships/image" Target="../media/image103.png"/><Relationship Id="rId229" Type="http://schemas.openxmlformats.org/officeDocument/2006/relationships/customXml" Target="../ink/ink115.xml"/><Relationship Id="rId240" Type="http://schemas.openxmlformats.org/officeDocument/2006/relationships/image" Target="../media/image119.png"/><Relationship Id="rId261" Type="http://schemas.openxmlformats.org/officeDocument/2006/relationships/customXml" Target="../ink/ink131.xml"/><Relationship Id="rId14" Type="http://schemas.openxmlformats.org/officeDocument/2006/relationships/image" Target="../media/image7.png"/><Relationship Id="rId35" Type="http://schemas.openxmlformats.org/officeDocument/2006/relationships/customXml" Target="../ink/ink17.xml"/><Relationship Id="rId56" Type="http://schemas.openxmlformats.org/officeDocument/2006/relationships/image" Target="../media/image28.png"/><Relationship Id="rId77" Type="http://schemas.openxmlformats.org/officeDocument/2006/relationships/image" Target="../media/image38.png"/><Relationship Id="rId100" Type="http://schemas.openxmlformats.org/officeDocument/2006/relationships/customXml" Target="../ink/ink50.xml"/><Relationship Id="rId282" Type="http://schemas.openxmlformats.org/officeDocument/2006/relationships/image" Target="../media/image140.png"/><Relationship Id="rId8" Type="http://schemas.openxmlformats.org/officeDocument/2006/relationships/image" Target="../media/image4.png"/><Relationship Id="rId98" Type="http://schemas.openxmlformats.org/officeDocument/2006/relationships/customXml" Target="../ink/ink49.xml"/><Relationship Id="rId121" Type="http://schemas.openxmlformats.org/officeDocument/2006/relationships/customXml" Target="../ink/ink61.xml"/><Relationship Id="rId142" Type="http://schemas.openxmlformats.org/officeDocument/2006/relationships/image" Target="../media/image70.png"/><Relationship Id="rId163" Type="http://schemas.openxmlformats.org/officeDocument/2006/relationships/customXml" Target="../ink/ink82.xml"/><Relationship Id="rId184" Type="http://schemas.openxmlformats.org/officeDocument/2006/relationships/image" Target="../media/image91.png"/><Relationship Id="rId219" Type="http://schemas.openxmlformats.org/officeDocument/2006/relationships/customXml" Target="../ink/ink110.xml"/><Relationship Id="rId230" Type="http://schemas.openxmlformats.org/officeDocument/2006/relationships/image" Target="../media/image114.png"/><Relationship Id="rId251" Type="http://schemas.openxmlformats.org/officeDocument/2006/relationships/customXml" Target="../ink/ink126.xml"/><Relationship Id="rId25" Type="http://schemas.openxmlformats.org/officeDocument/2006/relationships/customXml" Target="../ink/ink12.xml"/><Relationship Id="rId46" Type="http://schemas.openxmlformats.org/officeDocument/2006/relationships/image" Target="../media/image23.png"/><Relationship Id="rId67" Type="http://schemas.openxmlformats.org/officeDocument/2006/relationships/image" Target="../media/image33.png"/><Relationship Id="rId272" Type="http://schemas.openxmlformats.org/officeDocument/2006/relationships/image" Target="../media/image135.png"/><Relationship Id="rId88" Type="http://schemas.openxmlformats.org/officeDocument/2006/relationships/customXml" Target="../ink/ink44.xml"/><Relationship Id="rId111" Type="http://schemas.openxmlformats.org/officeDocument/2006/relationships/image" Target="../media/image55.png"/><Relationship Id="rId132" Type="http://schemas.openxmlformats.org/officeDocument/2006/relationships/image" Target="../media/image65.png"/><Relationship Id="rId153" Type="http://schemas.openxmlformats.org/officeDocument/2006/relationships/customXml" Target="../ink/ink77.xml"/><Relationship Id="rId174" Type="http://schemas.openxmlformats.org/officeDocument/2006/relationships/image" Target="../media/image86.png"/><Relationship Id="rId195" Type="http://schemas.openxmlformats.org/officeDocument/2006/relationships/customXml" Target="../ink/ink98.xml"/><Relationship Id="rId209" Type="http://schemas.openxmlformats.org/officeDocument/2006/relationships/customXml" Target="../ink/ink105.xml"/><Relationship Id="rId220" Type="http://schemas.openxmlformats.org/officeDocument/2006/relationships/image" Target="../media/image109.png"/><Relationship Id="rId241" Type="http://schemas.openxmlformats.org/officeDocument/2006/relationships/customXml" Target="../ink/ink121.xml"/><Relationship Id="rId15" Type="http://schemas.openxmlformats.org/officeDocument/2006/relationships/customXml" Target="../ink/ink7.xml"/><Relationship Id="rId36" Type="http://schemas.openxmlformats.org/officeDocument/2006/relationships/image" Target="../media/image18.png"/><Relationship Id="rId57" Type="http://schemas.openxmlformats.org/officeDocument/2006/relationships/customXml" Target="../ink/ink28.xml"/><Relationship Id="rId262" Type="http://schemas.openxmlformats.org/officeDocument/2006/relationships/image" Target="../media/image130.png"/><Relationship Id="rId283" Type="http://schemas.openxmlformats.org/officeDocument/2006/relationships/customXml" Target="../ink/ink142.xml"/><Relationship Id="rId78" Type="http://schemas.openxmlformats.org/officeDocument/2006/relationships/customXml" Target="../ink/ink39.xml"/><Relationship Id="rId99" Type="http://schemas.openxmlformats.org/officeDocument/2006/relationships/image" Target="../media/image49.png"/><Relationship Id="rId101" Type="http://schemas.openxmlformats.org/officeDocument/2006/relationships/image" Target="../media/image50.png"/><Relationship Id="rId122" Type="http://schemas.openxmlformats.org/officeDocument/2006/relationships/image" Target="../media/image60.png"/><Relationship Id="rId143" Type="http://schemas.openxmlformats.org/officeDocument/2006/relationships/customXml" Target="../ink/ink72.xml"/><Relationship Id="rId164" Type="http://schemas.openxmlformats.org/officeDocument/2006/relationships/image" Target="../media/image81.png"/><Relationship Id="rId185" Type="http://schemas.openxmlformats.org/officeDocument/2006/relationships/customXml" Target="../ink/ink93.xml"/><Relationship Id="rId9" Type="http://schemas.openxmlformats.org/officeDocument/2006/relationships/customXml" Target="../ink/ink4.xml"/><Relationship Id="rId210" Type="http://schemas.openxmlformats.org/officeDocument/2006/relationships/image" Target="../media/image104.png"/><Relationship Id="rId26" Type="http://schemas.openxmlformats.org/officeDocument/2006/relationships/image" Target="../media/image13.png"/><Relationship Id="rId231" Type="http://schemas.openxmlformats.org/officeDocument/2006/relationships/customXml" Target="../ink/ink116.xml"/><Relationship Id="rId252" Type="http://schemas.openxmlformats.org/officeDocument/2006/relationships/image" Target="../media/image125.png"/><Relationship Id="rId273" Type="http://schemas.openxmlformats.org/officeDocument/2006/relationships/customXml" Target="../ink/ink137.xml"/><Relationship Id="rId47" Type="http://schemas.openxmlformats.org/officeDocument/2006/relationships/customXml" Target="../ink/ink23.xml"/><Relationship Id="rId68" Type="http://schemas.openxmlformats.org/officeDocument/2006/relationships/customXml" Target="../ink/ink34.xml"/><Relationship Id="rId89" Type="http://schemas.openxmlformats.org/officeDocument/2006/relationships/image" Target="../media/image44.png"/><Relationship Id="rId112" Type="http://schemas.openxmlformats.org/officeDocument/2006/relationships/customXml" Target="../ink/ink56.xml"/><Relationship Id="rId133" Type="http://schemas.openxmlformats.org/officeDocument/2006/relationships/customXml" Target="../ink/ink67.xml"/><Relationship Id="rId154" Type="http://schemas.openxmlformats.org/officeDocument/2006/relationships/image" Target="../media/image76.png"/><Relationship Id="rId175" Type="http://schemas.openxmlformats.org/officeDocument/2006/relationships/customXml" Target="../ink/ink88.xml"/><Relationship Id="rId196" Type="http://schemas.openxmlformats.org/officeDocument/2006/relationships/image" Target="../media/image97.png"/><Relationship Id="rId200" Type="http://schemas.openxmlformats.org/officeDocument/2006/relationships/image" Target="../media/image99.png"/><Relationship Id="rId16" Type="http://schemas.openxmlformats.org/officeDocument/2006/relationships/image" Target="../media/image8.png"/><Relationship Id="rId221" Type="http://schemas.openxmlformats.org/officeDocument/2006/relationships/customXml" Target="../ink/ink111.xml"/><Relationship Id="rId242" Type="http://schemas.openxmlformats.org/officeDocument/2006/relationships/image" Target="../media/image120.png"/><Relationship Id="rId263" Type="http://schemas.openxmlformats.org/officeDocument/2006/relationships/customXml" Target="../ink/ink132.xml"/><Relationship Id="rId284" Type="http://schemas.openxmlformats.org/officeDocument/2006/relationships/image" Target="../media/image141.png"/><Relationship Id="rId37" Type="http://schemas.openxmlformats.org/officeDocument/2006/relationships/customXml" Target="../ink/ink18.xml"/><Relationship Id="rId58" Type="http://schemas.openxmlformats.org/officeDocument/2006/relationships/image" Target="../media/image29.png"/><Relationship Id="rId79" Type="http://schemas.openxmlformats.org/officeDocument/2006/relationships/image" Target="../media/image39.png"/><Relationship Id="rId102" Type="http://schemas.openxmlformats.org/officeDocument/2006/relationships/customXml" Target="../ink/ink51.xml"/><Relationship Id="rId123" Type="http://schemas.openxmlformats.org/officeDocument/2006/relationships/customXml" Target="../ink/ink62.xml"/><Relationship Id="rId144" Type="http://schemas.openxmlformats.org/officeDocument/2006/relationships/image" Target="../media/image71.png"/><Relationship Id="rId90" Type="http://schemas.openxmlformats.org/officeDocument/2006/relationships/customXml" Target="../ink/ink45.xml"/><Relationship Id="rId165" Type="http://schemas.openxmlformats.org/officeDocument/2006/relationships/customXml" Target="../ink/ink83.xml"/><Relationship Id="rId186" Type="http://schemas.openxmlformats.org/officeDocument/2006/relationships/image" Target="../media/image92.png"/><Relationship Id="rId211" Type="http://schemas.openxmlformats.org/officeDocument/2006/relationships/customXml" Target="../ink/ink106.xml"/><Relationship Id="rId232" Type="http://schemas.openxmlformats.org/officeDocument/2006/relationships/image" Target="../media/image115.png"/><Relationship Id="rId253" Type="http://schemas.openxmlformats.org/officeDocument/2006/relationships/customXml" Target="../ink/ink127.xml"/><Relationship Id="rId274" Type="http://schemas.openxmlformats.org/officeDocument/2006/relationships/image" Target="../media/image136.png"/><Relationship Id="rId27" Type="http://schemas.openxmlformats.org/officeDocument/2006/relationships/customXml" Target="../ink/ink13.xml"/><Relationship Id="rId48" Type="http://schemas.openxmlformats.org/officeDocument/2006/relationships/image" Target="../media/image24.png"/><Relationship Id="rId69" Type="http://schemas.openxmlformats.org/officeDocument/2006/relationships/image" Target="../media/image34.png"/><Relationship Id="rId113" Type="http://schemas.openxmlformats.org/officeDocument/2006/relationships/image" Target="../media/image56.png"/><Relationship Id="rId134" Type="http://schemas.openxmlformats.org/officeDocument/2006/relationships/image" Target="../media/image66.png"/><Relationship Id="rId80" Type="http://schemas.openxmlformats.org/officeDocument/2006/relationships/customXml" Target="../ink/ink40.xml"/><Relationship Id="rId155" Type="http://schemas.openxmlformats.org/officeDocument/2006/relationships/customXml" Target="../ink/ink78.xml"/><Relationship Id="rId176" Type="http://schemas.openxmlformats.org/officeDocument/2006/relationships/image" Target="../media/image87.png"/><Relationship Id="rId197" Type="http://schemas.openxmlformats.org/officeDocument/2006/relationships/customXml" Target="../ink/ink99.xml"/><Relationship Id="rId201" Type="http://schemas.openxmlformats.org/officeDocument/2006/relationships/customXml" Target="../ink/ink101.xml"/><Relationship Id="rId222" Type="http://schemas.openxmlformats.org/officeDocument/2006/relationships/image" Target="../media/image110.png"/><Relationship Id="rId243" Type="http://schemas.openxmlformats.org/officeDocument/2006/relationships/customXml" Target="../ink/ink122.xml"/><Relationship Id="rId264" Type="http://schemas.openxmlformats.org/officeDocument/2006/relationships/image" Target="../media/image131.png"/><Relationship Id="rId17" Type="http://schemas.openxmlformats.org/officeDocument/2006/relationships/customXml" Target="../ink/ink8.xml"/><Relationship Id="rId38" Type="http://schemas.openxmlformats.org/officeDocument/2006/relationships/image" Target="../media/image19.png"/><Relationship Id="rId59" Type="http://schemas.openxmlformats.org/officeDocument/2006/relationships/customXml" Target="../ink/ink29.xml"/><Relationship Id="rId103" Type="http://schemas.openxmlformats.org/officeDocument/2006/relationships/image" Target="../media/image51.png"/><Relationship Id="rId124" Type="http://schemas.openxmlformats.org/officeDocument/2006/relationships/image" Target="../media/image61.png"/><Relationship Id="rId70" Type="http://schemas.openxmlformats.org/officeDocument/2006/relationships/customXml" Target="../ink/ink35.xml"/><Relationship Id="rId91" Type="http://schemas.openxmlformats.org/officeDocument/2006/relationships/image" Target="../media/image45.png"/><Relationship Id="rId145" Type="http://schemas.openxmlformats.org/officeDocument/2006/relationships/customXml" Target="../ink/ink73.xml"/><Relationship Id="rId166" Type="http://schemas.openxmlformats.org/officeDocument/2006/relationships/image" Target="../media/image82.png"/><Relationship Id="rId187" Type="http://schemas.openxmlformats.org/officeDocument/2006/relationships/customXml" Target="../ink/ink94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5.png"/><Relationship Id="rId233" Type="http://schemas.openxmlformats.org/officeDocument/2006/relationships/customXml" Target="../ink/ink117.xml"/><Relationship Id="rId254" Type="http://schemas.openxmlformats.org/officeDocument/2006/relationships/image" Target="../media/image126.png"/><Relationship Id="rId28" Type="http://schemas.openxmlformats.org/officeDocument/2006/relationships/image" Target="../media/image14.png"/><Relationship Id="rId49" Type="http://schemas.openxmlformats.org/officeDocument/2006/relationships/customXml" Target="../ink/ink24.xml"/><Relationship Id="rId114" Type="http://schemas.openxmlformats.org/officeDocument/2006/relationships/customXml" Target="../ink/ink57.xml"/><Relationship Id="rId275" Type="http://schemas.openxmlformats.org/officeDocument/2006/relationships/customXml" Target="../ink/ink138.xml"/><Relationship Id="rId60" Type="http://schemas.openxmlformats.org/officeDocument/2006/relationships/customXml" Target="../ink/ink30.xml"/><Relationship Id="rId81" Type="http://schemas.openxmlformats.org/officeDocument/2006/relationships/image" Target="../media/image40.png"/><Relationship Id="rId135" Type="http://schemas.openxmlformats.org/officeDocument/2006/relationships/customXml" Target="../ink/ink68.xml"/><Relationship Id="rId156" Type="http://schemas.openxmlformats.org/officeDocument/2006/relationships/image" Target="../media/image77.png"/><Relationship Id="rId177" Type="http://schemas.openxmlformats.org/officeDocument/2006/relationships/customXml" Target="../ink/ink89.xml"/><Relationship Id="rId198" Type="http://schemas.openxmlformats.org/officeDocument/2006/relationships/image" Target="../media/image98.png"/><Relationship Id="rId202" Type="http://schemas.openxmlformats.org/officeDocument/2006/relationships/image" Target="../media/image100.png"/><Relationship Id="rId223" Type="http://schemas.openxmlformats.org/officeDocument/2006/relationships/customXml" Target="../ink/ink112.xml"/><Relationship Id="rId244" Type="http://schemas.openxmlformats.org/officeDocument/2006/relationships/image" Target="../media/image121.png"/><Relationship Id="rId18" Type="http://schemas.openxmlformats.org/officeDocument/2006/relationships/image" Target="../media/image9.png"/><Relationship Id="rId39" Type="http://schemas.openxmlformats.org/officeDocument/2006/relationships/customXml" Target="../ink/ink19.xml"/><Relationship Id="rId265" Type="http://schemas.openxmlformats.org/officeDocument/2006/relationships/customXml" Target="../ink/ink133.xml"/><Relationship Id="rId50" Type="http://schemas.openxmlformats.org/officeDocument/2006/relationships/image" Target="../media/image25.png"/><Relationship Id="rId104" Type="http://schemas.openxmlformats.org/officeDocument/2006/relationships/customXml" Target="../ink/ink52.xml"/><Relationship Id="rId125" Type="http://schemas.openxmlformats.org/officeDocument/2006/relationships/customXml" Target="../ink/ink63.xml"/><Relationship Id="rId146" Type="http://schemas.openxmlformats.org/officeDocument/2006/relationships/image" Target="../media/image72.png"/><Relationship Id="rId167" Type="http://schemas.openxmlformats.org/officeDocument/2006/relationships/customXml" Target="../ink/ink84.xml"/><Relationship Id="rId188" Type="http://schemas.openxmlformats.org/officeDocument/2006/relationships/image" Target="../media/image93.png"/><Relationship Id="rId71" Type="http://schemas.openxmlformats.org/officeDocument/2006/relationships/image" Target="../media/image35.png"/><Relationship Id="rId92" Type="http://schemas.openxmlformats.org/officeDocument/2006/relationships/customXml" Target="../ink/ink46.xml"/><Relationship Id="rId213" Type="http://schemas.openxmlformats.org/officeDocument/2006/relationships/customXml" Target="../ink/ink107.xml"/><Relationship Id="rId234" Type="http://schemas.openxmlformats.org/officeDocument/2006/relationships/image" Target="../media/image116.png"/><Relationship Id="rId2" Type="http://schemas.openxmlformats.org/officeDocument/2006/relationships/image" Target="../media/image1.png"/><Relationship Id="rId29" Type="http://schemas.openxmlformats.org/officeDocument/2006/relationships/customXml" Target="../ink/ink14.xml"/><Relationship Id="rId255" Type="http://schemas.openxmlformats.org/officeDocument/2006/relationships/customXml" Target="../ink/ink128.xml"/><Relationship Id="rId276" Type="http://schemas.openxmlformats.org/officeDocument/2006/relationships/image" Target="../media/image137.png"/><Relationship Id="rId40" Type="http://schemas.openxmlformats.org/officeDocument/2006/relationships/image" Target="../media/image20.png"/><Relationship Id="rId115" Type="http://schemas.openxmlformats.org/officeDocument/2006/relationships/image" Target="../media/image57.png"/><Relationship Id="rId136" Type="http://schemas.openxmlformats.org/officeDocument/2006/relationships/image" Target="../media/image67.png"/><Relationship Id="rId157" Type="http://schemas.openxmlformats.org/officeDocument/2006/relationships/customXml" Target="../ink/ink79.xml"/><Relationship Id="rId178" Type="http://schemas.openxmlformats.org/officeDocument/2006/relationships/image" Target="../media/image88.png"/><Relationship Id="rId61" Type="http://schemas.openxmlformats.org/officeDocument/2006/relationships/image" Target="../media/image30.png"/><Relationship Id="rId82" Type="http://schemas.openxmlformats.org/officeDocument/2006/relationships/customXml" Target="../ink/ink41.xml"/><Relationship Id="rId199" Type="http://schemas.openxmlformats.org/officeDocument/2006/relationships/customXml" Target="../ink/ink100.xml"/><Relationship Id="rId203" Type="http://schemas.openxmlformats.org/officeDocument/2006/relationships/customXml" Target="../ink/ink102.xml"/><Relationship Id="rId19" Type="http://schemas.openxmlformats.org/officeDocument/2006/relationships/customXml" Target="../ink/ink9.xml"/><Relationship Id="rId224" Type="http://schemas.openxmlformats.org/officeDocument/2006/relationships/image" Target="../media/image111.png"/><Relationship Id="rId245" Type="http://schemas.openxmlformats.org/officeDocument/2006/relationships/customXml" Target="../ink/ink123.xml"/><Relationship Id="rId266" Type="http://schemas.openxmlformats.org/officeDocument/2006/relationships/image" Target="../media/image132.png"/><Relationship Id="rId30" Type="http://schemas.openxmlformats.org/officeDocument/2006/relationships/image" Target="../media/image15.png"/><Relationship Id="rId105" Type="http://schemas.openxmlformats.org/officeDocument/2006/relationships/image" Target="../media/image52.png"/><Relationship Id="rId126" Type="http://schemas.openxmlformats.org/officeDocument/2006/relationships/image" Target="../media/image62.png"/><Relationship Id="rId147" Type="http://schemas.openxmlformats.org/officeDocument/2006/relationships/customXml" Target="../ink/ink74.xml"/><Relationship Id="rId168" Type="http://schemas.openxmlformats.org/officeDocument/2006/relationships/image" Target="../media/image83.png"/><Relationship Id="rId51" Type="http://schemas.openxmlformats.org/officeDocument/2006/relationships/customXml" Target="../ink/ink25.xml"/><Relationship Id="rId72" Type="http://schemas.openxmlformats.org/officeDocument/2006/relationships/customXml" Target="../ink/ink36.xml"/><Relationship Id="rId93" Type="http://schemas.openxmlformats.org/officeDocument/2006/relationships/image" Target="../media/image46.png"/><Relationship Id="rId189" Type="http://schemas.openxmlformats.org/officeDocument/2006/relationships/customXml" Target="../ink/ink95.xml"/><Relationship Id="rId3" Type="http://schemas.openxmlformats.org/officeDocument/2006/relationships/customXml" Target="../ink/ink1.xml"/><Relationship Id="rId214" Type="http://schemas.openxmlformats.org/officeDocument/2006/relationships/image" Target="../media/image106.png"/><Relationship Id="rId235" Type="http://schemas.openxmlformats.org/officeDocument/2006/relationships/customXml" Target="../ink/ink118.xml"/><Relationship Id="rId256" Type="http://schemas.openxmlformats.org/officeDocument/2006/relationships/image" Target="../media/image127.png"/><Relationship Id="rId277" Type="http://schemas.openxmlformats.org/officeDocument/2006/relationships/customXml" Target="../ink/ink139.xml"/><Relationship Id="rId116" Type="http://schemas.openxmlformats.org/officeDocument/2006/relationships/customXml" Target="../ink/ink58.xml"/><Relationship Id="rId137" Type="http://schemas.openxmlformats.org/officeDocument/2006/relationships/customXml" Target="../ink/ink69.xml"/><Relationship Id="rId158" Type="http://schemas.openxmlformats.org/officeDocument/2006/relationships/image" Target="../media/image78.png"/><Relationship Id="rId20" Type="http://schemas.openxmlformats.org/officeDocument/2006/relationships/image" Target="../media/image10.png"/><Relationship Id="rId41" Type="http://schemas.openxmlformats.org/officeDocument/2006/relationships/customXml" Target="../ink/ink20.xml"/><Relationship Id="rId62" Type="http://schemas.openxmlformats.org/officeDocument/2006/relationships/customXml" Target="../ink/ink31.xml"/><Relationship Id="rId83" Type="http://schemas.openxmlformats.org/officeDocument/2006/relationships/image" Target="../media/image41.png"/><Relationship Id="rId179" Type="http://schemas.openxmlformats.org/officeDocument/2006/relationships/customXml" Target="../ink/ink90.xml"/><Relationship Id="rId190" Type="http://schemas.openxmlformats.org/officeDocument/2006/relationships/image" Target="../media/image94.png"/><Relationship Id="rId204" Type="http://schemas.openxmlformats.org/officeDocument/2006/relationships/image" Target="../media/image101.png"/><Relationship Id="rId225" Type="http://schemas.openxmlformats.org/officeDocument/2006/relationships/customXml" Target="../ink/ink113.xml"/><Relationship Id="rId246" Type="http://schemas.openxmlformats.org/officeDocument/2006/relationships/image" Target="../media/image122.png"/><Relationship Id="rId267" Type="http://schemas.openxmlformats.org/officeDocument/2006/relationships/customXml" Target="../ink/ink134.xml"/><Relationship Id="rId106" Type="http://schemas.openxmlformats.org/officeDocument/2006/relationships/customXml" Target="../ink/ink53.xml"/><Relationship Id="rId127" Type="http://schemas.openxmlformats.org/officeDocument/2006/relationships/customXml" Target="../ink/ink64.xml"/><Relationship Id="rId10" Type="http://schemas.openxmlformats.org/officeDocument/2006/relationships/image" Target="../media/image5.png"/><Relationship Id="rId31" Type="http://schemas.openxmlformats.org/officeDocument/2006/relationships/customXml" Target="../ink/ink15.xml"/><Relationship Id="rId52" Type="http://schemas.openxmlformats.org/officeDocument/2006/relationships/image" Target="../media/image26.png"/><Relationship Id="rId73" Type="http://schemas.openxmlformats.org/officeDocument/2006/relationships/image" Target="../media/image36.png"/><Relationship Id="rId94" Type="http://schemas.openxmlformats.org/officeDocument/2006/relationships/customXml" Target="../ink/ink47.xml"/><Relationship Id="rId148" Type="http://schemas.openxmlformats.org/officeDocument/2006/relationships/image" Target="../media/image73.png"/><Relationship Id="rId169" Type="http://schemas.openxmlformats.org/officeDocument/2006/relationships/customXml" Target="../ink/ink85.xml"/><Relationship Id="rId4" Type="http://schemas.openxmlformats.org/officeDocument/2006/relationships/image" Target="../media/image2.png"/><Relationship Id="rId180" Type="http://schemas.openxmlformats.org/officeDocument/2006/relationships/image" Target="../media/image89.png"/><Relationship Id="rId215" Type="http://schemas.openxmlformats.org/officeDocument/2006/relationships/customXml" Target="../ink/ink108.xml"/><Relationship Id="rId236" Type="http://schemas.openxmlformats.org/officeDocument/2006/relationships/image" Target="../media/image117.png"/><Relationship Id="rId257" Type="http://schemas.openxmlformats.org/officeDocument/2006/relationships/customXml" Target="../ink/ink129.xml"/><Relationship Id="rId278" Type="http://schemas.openxmlformats.org/officeDocument/2006/relationships/image" Target="../media/image138.png"/><Relationship Id="rId42" Type="http://schemas.openxmlformats.org/officeDocument/2006/relationships/image" Target="../media/image21.png"/><Relationship Id="rId84" Type="http://schemas.openxmlformats.org/officeDocument/2006/relationships/customXml" Target="../ink/ink42.xml"/><Relationship Id="rId138" Type="http://schemas.openxmlformats.org/officeDocument/2006/relationships/image" Target="../media/image68.png"/><Relationship Id="rId191" Type="http://schemas.openxmlformats.org/officeDocument/2006/relationships/customXml" Target="../ink/ink96.xml"/><Relationship Id="rId205" Type="http://schemas.openxmlformats.org/officeDocument/2006/relationships/customXml" Target="../ink/ink103.xml"/><Relationship Id="rId247" Type="http://schemas.openxmlformats.org/officeDocument/2006/relationships/customXml" Target="../ink/ink124.xml"/><Relationship Id="rId107" Type="http://schemas.openxmlformats.org/officeDocument/2006/relationships/image" Target="../media/image53.png"/><Relationship Id="rId11" Type="http://schemas.openxmlformats.org/officeDocument/2006/relationships/customXml" Target="../ink/ink5.xml"/><Relationship Id="rId53" Type="http://schemas.openxmlformats.org/officeDocument/2006/relationships/customXml" Target="../ink/ink26.xml"/><Relationship Id="rId149" Type="http://schemas.openxmlformats.org/officeDocument/2006/relationships/customXml" Target="../ink/ink75.xml"/><Relationship Id="rId95" Type="http://schemas.openxmlformats.org/officeDocument/2006/relationships/image" Target="../media/image47.png"/><Relationship Id="rId160" Type="http://schemas.openxmlformats.org/officeDocument/2006/relationships/image" Target="../media/image79.png"/><Relationship Id="rId216" Type="http://schemas.openxmlformats.org/officeDocument/2006/relationships/image" Target="../media/image107.png"/><Relationship Id="rId258" Type="http://schemas.openxmlformats.org/officeDocument/2006/relationships/image" Target="../media/image12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55.png"/><Relationship Id="rId21" Type="http://schemas.openxmlformats.org/officeDocument/2006/relationships/customXml" Target="../ink/ink152.xml"/><Relationship Id="rId42" Type="http://schemas.openxmlformats.org/officeDocument/2006/relationships/image" Target="../media/image163.png"/><Relationship Id="rId47" Type="http://schemas.openxmlformats.org/officeDocument/2006/relationships/customXml" Target="../ink/ink165.xml"/><Relationship Id="rId63" Type="http://schemas.openxmlformats.org/officeDocument/2006/relationships/customXml" Target="../ink/ink173.xml"/><Relationship Id="rId68" Type="http://schemas.openxmlformats.org/officeDocument/2006/relationships/image" Target="../media/image176.png"/><Relationship Id="rId84" Type="http://schemas.openxmlformats.org/officeDocument/2006/relationships/image" Target="../media/image184.png"/><Relationship Id="rId16" Type="http://schemas.openxmlformats.org/officeDocument/2006/relationships/image" Target="../media/image150.png"/><Relationship Id="rId11" Type="http://schemas.openxmlformats.org/officeDocument/2006/relationships/customXml" Target="../ink/ink147.xml"/><Relationship Id="rId32" Type="http://schemas.openxmlformats.org/officeDocument/2006/relationships/image" Target="../media/image158.png"/><Relationship Id="rId37" Type="http://schemas.openxmlformats.org/officeDocument/2006/relationships/customXml" Target="../ink/ink160.xml"/><Relationship Id="rId53" Type="http://schemas.openxmlformats.org/officeDocument/2006/relationships/customXml" Target="../ink/ink168.xml"/><Relationship Id="rId58" Type="http://schemas.openxmlformats.org/officeDocument/2006/relationships/image" Target="../media/image171.png"/><Relationship Id="rId74" Type="http://schemas.openxmlformats.org/officeDocument/2006/relationships/image" Target="../media/image179.png"/><Relationship Id="rId79" Type="http://schemas.openxmlformats.org/officeDocument/2006/relationships/customXml" Target="../ink/ink181.xml"/><Relationship Id="rId5" Type="http://schemas.openxmlformats.org/officeDocument/2006/relationships/customXml" Target="../ink/ink144.xml"/><Relationship Id="rId19" Type="http://schemas.openxmlformats.org/officeDocument/2006/relationships/customXml" Target="../ink/ink151.xml"/><Relationship Id="rId14" Type="http://schemas.openxmlformats.org/officeDocument/2006/relationships/image" Target="../media/image149.png"/><Relationship Id="rId22" Type="http://schemas.openxmlformats.org/officeDocument/2006/relationships/image" Target="../media/image153.png"/><Relationship Id="rId27" Type="http://schemas.openxmlformats.org/officeDocument/2006/relationships/customXml" Target="../ink/ink155.xml"/><Relationship Id="rId30" Type="http://schemas.openxmlformats.org/officeDocument/2006/relationships/image" Target="../media/image157.png"/><Relationship Id="rId35" Type="http://schemas.openxmlformats.org/officeDocument/2006/relationships/customXml" Target="../ink/ink159.xml"/><Relationship Id="rId43" Type="http://schemas.openxmlformats.org/officeDocument/2006/relationships/customXml" Target="../ink/ink163.xml"/><Relationship Id="rId48" Type="http://schemas.openxmlformats.org/officeDocument/2006/relationships/image" Target="../media/image166.png"/><Relationship Id="rId56" Type="http://schemas.openxmlformats.org/officeDocument/2006/relationships/image" Target="../media/image170.png"/><Relationship Id="rId64" Type="http://schemas.openxmlformats.org/officeDocument/2006/relationships/image" Target="../media/image174.png"/><Relationship Id="rId69" Type="http://schemas.openxmlformats.org/officeDocument/2006/relationships/customXml" Target="../ink/ink176.xml"/><Relationship Id="rId77" Type="http://schemas.openxmlformats.org/officeDocument/2006/relationships/customXml" Target="../ink/ink180.xml"/><Relationship Id="rId8" Type="http://schemas.openxmlformats.org/officeDocument/2006/relationships/image" Target="../media/image146.png"/><Relationship Id="rId51" Type="http://schemas.openxmlformats.org/officeDocument/2006/relationships/customXml" Target="../ink/ink167.xml"/><Relationship Id="rId72" Type="http://schemas.openxmlformats.org/officeDocument/2006/relationships/image" Target="../media/image178.png"/><Relationship Id="rId80" Type="http://schemas.openxmlformats.org/officeDocument/2006/relationships/image" Target="../media/image182.png"/><Relationship Id="rId85" Type="http://schemas.openxmlformats.org/officeDocument/2006/relationships/customXml" Target="../ink/ink184.xml"/><Relationship Id="rId3" Type="http://schemas.openxmlformats.org/officeDocument/2006/relationships/customXml" Target="../ink/ink143.xml"/><Relationship Id="rId12" Type="http://schemas.openxmlformats.org/officeDocument/2006/relationships/image" Target="../media/image148.png"/><Relationship Id="rId17" Type="http://schemas.openxmlformats.org/officeDocument/2006/relationships/customXml" Target="../ink/ink150.xml"/><Relationship Id="rId25" Type="http://schemas.openxmlformats.org/officeDocument/2006/relationships/customXml" Target="../ink/ink154.xml"/><Relationship Id="rId33" Type="http://schemas.openxmlformats.org/officeDocument/2006/relationships/customXml" Target="../ink/ink158.xml"/><Relationship Id="rId38" Type="http://schemas.openxmlformats.org/officeDocument/2006/relationships/image" Target="../media/image161.png"/><Relationship Id="rId46" Type="http://schemas.openxmlformats.org/officeDocument/2006/relationships/image" Target="../media/image165.png"/><Relationship Id="rId59" Type="http://schemas.openxmlformats.org/officeDocument/2006/relationships/customXml" Target="../ink/ink171.xml"/><Relationship Id="rId67" Type="http://schemas.openxmlformats.org/officeDocument/2006/relationships/customXml" Target="../ink/ink175.xml"/><Relationship Id="rId20" Type="http://schemas.openxmlformats.org/officeDocument/2006/relationships/image" Target="../media/image152.png"/><Relationship Id="rId41" Type="http://schemas.openxmlformats.org/officeDocument/2006/relationships/customXml" Target="../ink/ink162.xml"/><Relationship Id="rId54" Type="http://schemas.openxmlformats.org/officeDocument/2006/relationships/image" Target="../media/image169.png"/><Relationship Id="rId62" Type="http://schemas.openxmlformats.org/officeDocument/2006/relationships/image" Target="../media/image173.png"/><Relationship Id="rId70" Type="http://schemas.openxmlformats.org/officeDocument/2006/relationships/image" Target="../media/image177.png"/><Relationship Id="rId75" Type="http://schemas.openxmlformats.org/officeDocument/2006/relationships/customXml" Target="../ink/ink179.xml"/><Relationship Id="rId83" Type="http://schemas.openxmlformats.org/officeDocument/2006/relationships/customXml" Target="../ink/ink183.xml"/><Relationship Id="rId88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5" Type="http://schemas.openxmlformats.org/officeDocument/2006/relationships/customXml" Target="../ink/ink149.xml"/><Relationship Id="rId23" Type="http://schemas.openxmlformats.org/officeDocument/2006/relationships/customXml" Target="../ink/ink153.xml"/><Relationship Id="rId28" Type="http://schemas.openxmlformats.org/officeDocument/2006/relationships/image" Target="../media/image156.png"/><Relationship Id="rId36" Type="http://schemas.openxmlformats.org/officeDocument/2006/relationships/image" Target="../media/image160.png"/><Relationship Id="rId49" Type="http://schemas.openxmlformats.org/officeDocument/2006/relationships/customXml" Target="../ink/ink166.xml"/><Relationship Id="rId57" Type="http://schemas.openxmlformats.org/officeDocument/2006/relationships/customXml" Target="../ink/ink170.xml"/><Relationship Id="rId10" Type="http://schemas.openxmlformats.org/officeDocument/2006/relationships/image" Target="../media/image147.png"/><Relationship Id="rId31" Type="http://schemas.openxmlformats.org/officeDocument/2006/relationships/customXml" Target="../ink/ink157.xml"/><Relationship Id="rId44" Type="http://schemas.openxmlformats.org/officeDocument/2006/relationships/image" Target="../media/image164.png"/><Relationship Id="rId52" Type="http://schemas.openxmlformats.org/officeDocument/2006/relationships/image" Target="../media/image168.png"/><Relationship Id="rId60" Type="http://schemas.openxmlformats.org/officeDocument/2006/relationships/image" Target="../media/image172.png"/><Relationship Id="rId65" Type="http://schemas.openxmlformats.org/officeDocument/2006/relationships/customXml" Target="../ink/ink174.xml"/><Relationship Id="rId73" Type="http://schemas.openxmlformats.org/officeDocument/2006/relationships/customXml" Target="../ink/ink178.xml"/><Relationship Id="rId78" Type="http://schemas.openxmlformats.org/officeDocument/2006/relationships/image" Target="../media/image181.png"/><Relationship Id="rId81" Type="http://schemas.openxmlformats.org/officeDocument/2006/relationships/customXml" Target="../ink/ink182.xml"/><Relationship Id="rId86" Type="http://schemas.openxmlformats.org/officeDocument/2006/relationships/image" Target="../media/image185.png"/><Relationship Id="rId4" Type="http://schemas.openxmlformats.org/officeDocument/2006/relationships/image" Target="../media/image144.png"/><Relationship Id="rId9" Type="http://schemas.openxmlformats.org/officeDocument/2006/relationships/customXml" Target="../ink/ink146.xml"/><Relationship Id="rId13" Type="http://schemas.openxmlformats.org/officeDocument/2006/relationships/customXml" Target="../ink/ink148.xml"/><Relationship Id="rId18" Type="http://schemas.openxmlformats.org/officeDocument/2006/relationships/image" Target="../media/image151.png"/><Relationship Id="rId39" Type="http://schemas.openxmlformats.org/officeDocument/2006/relationships/customXml" Target="../ink/ink161.xml"/><Relationship Id="rId34" Type="http://schemas.openxmlformats.org/officeDocument/2006/relationships/image" Target="../media/image159.png"/><Relationship Id="rId50" Type="http://schemas.openxmlformats.org/officeDocument/2006/relationships/image" Target="../media/image167.png"/><Relationship Id="rId55" Type="http://schemas.openxmlformats.org/officeDocument/2006/relationships/customXml" Target="../ink/ink169.xml"/><Relationship Id="rId76" Type="http://schemas.openxmlformats.org/officeDocument/2006/relationships/image" Target="../media/image180.png"/><Relationship Id="rId7" Type="http://schemas.openxmlformats.org/officeDocument/2006/relationships/customXml" Target="../ink/ink145.xml"/><Relationship Id="rId71" Type="http://schemas.openxmlformats.org/officeDocument/2006/relationships/customXml" Target="../ink/ink177.xml"/><Relationship Id="rId2" Type="http://schemas.openxmlformats.org/officeDocument/2006/relationships/image" Target="../media/image143.png"/><Relationship Id="rId29" Type="http://schemas.openxmlformats.org/officeDocument/2006/relationships/customXml" Target="../ink/ink156.xml"/><Relationship Id="rId24" Type="http://schemas.openxmlformats.org/officeDocument/2006/relationships/image" Target="../media/image154.png"/><Relationship Id="rId40" Type="http://schemas.openxmlformats.org/officeDocument/2006/relationships/image" Target="../media/image162.png"/><Relationship Id="rId45" Type="http://schemas.openxmlformats.org/officeDocument/2006/relationships/customXml" Target="../ink/ink164.xml"/><Relationship Id="rId66" Type="http://schemas.openxmlformats.org/officeDocument/2006/relationships/image" Target="../media/image175.png"/><Relationship Id="rId87" Type="http://schemas.openxmlformats.org/officeDocument/2006/relationships/customXml" Target="../ink/ink185.xml"/><Relationship Id="rId61" Type="http://schemas.openxmlformats.org/officeDocument/2006/relationships/customXml" Target="../ink/ink172.xml"/><Relationship Id="rId82" Type="http://schemas.openxmlformats.org/officeDocument/2006/relationships/image" Target="../media/image18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it-IT" sz="3100" dirty="0"/>
              <a:t>Benvenuta</a:t>
            </a:r>
            <a:br>
              <a:rPr lang="it-IT" sz="3100" dirty="0"/>
            </a:br>
            <a:r>
              <a:rPr lang="it-IT" sz="3100" dirty="0"/>
              <a:t>in Corea!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EAC79A-D745-BF96-FE2A-518B3FE971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685" b="1432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anchor="ctr">
            <a:normAutofit/>
          </a:bodyPr>
          <a:lstStyle/>
          <a:p>
            <a:r>
              <a:rPr lang="it-IT" sz="1600" dirty="0"/>
              <a:t>La Corea del Sud è una nazione moderna con una ricca storia.</a:t>
            </a:r>
          </a:p>
          <a:p>
            <a:r>
              <a:rPr lang="it-IT" sz="1600" dirty="0"/>
              <a:t>Capitale: Seoul</a:t>
            </a:r>
          </a:p>
          <a:p>
            <a:r>
              <a:rPr lang="it-IT" sz="1600" dirty="0"/>
              <a:t>Popolazione: circa 52 milioni</a:t>
            </a:r>
          </a:p>
          <a:p>
            <a:r>
              <a:rPr lang="it-IT" sz="1600" dirty="0"/>
              <a:t>Lingua: Coreano</a:t>
            </a:r>
          </a:p>
          <a:p>
            <a:r>
              <a:rPr lang="it-IT" sz="1600" dirty="0"/>
              <a:t>Moneta: Won (KRW)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E5BA15E4-2A6F-3984-70FA-57383D709951}"/>
              </a:ext>
            </a:extLst>
          </p:cNvPr>
          <p:cNvGrpSpPr/>
          <p:nvPr/>
        </p:nvGrpSpPr>
        <p:grpSpPr>
          <a:xfrm>
            <a:off x="233326" y="3778938"/>
            <a:ext cx="591120" cy="256680"/>
            <a:chOff x="233326" y="3778938"/>
            <a:chExt cx="591120" cy="25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Input penna 4">
                  <a:extLst>
                    <a:ext uri="{FF2B5EF4-FFF2-40B4-BE49-F238E27FC236}">
                      <a16:creationId xmlns:a16="http://schemas.microsoft.com/office/drawing/2014/main" id="{731D871D-58E6-136C-A2EC-37DB13D76969}"/>
                    </a:ext>
                  </a:extLst>
                </p14:cNvPr>
                <p14:cNvContentPartPr/>
                <p14:nvPr/>
              </p14:nvContentPartPr>
              <p14:xfrm>
                <a:off x="233326" y="3817458"/>
                <a:ext cx="27360" cy="218160"/>
              </p14:xfrm>
            </p:contentPart>
          </mc:Choice>
          <mc:Fallback>
            <p:pic>
              <p:nvPicPr>
                <p:cNvPr id="5" name="Input penna 4">
                  <a:extLst>
                    <a:ext uri="{FF2B5EF4-FFF2-40B4-BE49-F238E27FC236}">
                      <a16:creationId xmlns:a16="http://schemas.microsoft.com/office/drawing/2014/main" id="{731D871D-58E6-136C-A2EC-37DB13D7696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25766" y="3809898"/>
                  <a:ext cx="4212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D7EE8843-ECCB-0148-3139-6722E916C751}"/>
                    </a:ext>
                  </a:extLst>
                </p14:cNvPr>
                <p14:cNvContentPartPr/>
                <p14:nvPr/>
              </p14:nvContentPartPr>
              <p14:xfrm>
                <a:off x="236566" y="3778938"/>
                <a:ext cx="178200" cy="24876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D7EE8843-ECCB-0148-3139-6722E916C75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29006" y="3771378"/>
                  <a:ext cx="1933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05A094E3-0F52-6BED-E6DA-7BC9B064E2AA}"/>
                    </a:ext>
                  </a:extLst>
                </p14:cNvPr>
                <p14:cNvContentPartPr/>
                <p14:nvPr/>
              </p14:nvContentPartPr>
              <p14:xfrm>
                <a:off x="474886" y="3886218"/>
                <a:ext cx="70920" cy="14580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05A094E3-0F52-6BED-E6DA-7BC9B064E2A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67686" y="3878658"/>
                  <a:ext cx="86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751CA692-82BE-2098-81F3-93BEFACD61BC}"/>
                    </a:ext>
                  </a:extLst>
                </p14:cNvPr>
                <p14:cNvContentPartPr/>
                <p14:nvPr/>
              </p14:nvContentPartPr>
              <p14:xfrm>
                <a:off x="574606" y="3908178"/>
                <a:ext cx="79920" cy="1076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751CA692-82BE-2098-81F3-93BEFACD61B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67046" y="3900618"/>
                  <a:ext cx="950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1E4CF06D-60C5-351F-4B4A-AF3C278F4BF8}"/>
                    </a:ext>
                  </a:extLst>
                </p14:cNvPr>
                <p14:cNvContentPartPr/>
                <p14:nvPr/>
              </p14:nvContentPartPr>
              <p14:xfrm>
                <a:off x="687646" y="3933738"/>
                <a:ext cx="136800" cy="3996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1E4CF06D-60C5-351F-4B4A-AF3C278F4BF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80086" y="3926538"/>
                  <a:ext cx="151920" cy="5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3A0BEF16-1539-4B2D-4DFD-BDDC0E041EE7}"/>
              </a:ext>
            </a:extLst>
          </p:cNvPr>
          <p:cNvGrpSpPr/>
          <p:nvPr/>
        </p:nvGrpSpPr>
        <p:grpSpPr>
          <a:xfrm>
            <a:off x="1167886" y="3733578"/>
            <a:ext cx="585720" cy="324000"/>
            <a:chOff x="1167886" y="3733578"/>
            <a:chExt cx="585720" cy="324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F8CBA23B-2CDB-E8EC-5371-CF7E0555BFCB}"/>
                    </a:ext>
                  </a:extLst>
                </p14:cNvPr>
                <p14:cNvContentPartPr/>
                <p14:nvPr/>
              </p14:nvContentPartPr>
              <p14:xfrm>
                <a:off x="1167886" y="3733578"/>
                <a:ext cx="159120" cy="32400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F8CBA23B-2CDB-E8EC-5371-CF7E0555BFC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60326" y="3726018"/>
                  <a:ext cx="17424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1B29F2E6-BB87-1D7F-2D9C-4FBC2B002C6C}"/>
                    </a:ext>
                  </a:extLst>
                </p14:cNvPr>
                <p14:cNvContentPartPr/>
                <p14:nvPr/>
              </p14:nvContentPartPr>
              <p14:xfrm>
                <a:off x="1172566" y="3854538"/>
                <a:ext cx="216360" cy="867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1B29F2E6-BB87-1D7F-2D9C-4FBC2B002C6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65006" y="3846978"/>
                  <a:ext cx="23148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3A638769-8B83-58D6-632C-ED2565306CB1}"/>
                    </a:ext>
                  </a:extLst>
                </p14:cNvPr>
                <p14:cNvContentPartPr/>
                <p14:nvPr/>
              </p14:nvContentPartPr>
              <p14:xfrm>
                <a:off x="1411966" y="3755538"/>
                <a:ext cx="188280" cy="22968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3A638769-8B83-58D6-632C-ED2565306CB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04406" y="3747978"/>
                  <a:ext cx="20340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8DD93BF6-3720-3C79-13C6-91AEF2412CBF}"/>
                    </a:ext>
                  </a:extLst>
                </p14:cNvPr>
                <p14:cNvContentPartPr/>
                <p14:nvPr/>
              </p14:nvContentPartPr>
              <p14:xfrm>
                <a:off x="1627966" y="3790458"/>
                <a:ext cx="125640" cy="15192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8DD93BF6-3720-3C79-13C6-91AEF2412CB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620406" y="3783258"/>
                  <a:ext cx="14076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BB9E8AC0-F340-DD65-0AB7-B323C1F4954E}"/>
              </a:ext>
            </a:extLst>
          </p:cNvPr>
          <p:cNvGrpSpPr/>
          <p:nvPr/>
        </p:nvGrpSpPr>
        <p:grpSpPr>
          <a:xfrm>
            <a:off x="2138446" y="3804498"/>
            <a:ext cx="188640" cy="132120"/>
            <a:chOff x="2138446" y="3804498"/>
            <a:chExt cx="188640" cy="132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D75916E0-EEE9-1F51-8F33-5B2688916A93}"/>
                    </a:ext>
                  </a:extLst>
                </p14:cNvPr>
                <p14:cNvContentPartPr/>
                <p14:nvPr/>
              </p14:nvContentPartPr>
              <p14:xfrm>
                <a:off x="2138446" y="3822138"/>
                <a:ext cx="122400" cy="1188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D75916E0-EEE9-1F51-8F33-5B2688916A9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130886" y="3814578"/>
                  <a:ext cx="1375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B7045BCA-7B0D-10D2-14B2-98CBA8CAAABE}"/>
                    </a:ext>
                  </a:extLst>
                </p14:cNvPr>
                <p14:cNvContentPartPr/>
                <p14:nvPr/>
              </p14:nvContentPartPr>
              <p14:xfrm>
                <a:off x="2278486" y="3804498"/>
                <a:ext cx="48600" cy="13212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B7045BCA-7B0D-10D2-14B2-98CBA8CAAAB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270926" y="3796938"/>
                  <a:ext cx="6336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AB2ABCA3-EAE0-D990-1831-DFF80F23490F}"/>
              </a:ext>
            </a:extLst>
          </p:cNvPr>
          <p:cNvGrpSpPr/>
          <p:nvPr/>
        </p:nvGrpSpPr>
        <p:grpSpPr>
          <a:xfrm>
            <a:off x="2584126" y="3689298"/>
            <a:ext cx="696240" cy="317160"/>
            <a:chOff x="2584126" y="3689298"/>
            <a:chExt cx="696240" cy="317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86254264-3DA5-A6F1-777A-2D284D8D3BEA}"/>
                    </a:ext>
                  </a:extLst>
                </p14:cNvPr>
                <p14:cNvContentPartPr/>
                <p14:nvPr/>
              </p14:nvContentPartPr>
              <p14:xfrm>
                <a:off x="2584126" y="3691818"/>
                <a:ext cx="152640" cy="2671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86254264-3DA5-A6F1-777A-2D284D8D3BE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576566" y="3684258"/>
                  <a:ext cx="16776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151DBBE9-0579-180B-6683-FC2736981FC2}"/>
                    </a:ext>
                  </a:extLst>
                </p14:cNvPr>
                <p14:cNvContentPartPr/>
                <p14:nvPr/>
              </p14:nvContentPartPr>
              <p14:xfrm>
                <a:off x="2736406" y="3783618"/>
                <a:ext cx="99000" cy="16452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151DBBE9-0579-180B-6683-FC2736981FC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728846" y="3776058"/>
                  <a:ext cx="1137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7F6B29AB-1D98-56E5-6728-FAA926DD4033}"/>
                    </a:ext>
                  </a:extLst>
                </p14:cNvPr>
                <p14:cNvContentPartPr/>
                <p14:nvPr/>
              </p14:nvContentPartPr>
              <p14:xfrm>
                <a:off x="2859526" y="3823218"/>
                <a:ext cx="101160" cy="11700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7F6B29AB-1D98-56E5-6728-FAA926DD4033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851966" y="3815658"/>
                  <a:ext cx="1162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95563D14-B76B-C675-1939-5FEEC4A3FFB9}"/>
                    </a:ext>
                  </a:extLst>
                </p14:cNvPr>
                <p14:cNvContentPartPr/>
                <p14:nvPr/>
              </p14:nvContentPartPr>
              <p14:xfrm>
                <a:off x="3012886" y="3819618"/>
                <a:ext cx="167040" cy="10404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95563D14-B76B-C675-1939-5FEEC4A3FFB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005326" y="3812058"/>
                  <a:ext cx="1821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F5FE9D41-059A-287E-AA44-E2ACA4DDDBF8}"/>
                    </a:ext>
                  </a:extLst>
                </p14:cNvPr>
                <p14:cNvContentPartPr/>
                <p14:nvPr/>
              </p14:nvContentPartPr>
              <p14:xfrm>
                <a:off x="3246526" y="3689298"/>
                <a:ext cx="33840" cy="31716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F5FE9D41-059A-287E-AA44-E2ACA4DDDBF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238966" y="3681738"/>
                  <a:ext cx="48960" cy="33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103EB3EE-4CB1-C41A-300D-C072811509ED}"/>
              </a:ext>
            </a:extLst>
          </p:cNvPr>
          <p:cNvGrpSpPr/>
          <p:nvPr/>
        </p:nvGrpSpPr>
        <p:grpSpPr>
          <a:xfrm>
            <a:off x="3782926" y="3589218"/>
            <a:ext cx="470520" cy="345240"/>
            <a:chOff x="3782926" y="3589218"/>
            <a:chExt cx="470520" cy="345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3D27EE01-B103-475A-B27D-51049D3C2E81}"/>
                    </a:ext>
                  </a:extLst>
                </p14:cNvPr>
                <p14:cNvContentPartPr/>
                <p14:nvPr/>
              </p14:nvContentPartPr>
              <p14:xfrm>
                <a:off x="3782926" y="3589218"/>
                <a:ext cx="32760" cy="29376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3D27EE01-B103-475A-B27D-51049D3C2E8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775366" y="3581658"/>
                  <a:ext cx="478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F37A7382-B09C-CA90-1D09-A0F8C0269CC6}"/>
                    </a:ext>
                  </a:extLst>
                </p14:cNvPr>
                <p14:cNvContentPartPr/>
                <p14:nvPr/>
              </p14:nvContentPartPr>
              <p14:xfrm>
                <a:off x="3818566" y="3618378"/>
                <a:ext cx="209520" cy="31608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F37A7382-B09C-CA90-1D09-A0F8C0269CC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811006" y="3610818"/>
                  <a:ext cx="22464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006A909A-32CE-4D44-3B24-A9EF1CD35208}"/>
                    </a:ext>
                  </a:extLst>
                </p14:cNvPr>
                <p14:cNvContentPartPr/>
                <p14:nvPr/>
              </p14:nvContentPartPr>
              <p14:xfrm>
                <a:off x="4054726" y="3735738"/>
                <a:ext cx="18360" cy="14616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006A909A-32CE-4D44-3B24-A9EF1CD3520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047166" y="3728178"/>
                  <a:ext cx="334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200C4728-969D-E9A3-D72F-9A953F0B7A26}"/>
                    </a:ext>
                  </a:extLst>
                </p14:cNvPr>
                <p14:cNvContentPartPr/>
                <p14:nvPr/>
              </p14:nvContentPartPr>
              <p14:xfrm>
                <a:off x="4056166" y="3636738"/>
                <a:ext cx="197280" cy="27180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200C4728-969D-E9A3-D72F-9A953F0B7A2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048606" y="3629538"/>
                  <a:ext cx="212040" cy="28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5039BE9A-A5AE-5614-C12C-C35C142EBC40}"/>
              </a:ext>
            </a:extLst>
          </p:cNvPr>
          <p:cNvGrpSpPr/>
          <p:nvPr/>
        </p:nvGrpSpPr>
        <p:grpSpPr>
          <a:xfrm>
            <a:off x="7715206" y="3729978"/>
            <a:ext cx="676440" cy="339480"/>
            <a:chOff x="7715206" y="3729978"/>
            <a:chExt cx="676440" cy="339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3A20E889-AD36-D286-D499-93C5577DB8BC}"/>
                    </a:ext>
                  </a:extLst>
                </p14:cNvPr>
                <p14:cNvContentPartPr/>
                <p14:nvPr/>
              </p14:nvContentPartPr>
              <p14:xfrm>
                <a:off x="7715206" y="3729978"/>
                <a:ext cx="170640" cy="30312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3A20E889-AD36-D286-D499-93C5577DB8B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707646" y="3722418"/>
                  <a:ext cx="18540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2DEA389D-B9F4-BB38-FF51-F1F8F0AF49E7}"/>
                    </a:ext>
                  </a:extLst>
                </p14:cNvPr>
                <p14:cNvContentPartPr/>
                <p14:nvPr/>
              </p14:nvContentPartPr>
              <p14:xfrm>
                <a:off x="7736446" y="3918618"/>
                <a:ext cx="186120" cy="1440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2DEA389D-B9F4-BB38-FF51-F1F8F0AF49E7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728886" y="3911058"/>
                  <a:ext cx="2012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49" name="Input penna 48">
                  <a:extLst>
                    <a:ext uri="{FF2B5EF4-FFF2-40B4-BE49-F238E27FC236}">
                      <a16:creationId xmlns:a16="http://schemas.microsoft.com/office/drawing/2014/main" id="{B07C062F-1F8E-A1EF-7A55-8B30C857ACC8}"/>
                    </a:ext>
                  </a:extLst>
                </p14:cNvPr>
                <p14:cNvContentPartPr/>
                <p14:nvPr/>
              </p14:nvContentPartPr>
              <p14:xfrm>
                <a:off x="7989526" y="3841938"/>
                <a:ext cx="16200" cy="227520"/>
              </p14:xfrm>
            </p:contentPart>
          </mc:Choice>
          <mc:Fallback>
            <p:pic>
              <p:nvPicPr>
                <p:cNvPr id="49" name="Input penna 48">
                  <a:extLst>
                    <a:ext uri="{FF2B5EF4-FFF2-40B4-BE49-F238E27FC236}">
                      <a16:creationId xmlns:a16="http://schemas.microsoft.com/office/drawing/2014/main" id="{B07C062F-1F8E-A1EF-7A55-8B30C857ACC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981966" y="3834378"/>
                  <a:ext cx="3096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50" name="Input penna 49">
                  <a:extLst>
                    <a:ext uri="{FF2B5EF4-FFF2-40B4-BE49-F238E27FC236}">
                      <a16:creationId xmlns:a16="http://schemas.microsoft.com/office/drawing/2014/main" id="{D7873CA9-E335-8A80-6E8A-88A3E6635B70}"/>
                    </a:ext>
                  </a:extLst>
                </p14:cNvPr>
                <p14:cNvContentPartPr/>
                <p14:nvPr/>
              </p14:nvContentPartPr>
              <p14:xfrm>
                <a:off x="8105806" y="3812778"/>
                <a:ext cx="285840" cy="214560"/>
              </p14:xfrm>
            </p:contentPart>
          </mc:Choice>
          <mc:Fallback>
            <p:pic>
              <p:nvPicPr>
                <p:cNvPr id="50" name="Input penna 49">
                  <a:extLst>
                    <a:ext uri="{FF2B5EF4-FFF2-40B4-BE49-F238E27FC236}">
                      <a16:creationId xmlns:a16="http://schemas.microsoft.com/office/drawing/2014/main" id="{D7873CA9-E335-8A80-6E8A-88A3E6635B7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098246" y="3805218"/>
                  <a:ext cx="300960" cy="229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55" name="Input penna 54">
                <a:extLst>
                  <a:ext uri="{FF2B5EF4-FFF2-40B4-BE49-F238E27FC236}">
                    <a16:creationId xmlns:a16="http://schemas.microsoft.com/office/drawing/2014/main" id="{3455E71C-FD75-87F1-3645-FA4D2D19F633}"/>
                  </a:ext>
                </a:extLst>
              </p14:cNvPr>
              <p14:cNvContentPartPr/>
              <p14:nvPr/>
            </p14:nvContentPartPr>
            <p14:xfrm>
              <a:off x="7307686" y="3620538"/>
              <a:ext cx="199440" cy="300960"/>
            </p14:xfrm>
          </p:contentPart>
        </mc:Choice>
        <mc:Fallback>
          <p:pic>
            <p:nvPicPr>
              <p:cNvPr id="55" name="Input penna 54">
                <a:extLst>
                  <a:ext uri="{FF2B5EF4-FFF2-40B4-BE49-F238E27FC236}">
                    <a16:creationId xmlns:a16="http://schemas.microsoft.com/office/drawing/2014/main" id="{3455E71C-FD75-87F1-3645-FA4D2D19F633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7300126" y="3612978"/>
                <a:ext cx="214560" cy="31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76" name="Gruppo 75">
            <a:extLst>
              <a:ext uri="{FF2B5EF4-FFF2-40B4-BE49-F238E27FC236}">
                <a16:creationId xmlns:a16="http://schemas.microsoft.com/office/drawing/2014/main" id="{41F45F30-4FD6-6E8D-8412-218EE2DFB093}"/>
              </a:ext>
            </a:extLst>
          </p:cNvPr>
          <p:cNvGrpSpPr/>
          <p:nvPr/>
        </p:nvGrpSpPr>
        <p:grpSpPr>
          <a:xfrm>
            <a:off x="5783086" y="3721338"/>
            <a:ext cx="1735560" cy="436320"/>
            <a:chOff x="5783086" y="3721338"/>
            <a:chExt cx="1735560" cy="43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5CA9A019-8E2D-E290-5EE2-B0AE641AB737}"/>
                    </a:ext>
                  </a:extLst>
                </p14:cNvPr>
                <p14:cNvContentPartPr/>
                <p14:nvPr/>
              </p14:nvContentPartPr>
              <p14:xfrm>
                <a:off x="6304726" y="3725298"/>
                <a:ext cx="26280" cy="39636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5CA9A019-8E2D-E290-5EE2-B0AE641AB737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297166" y="3717738"/>
                  <a:ext cx="41400" cy="41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ACC1B8AE-7FB2-24A7-31EA-52D32739E735}"/>
                    </a:ext>
                  </a:extLst>
                </p14:cNvPr>
                <p14:cNvContentPartPr/>
                <p14:nvPr/>
              </p14:nvContentPartPr>
              <p14:xfrm>
                <a:off x="6283486" y="3945618"/>
                <a:ext cx="77760" cy="6912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ACC1B8AE-7FB2-24A7-31EA-52D32739E73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275926" y="3938058"/>
                  <a:ext cx="9252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183753EA-0D2A-1DD9-A42A-CA44A45F0268}"/>
                    </a:ext>
                  </a:extLst>
                </p14:cNvPr>
                <p14:cNvContentPartPr/>
                <p14:nvPr/>
              </p14:nvContentPartPr>
              <p14:xfrm>
                <a:off x="6283486" y="3945618"/>
                <a:ext cx="360" cy="36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183753EA-0D2A-1DD9-A42A-CA44A45F026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275926" y="3938058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C963AD7F-210B-4443-F578-5FB62473E947}"/>
                    </a:ext>
                  </a:extLst>
                </p14:cNvPr>
                <p14:cNvContentPartPr/>
                <p14:nvPr/>
              </p14:nvContentPartPr>
              <p14:xfrm>
                <a:off x="6283486" y="3945618"/>
                <a:ext cx="360" cy="36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C963AD7F-210B-4443-F578-5FB62473E94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275926" y="3938058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B320BE99-4697-3FE2-AADB-2FF6967658EE}"/>
                    </a:ext>
                  </a:extLst>
                </p14:cNvPr>
                <p14:cNvContentPartPr/>
                <p14:nvPr/>
              </p14:nvContentPartPr>
              <p14:xfrm>
                <a:off x="6497326" y="3819618"/>
                <a:ext cx="129240" cy="16920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B320BE99-4697-3FE2-AADB-2FF6967658E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489766" y="3812058"/>
                  <a:ext cx="1440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E1965AF3-6AA8-529C-ABC9-97C90E1D2416}"/>
                    </a:ext>
                  </a:extLst>
                </p14:cNvPr>
                <p14:cNvContentPartPr/>
                <p14:nvPr/>
              </p14:nvContentPartPr>
              <p14:xfrm>
                <a:off x="6406606" y="3791538"/>
                <a:ext cx="103320" cy="19728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E1965AF3-6AA8-529C-ABC9-97C90E1D2416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399046" y="3783978"/>
                  <a:ext cx="1184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BDC0B5A9-5219-D1AE-9C4B-D596F754506D}"/>
                    </a:ext>
                  </a:extLst>
                </p14:cNvPr>
                <p14:cNvContentPartPr/>
                <p14:nvPr/>
              </p14:nvContentPartPr>
              <p14:xfrm>
                <a:off x="6694246" y="3762378"/>
                <a:ext cx="206280" cy="2901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BDC0B5A9-5219-D1AE-9C4B-D596F754506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687046" y="3755178"/>
                  <a:ext cx="22140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9EE357C9-8BB6-0979-39FF-528E68C42063}"/>
                    </a:ext>
                  </a:extLst>
                </p14:cNvPr>
                <p14:cNvContentPartPr/>
                <p14:nvPr/>
              </p14:nvContentPartPr>
              <p14:xfrm>
                <a:off x="6907006" y="3817458"/>
                <a:ext cx="154800" cy="22860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9EE357C9-8BB6-0979-39FF-528E68C42063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899446" y="3809898"/>
                  <a:ext cx="1699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7D0D5043-E965-6761-415D-F73C2D113992}"/>
                    </a:ext>
                  </a:extLst>
                </p14:cNvPr>
                <p14:cNvContentPartPr/>
                <p14:nvPr/>
              </p14:nvContentPartPr>
              <p14:xfrm>
                <a:off x="7014646" y="3853458"/>
                <a:ext cx="31680" cy="4248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7D0D5043-E965-6761-415D-F73C2D113992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007086" y="3845898"/>
                  <a:ext cx="468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DCF2DBA8-1F21-CBAA-C30C-C9F256C0E0F1}"/>
                    </a:ext>
                  </a:extLst>
                </p14:cNvPr>
                <p14:cNvContentPartPr/>
                <p14:nvPr/>
              </p14:nvContentPartPr>
              <p14:xfrm>
                <a:off x="7003486" y="3721338"/>
                <a:ext cx="75240" cy="2304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DCF2DBA8-1F21-CBAA-C30C-C9F256C0E0F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995926" y="3713778"/>
                  <a:ext cx="903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C994029B-EED8-8E24-F897-F3B671A861EB}"/>
                    </a:ext>
                  </a:extLst>
                </p14:cNvPr>
                <p14:cNvContentPartPr/>
                <p14:nvPr/>
              </p14:nvContentPartPr>
              <p14:xfrm>
                <a:off x="7160446" y="3738618"/>
                <a:ext cx="107640" cy="28152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C994029B-EED8-8E24-F897-F3B671A861E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152886" y="3731058"/>
                  <a:ext cx="12240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F65174BE-18FC-7F31-8703-32E1DDF79EBC}"/>
                    </a:ext>
                  </a:extLst>
                </p14:cNvPr>
                <p14:cNvContentPartPr/>
                <p14:nvPr/>
              </p14:nvContentPartPr>
              <p14:xfrm>
                <a:off x="7170166" y="3937338"/>
                <a:ext cx="348480" cy="396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F65174BE-18FC-7F31-8703-32E1DDF79EB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162606" y="3929778"/>
                  <a:ext cx="36360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3" name="Input penna 72">
                  <a:extLst>
                    <a:ext uri="{FF2B5EF4-FFF2-40B4-BE49-F238E27FC236}">
                      <a16:creationId xmlns:a16="http://schemas.microsoft.com/office/drawing/2014/main" id="{D9ABE434-7B63-BA20-2513-76C16323A603}"/>
                    </a:ext>
                  </a:extLst>
                </p14:cNvPr>
                <p14:cNvContentPartPr/>
                <p14:nvPr/>
              </p14:nvContentPartPr>
              <p14:xfrm>
                <a:off x="5866966" y="3852378"/>
                <a:ext cx="139320" cy="189000"/>
              </p14:xfrm>
            </p:contentPart>
          </mc:Choice>
          <mc:Fallback>
            <p:pic>
              <p:nvPicPr>
                <p:cNvPr id="73" name="Input penna 72">
                  <a:extLst>
                    <a:ext uri="{FF2B5EF4-FFF2-40B4-BE49-F238E27FC236}">
                      <a16:creationId xmlns:a16="http://schemas.microsoft.com/office/drawing/2014/main" id="{D9ABE434-7B63-BA20-2513-76C16323A60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859766" y="3844818"/>
                  <a:ext cx="1540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4" name="Input penna 73">
                  <a:extLst>
                    <a:ext uri="{FF2B5EF4-FFF2-40B4-BE49-F238E27FC236}">
                      <a16:creationId xmlns:a16="http://schemas.microsoft.com/office/drawing/2014/main" id="{998B428F-7F33-4EB8-7E9D-7E57B8D88680}"/>
                    </a:ext>
                  </a:extLst>
                </p14:cNvPr>
                <p14:cNvContentPartPr/>
                <p14:nvPr/>
              </p14:nvContentPartPr>
              <p14:xfrm>
                <a:off x="5783086" y="3734658"/>
                <a:ext cx="335880" cy="423000"/>
              </p14:xfrm>
            </p:contentPart>
          </mc:Choice>
          <mc:Fallback>
            <p:pic>
              <p:nvPicPr>
                <p:cNvPr id="74" name="Input penna 73">
                  <a:extLst>
                    <a:ext uri="{FF2B5EF4-FFF2-40B4-BE49-F238E27FC236}">
                      <a16:creationId xmlns:a16="http://schemas.microsoft.com/office/drawing/2014/main" id="{998B428F-7F33-4EB8-7E9D-7E57B8D8868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775886" y="3727098"/>
                  <a:ext cx="351000" cy="43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C149FB76-CB24-6ED7-3246-77A53D7413F1}"/>
              </a:ext>
            </a:extLst>
          </p:cNvPr>
          <p:cNvGrpSpPr/>
          <p:nvPr/>
        </p:nvGrpSpPr>
        <p:grpSpPr>
          <a:xfrm>
            <a:off x="6820966" y="4471578"/>
            <a:ext cx="2036520" cy="480960"/>
            <a:chOff x="6820966" y="4471578"/>
            <a:chExt cx="2036520" cy="48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58" name="Input penna 57">
                  <a:extLst>
                    <a:ext uri="{FF2B5EF4-FFF2-40B4-BE49-F238E27FC236}">
                      <a16:creationId xmlns:a16="http://schemas.microsoft.com/office/drawing/2014/main" id="{EBB783AE-B43C-309A-650D-EAE133460EC3}"/>
                    </a:ext>
                  </a:extLst>
                </p14:cNvPr>
                <p14:cNvContentPartPr/>
                <p14:nvPr/>
              </p14:nvContentPartPr>
              <p14:xfrm>
                <a:off x="7065046" y="4561578"/>
                <a:ext cx="167040" cy="390600"/>
              </p14:xfrm>
            </p:contentPart>
          </mc:Choice>
          <mc:Fallback>
            <p:pic>
              <p:nvPicPr>
                <p:cNvPr id="58" name="Input penna 57">
                  <a:extLst>
                    <a:ext uri="{FF2B5EF4-FFF2-40B4-BE49-F238E27FC236}">
                      <a16:creationId xmlns:a16="http://schemas.microsoft.com/office/drawing/2014/main" id="{EBB783AE-B43C-309A-650D-EAE133460EC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057486" y="4554018"/>
                  <a:ext cx="18216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59" name="Input penna 58">
                  <a:extLst>
                    <a:ext uri="{FF2B5EF4-FFF2-40B4-BE49-F238E27FC236}">
                      <a16:creationId xmlns:a16="http://schemas.microsoft.com/office/drawing/2014/main" id="{18C948E0-828A-11F1-DF52-653FD526C592}"/>
                    </a:ext>
                  </a:extLst>
                </p14:cNvPr>
                <p14:cNvContentPartPr/>
                <p14:nvPr/>
              </p14:nvContentPartPr>
              <p14:xfrm>
                <a:off x="7107526" y="4811058"/>
                <a:ext cx="188280" cy="141480"/>
              </p14:xfrm>
            </p:contentPart>
          </mc:Choice>
          <mc:Fallback>
            <p:pic>
              <p:nvPicPr>
                <p:cNvPr id="59" name="Input penna 58">
                  <a:extLst>
                    <a:ext uri="{FF2B5EF4-FFF2-40B4-BE49-F238E27FC236}">
                      <a16:creationId xmlns:a16="http://schemas.microsoft.com/office/drawing/2014/main" id="{18C948E0-828A-11F1-DF52-653FD526C592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099966" y="4803498"/>
                  <a:ext cx="2034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60" name="Input penna 59">
                  <a:extLst>
                    <a:ext uri="{FF2B5EF4-FFF2-40B4-BE49-F238E27FC236}">
                      <a16:creationId xmlns:a16="http://schemas.microsoft.com/office/drawing/2014/main" id="{F2FF4534-9545-B25C-9366-280806BD8430}"/>
                    </a:ext>
                  </a:extLst>
                </p14:cNvPr>
                <p14:cNvContentPartPr/>
                <p14:nvPr/>
              </p14:nvContentPartPr>
              <p14:xfrm>
                <a:off x="7331446" y="4593258"/>
                <a:ext cx="117720" cy="286920"/>
              </p14:xfrm>
            </p:contentPart>
          </mc:Choice>
          <mc:Fallback>
            <p:pic>
              <p:nvPicPr>
                <p:cNvPr id="60" name="Input penna 59">
                  <a:extLst>
                    <a:ext uri="{FF2B5EF4-FFF2-40B4-BE49-F238E27FC236}">
                      <a16:creationId xmlns:a16="http://schemas.microsoft.com/office/drawing/2014/main" id="{F2FF4534-9545-B25C-9366-280806BD843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323886" y="4585698"/>
                  <a:ext cx="13284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61" name="Input penna 60">
                  <a:extLst>
                    <a:ext uri="{FF2B5EF4-FFF2-40B4-BE49-F238E27FC236}">
                      <a16:creationId xmlns:a16="http://schemas.microsoft.com/office/drawing/2014/main" id="{4C5812A9-F5F7-77EE-78CB-81424B22EFBB}"/>
                    </a:ext>
                  </a:extLst>
                </p14:cNvPr>
                <p14:cNvContentPartPr/>
                <p14:nvPr/>
              </p14:nvContentPartPr>
              <p14:xfrm>
                <a:off x="7368166" y="4727178"/>
                <a:ext cx="167040" cy="29520"/>
              </p14:xfrm>
            </p:contentPart>
          </mc:Choice>
          <mc:Fallback>
            <p:pic>
              <p:nvPicPr>
                <p:cNvPr id="61" name="Input penna 60">
                  <a:extLst>
                    <a:ext uri="{FF2B5EF4-FFF2-40B4-BE49-F238E27FC236}">
                      <a16:creationId xmlns:a16="http://schemas.microsoft.com/office/drawing/2014/main" id="{4C5812A9-F5F7-77EE-78CB-81424B22EFB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360606" y="4719618"/>
                  <a:ext cx="1821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62" name="Input penna 61">
                  <a:extLst>
                    <a:ext uri="{FF2B5EF4-FFF2-40B4-BE49-F238E27FC236}">
                      <a16:creationId xmlns:a16="http://schemas.microsoft.com/office/drawing/2014/main" id="{82F99873-9D6E-11CD-7489-E4B6C05A53AB}"/>
                    </a:ext>
                  </a:extLst>
                </p14:cNvPr>
                <p14:cNvContentPartPr/>
                <p14:nvPr/>
              </p14:nvContentPartPr>
              <p14:xfrm>
                <a:off x="7561846" y="4603698"/>
                <a:ext cx="155880" cy="35280"/>
              </p14:xfrm>
            </p:contentPart>
          </mc:Choice>
          <mc:Fallback>
            <p:pic>
              <p:nvPicPr>
                <p:cNvPr id="62" name="Input penna 61">
                  <a:extLst>
                    <a:ext uri="{FF2B5EF4-FFF2-40B4-BE49-F238E27FC236}">
                      <a16:creationId xmlns:a16="http://schemas.microsoft.com/office/drawing/2014/main" id="{82F99873-9D6E-11CD-7489-E4B6C05A53AB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7554286" y="4596138"/>
                  <a:ext cx="171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63" name="Input penna 62">
                  <a:extLst>
                    <a:ext uri="{FF2B5EF4-FFF2-40B4-BE49-F238E27FC236}">
                      <a16:creationId xmlns:a16="http://schemas.microsoft.com/office/drawing/2014/main" id="{6A8E0B04-60B8-4892-7C9C-D7CEB55AE23D}"/>
                    </a:ext>
                  </a:extLst>
                </p14:cNvPr>
                <p14:cNvContentPartPr/>
                <p14:nvPr/>
              </p14:nvContentPartPr>
              <p14:xfrm>
                <a:off x="7650406" y="4659498"/>
                <a:ext cx="8280" cy="135360"/>
              </p14:xfrm>
            </p:contentPart>
          </mc:Choice>
          <mc:Fallback>
            <p:pic>
              <p:nvPicPr>
                <p:cNvPr id="63" name="Input penna 62">
                  <a:extLst>
                    <a:ext uri="{FF2B5EF4-FFF2-40B4-BE49-F238E27FC236}">
                      <a16:creationId xmlns:a16="http://schemas.microsoft.com/office/drawing/2014/main" id="{6A8E0B04-60B8-4892-7C9C-D7CEB55AE23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642846" y="4651938"/>
                  <a:ext cx="234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64" name="Input penna 63">
                  <a:extLst>
                    <a:ext uri="{FF2B5EF4-FFF2-40B4-BE49-F238E27FC236}">
                      <a16:creationId xmlns:a16="http://schemas.microsoft.com/office/drawing/2014/main" id="{42F356E8-DEA6-A0EB-F530-44CBDA969376}"/>
                    </a:ext>
                  </a:extLst>
                </p14:cNvPr>
                <p14:cNvContentPartPr/>
                <p14:nvPr/>
              </p14:nvContentPartPr>
              <p14:xfrm>
                <a:off x="7715206" y="4572018"/>
                <a:ext cx="158040" cy="275400"/>
              </p14:xfrm>
            </p:contentPart>
          </mc:Choice>
          <mc:Fallback>
            <p:pic>
              <p:nvPicPr>
                <p:cNvPr id="64" name="Input penna 63">
                  <a:extLst>
                    <a:ext uri="{FF2B5EF4-FFF2-40B4-BE49-F238E27FC236}">
                      <a16:creationId xmlns:a16="http://schemas.microsoft.com/office/drawing/2014/main" id="{42F356E8-DEA6-A0EB-F530-44CBDA96937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707646" y="4564818"/>
                  <a:ext cx="17316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65" name="Input penna 64">
                  <a:extLst>
                    <a:ext uri="{FF2B5EF4-FFF2-40B4-BE49-F238E27FC236}">
                      <a16:creationId xmlns:a16="http://schemas.microsoft.com/office/drawing/2014/main" id="{4DF996E3-9E38-A882-54E1-5825B9DACA80}"/>
                    </a:ext>
                  </a:extLst>
                </p14:cNvPr>
                <p14:cNvContentPartPr/>
                <p14:nvPr/>
              </p14:nvContentPartPr>
              <p14:xfrm>
                <a:off x="7774606" y="4750578"/>
                <a:ext cx="93240" cy="51480"/>
              </p14:xfrm>
            </p:contentPart>
          </mc:Choice>
          <mc:Fallback>
            <p:pic>
              <p:nvPicPr>
                <p:cNvPr id="65" name="Input penna 64">
                  <a:extLst>
                    <a:ext uri="{FF2B5EF4-FFF2-40B4-BE49-F238E27FC236}">
                      <a16:creationId xmlns:a16="http://schemas.microsoft.com/office/drawing/2014/main" id="{4DF996E3-9E38-A882-54E1-5825B9DACA80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767046" y="4743018"/>
                  <a:ext cx="1083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6" name="Input penna 65">
                  <a:extLst>
                    <a:ext uri="{FF2B5EF4-FFF2-40B4-BE49-F238E27FC236}">
                      <a16:creationId xmlns:a16="http://schemas.microsoft.com/office/drawing/2014/main" id="{F1891BDC-EDD1-060C-FCC1-3B1638CDE010}"/>
                    </a:ext>
                  </a:extLst>
                </p14:cNvPr>
                <p14:cNvContentPartPr/>
                <p14:nvPr/>
              </p14:nvContentPartPr>
              <p14:xfrm>
                <a:off x="7930126" y="4618818"/>
                <a:ext cx="245520" cy="182160"/>
              </p14:xfrm>
            </p:contentPart>
          </mc:Choice>
          <mc:Fallback>
            <p:pic>
              <p:nvPicPr>
                <p:cNvPr id="66" name="Input penna 65">
                  <a:extLst>
                    <a:ext uri="{FF2B5EF4-FFF2-40B4-BE49-F238E27FC236}">
                      <a16:creationId xmlns:a16="http://schemas.microsoft.com/office/drawing/2014/main" id="{F1891BDC-EDD1-060C-FCC1-3B1638CDE010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922566" y="4611258"/>
                  <a:ext cx="2606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7" name="Input penna 66">
                  <a:extLst>
                    <a:ext uri="{FF2B5EF4-FFF2-40B4-BE49-F238E27FC236}">
                      <a16:creationId xmlns:a16="http://schemas.microsoft.com/office/drawing/2014/main" id="{55C96AC4-7F65-AEC4-9425-DCC0992B1C26}"/>
                    </a:ext>
                  </a:extLst>
                </p14:cNvPr>
                <p14:cNvContentPartPr/>
                <p14:nvPr/>
              </p14:nvContentPartPr>
              <p14:xfrm>
                <a:off x="8285086" y="4627818"/>
                <a:ext cx="145800" cy="221760"/>
              </p14:xfrm>
            </p:contentPart>
          </mc:Choice>
          <mc:Fallback>
            <p:pic>
              <p:nvPicPr>
                <p:cNvPr id="67" name="Input penna 66">
                  <a:extLst>
                    <a:ext uri="{FF2B5EF4-FFF2-40B4-BE49-F238E27FC236}">
                      <a16:creationId xmlns:a16="http://schemas.microsoft.com/office/drawing/2014/main" id="{55C96AC4-7F65-AEC4-9425-DCC0992B1C2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277526" y="4620618"/>
                  <a:ext cx="16092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8" name="Input penna 67">
                  <a:extLst>
                    <a:ext uri="{FF2B5EF4-FFF2-40B4-BE49-F238E27FC236}">
                      <a16:creationId xmlns:a16="http://schemas.microsoft.com/office/drawing/2014/main" id="{C6ABE57F-9590-5786-82C2-92E6E7D5FB7B}"/>
                    </a:ext>
                  </a:extLst>
                </p14:cNvPr>
                <p14:cNvContentPartPr/>
                <p14:nvPr/>
              </p14:nvContentPartPr>
              <p14:xfrm>
                <a:off x="8356726" y="4714218"/>
                <a:ext cx="123480" cy="30600"/>
              </p14:xfrm>
            </p:contentPart>
          </mc:Choice>
          <mc:Fallback>
            <p:pic>
              <p:nvPicPr>
                <p:cNvPr id="68" name="Input penna 67">
                  <a:extLst>
                    <a:ext uri="{FF2B5EF4-FFF2-40B4-BE49-F238E27FC236}">
                      <a16:creationId xmlns:a16="http://schemas.microsoft.com/office/drawing/2014/main" id="{C6ABE57F-9590-5786-82C2-92E6E7D5FB7B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8349166" y="4706658"/>
                  <a:ext cx="1386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9" name="Input penna 68">
                  <a:extLst>
                    <a:ext uri="{FF2B5EF4-FFF2-40B4-BE49-F238E27FC236}">
                      <a16:creationId xmlns:a16="http://schemas.microsoft.com/office/drawing/2014/main" id="{C3431232-F633-D68A-CB8C-A556C176D724}"/>
                    </a:ext>
                  </a:extLst>
                </p14:cNvPr>
                <p14:cNvContentPartPr/>
                <p14:nvPr/>
              </p14:nvContentPartPr>
              <p14:xfrm>
                <a:off x="8510086" y="4631418"/>
                <a:ext cx="15840" cy="174960"/>
              </p14:xfrm>
            </p:contentPart>
          </mc:Choice>
          <mc:Fallback>
            <p:pic>
              <p:nvPicPr>
                <p:cNvPr id="69" name="Input penna 68">
                  <a:extLst>
                    <a:ext uri="{FF2B5EF4-FFF2-40B4-BE49-F238E27FC236}">
                      <a16:creationId xmlns:a16="http://schemas.microsoft.com/office/drawing/2014/main" id="{C3431232-F633-D68A-CB8C-A556C176D72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8502526" y="4624218"/>
                  <a:ext cx="309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70" name="Input penna 69">
                  <a:extLst>
                    <a:ext uri="{FF2B5EF4-FFF2-40B4-BE49-F238E27FC236}">
                      <a16:creationId xmlns:a16="http://schemas.microsoft.com/office/drawing/2014/main" id="{2ADA7907-5CBE-BEB6-6404-9653FFC015FF}"/>
                    </a:ext>
                  </a:extLst>
                </p14:cNvPr>
                <p14:cNvContentPartPr/>
                <p14:nvPr/>
              </p14:nvContentPartPr>
              <p14:xfrm>
                <a:off x="8592886" y="4605858"/>
                <a:ext cx="264600" cy="204120"/>
              </p14:xfrm>
            </p:contentPart>
          </mc:Choice>
          <mc:Fallback>
            <p:pic>
              <p:nvPicPr>
                <p:cNvPr id="70" name="Input penna 69">
                  <a:extLst>
                    <a:ext uri="{FF2B5EF4-FFF2-40B4-BE49-F238E27FC236}">
                      <a16:creationId xmlns:a16="http://schemas.microsoft.com/office/drawing/2014/main" id="{2ADA7907-5CBE-BEB6-6404-9653FFC015FF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8585326" y="4598298"/>
                  <a:ext cx="2797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77" name="Input penna 76">
                  <a:extLst>
                    <a:ext uri="{FF2B5EF4-FFF2-40B4-BE49-F238E27FC236}">
                      <a16:creationId xmlns:a16="http://schemas.microsoft.com/office/drawing/2014/main" id="{3062C10A-8633-9CB8-6946-314539E7DB9F}"/>
                    </a:ext>
                  </a:extLst>
                </p14:cNvPr>
                <p14:cNvContentPartPr/>
                <p14:nvPr/>
              </p14:nvContentPartPr>
              <p14:xfrm>
                <a:off x="6865606" y="4652658"/>
                <a:ext cx="188280" cy="156600"/>
              </p14:xfrm>
            </p:contentPart>
          </mc:Choice>
          <mc:Fallback>
            <p:pic>
              <p:nvPicPr>
                <p:cNvPr id="77" name="Input penna 76">
                  <a:extLst>
                    <a:ext uri="{FF2B5EF4-FFF2-40B4-BE49-F238E27FC236}">
                      <a16:creationId xmlns:a16="http://schemas.microsoft.com/office/drawing/2014/main" id="{3062C10A-8633-9CB8-6946-314539E7DB9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858046" y="4645098"/>
                  <a:ext cx="2034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78" name="Input penna 77">
                  <a:extLst>
                    <a:ext uri="{FF2B5EF4-FFF2-40B4-BE49-F238E27FC236}">
                      <a16:creationId xmlns:a16="http://schemas.microsoft.com/office/drawing/2014/main" id="{2740EBB1-2FE4-A9B6-522B-FB5691AAC9A4}"/>
                    </a:ext>
                  </a:extLst>
                </p14:cNvPr>
                <p14:cNvContentPartPr/>
                <p14:nvPr/>
              </p14:nvContentPartPr>
              <p14:xfrm>
                <a:off x="6820966" y="4471578"/>
                <a:ext cx="268920" cy="466200"/>
              </p14:xfrm>
            </p:contentPart>
          </mc:Choice>
          <mc:Fallback>
            <p:pic>
              <p:nvPicPr>
                <p:cNvPr id="78" name="Input penna 77">
                  <a:extLst>
                    <a:ext uri="{FF2B5EF4-FFF2-40B4-BE49-F238E27FC236}">
                      <a16:creationId xmlns:a16="http://schemas.microsoft.com/office/drawing/2014/main" id="{2740EBB1-2FE4-A9B6-522B-FB5691AAC9A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813406" y="4464378"/>
                  <a:ext cx="284040" cy="481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81" name="Input penna 80">
                <a:extLst>
                  <a:ext uri="{FF2B5EF4-FFF2-40B4-BE49-F238E27FC236}">
                    <a16:creationId xmlns:a16="http://schemas.microsoft.com/office/drawing/2014/main" id="{7C1A75B0-DF76-3ADA-7F8E-F663729E9A20}"/>
                  </a:ext>
                </a:extLst>
              </p14:cNvPr>
              <p14:cNvContentPartPr/>
              <p14:nvPr/>
            </p14:nvContentPartPr>
            <p14:xfrm>
              <a:off x="4354246" y="5432778"/>
              <a:ext cx="609840" cy="17640"/>
            </p14:xfrm>
          </p:contentPart>
        </mc:Choice>
        <mc:Fallback>
          <p:pic>
            <p:nvPicPr>
              <p:cNvPr id="81" name="Input penna 80">
                <a:extLst>
                  <a:ext uri="{FF2B5EF4-FFF2-40B4-BE49-F238E27FC236}">
                    <a16:creationId xmlns:a16="http://schemas.microsoft.com/office/drawing/2014/main" id="{7C1A75B0-DF76-3ADA-7F8E-F663729E9A20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4349926" y="5428458"/>
                <a:ext cx="618480" cy="2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uppo 84">
            <a:extLst>
              <a:ext uri="{FF2B5EF4-FFF2-40B4-BE49-F238E27FC236}">
                <a16:creationId xmlns:a16="http://schemas.microsoft.com/office/drawing/2014/main" id="{0772829F-189B-5E4A-2FC6-3771135AC54E}"/>
              </a:ext>
            </a:extLst>
          </p:cNvPr>
          <p:cNvGrpSpPr/>
          <p:nvPr/>
        </p:nvGrpSpPr>
        <p:grpSpPr>
          <a:xfrm>
            <a:off x="206326" y="5945418"/>
            <a:ext cx="359640" cy="336960"/>
            <a:chOff x="206326" y="5945418"/>
            <a:chExt cx="359640" cy="33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82" name="Input penna 81">
                  <a:extLst>
                    <a:ext uri="{FF2B5EF4-FFF2-40B4-BE49-F238E27FC236}">
                      <a16:creationId xmlns:a16="http://schemas.microsoft.com/office/drawing/2014/main" id="{3A1C5DB8-59DF-91B7-EF64-B5DB3611F937}"/>
                    </a:ext>
                  </a:extLst>
                </p14:cNvPr>
                <p14:cNvContentPartPr/>
                <p14:nvPr/>
              </p14:nvContentPartPr>
              <p14:xfrm>
                <a:off x="206326" y="5945418"/>
                <a:ext cx="115560" cy="336960"/>
              </p14:xfrm>
            </p:contentPart>
          </mc:Choice>
          <mc:Fallback>
            <p:pic>
              <p:nvPicPr>
                <p:cNvPr id="82" name="Input penna 81">
                  <a:extLst>
                    <a:ext uri="{FF2B5EF4-FFF2-40B4-BE49-F238E27FC236}">
                      <a16:creationId xmlns:a16="http://schemas.microsoft.com/office/drawing/2014/main" id="{3A1C5DB8-59DF-91B7-EF64-B5DB3611F93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98766" y="5937858"/>
                  <a:ext cx="13068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83" name="Input penna 82">
                  <a:extLst>
                    <a:ext uri="{FF2B5EF4-FFF2-40B4-BE49-F238E27FC236}">
                      <a16:creationId xmlns:a16="http://schemas.microsoft.com/office/drawing/2014/main" id="{C23415AE-5C77-8C93-97FB-19F82714C8C5}"/>
                    </a:ext>
                  </a:extLst>
                </p14:cNvPr>
                <p14:cNvContentPartPr/>
                <p14:nvPr/>
              </p14:nvContentPartPr>
              <p14:xfrm>
                <a:off x="438166" y="6005898"/>
                <a:ext cx="127800" cy="183960"/>
              </p14:xfrm>
            </p:contentPart>
          </mc:Choice>
          <mc:Fallback>
            <p:pic>
              <p:nvPicPr>
                <p:cNvPr id="83" name="Input penna 82">
                  <a:extLst>
                    <a:ext uri="{FF2B5EF4-FFF2-40B4-BE49-F238E27FC236}">
                      <a16:creationId xmlns:a16="http://schemas.microsoft.com/office/drawing/2014/main" id="{C23415AE-5C77-8C93-97FB-19F82714C8C5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30606" y="5998338"/>
                  <a:ext cx="142920" cy="19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uppo 91">
            <a:extLst>
              <a:ext uri="{FF2B5EF4-FFF2-40B4-BE49-F238E27FC236}">
                <a16:creationId xmlns:a16="http://schemas.microsoft.com/office/drawing/2014/main" id="{FE171A4F-7257-960B-9AE9-5D313FA0D83C}"/>
              </a:ext>
            </a:extLst>
          </p:cNvPr>
          <p:cNvGrpSpPr/>
          <p:nvPr/>
        </p:nvGrpSpPr>
        <p:grpSpPr>
          <a:xfrm>
            <a:off x="735886" y="5922018"/>
            <a:ext cx="546840" cy="461520"/>
            <a:chOff x="735886" y="5922018"/>
            <a:chExt cx="546840" cy="461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86" name="Input penna 85">
                  <a:extLst>
                    <a:ext uri="{FF2B5EF4-FFF2-40B4-BE49-F238E27FC236}">
                      <a16:creationId xmlns:a16="http://schemas.microsoft.com/office/drawing/2014/main" id="{E4C259F6-2559-D96E-B0D9-BF3CBE21D7A7}"/>
                    </a:ext>
                  </a:extLst>
                </p14:cNvPr>
                <p14:cNvContentPartPr/>
                <p14:nvPr/>
              </p14:nvContentPartPr>
              <p14:xfrm>
                <a:off x="735886" y="6262218"/>
                <a:ext cx="360" cy="360"/>
              </p14:xfrm>
            </p:contentPart>
          </mc:Choice>
          <mc:Fallback>
            <p:pic>
              <p:nvPicPr>
                <p:cNvPr id="86" name="Input penna 85">
                  <a:extLst>
                    <a:ext uri="{FF2B5EF4-FFF2-40B4-BE49-F238E27FC236}">
                      <a16:creationId xmlns:a16="http://schemas.microsoft.com/office/drawing/2014/main" id="{E4C259F6-2559-D96E-B0D9-BF3CBE21D7A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28326" y="6254658"/>
                  <a:ext cx="15480" cy="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87" name="Input penna 86">
                  <a:extLst>
                    <a:ext uri="{FF2B5EF4-FFF2-40B4-BE49-F238E27FC236}">
                      <a16:creationId xmlns:a16="http://schemas.microsoft.com/office/drawing/2014/main" id="{09E1B56F-5CFD-B789-E82C-48C952BFDFDE}"/>
                    </a:ext>
                  </a:extLst>
                </p14:cNvPr>
                <p14:cNvContentPartPr/>
                <p14:nvPr/>
              </p14:nvContentPartPr>
              <p14:xfrm>
                <a:off x="988966" y="5922018"/>
                <a:ext cx="139320" cy="30600"/>
              </p14:xfrm>
            </p:contentPart>
          </mc:Choice>
          <mc:Fallback>
            <p:pic>
              <p:nvPicPr>
                <p:cNvPr id="87" name="Input penna 86">
                  <a:extLst>
                    <a:ext uri="{FF2B5EF4-FFF2-40B4-BE49-F238E27FC236}">
                      <a16:creationId xmlns:a16="http://schemas.microsoft.com/office/drawing/2014/main" id="{09E1B56F-5CFD-B789-E82C-48C952BFDFD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981406" y="5914458"/>
                  <a:ext cx="1540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88" name="Input penna 87">
                  <a:extLst>
                    <a:ext uri="{FF2B5EF4-FFF2-40B4-BE49-F238E27FC236}">
                      <a16:creationId xmlns:a16="http://schemas.microsoft.com/office/drawing/2014/main" id="{9121566A-56A5-7FC0-3908-9A4C59AF16D4}"/>
                    </a:ext>
                  </a:extLst>
                </p14:cNvPr>
                <p14:cNvContentPartPr/>
                <p14:nvPr/>
              </p14:nvContentPartPr>
              <p14:xfrm>
                <a:off x="952966" y="5987538"/>
                <a:ext cx="131400" cy="237600"/>
              </p14:xfrm>
            </p:contentPart>
          </mc:Choice>
          <mc:Fallback>
            <p:pic>
              <p:nvPicPr>
                <p:cNvPr id="88" name="Input penna 87">
                  <a:extLst>
                    <a:ext uri="{FF2B5EF4-FFF2-40B4-BE49-F238E27FC236}">
                      <a16:creationId xmlns:a16="http://schemas.microsoft.com/office/drawing/2014/main" id="{9121566A-56A5-7FC0-3908-9A4C59AF16D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45406" y="5979978"/>
                  <a:ext cx="14652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89" name="Input penna 88">
                  <a:extLst>
                    <a:ext uri="{FF2B5EF4-FFF2-40B4-BE49-F238E27FC236}">
                      <a16:creationId xmlns:a16="http://schemas.microsoft.com/office/drawing/2014/main" id="{ED01E5B3-30B6-3B8C-46FD-265894C17783}"/>
                    </a:ext>
                  </a:extLst>
                </p14:cNvPr>
                <p14:cNvContentPartPr/>
                <p14:nvPr/>
              </p14:nvContentPartPr>
              <p14:xfrm>
                <a:off x="1173646" y="5983218"/>
                <a:ext cx="109080" cy="182520"/>
              </p14:xfrm>
            </p:contentPart>
          </mc:Choice>
          <mc:Fallback>
            <p:pic>
              <p:nvPicPr>
                <p:cNvPr id="89" name="Input penna 88">
                  <a:extLst>
                    <a:ext uri="{FF2B5EF4-FFF2-40B4-BE49-F238E27FC236}">
                      <a16:creationId xmlns:a16="http://schemas.microsoft.com/office/drawing/2014/main" id="{ED01E5B3-30B6-3B8C-46FD-265894C1778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166086" y="5975658"/>
                  <a:ext cx="1238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90" name="Input penna 89">
                  <a:extLst>
                    <a:ext uri="{FF2B5EF4-FFF2-40B4-BE49-F238E27FC236}">
                      <a16:creationId xmlns:a16="http://schemas.microsoft.com/office/drawing/2014/main" id="{8837B4F8-040F-8B7A-79C4-822C8B8F503B}"/>
                    </a:ext>
                  </a:extLst>
                </p14:cNvPr>
                <p14:cNvContentPartPr/>
                <p14:nvPr/>
              </p14:nvContentPartPr>
              <p14:xfrm>
                <a:off x="795286" y="6309378"/>
                <a:ext cx="20520" cy="74160"/>
              </p14:xfrm>
            </p:contentPart>
          </mc:Choice>
          <mc:Fallback>
            <p:pic>
              <p:nvPicPr>
                <p:cNvPr id="90" name="Input penna 89">
                  <a:extLst>
                    <a:ext uri="{FF2B5EF4-FFF2-40B4-BE49-F238E27FC236}">
                      <a16:creationId xmlns:a16="http://schemas.microsoft.com/office/drawing/2014/main" id="{8837B4F8-040F-8B7A-79C4-822C8B8F503B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87726" y="6302178"/>
                  <a:ext cx="35640" cy="89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5">
            <p14:nvContentPartPr>
              <p14:cNvPr id="93" name="Input penna 92">
                <a:extLst>
                  <a:ext uri="{FF2B5EF4-FFF2-40B4-BE49-F238E27FC236}">
                    <a16:creationId xmlns:a16="http://schemas.microsoft.com/office/drawing/2014/main" id="{65AF515B-7D16-E99E-E862-C7953043188D}"/>
                  </a:ext>
                </a:extLst>
              </p14:cNvPr>
              <p14:cNvContentPartPr/>
              <p14:nvPr/>
            </p14:nvContentPartPr>
            <p14:xfrm>
              <a:off x="1502686" y="6261138"/>
              <a:ext cx="31680" cy="61920"/>
            </p14:xfrm>
          </p:contentPart>
        </mc:Choice>
        <mc:Fallback>
          <p:pic>
            <p:nvPicPr>
              <p:cNvPr id="93" name="Input penna 92">
                <a:extLst>
                  <a:ext uri="{FF2B5EF4-FFF2-40B4-BE49-F238E27FC236}">
                    <a16:creationId xmlns:a16="http://schemas.microsoft.com/office/drawing/2014/main" id="{65AF515B-7D16-E99E-E862-C7953043188D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1495126" y="6253578"/>
                <a:ext cx="46800" cy="7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" name="Gruppo 102">
            <a:extLst>
              <a:ext uri="{FF2B5EF4-FFF2-40B4-BE49-F238E27FC236}">
                <a16:creationId xmlns:a16="http://schemas.microsoft.com/office/drawing/2014/main" id="{740A9317-2BD1-25ED-D1E3-A43DDE278050}"/>
              </a:ext>
            </a:extLst>
          </p:cNvPr>
          <p:cNvGrpSpPr/>
          <p:nvPr/>
        </p:nvGrpSpPr>
        <p:grpSpPr>
          <a:xfrm>
            <a:off x="1774846" y="6015258"/>
            <a:ext cx="594720" cy="334800"/>
            <a:chOff x="1774846" y="6015258"/>
            <a:chExt cx="594720" cy="334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94" name="Input penna 93">
                  <a:extLst>
                    <a:ext uri="{FF2B5EF4-FFF2-40B4-BE49-F238E27FC236}">
                      <a16:creationId xmlns:a16="http://schemas.microsoft.com/office/drawing/2014/main" id="{B43D40D3-6774-4D20-9C31-0CC83213C7E7}"/>
                    </a:ext>
                  </a:extLst>
                </p14:cNvPr>
                <p14:cNvContentPartPr/>
                <p14:nvPr/>
              </p14:nvContentPartPr>
              <p14:xfrm>
                <a:off x="1774846" y="6015258"/>
                <a:ext cx="113400" cy="210600"/>
              </p14:xfrm>
            </p:contentPart>
          </mc:Choice>
          <mc:Fallback>
            <p:pic>
              <p:nvPicPr>
                <p:cNvPr id="94" name="Input penna 93">
                  <a:extLst>
                    <a:ext uri="{FF2B5EF4-FFF2-40B4-BE49-F238E27FC236}">
                      <a16:creationId xmlns:a16="http://schemas.microsoft.com/office/drawing/2014/main" id="{B43D40D3-6774-4D20-9C31-0CC83213C7E7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767286" y="6007698"/>
                  <a:ext cx="12852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95" name="Input penna 94">
                  <a:extLst>
                    <a:ext uri="{FF2B5EF4-FFF2-40B4-BE49-F238E27FC236}">
                      <a16:creationId xmlns:a16="http://schemas.microsoft.com/office/drawing/2014/main" id="{D2F566BF-7A17-34DE-5225-1B7CE5BFFCC5}"/>
                    </a:ext>
                  </a:extLst>
                </p14:cNvPr>
                <p14:cNvContentPartPr/>
                <p14:nvPr/>
              </p14:nvContentPartPr>
              <p14:xfrm>
                <a:off x="1981846" y="6062058"/>
                <a:ext cx="96480" cy="137880"/>
              </p14:xfrm>
            </p:contentPart>
          </mc:Choice>
          <mc:Fallback>
            <p:pic>
              <p:nvPicPr>
                <p:cNvPr id="95" name="Input penna 94">
                  <a:extLst>
                    <a:ext uri="{FF2B5EF4-FFF2-40B4-BE49-F238E27FC236}">
                      <a16:creationId xmlns:a16="http://schemas.microsoft.com/office/drawing/2014/main" id="{D2F566BF-7A17-34DE-5225-1B7CE5BFFCC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974286" y="6054498"/>
                  <a:ext cx="1116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96" name="Input penna 95">
                  <a:extLst>
                    <a:ext uri="{FF2B5EF4-FFF2-40B4-BE49-F238E27FC236}">
                      <a16:creationId xmlns:a16="http://schemas.microsoft.com/office/drawing/2014/main" id="{E2DF24D5-1E0A-39BA-BA58-CECFEED49F03}"/>
                    </a:ext>
                  </a:extLst>
                </p14:cNvPr>
                <p14:cNvContentPartPr/>
                <p14:nvPr/>
              </p14:nvContentPartPr>
              <p14:xfrm>
                <a:off x="2160766" y="6086538"/>
                <a:ext cx="85320" cy="123840"/>
              </p14:xfrm>
            </p:contentPart>
          </mc:Choice>
          <mc:Fallback>
            <p:pic>
              <p:nvPicPr>
                <p:cNvPr id="96" name="Input penna 95">
                  <a:extLst>
                    <a:ext uri="{FF2B5EF4-FFF2-40B4-BE49-F238E27FC236}">
                      <a16:creationId xmlns:a16="http://schemas.microsoft.com/office/drawing/2014/main" id="{E2DF24D5-1E0A-39BA-BA58-CECFEED49F03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153206" y="6078978"/>
                  <a:ext cx="1004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97" name="Input penna 96">
                  <a:extLst>
                    <a:ext uri="{FF2B5EF4-FFF2-40B4-BE49-F238E27FC236}">
                      <a16:creationId xmlns:a16="http://schemas.microsoft.com/office/drawing/2014/main" id="{36099614-525C-1CDB-A6FB-98469538993C}"/>
                    </a:ext>
                  </a:extLst>
                </p14:cNvPr>
                <p14:cNvContentPartPr/>
                <p14:nvPr/>
              </p14:nvContentPartPr>
              <p14:xfrm>
                <a:off x="2338966" y="6286698"/>
                <a:ext cx="30600" cy="63360"/>
              </p14:xfrm>
            </p:contentPart>
          </mc:Choice>
          <mc:Fallback>
            <p:pic>
              <p:nvPicPr>
                <p:cNvPr id="97" name="Input penna 96">
                  <a:extLst>
                    <a:ext uri="{FF2B5EF4-FFF2-40B4-BE49-F238E27FC236}">
                      <a16:creationId xmlns:a16="http://schemas.microsoft.com/office/drawing/2014/main" id="{36099614-525C-1CDB-A6FB-98469538993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331406" y="6279138"/>
                  <a:ext cx="45720" cy="7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uppo 106">
            <a:extLst>
              <a:ext uri="{FF2B5EF4-FFF2-40B4-BE49-F238E27FC236}">
                <a16:creationId xmlns:a16="http://schemas.microsoft.com/office/drawing/2014/main" id="{675A0DBB-BC0B-9D40-74F3-E77339D278D8}"/>
              </a:ext>
            </a:extLst>
          </p:cNvPr>
          <p:cNvGrpSpPr/>
          <p:nvPr/>
        </p:nvGrpSpPr>
        <p:grpSpPr>
          <a:xfrm>
            <a:off x="2571526" y="6010578"/>
            <a:ext cx="596160" cy="273960"/>
            <a:chOff x="2571526" y="6010578"/>
            <a:chExt cx="596160" cy="273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98" name="Input penna 97">
                  <a:extLst>
                    <a:ext uri="{FF2B5EF4-FFF2-40B4-BE49-F238E27FC236}">
                      <a16:creationId xmlns:a16="http://schemas.microsoft.com/office/drawing/2014/main" id="{F63EB800-D44A-F81C-D3D3-6E24FD33D1FD}"/>
                    </a:ext>
                  </a:extLst>
                </p14:cNvPr>
                <p14:cNvContentPartPr/>
                <p14:nvPr/>
              </p14:nvContentPartPr>
              <p14:xfrm>
                <a:off x="2571526" y="6013098"/>
                <a:ext cx="203040" cy="27000"/>
              </p14:xfrm>
            </p:contentPart>
          </mc:Choice>
          <mc:Fallback>
            <p:pic>
              <p:nvPicPr>
                <p:cNvPr id="98" name="Input penna 97">
                  <a:extLst>
                    <a:ext uri="{FF2B5EF4-FFF2-40B4-BE49-F238E27FC236}">
                      <a16:creationId xmlns:a16="http://schemas.microsoft.com/office/drawing/2014/main" id="{F63EB800-D44A-F81C-D3D3-6E24FD33D1FD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563966" y="6005538"/>
                  <a:ext cx="2181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99" name="Input penna 98">
                  <a:extLst>
                    <a:ext uri="{FF2B5EF4-FFF2-40B4-BE49-F238E27FC236}">
                      <a16:creationId xmlns:a16="http://schemas.microsoft.com/office/drawing/2014/main" id="{3473D4CF-BC20-891C-E381-7ECC95FBCEAB}"/>
                    </a:ext>
                  </a:extLst>
                </p14:cNvPr>
                <p14:cNvContentPartPr/>
                <p14:nvPr/>
              </p14:nvContentPartPr>
              <p14:xfrm>
                <a:off x="2586286" y="6010578"/>
                <a:ext cx="134640" cy="273960"/>
              </p14:xfrm>
            </p:contentPart>
          </mc:Choice>
          <mc:Fallback>
            <p:pic>
              <p:nvPicPr>
                <p:cNvPr id="99" name="Input penna 98">
                  <a:extLst>
                    <a:ext uri="{FF2B5EF4-FFF2-40B4-BE49-F238E27FC236}">
                      <a16:creationId xmlns:a16="http://schemas.microsoft.com/office/drawing/2014/main" id="{3473D4CF-BC20-891C-E381-7ECC95FBCEAB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578726" y="6003018"/>
                  <a:ext cx="14976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104" name="Input penna 103">
                  <a:extLst>
                    <a:ext uri="{FF2B5EF4-FFF2-40B4-BE49-F238E27FC236}">
                      <a16:creationId xmlns:a16="http://schemas.microsoft.com/office/drawing/2014/main" id="{B3ED3C11-00ED-E52B-9DBF-C549AC9E0A4D}"/>
                    </a:ext>
                  </a:extLst>
                </p14:cNvPr>
                <p14:cNvContentPartPr/>
                <p14:nvPr/>
              </p14:nvContentPartPr>
              <p14:xfrm>
                <a:off x="2769886" y="6053778"/>
                <a:ext cx="173880" cy="218160"/>
              </p14:xfrm>
            </p:contentPart>
          </mc:Choice>
          <mc:Fallback>
            <p:pic>
              <p:nvPicPr>
                <p:cNvPr id="104" name="Input penna 103">
                  <a:extLst>
                    <a:ext uri="{FF2B5EF4-FFF2-40B4-BE49-F238E27FC236}">
                      <a16:creationId xmlns:a16="http://schemas.microsoft.com/office/drawing/2014/main" id="{B3ED3C11-00ED-E52B-9DBF-C549AC9E0A4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762326" y="6046218"/>
                  <a:ext cx="18900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105" name="Input penna 104">
                  <a:extLst>
                    <a:ext uri="{FF2B5EF4-FFF2-40B4-BE49-F238E27FC236}">
                      <a16:creationId xmlns:a16="http://schemas.microsoft.com/office/drawing/2014/main" id="{BB09234E-9E65-D761-C0A4-9FCBD8DD3EDD}"/>
                    </a:ext>
                  </a:extLst>
                </p14:cNvPr>
                <p14:cNvContentPartPr/>
                <p14:nvPr/>
              </p14:nvContentPartPr>
              <p14:xfrm>
                <a:off x="2995966" y="6049818"/>
                <a:ext cx="171720" cy="187200"/>
              </p14:xfrm>
            </p:contentPart>
          </mc:Choice>
          <mc:Fallback>
            <p:pic>
              <p:nvPicPr>
                <p:cNvPr id="105" name="Input penna 104">
                  <a:extLst>
                    <a:ext uri="{FF2B5EF4-FFF2-40B4-BE49-F238E27FC236}">
                      <a16:creationId xmlns:a16="http://schemas.microsoft.com/office/drawing/2014/main" id="{BB09234E-9E65-D761-C0A4-9FCBD8DD3EDD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988406" y="6042258"/>
                  <a:ext cx="186840" cy="20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uppo 117">
            <a:extLst>
              <a:ext uri="{FF2B5EF4-FFF2-40B4-BE49-F238E27FC236}">
                <a16:creationId xmlns:a16="http://schemas.microsoft.com/office/drawing/2014/main" id="{8D2D7557-E7D2-C7BB-9671-6836C1CC2D88}"/>
              </a:ext>
            </a:extLst>
          </p:cNvPr>
          <p:cNvGrpSpPr/>
          <p:nvPr/>
        </p:nvGrpSpPr>
        <p:grpSpPr>
          <a:xfrm>
            <a:off x="3480526" y="5771898"/>
            <a:ext cx="1446480" cy="491760"/>
            <a:chOff x="3480526" y="5771898"/>
            <a:chExt cx="1446480" cy="49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108" name="Input penna 107">
                  <a:extLst>
                    <a:ext uri="{FF2B5EF4-FFF2-40B4-BE49-F238E27FC236}">
                      <a16:creationId xmlns:a16="http://schemas.microsoft.com/office/drawing/2014/main" id="{12E980B7-3DF9-2052-2AB7-88C5621681C9}"/>
                    </a:ext>
                  </a:extLst>
                </p14:cNvPr>
                <p14:cNvContentPartPr/>
                <p14:nvPr/>
              </p14:nvContentPartPr>
              <p14:xfrm>
                <a:off x="3480526" y="5771898"/>
                <a:ext cx="227520" cy="491760"/>
              </p14:xfrm>
            </p:contentPart>
          </mc:Choice>
          <mc:Fallback>
            <p:pic>
              <p:nvPicPr>
                <p:cNvPr id="108" name="Input penna 107">
                  <a:extLst>
                    <a:ext uri="{FF2B5EF4-FFF2-40B4-BE49-F238E27FC236}">
                      <a16:creationId xmlns:a16="http://schemas.microsoft.com/office/drawing/2014/main" id="{12E980B7-3DF9-2052-2AB7-88C5621681C9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472966" y="5764338"/>
                  <a:ext cx="242640" cy="50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109" name="Input penna 108">
                  <a:extLst>
                    <a:ext uri="{FF2B5EF4-FFF2-40B4-BE49-F238E27FC236}">
                      <a16:creationId xmlns:a16="http://schemas.microsoft.com/office/drawing/2014/main" id="{FCAE2AA3-444C-398A-F8F7-09C1E977DD07}"/>
                    </a:ext>
                  </a:extLst>
                </p14:cNvPr>
                <p14:cNvContentPartPr/>
                <p14:nvPr/>
              </p14:nvContentPartPr>
              <p14:xfrm>
                <a:off x="3743686" y="6024618"/>
                <a:ext cx="196200" cy="170280"/>
              </p14:xfrm>
            </p:contentPart>
          </mc:Choice>
          <mc:Fallback>
            <p:pic>
              <p:nvPicPr>
                <p:cNvPr id="109" name="Input penna 108">
                  <a:extLst>
                    <a:ext uri="{FF2B5EF4-FFF2-40B4-BE49-F238E27FC236}">
                      <a16:creationId xmlns:a16="http://schemas.microsoft.com/office/drawing/2014/main" id="{FCAE2AA3-444C-398A-F8F7-09C1E977DD07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736126" y="6017058"/>
                  <a:ext cx="2113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110" name="Input penna 109">
                  <a:extLst>
                    <a:ext uri="{FF2B5EF4-FFF2-40B4-BE49-F238E27FC236}">
                      <a16:creationId xmlns:a16="http://schemas.microsoft.com/office/drawing/2014/main" id="{B6218961-4BB4-BB12-AB08-07D9C4F94B2A}"/>
                    </a:ext>
                  </a:extLst>
                </p14:cNvPr>
                <p14:cNvContentPartPr/>
                <p14:nvPr/>
              </p14:nvContentPartPr>
              <p14:xfrm>
                <a:off x="3989926" y="6032898"/>
                <a:ext cx="93240" cy="114480"/>
              </p14:xfrm>
            </p:contentPart>
          </mc:Choice>
          <mc:Fallback>
            <p:pic>
              <p:nvPicPr>
                <p:cNvPr id="110" name="Input penna 109">
                  <a:extLst>
                    <a:ext uri="{FF2B5EF4-FFF2-40B4-BE49-F238E27FC236}">
                      <a16:creationId xmlns:a16="http://schemas.microsoft.com/office/drawing/2014/main" id="{B6218961-4BB4-BB12-AB08-07D9C4F94B2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982366" y="6025338"/>
                  <a:ext cx="10836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11" name="Input penna 110">
                  <a:extLst>
                    <a:ext uri="{FF2B5EF4-FFF2-40B4-BE49-F238E27FC236}">
                      <a16:creationId xmlns:a16="http://schemas.microsoft.com/office/drawing/2014/main" id="{EC1B6F9A-E861-BCBD-6EFE-2976A0E3F0E3}"/>
                    </a:ext>
                  </a:extLst>
                </p14:cNvPr>
                <p14:cNvContentPartPr/>
                <p14:nvPr/>
              </p14:nvContentPartPr>
              <p14:xfrm>
                <a:off x="4147606" y="6065298"/>
                <a:ext cx="136800" cy="133200"/>
              </p14:xfrm>
            </p:contentPart>
          </mc:Choice>
          <mc:Fallback>
            <p:pic>
              <p:nvPicPr>
                <p:cNvPr id="111" name="Input penna 110">
                  <a:extLst>
                    <a:ext uri="{FF2B5EF4-FFF2-40B4-BE49-F238E27FC236}">
                      <a16:creationId xmlns:a16="http://schemas.microsoft.com/office/drawing/2014/main" id="{EC1B6F9A-E861-BCBD-6EFE-2976A0E3F0E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140406" y="6057738"/>
                  <a:ext cx="1519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12" name="Input penna 111">
                  <a:extLst>
                    <a:ext uri="{FF2B5EF4-FFF2-40B4-BE49-F238E27FC236}">
                      <a16:creationId xmlns:a16="http://schemas.microsoft.com/office/drawing/2014/main" id="{FA49DF35-B5DF-A057-9484-477EAE6C83EA}"/>
                    </a:ext>
                  </a:extLst>
                </p14:cNvPr>
                <p14:cNvContentPartPr/>
                <p14:nvPr/>
              </p14:nvContentPartPr>
              <p14:xfrm>
                <a:off x="4333726" y="6002658"/>
                <a:ext cx="160560" cy="211320"/>
              </p14:xfrm>
            </p:contentPart>
          </mc:Choice>
          <mc:Fallback>
            <p:pic>
              <p:nvPicPr>
                <p:cNvPr id="112" name="Input penna 111">
                  <a:extLst>
                    <a:ext uri="{FF2B5EF4-FFF2-40B4-BE49-F238E27FC236}">
                      <a16:creationId xmlns:a16="http://schemas.microsoft.com/office/drawing/2014/main" id="{FA49DF35-B5DF-A057-9484-477EAE6C83EA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326166" y="5995098"/>
                  <a:ext cx="17568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13" name="Input penna 112">
                  <a:extLst>
                    <a:ext uri="{FF2B5EF4-FFF2-40B4-BE49-F238E27FC236}">
                      <a16:creationId xmlns:a16="http://schemas.microsoft.com/office/drawing/2014/main" id="{2EAA0940-0D8F-4B49-41A2-A588574611F7}"/>
                    </a:ext>
                  </a:extLst>
                </p14:cNvPr>
                <p14:cNvContentPartPr/>
                <p14:nvPr/>
              </p14:nvContentPartPr>
              <p14:xfrm>
                <a:off x="4520566" y="5883858"/>
                <a:ext cx="23760" cy="312480"/>
              </p14:xfrm>
            </p:contentPart>
          </mc:Choice>
          <mc:Fallback>
            <p:pic>
              <p:nvPicPr>
                <p:cNvPr id="113" name="Input penna 112">
                  <a:extLst>
                    <a:ext uri="{FF2B5EF4-FFF2-40B4-BE49-F238E27FC236}">
                      <a16:creationId xmlns:a16="http://schemas.microsoft.com/office/drawing/2014/main" id="{2EAA0940-0D8F-4B49-41A2-A588574611F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513006" y="5876298"/>
                  <a:ext cx="3888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14" name="Input penna 113">
                  <a:extLst>
                    <a:ext uri="{FF2B5EF4-FFF2-40B4-BE49-F238E27FC236}">
                      <a16:creationId xmlns:a16="http://schemas.microsoft.com/office/drawing/2014/main" id="{F1E79976-4574-13D7-D045-82CE87B28AA3}"/>
                    </a:ext>
                  </a:extLst>
                </p14:cNvPr>
                <p14:cNvContentPartPr/>
                <p14:nvPr/>
              </p14:nvContentPartPr>
              <p14:xfrm>
                <a:off x="4540726" y="6038658"/>
                <a:ext cx="79920" cy="35280"/>
              </p14:xfrm>
            </p:contentPart>
          </mc:Choice>
          <mc:Fallback>
            <p:pic>
              <p:nvPicPr>
                <p:cNvPr id="114" name="Input penna 113">
                  <a:extLst>
                    <a:ext uri="{FF2B5EF4-FFF2-40B4-BE49-F238E27FC236}">
                      <a16:creationId xmlns:a16="http://schemas.microsoft.com/office/drawing/2014/main" id="{F1E79976-4574-13D7-D045-82CE87B28AA3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533166" y="6031098"/>
                  <a:ext cx="950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15" name="Input penna 114">
                  <a:extLst>
                    <a:ext uri="{FF2B5EF4-FFF2-40B4-BE49-F238E27FC236}">
                      <a16:creationId xmlns:a16="http://schemas.microsoft.com/office/drawing/2014/main" id="{628BCE13-1F07-0BE9-98FD-7BC7961867BA}"/>
                    </a:ext>
                  </a:extLst>
                </p14:cNvPr>
                <p14:cNvContentPartPr/>
                <p14:nvPr/>
              </p14:nvContentPartPr>
              <p14:xfrm>
                <a:off x="4610206" y="5995458"/>
                <a:ext cx="181800" cy="182160"/>
              </p14:xfrm>
            </p:contentPart>
          </mc:Choice>
          <mc:Fallback>
            <p:pic>
              <p:nvPicPr>
                <p:cNvPr id="115" name="Input penna 114">
                  <a:extLst>
                    <a:ext uri="{FF2B5EF4-FFF2-40B4-BE49-F238E27FC236}">
                      <a16:creationId xmlns:a16="http://schemas.microsoft.com/office/drawing/2014/main" id="{628BCE13-1F07-0BE9-98FD-7BC7961867BA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602646" y="5987898"/>
                  <a:ext cx="1969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16" name="Input penna 115">
                  <a:extLst>
                    <a:ext uri="{FF2B5EF4-FFF2-40B4-BE49-F238E27FC236}">
                      <a16:creationId xmlns:a16="http://schemas.microsoft.com/office/drawing/2014/main" id="{12AE85D0-F4CB-8F6A-9981-F197FF096C73}"/>
                    </a:ext>
                  </a:extLst>
                </p14:cNvPr>
                <p14:cNvContentPartPr/>
                <p14:nvPr/>
              </p14:nvContentPartPr>
              <p14:xfrm>
                <a:off x="4894246" y="5789538"/>
                <a:ext cx="32760" cy="469800"/>
              </p14:xfrm>
            </p:contentPart>
          </mc:Choice>
          <mc:Fallback>
            <p:pic>
              <p:nvPicPr>
                <p:cNvPr id="116" name="Input penna 115">
                  <a:extLst>
                    <a:ext uri="{FF2B5EF4-FFF2-40B4-BE49-F238E27FC236}">
                      <a16:creationId xmlns:a16="http://schemas.microsoft.com/office/drawing/2014/main" id="{12AE85D0-F4CB-8F6A-9981-F197FF096C73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887046" y="5781978"/>
                  <a:ext cx="47880" cy="48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uppo 141">
            <a:extLst>
              <a:ext uri="{FF2B5EF4-FFF2-40B4-BE49-F238E27FC236}">
                <a16:creationId xmlns:a16="http://schemas.microsoft.com/office/drawing/2014/main" id="{36A73D3D-6893-F01B-D5D1-BE02F3725F32}"/>
              </a:ext>
            </a:extLst>
          </p:cNvPr>
          <p:cNvGrpSpPr/>
          <p:nvPr/>
        </p:nvGrpSpPr>
        <p:grpSpPr>
          <a:xfrm>
            <a:off x="106606" y="6536178"/>
            <a:ext cx="794160" cy="338040"/>
            <a:chOff x="106606" y="6536178"/>
            <a:chExt cx="794160" cy="338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19" name="Input penna 118">
                  <a:extLst>
                    <a:ext uri="{FF2B5EF4-FFF2-40B4-BE49-F238E27FC236}">
                      <a16:creationId xmlns:a16="http://schemas.microsoft.com/office/drawing/2014/main" id="{BD752C1E-104D-5EE3-F039-10A8606551F3}"/>
                    </a:ext>
                  </a:extLst>
                </p14:cNvPr>
                <p14:cNvContentPartPr/>
                <p14:nvPr/>
              </p14:nvContentPartPr>
              <p14:xfrm>
                <a:off x="106606" y="6536178"/>
                <a:ext cx="76320" cy="256680"/>
              </p14:xfrm>
            </p:contentPart>
          </mc:Choice>
          <mc:Fallback>
            <p:pic>
              <p:nvPicPr>
                <p:cNvPr id="119" name="Input penna 118">
                  <a:extLst>
                    <a:ext uri="{FF2B5EF4-FFF2-40B4-BE49-F238E27FC236}">
                      <a16:creationId xmlns:a16="http://schemas.microsoft.com/office/drawing/2014/main" id="{BD752C1E-104D-5EE3-F039-10A8606551F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99046" y="6528618"/>
                  <a:ext cx="914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20" name="Input penna 119">
                  <a:extLst>
                    <a:ext uri="{FF2B5EF4-FFF2-40B4-BE49-F238E27FC236}">
                      <a16:creationId xmlns:a16="http://schemas.microsoft.com/office/drawing/2014/main" id="{C58843CD-C6AF-6CFA-03B8-0176BDF8385F}"/>
                    </a:ext>
                  </a:extLst>
                </p14:cNvPr>
                <p14:cNvContentPartPr/>
                <p14:nvPr/>
              </p14:nvContentPartPr>
              <p14:xfrm>
                <a:off x="256726" y="6590898"/>
                <a:ext cx="116640" cy="124920"/>
              </p14:xfrm>
            </p:contentPart>
          </mc:Choice>
          <mc:Fallback>
            <p:pic>
              <p:nvPicPr>
                <p:cNvPr id="120" name="Input penna 119">
                  <a:extLst>
                    <a:ext uri="{FF2B5EF4-FFF2-40B4-BE49-F238E27FC236}">
                      <a16:creationId xmlns:a16="http://schemas.microsoft.com/office/drawing/2014/main" id="{C58843CD-C6AF-6CFA-03B8-0176BDF8385F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49166" y="6583338"/>
                  <a:ext cx="1317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21" name="Input penna 120">
                  <a:extLst>
                    <a:ext uri="{FF2B5EF4-FFF2-40B4-BE49-F238E27FC236}">
                      <a16:creationId xmlns:a16="http://schemas.microsoft.com/office/drawing/2014/main" id="{AD6122DA-962B-B1CF-9FE3-AA02EB863BE7}"/>
                    </a:ext>
                  </a:extLst>
                </p14:cNvPr>
                <p14:cNvContentPartPr/>
                <p14:nvPr/>
              </p14:nvContentPartPr>
              <p14:xfrm>
                <a:off x="458326" y="6537258"/>
                <a:ext cx="123480" cy="180720"/>
              </p14:xfrm>
            </p:contentPart>
          </mc:Choice>
          <mc:Fallback>
            <p:pic>
              <p:nvPicPr>
                <p:cNvPr id="121" name="Input penna 120">
                  <a:extLst>
                    <a:ext uri="{FF2B5EF4-FFF2-40B4-BE49-F238E27FC236}">
                      <a16:creationId xmlns:a16="http://schemas.microsoft.com/office/drawing/2014/main" id="{AD6122DA-962B-B1CF-9FE3-AA02EB863BE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50766" y="6529698"/>
                  <a:ext cx="1386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22" name="Input penna 121">
                  <a:extLst>
                    <a:ext uri="{FF2B5EF4-FFF2-40B4-BE49-F238E27FC236}">
                      <a16:creationId xmlns:a16="http://schemas.microsoft.com/office/drawing/2014/main" id="{B44BE11E-9420-5E40-48BB-F985BD5C1CF3}"/>
                    </a:ext>
                  </a:extLst>
                </p14:cNvPr>
                <p14:cNvContentPartPr/>
                <p14:nvPr/>
              </p14:nvContentPartPr>
              <p14:xfrm>
                <a:off x="649846" y="6555618"/>
                <a:ext cx="111240" cy="153000"/>
              </p14:xfrm>
            </p:contentPart>
          </mc:Choice>
          <mc:Fallback>
            <p:pic>
              <p:nvPicPr>
                <p:cNvPr id="122" name="Input penna 121">
                  <a:extLst>
                    <a:ext uri="{FF2B5EF4-FFF2-40B4-BE49-F238E27FC236}">
                      <a16:creationId xmlns:a16="http://schemas.microsoft.com/office/drawing/2014/main" id="{B44BE11E-9420-5E40-48BB-F985BD5C1CF3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42286" y="6548418"/>
                  <a:ext cx="1263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23" name="Input penna 122">
                  <a:extLst>
                    <a:ext uri="{FF2B5EF4-FFF2-40B4-BE49-F238E27FC236}">
                      <a16:creationId xmlns:a16="http://schemas.microsoft.com/office/drawing/2014/main" id="{83AF9CED-E18B-B23F-5A12-2AC17B998190}"/>
                    </a:ext>
                  </a:extLst>
                </p14:cNvPr>
                <p14:cNvContentPartPr/>
                <p14:nvPr/>
              </p14:nvContentPartPr>
              <p14:xfrm>
                <a:off x="875926" y="6759738"/>
                <a:ext cx="24840" cy="114480"/>
              </p14:xfrm>
            </p:contentPart>
          </mc:Choice>
          <mc:Fallback>
            <p:pic>
              <p:nvPicPr>
                <p:cNvPr id="123" name="Input penna 122">
                  <a:extLst>
                    <a:ext uri="{FF2B5EF4-FFF2-40B4-BE49-F238E27FC236}">
                      <a16:creationId xmlns:a16="http://schemas.microsoft.com/office/drawing/2014/main" id="{83AF9CED-E18B-B23F-5A12-2AC17B998190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868366" y="6752178"/>
                  <a:ext cx="39960" cy="12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0" name="Gruppo 139">
            <a:extLst>
              <a:ext uri="{FF2B5EF4-FFF2-40B4-BE49-F238E27FC236}">
                <a16:creationId xmlns:a16="http://schemas.microsoft.com/office/drawing/2014/main" id="{AAC256ED-F746-7A50-6041-A06A5DD8ED8E}"/>
              </a:ext>
            </a:extLst>
          </p:cNvPr>
          <p:cNvGrpSpPr/>
          <p:nvPr/>
        </p:nvGrpSpPr>
        <p:grpSpPr>
          <a:xfrm>
            <a:off x="1224046" y="6497658"/>
            <a:ext cx="661680" cy="289080"/>
            <a:chOff x="1224046" y="6497658"/>
            <a:chExt cx="661680" cy="289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24" name="Input penna 123">
                  <a:extLst>
                    <a:ext uri="{FF2B5EF4-FFF2-40B4-BE49-F238E27FC236}">
                      <a16:creationId xmlns:a16="http://schemas.microsoft.com/office/drawing/2014/main" id="{8B83DAAE-0DB5-2013-89CC-2B89938207E5}"/>
                    </a:ext>
                  </a:extLst>
                </p14:cNvPr>
                <p14:cNvContentPartPr/>
                <p14:nvPr/>
              </p14:nvContentPartPr>
              <p14:xfrm>
                <a:off x="1224046" y="6497658"/>
                <a:ext cx="156960" cy="59760"/>
              </p14:xfrm>
            </p:contentPart>
          </mc:Choice>
          <mc:Fallback>
            <p:pic>
              <p:nvPicPr>
                <p:cNvPr id="124" name="Input penna 123">
                  <a:extLst>
                    <a:ext uri="{FF2B5EF4-FFF2-40B4-BE49-F238E27FC236}">
                      <a16:creationId xmlns:a16="http://schemas.microsoft.com/office/drawing/2014/main" id="{8B83DAAE-0DB5-2013-89CC-2B89938207E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216486" y="6490098"/>
                  <a:ext cx="17208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25" name="Input penna 124">
                  <a:extLst>
                    <a:ext uri="{FF2B5EF4-FFF2-40B4-BE49-F238E27FC236}">
                      <a16:creationId xmlns:a16="http://schemas.microsoft.com/office/drawing/2014/main" id="{4CD873C1-0070-6317-8FD2-ED9BFE289BC5}"/>
                    </a:ext>
                  </a:extLst>
                </p14:cNvPr>
                <p14:cNvContentPartPr/>
                <p14:nvPr/>
              </p14:nvContentPartPr>
              <p14:xfrm>
                <a:off x="1248526" y="6548778"/>
                <a:ext cx="97920" cy="237960"/>
              </p14:xfrm>
            </p:contentPart>
          </mc:Choice>
          <mc:Fallback>
            <p:pic>
              <p:nvPicPr>
                <p:cNvPr id="125" name="Input penna 124">
                  <a:extLst>
                    <a:ext uri="{FF2B5EF4-FFF2-40B4-BE49-F238E27FC236}">
                      <a16:creationId xmlns:a16="http://schemas.microsoft.com/office/drawing/2014/main" id="{4CD873C1-0070-6317-8FD2-ED9BFE289BC5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240966" y="6541218"/>
                  <a:ext cx="1126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26" name="Input penna 125">
                  <a:extLst>
                    <a:ext uri="{FF2B5EF4-FFF2-40B4-BE49-F238E27FC236}">
                      <a16:creationId xmlns:a16="http://schemas.microsoft.com/office/drawing/2014/main" id="{F0FD815F-C5B2-8C06-CAAE-B058AC33101C}"/>
                    </a:ext>
                  </a:extLst>
                </p14:cNvPr>
                <p14:cNvContentPartPr/>
                <p14:nvPr/>
              </p14:nvContentPartPr>
              <p14:xfrm>
                <a:off x="1456606" y="6576858"/>
                <a:ext cx="108000" cy="149400"/>
              </p14:xfrm>
            </p:contentPart>
          </mc:Choice>
          <mc:Fallback>
            <p:pic>
              <p:nvPicPr>
                <p:cNvPr id="126" name="Input penna 125">
                  <a:extLst>
                    <a:ext uri="{FF2B5EF4-FFF2-40B4-BE49-F238E27FC236}">
                      <a16:creationId xmlns:a16="http://schemas.microsoft.com/office/drawing/2014/main" id="{F0FD815F-C5B2-8C06-CAAE-B058AC33101C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449046" y="6569298"/>
                  <a:ext cx="1227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27" name="Input penna 126">
                  <a:extLst>
                    <a:ext uri="{FF2B5EF4-FFF2-40B4-BE49-F238E27FC236}">
                      <a16:creationId xmlns:a16="http://schemas.microsoft.com/office/drawing/2014/main" id="{46281E49-0E57-9FA3-F89F-F15C0336D07C}"/>
                    </a:ext>
                  </a:extLst>
                </p14:cNvPr>
                <p14:cNvContentPartPr/>
                <p14:nvPr/>
              </p14:nvContentPartPr>
              <p14:xfrm>
                <a:off x="1636966" y="6588378"/>
                <a:ext cx="105480" cy="133200"/>
              </p14:xfrm>
            </p:contentPart>
          </mc:Choice>
          <mc:Fallback>
            <p:pic>
              <p:nvPicPr>
                <p:cNvPr id="127" name="Input penna 126">
                  <a:extLst>
                    <a:ext uri="{FF2B5EF4-FFF2-40B4-BE49-F238E27FC236}">
                      <a16:creationId xmlns:a16="http://schemas.microsoft.com/office/drawing/2014/main" id="{46281E49-0E57-9FA3-F89F-F15C0336D07C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629406" y="6580818"/>
                  <a:ext cx="1206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28" name="Input penna 127">
                  <a:extLst>
                    <a:ext uri="{FF2B5EF4-FFF2-40B4-BE49-F238E27FC236}">
                      <a16:creationId xmlns:a16="http://schemas.microsoft.com/office/drawing/2014/main" id="{581631EA-6CF0-C7DC-BD8E-7F3AE81E3F38}"/>
                    </a:ext>
                  </a:extLst>
                </p14:cNvPr>
                <p14:cNvContentPartPr/>
                <p14:nvPr/>
              </p14:nvContentPartPr>
              <p14:xfrm>
                <a:off x="1794646" y="6603498"/>
                <a:ext cx="91080" cy="122760"/>
              </p14:xfrm>
            </p:contentPart>
          </mc:Choice>
          <mc:Fallback>
            <p:pic>
              <p:nvPicPr>
                <p:cNvPr id="128" name="Input penna 127">
                  <a:extLst>
                    <a:ext uri="{FF2B5EF4-FFF2-40B4-BE49-F238E27FC236}">
                      <a16:creationId xmlns:a16="http://schemas.microsoft.com/office/drawing/2014/main" id="{581631EA-6CF0-C7DC-BD8E-7F3AE81E3F38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787446" y="6595938"/>
                  <a:ext cx="106200" cy="13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1">
            <p14:nvContentPartPr>
              <p14:cNvPr id="129" name="Input penna 128">
                <a:extLst>
                  <a:ext uri="{FF2B5EF4-FFF2-40B4-BE49-F238E27FC236}">
                    <a16:creationId xmlns:a16="http://schemas.microsoft.com/office/drawing/2014/main" id="{F0BF5056-4C3D-EC8D-B05B-79A26FA4B55E}"/>
                  </a:ext>
                </a:extLst>
              </p14:cNvPr>
              <p14:cNvContentPartPr/>
              <p14:nvPr/>
            </p14:nvContentPartPr>
            <p14:xfrm>
              <a:off x="2076886" y="6772338"/>
              <a:ext cx="8280" cy="118080"/>
            </p14:xfrm>
          </p:contentPart>
        </mc:Choice>
        <mc:Fallback>
          <p:pic>
            <p:nvPicPr>
              <p:cNvPr id="129" name="Input penna 128">
                <a:extLst>
                  <a:ext uri="{FF2B5EF4-FFF2-40B4-BE49-F238E27FC236}">
                    <a16:creationId xmlns:a16="http://schemas.microsoft.com/office/drawing/2014/main" id="{F0BF5056-4C3D-EC8D-B05B-79A26FA4B55E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2069326" y="6764778"/>
                <a:ext cx="23400" cy="133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8" name="Gruppo 137">
            <a:extLst>
              <a:ext uri="{FF2B5EF4-FFF2-40B4-BE49-F238E27FC236}">
                <a16:creationId xmlns:a16="http://schemas.microsoft.com/office/drawing/2014/main" id="{65694C1D-DC6B-6F4F-7CDF-5EFEFAB15ABF}"/>
              </a:ext>
            </a:extLst>
          </p:cNvPr>
          <p:cNvGrpSpPr/>
          <p:nvPr/>
        </p:nvGrpSpPr>
        <p:grpSpPr>
          <a:xfrm>
            <a:off x="2363446" y="6539418"/>
            <a:ext cx="941760" cy="213480"/>
            <a:chOff x="2363446" y="6539418"/>
            <a:chExt cx="941760" cy="213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30" name="Input penna 129">
                  <a:extLst>
                    <a:ext uri="{FF2B5EF4-FFF2-40B4-BE49-F238E27FC236}">
                      <a16:creationId xmlns:a16="http://schemas.microsoft.com/office/drawing/2014/main" id="{9BA491A1-9E4C-2572-459D-C2FDECDBFDFA}"/>
                    </a:ext>
                  </a:extLst>
                </p14:cNvPr>
                <p14:cNvContentPartPr/>
                <p14:nvPr/>
              </p14:nvContentPartPr>
              <p14:xfrm>
                <a:off x="2363446" y="6545178"/>
                <a:ext cx="130320" cy="179640"/>
              </p14:xfrm>
            </p:contentPart>
          </mc:Choice>
          <mc:Fallback>
            <p:pic>
              <p:nvPicPr>
                <p:cNvPr id="130" name="Input penna 129">
                  <a:extLst>
                    <a:ext uri="{FF2B5EF4-FFF2-40B4-BE49-F238E27FC236}">
                      <a16:creationId xmlns:a16="http://schemas.microsoft.com/office/drawing/2014/main" id="{9BA491A1-9E4C-2572-459D-C2FDECDBFDFA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355886" y="6537978"/>
                  <a:ext cx="1454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31" name="Input penna 130">
                  <a:extLst>
                    <a:ext uri="{FF2B5EF4-FFF2-40B4-BE49-F238E27FC236}">
                      <a16:creationId xmlns:a16="http://schemas.microsoft.com/office/drawing/2014/main" id="{1BBB8952-9885-F882-2720-581D85145E34}"/>
                    </a:ext>
                  </a:extLst>
                </p14:cNvPr>
                <p14:cNvContentPartPr/>
                <p14:nvPr/>
              </p14:nvContentPartPr>
              <p14:xfrm>
                <a:off x="2570446" y="6539418"/>
                <a:ext cx="88920" cy="173880"/>
              </p14:xfrm>
            </p:contentPart>
          </mc:Choice>
          <mc:Fallback>
            <p:pic>
              <p:nvPicPr>
                <p:cNvPr id="131" name="Input penna 130">
                  <a:extLst>
                    <a:ext uri="{FF2B5EF4-FFF2-40B4-BE49-F238E27FC236}">
                      <a16:creationId xmlns:a16="http://schemas.microsoft.com/office/drawing/2014/main" id="{1BBB8952-9885-F882-2720-581D85145E34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562886" y="6531858"/>
                  <a:ext cx="10404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32" name="Input penna 131">
                  <a:extLst>
                    <a:ext uri="{FF2B5EF4-FFF2-40B4-BE49-F238E27FC236}">
                      <a16:creationId xmlns:a16="http://schemas.microsoft.com/office/drawing/2014/main" id="{C86929C7-8F3F-F8E9-D3DD-D9508584E8EA}"/>
                    </a:ext>
                  </a:extLst>
                </p14:cNvPr>
                <p14:cNvContentPartPr/>
                <p14:nvPr/>
              </p14:nvContentPartPr>
              <p14:xfrm>
                <a:off x="2758726" y="6692058"/>
                <a:ext cx="52920" cy="22320"/>
              </p14:xfrm>
            </p:contentPart>
          </mc:Choice>
          <mc:Fallback>
            <p:pic>
              <p:nvPicPr>
                <p:cNvPr id="132" name="Input penna 131">
                  <a:extLst>
                    <a:ext uri="{FF2B5EF4-FFF2-40B4-BE49-F238E27FC236}">
                      <a16:creationId xmlns:a16="http://schemas.microsoft.com/office/drawing/2014/main" id="{C86929C7-8F3F-F8E9-D3DD-D9508584E8EA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751166" y="6684498"/>
                  <a:ext cx="680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33" name="Input penna 132">
                  <a:extLst>
                    <a:ext uri="{FF2B5EF4-FFF2-40B4-BE49-F238E27FC236}">
                      <a16:creationId xmlns:a16="http://schemas.microsoft.com/office/drawing/2014/main" id="{6AFC5B0C-C17E-69E1-763E-1D25C0221F5C}"/>
                    </a:ext>
                  </a:extLst>
                </p14:cNvPr>
                <p14:cNvContentPartPr/>
                <p14:nvPr/>
              </p14:nvContentPartPr>
              <p14:xfrm>
                <a:off x="2849446" y="6584778"/>
                <a:ext cx="139320" cy="167040"/>
              </p14:xfrm>
            </p:contentPart>
          </mc:Choice>
          <mc:Fallback>
            <p:pic>
              <p:nvPicPr>
                <p:cNvPr id="133" name="Input penna 132">
                  <a:extLst>
                    <a:ext uri="{FF2B5EF4-FFF2-40B4-BE49-F238E27FC236}">
                      <a16:creationId xmlns:a16="http://schemas.microsoft.com/office/drawing/2014/main" id="{6AFC5B0C-C17E-69E1-763E-1D25C0221F5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841886" y="6577578"/>
                  <a:ext cx="1540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34" name="Input penna 133">
                  <a:extLst>
                    <a:ext uri="{FF2B5EF4-FFF2-40B4-BE49-F238E27FC236}">
                      <a16:creationId xmlns:a16="http://schemas.microsoft.com/office/drawing/2014/main" id="{906D121F-56BE-A333-4811-287906E00011}"/>
                    </a:ext>
                  </a:extLst>
                </p14:cNvPr>
                <p14:cNvContentPartPr/>
                <p14:nvPr/>
              </p14:nvContentPartPr>
              <p14:xfrm>
                <a:off x="3036286" y="6623298"/>
                <a:ext cx="95400" cy="128520"/>
              </p14:xfrm>
            </p:contentPart>
          </mc:Choice>
          <mc:Fallback>
            <p:pic>
              <p:nvPicPr>
                <p:cNvPr id="134" name="Input penna 133">
                  <a:extLst>
                    <a:ext uri="{FF2B5EF4-FFF2-40B4-BE49-F238E27FC236}">
                      <a16:creationId xmlns:a16="http://schemas.microsoft.com/office/drawing/2014/main" id="{906D121F-56BE-A333-4811-287906E0001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3028726" y="6615738"/>
                  <a:ext cx="1105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35" name="Input penna 134">
                  <a:extLst>
                    <a:ext uri="{FF2B5EF4-FFF2-40B4-BE49-F238E27FC236}">
                      <a16:creationId xmlns:a16="http://schemas.microsoft.com/office/drawing/2014/main" id="{A8329B7F-4EF3-09FD-AC9F-E5983717564E}"/>
                    </a:ext>
                  </a:extLst>
                </p14:cNvPr>
                <p14:cNvContentPartPr/>
                <p14:nvPr/>
              </p14:nvContentPartPr>
              <p14:xfrm>
                <a:off x="3213046" y="6602418"/>
                <a:ext cx="92160" cy="150480"/>
              </p14:xfrm>
            </p:contentPart>
          </mc:Choice>
          <mc:Fallback>
            <p:pic>
              <p:nvPicPr>
                <p:cNvPr id="135" name="Input penna 134">
                  <a:extLst>
                    <a:ext uri="{FF2B5EF4-FFF2-40B4-BE49-F238E27FC236}">
                      <a16:creationId xmlns:a16="http://schemas.microsoft.com/office/drawing/2014/main" id="{A8329B7F-4EF3-09FD-AC9F-E5983717564E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3205486" y="6594858"/>
                  <a:ext cx="107280" cy="16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5">
            <p14:nvContentPartPr>
              <p14:cNvPr id="136" name="Input penna 135">
                <a:extLst>
                  <a:ext uri="{FF2B5EF4-FFF2-40B4-BE49-F238E27FC236}">
                    <a16:creationId xmlns:a16="http://schemas.microsoft.com/office/drawing/2014/main" id="{274A2CDE-3CB2-A170-5225-A689A7AE754F}"/>
                  </a:ext>
                </a:extLst>
              </p14:cNvPr>
              <p14:cNvContentPartPr/>
              <p14:nvPr/>
            </p14:nvContentPartPr>
            <p14:xfrm>
              <a:off x="3515446" y="6750378"/>
              <a:ext cx="14760" cy="91080"/>
            </p14:xfrm>
          </p:contentPart>
        </mc:Choice>
        <mc:Fallback>
          <p:pic>
            <p:nvPicPr>
              <p:cNvPr id="136" name="Input penna 135">
                <a:extLst>
                  <a:ext uri="{FF2B5EF4-FFF2-40B4-BE49-F238E27FC236}">
                    <a16:creationId xmlns:a16="http://schemas.microsoft.com/office/drawing/2014/main" id="{274A2CDE-3CB2-A170-5225-A689A7AE754F}"/>
                  </a:ext>
                </a:extLst>
              </p:cNvPr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3507886" y="6742818"/>
                <a:ext cx="29880" cy="106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1" name="Gruppo 150">
            <a:extLst>
              <a:ext uri="{FF2B5EF4-FFF2-40B4-BE49-F238E27FC236}">
                <a16:creationId xmlns:a16="http://schemas.microsoft.com/office/drawing/2014/main" id="{1125E95D-C0DB-7D83-2AB0-E1B077649B8A}"/>
              </a:ext>
            </a:extLst>
          </p:cNvPr>
          <p:cNvGrpSpPr/>
          <p:nvPr/>
        </p:nvGrpSpPr>
        <p:grpSpPr>
          <a:xfrm>
            <a:off x="3854566" y="6472098"/>
            <a:ext cx="1227960" cy="328680"/>
            <a:chOff x="3854566" y="6472098"/>
            <a:chExt cx="1227960" cy="32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43" name="Input penna 142">
                  <a:extLst>
                    <a:ext uri="{FF2B5EF4-FFF2-40B4-BE49-F238E27FC236}">
                      <a16:creationId xmlns:a16="http://schemas.microsoft.com/office/drawing/2014/main" id="{2DAD0B27-4C4C-B576-E2E9-53A5D3911AA1}"/>
                    </a:ext>
                  </a:extLst>
                </p14:cNvPr>
                <p14:cNvContentPartPr/>
                <p14:nvPr/>
              </p14:nvContentPartPr>
              <p14:xfrm>
                <a:off x="3874726" y="6514938"/>
                <a:ext cx="158040" cy="13320"/>
              </p14:xfrm>
            </p:contentPart>
          </mc:Choice>
          <mc:Fallback>
            <p:pic>
              <p:nvPicPr>
                <p:cNvPr id="143" name="Input penna 142">
                  <a:extLst>
                    <a:ext uri="{FF2B5EF4-FFF2-40B4-BE49-F238E27FC236}">
                      <a16:creationId xmlns:a16="http://schemas.microsoft.com/office/drawing/2014/main" id="{2DAD0B27-4C4C-B576-E2E9-53A5D3911AA1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867166" y="6507378"/>
                  <a:ext cx="1731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44" name="Input penna 143">
                  <a:extLst>
                    <a:ext uri="{FF2B5EF4-FFF2-40B4-BE49-F238E27FC236}">
                      <a16:creationId xmlns:a16="http://schemas.microsoft.com/office/drawing/2014/main" id="{CE2CA0F6-B520-6240-2CCD-044DA440E934}"/>
                    </a:ext>
                  </a:extLst>
                </p14:cNvPr>
                <p14:cNvContentPartPr/>
                <p14:nvPr/>
              </p14:nvContentPartPr>
              <p14:xfrm>
                <a:off x="3854566" y="6521058"/>
                <a:ext cx="133560" cy="279720"/>
              </p14:xfrm>
            </p:contentPart>
          </mc:Choice>
          <mc:Fallback>
            <p:pic>
              <p:nvPicPr>
                <p:cNvPr id="144" name="Input penna 143">
                  <a:extLst>
                    <a:ext uri="{FF2B5EF4-FFF2-40B4-BE49-F238E27FC236}">
                      <a16:creationId xmlns:a16="http://schemas.microsoft.com/office/drawing/2014/main" id="{CE2CA0F6-B520-6240-2CCD-044DA440E934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3847006" y="6513498"/>
                  <a:ext cx="14868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45" name="Input penna 144">
                  <a:extLst>
                    <a:ext uri="{FF2B5EF4-FFF2-40B4-BE49-F238E27FC236}">
                      <a16:creationId xmlns:a16="http://schemas.microsoft.com/office/drawing/2014/main" id="{D44FF8F6-9661-F97B-88C9-C53834C73793}"/>
                    </a:ext>
                  </a:extLst>
                </p14:cNvPr>
                <p14:cNvContentPartPr/>
                <p14:nvPr/>
              </p14:nvContentPartPr>
              <p14:xfrm>
                <a:off x="4123126" y="6568578"/>
                <a:ext cx="147960" cy="109800"/>
              </p14:xfrm>
            </p:contentPart>
          </mc:Choice>
          <mc:Fallback>
            <p:pic>
              <p:nvPicPr>
                <p:cNvPr id="145" name="Input penna 144">
                  <a:extLst>
                    <a:ext uri="{FF2B5EF4-FFF2-40B4-BE49-F238E27FC236}">
                      <a16:creationId xmlns:a16="http://schemas.microsoft.com/office/drawing/2014/main" id="{D44FF8F6-9661-F97B-88C9-C53834C73793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115566" y="6561018"/>
                  <a:ext cx="1630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46" name="Input penna 145">
                  <a:extLst>
                    <a:ext uri="{FF2B5EF4-FFF2-40B4-BE49-F238E27FC236}">
                      <a16:creationId xmlns:a16="http://schemas.microsoft.com/office/drawing/2014/main" id="{06F05E17-35C7-B75C-7BDC-25C6CA8324B2}"/>
                    </a:ext>
                  </a:extLst>
                </p14:cNvPr>
                <p14:cNvContentPartPr/>
                <p14:nvPr/>
              </p14:nvContentPartPr>
              <p14:xfrm>
                <a:off x="4396006" y="6674778"/>
                <a:ext cx="19800" cy="22680"/>
              </p14:xfrm>
            </p:contentPart>
          </mc:Choice>
          <mc:Fallback>
            <p:pic>
              <p:nvPicPr>
                <p:cNvPr id="146" name="Input penna 145">
                  <a:extLst>
                    <a:ext uri="{FF2B5EF4-FFF2-40B4-BE49-F238E27FC236}">
                      <a16:creationId xmlns:a16="http://schemas.microsoft.com/office/drawing/2014/main" id="{06F05E17-35C7-B75C-7BDC-25C6CA8324B2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388446" y="6667218"/>
                  <a:ext cx="345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47" name="Input penna 146">
                  <a:extLst>
                    <a:ext uri="{FF2B5EF4-FFF2-40B4-BE49-F238E27FC236}">
                      <a16:creationId xmlns:a16="http://schemas.microsoft.com/office/drawing/2014/main" id="{22E003CA-5CFE-EF85-905A-20F4EE78950D}"/>
                    </a:ext>
                  </a:extLst>
                </p14:cNvPr>
                <p14:cNvContentPartPr/>
                <p14:nvPr/>
              </p14:nvContentPartPr>
              <p14:xfrm>
                <a:off x="4520566" y="6525378"/>
                <a:ext cx="155880" cy="155160"/>
              </p14:xfrm>
            </p:contentPart>
          </mc:Choice>
          <mc:Fallback>
            <p:pic>
              <p:nvPicPr>
                <p:cNvPr id="147" name="Input penna 146">
                  <a:extLst>
                    <a:ext uri="{FF2B5EF4-FFF2-40B4-BE49-F238E27FC236}">
                      <a16:creationId xmlns:a16="http://schemas.microsoft.com/office/drawing/2014/main" id="{22E003CA-5CFE-EF85-905A-20F4EE78950D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513006" y="6518178"/>
                  <a:ext cx="1710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48" name="Input penna 147">
                  <a:extLst>
                    <a:ext uri="{FF2B5EF4-FFF2-40B4-BE49-F238E27FC236}">
                      <a16:creationId xmlns:a16="http://schemas.microsoft.com/office/drawing/2014/main" id="{96CBE8B4-479B-C3F2-07B4-35781F0A071E}"/>
                    </a:ext>
                  </a:extLst>
                </p14:cNvPr>
                <p14:cNvContentPartPr/>
                <p14:nvPr/>
              </p14:nvContentPartPr>
              <p14:xfrm>
                <a:off x="4757806" y="6486498"/>
                <a:ext cx="113400" cy="166320"/>
              </p14:xfrm>
            </p:contentPart>
          </mc:Choice>
          <mc:Fallback>
            <p:pic>
              <p:nvPicPr>
                <p:cNvPr id="148" name="Input penna 147">
                  <a:extLst>
                    <a:ext uri="{FF2B5EF4-FFF2-40B4-BE49-F238E27FC236}">
                      <a16:creationId xmlns:a16="http://schemas.microsoft.com/office/drawing/2014/main" id="{96CBE8B4-479B-C3F2-07B4-35781F0A071E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750246" y="6478938"/>
                  <a:ext cx="1285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49" name="Input penna 148">
                  <a:extLst>
                    <a:ext uri="{FF2B5EF4-FFF2-40B4-BE49-F238E27FC236}">
                      <a16:creationId xmlns:a16="http://schemas.microsoft.com/office/drawing/2014/main" id="{7C23A5D9-EA05-E4D2-29C8-5F82966D8A88}"/>
                    </a:ext>
                  </a:extLst>
                </p14:cNvPr>
                <p14:cNvContentPartPr/>
                <p14:nvPr/>
              </p14:nvContentPartPr>
              <p14:xfrm>
                <a:off x="4898926" y="6472098"/>
                <a:ext cx="183600" cy="236160"/>
              </p14:xfrm>
            </p:contentPart>
          </mc:Choice>
          <mc:Fallback>
            <p:pic>
              <p:nvPicPr>
                <p:cNvPr id="149" name="Input penna 148">
                  <a:extLst>
                    <a:ext uri="{FF2B5EF4-FFF2-40B4-BE49-F238E27FC236}">
                      <a16:creationId xmlns:a16="http://schemas.microsoft.com/office/drawing/2014/main" id="{7C23A5D9-EA05-E4D2-29C8-5F82966D8A88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4891366" y="6464538"/>
                  <a:ext cx="198720" cy="25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uppo 156">
            <a:extLst>
              <a:ext uri="{FF2B5EF4-FFF2-40B4-BE49-F238E27FC236}">
                <a16:creationId xmlns:a16="http://schemas.microsoft.com/office/drawing/2014/main" id="{77ACC313-E304-D67C-5ECC-D6B6580409D6}"/>
              </a:ext>
            </a:extLst>
          </p:cNvPr>
          <p:cNvGrpSpPr/>
          <p:nvPr/>
        </p:nvGrpSpPr>
        <p:grpSpPr>
          <a:xfrm>
            <a:off x="6541966" y="5357178"/>
            <a:ext cx="837720" cy="372960"/>
            <a:chOff x="6541966" y="5357178"/>
            <a:chExt cx="837720" cy="372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52" name="Input penna 151">
                  <a:extLst>
                    <a:ext uri="{FF2B5EF4-FFF2-40B4-BE49-F238E27FC236}">
                      <a16:creationId xmlns:a16="http://schemas.microsoft.com/office/drawing/2014/main" id="{536DFCD4-5A84-B299-EC24-A95CEB6E1DDC}"/>
                    </a:ext>
                  </a:extLst>
                </p14:cNvPr>
                <p14:cNvContentPartPr/>
                <p14:nvPr/>
              </p14:nvContentPartPr>
              <p14:xfrm>
                <a:off x="6541966" y="5357178"/>
                <a:ext cx="131400" cy="372960"/>
              </p14:xfrm>
            </p:contentPart>
          </mc:Choice>
          <mc:Fallback>
            <p:pic>
              <p:nvPicPr>
                <p:cNvPr id="152" name="Input penna 151">
                  <a:extLst>
                    <a:ext uri="{FF2B5EF4-FFF2-40B4-BE49-F238E27FC236}">
                      <a16:creationId xmlns:a16="http://schemas.microsoft.com/office/drawing/2014/main" id="{536DFCD4-5A84-B299-EC24-A95CEB6E1DD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534766" y="5349618"/>
                  <a:ext cx="14652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53" name="Input penna 152">
                  <a:extLst>
                    <a:ext uri="{FF2B5EF4-FFF2-40B4-BE49-F238E27FC236}">
                      <a16:creationId xmlns:a16="http://schemas.microsoft.com/office/drawing/2014/main" id="{29600C7C-28A0-7CFF-E849-58BC98B3FB6C}"/>
                    </a:ext>
                  </a:extLst>
                </p14:cNvPr>
                <p14:cNvContentPartPr/>
                <p14:nvPr/>
              </p14:nvContentPartPr>
              <p14:xfrm>
                <a:off x="6763726" y="5380578"/>
                <a:ext cx="149040" cy="240480"/>
              </p14:xfrm>
            </p:contentPart>
          </mc:Choice>
          <mc:Fallback>
            <p:pic>
              <p:nvPicPr>
                <p:cNvPr id="153" name="Input penna 152">
                  <a:extLst>
                    <a:ext uri="{FF2B5EF4-FFF2-40B4-BE49-F238E27FC236}">
                      <a16:creationId xmlns:a16="http://schemas.microsoft.com/office/drawing/2014/main" id="{29600C7C-28A0-7CFF-E849-58BC98B3FB6C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756166" y="5373018"/>
                  <a:ext cx="16416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5">
              <p14:nvContentPartPr>
                <p14:cNvPr id="154" name="Input penna 153">
                  <a:extLst>
                    <a:ext uri="{FF2B5EF4-FFF2-40B4-BE49-F238E27FC236}">
                      <a16:creationId xmlns:a16="http://schemas.microsoft.com/office/drawing/2014/main" id="{73552B52-06C9-FFBB-7D3D-58938BC51C88}"/>
                    </a:ext>
                  </a:extLst>
                </p14:cNvPr>
                <p14:cNvContentPartPr/>
                <p14:nvPr/>
              </p14:nvContentPartPr>
              <p14:xfrm>
                <a:off x="7018966" y="5387418"/>
                <a:ext cx="143640" cy="223560"/>
              </p14:xfrm>
            </p:contentPart>
          </mc:Choice>
          <mc:Fallback>
            <p:pic>
              <p:nvPicPr>
                <p:cNvPr id="154" name="Input penna 153">
                  <a:extLst>
                    <a:ext uri="{FF2B5EF4-FFF2-40B4-BE49-F238E27FC236}">
                      <a16:creationId xmlns:a16="http://schemas.microsoft.com/office/drawing/2014/main" id="{73552B52-06C9-FFBB-7D3D-58938BC51C88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011406" y="5379858"/>
                  <a:ext cx="1587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7">
              <p14:nvContentPartPr>
                <p14:cNvPr id="155" name="Input penna 154">
                  <a:extLst>
                    <a:ext uri="{FF2B5EF4-FFF2-40B4-BE49-F238E27FC236}">
                      <a16:creationId xmlns:a16="http://schemas.microsoft.com/office/drawing/2014/main" id="{D610747F-630E-C176-1B02-B86B7FEEFF2D}"/>
                    </a:ext>
                  </a:extLst>
                </p14:cNvPr>
                <p14:cNvContentPartPr/>
                <p14:nvPr/>
              </p14:nvContentPartPr>
              <p14:xfrm>
                <a:off x="7230646" y="5367618"/>
                <a:ext cx="149040" cy="290160"/>
              </p14:xfrm>
            </p:contentPart>
          </mc:Choice>
          <mc:Fallback>
            <p:pic>
              <p:nvPicPr>
                <p:cNvPr id="155" name="Input penna 154">
                  <a:extLst>
                    <a:ext uri="{FF2B5EF4-FFF2-40B4-BE49-F238E27FC236}">
                      <a16:creationId xmlns:a16="http://schemas.microsoft.com/office/drawing/2014/main" id="{D610747F-630E-C176-1B02-B86B7FEEFF2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7223086" y="5360058"/>
                  <a:ext cx="164160" cy="305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0" name="Gruppo 179">
            <a:extLst>
              <a:ext uri="{FF2B5EF4-FFF2-40B4-BE49-F238E27FC236}">
                <a16:creationId xmlns:a16="http://schemas.microsoft.com/office/drawing/2014/main" id="{9E849C68-9FA6-02F0-E9F3-0753C6FB9062}"/>
              </a:ext>
            </a:extLst>
          </p:cNvPr>
          <p:cNvGrpSpPr/>
          <p:nvPr/>
        </p:nvGrpSpPr>
        <p:grpSpPr>
          <a:xfrm>
            <a:off x="6417766" y="5940018"/>
            <a:ext cx="1661760" cy="556920"/>
            <a:chOff x="6417766" y="5940018"/>
            <a:chExt cx="1661760" cy="55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9">
              <p14:nvContentPartPr>
                <p14:cNvPr id="158" name="Input penna 157">
                  <a:extLst>
                    <a:ext uri="{FF2B5EF4-FFF2-40B4-BE49-F238E27FC236}">
                      <a16:creationId xmlns:a16="http://schemas.microsoft.com/office/drawing/2014/main" id="{21F4D4A4-4DAB-7E33-D819-698750558E0E}"/>
                    </a:ext>
                  </a:extLst>
                </p14:cNvPr>
                <p14:cNvContentPartPr/>
                <p14:nvPr/>
              </p14:nvContentPartPr>
              <p14:xfrm>
                <a:off x="6869206" y="6003738"/>
                <a:ext cx="153720" cy="22680"/>
              </p14:xfrm>
            </p:contentPart>
          </mc:Choice>
          <mc:Fallback>
            <p:pic>
              <p:nvPicPr>
                <p:cNvPr id="158" name="Input penna 157">
                  <a:extLst>
                    <a:ext uri="{FF2B5EF4-FFF2-40B4-BE49-F238E27FC236}">
                      <a16:creationId xmlns:a16="http://schemas.microsoft.com/office/drawing/2014/main" id="{21F4D4A4-4DAB-7E33-D819-698750558E0E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861646" y="5996178"/>
                  <a:ext cx="1688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1">
              <p14:nvContentPartPr>
                <p14:cNvPr id="159" name="Input penna 158">
                  <a:extLst>
                    <a:ext uri="{FF2B5EF4-FFF2-40B4-BE49-F238E27FC236}">
                      <a16:creationId xmlns:a16="http://schemas.microsoft.com/office/drawing/2014/main" id="{E83BE6CB-C8C0-81B3-DF5C-F83DF728F564}"/>
                    </a:ext>
                  </a:extLst>
                </p14:cNvPr>
                <p14:cNvContentPartPr/>
                <p14:nvPr/>
              </p14:nvContentPartPr>
              <p14:xfrm>
                <a:off x="6932926" y="5944338"/>
                <a:ext cx="65160" cy="374400"/>
              </p14:xfrm>
            </p:contentPart>
          </mc:Choice>
          <mc:Fallback>
            <p:pic>
              <p:nvPicPr>
                <p:cNvPr id="159" name="Input penna 158">
                  <a:extLst>
                    <a:ext uri="{FF2B5EF4-FFF2-40B4-BE49-F238E27FC236}">
                      <a16:creationId xmlns:a16="http://schemas.microsoft.com/office/drawing/2014/main" id="{E83BE6CB-C8C0-81B3-DF5C-F83DF728F56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925366" y="5936778"/>
                  <a:ext cx="8028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3">
              <p14:nvContentPartPr>
                <p14:cNvPr id="160" name="Input penna 159">
                  <a:extLst>
                    <a:ext uri="{FF2B5EF4-FFF2-40B4-BE49-F238E27FC236}">
                      <a16:creationId xmlns:a16="http://schemas.microsoft.com/office/drawing/2014/main" id="{277509E8-E255-856A-6242-2B43064B773C}"/>
                    </a:ext>
                  </a:extLst>
                </p14:cNvPr>
                <p14:cNvContentPartPr/>
                <p14:nvPr/>
              </p14:nvContentPartPr>
              <p14:xfrm>
                <a:off x="6867766" y="6076098"/>
                <a:ext cx="239760" cy="70200"/>
              </p14:xfrm>
            </p:contentPart>
          </mc:Choice>
          <mc:Fallback>
            <p:pic>
              <p:nvPicPr>
                <p:cNvPr id="160" name="Input penna 159">
                  <a:extLst>
                    <a:ext uri="{FF2B5EF4-FFF2-40B4-BE49-F238E27FC236}">
                      <a16:creationId xmlns:a16="http://schemas.microsoft.com/office/drawing/2014/main" id="{277509E8-E255-856A-6242-2B43064B773C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860206" y="6068538"/>
                  <a:ext cx="2548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5">
              <p14:nvContentPartPr>
                <p14:cNvPr id="161" name="Input penna 160">
                  <a:extLst>
                    <a:ext uri="{FF2B5EF4-FFF2-40B4-BE49-F238E27FC236}">
                      <a16:creationId xmlns:a16="http://schemas.microsoft.com/office/drawing/2014/main" id="{2D049AAB-E2E7-8B5F-B7BB-45283D6A449F}"/>
                    </a:ext>
                  </a:extLst>
                </p14:cNvPr>
                <p14:cNvContentPartPr/>
                <p14:nvPr/>
              </p14:nvContentPartPr>
              <p14:xfrm>
                <a:off x="7103926" y="5972418"/>
                <a:ext cx="127800" cy="17640"/>
              </p14:xfrm>
            </p:contentPart>
          </mc:Choice>
          <mc:Fallback>
            <p:pic>
              <p:nvPicPr>
                <p:cNvPr id="161" name="Input penna 160">
                  <a:extLst>
                    <a:ext uri="{FF2B5EF4-FFF2-40B4-BE49-F238E27FC236}">
                      <a16:creationId xmlns:a16="http://schemas.microsoft.com/office/drawing/2014/main" id="{2D049AAB-E2E7-8B5F-B7BB-45283D6A449F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096726" y="5964858"/>
                  <a:ext cx="1429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7">
              <p14:nvContentPartPr>
                <p14:cNvPr id="162" name="Input penna 161">
                  <a:extLst>
                    <a:ext uri="{FF2B5EF4-FFF2-40B4-BE49-F238E27FC236}">
                      <a16:creationId xmlns:a16="http://schemas.microsoft.com/office/drawing/2014/main" id="{D0FD3B44-35B0-0E45-FF24-EFC9DA95792B}"/>
                    </a:ext>
                  </a:extLst>
                </p14:cNvPr>
                <p14:cNvContentPartPr/>
                <p14:nvPr/>
              </p14:nvContentPartPr>
              <p14:xfrm>
                <a:off x="7108606" y="6035058"/>
                <a:ext cx="112320" cy="292680"/>
              </p14:xfrm>
            </p:contentPart>
          </mc:Choice>
          <mc:Fallback>
            <p:pic>
              <p:nvPicPr>
                <p:cNvPr id="162" name="Input penna 161">
                  <a:extLst>
                    <a:ext uri="{FF2B5EF4-FFF2-40B4-BE49-F238E27FC236}">
                      <a16:creationId xmlns:a16="http://schemas.microsoft.com/office/drawing/2014/main" id="{D0FD3B44-35B0-0E45-FF24-EFC9DA95792B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101046" y="6027498"/>
                  <a:ext cx="12744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9">
              <p14:nvContentPartPr>
                <p14:cNvPr id="163" name="Input penna 162">
                  <a:extLst>
                    <a:ext uri="{FF2B5EF4-FFF2-40B4-BE49-F238E27FC236}">
                      <a16:creationId xmlns:a16="http://schemas.microsoft.com/office/drawing/2014/main" id="{BF6C167A-0F22-6C02-4A06-ACB0B7611B5D}"/>
                    </a:ext>
                  </a:extLst>
                </p14:cNvPr>
                <p14:cNvContentPartPr/>
                <p14:nvPr/>
              </p14:nvContentPartPr>
              <p14:xfrm>
                <a:off x="7334686" y="6220458"/>
                <a:ext cx="39600" cy="74880"/>
              </p14:xfrm>
            </p:contentPart>
          </mc:Choice>
          <mc:Fallback>
            <p:pic>
              <p:nvPicPr>
                <p:cNvPr id="163" name="Input penna 162">
                  <a:extLst>
                    <a:ext uri="{FF2B5EF4-FFF2-40B4-BE49-F238E27FC236}">
                      <a16:creationId xmlns:a16="http://schemas.microsoft.com/office/drawing/2014/main" id="{BF6C167A-0F22-6C02-4A06-ACB0B7611B5D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327126" y="6212898"/>
                  <a:ext cx="5472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1">
              <p14:nvContentPartPr>
                <p14:cNvPr id="166" name="Input penna 165">
                  <a:extLst>
                    <a:ext uri="{FF2B5EF4-FFF2-40B4-BE49-F238E27FC236}">
                      <a16:creationId xmlns:a16="http://schemas.microsoft.com/office/drawing/2014/main" id="{38FFEE65-1B8B-0D9E-3E26-8DE81FB904BE}"/>
                    </a:ext>
                  </a:extLst>
                </p14:cNvPr>
                <p14:cNvContentPartPr/>
                <p14:nvPr/>
              </p14:nvContentPartPr>
              <p14:xfrm>
                <a:off x="6417766" y="5940018"/>
                <a:ext cx="190800" cy="284400"/>
              </p14:xfrm>
            </p:contentPart>
          </mc:Choice>
          <mc:Fallback>
            <p:pic>
              <p:nvPicPr>
                <p:cNvPr id="166" name="Input penna 165">
                  <a:extLst>
                    <a:ext uri="{FF2B5EF4-FFF2-40B4-BE49-F238E27FC236}">
                      <a16:creationId xmlns:a16="http://schemas.microsoft.com/office/drawing/2014/main" id="{38FFEE65-1B8B-0D9E-3E26-8DE81FB904BE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410206" y="5932458"/>
                  <a:ext cx="20592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3">
              <p14:nvContentPartPr>
                <p14:cNvPr id="167" name="Input penna 166">
                  <a:extLst>
                    <a:ext uri="{FF2B5EF4-FFF2-40B4-BE49-F238E27FC236}">
                      <a16:creationId xmlns:a16="http://schemas.microsoft.com/office/drawing/2014/main" id="{1A56B0BA-0C51-49D9-DC20-8CD0693E3849}"/>
                    </a:ext>
                  </a:extLst>
                </p14:cNvPr>
                <p14:cNvContentPartPr/>
                <p14:nvPr/>
              </p14:nvContentPartPr>
              <p14:xfrm>
                <a:off x="6684166" y="6250698"/>
                <a:ext cx="78840" cy="246240"/>
              </p14:xfrm>
            </p:contentPart>
          </mc:Choice>
          <mc:Fallback>
            <p:pic>
              <p:nvPicPr>
                <p:cNvPr id="167" name="Input penna 166">
                  <a:extLst>
                    <a:ext uri="{FF2B5EF4-FFF2-40B4-BE49-F238E27FC236}">
                      <a16:creationId xmlns:a16="http://schemas.microsoft.com/office/drawing/2014/main" id="{1A56B0BA-0C51-49D9-DC20-8CD0693E3849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676966" y="6243138"/>
                  <a:ext cx="9396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5">
              <p14:nvContentPartPr>
                <p14:cNvPr id="168" name="Input penna 167">
                  <a:extLst>
                    <a:ext uri="{FF2B5EF4-FFF2-40B4-BE49-F238E27FC236}">
                      <a16:creationId xmlns:a16="http://schemas.microsoft.com/office/drawing/2014/main" id="{7C74B4AB-8AA5-F860-EE3C-396F3FB3BAB2}"/>
                    </a:ext>
                  </a:extLst>
                </p14:cNvPr>
                <p14:cNvContentPartPr/>
                <p14:nvPr/>
              </p14:nvContentPartPr>
              <p14:xfrm>
                <a:off x="7326766" y="5992218"/>
                <a:ext cx="181800" cy="326520"/>
              </p14:xfrm>
            </p:contentPart>
          </mc:Choice>
          <mc:Fallback>
            <p:pic>
              <p:nvPicPr>
                <p:cNvPr id="168" name="Input penna 167">
                  <a:extLst>
                    <a:ext uri="{FF2B5EF4-FFF2-40B4-BE49-F238E27FC236}">
                      <a16:creationId xmlns:a16="http://schemas.microsoft.com/office/drawing/2014/main" id="{7C74B4AB-8AA5-F860-EE3C-396F3FB3BAB2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319206" y="5984658"/>
                  <a:ext cx="19692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7">
              <p14:nvContentPartPr>
                <p14:cNvPr id="169" name="Input penna 168">
                  <a:extLst>
                    <a:ext uri="{FF2B5EF4-FFF2-40B4-BE49-F238E27FC236}">
                      <a16:creationId xmlns:a16="http://schemas.microsoft.com/office/drawing/2014/main" id="{7BAAEBD4-69F4-EFB7-178A-78F2F6B4A992}"/>
                    </a:ext>
                  </a:extLst>
                </p14:cNvPr>
                <p14:cNvContentPartPr/>
                <p14:nvPr/>
              </p14:nvContentPartPr>
              <p14:xfrm>
                <a:off x="7547446" y="6044418"/>
                <a:ext cx="103320" cy="196200"/>
              </p14:xfrm>
            </p:contentPart>
          </mc:Choice>
          <mc:Fallback>
            <p:pic>
              <p:nvPicPr>
                <p:cNvPr id="169" name="Input penna 168">
                  <a:extLst>
                    <a:ext uri="{FF2B5EF4-FFF2-40B4-BE49-F238E27FC236}">
                      <a16:creationId xmlns:a16="http://schemas.microsoft.com/office/drawing/2014/main" id="{7BAAEBD4-69F4-EFB7-178A-78F2F6B4A992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539886" y="6036858"/>
                  <a:ext cx="1184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9">
              <p14:nvContentPartPr>
                <p14:cNvPr id="170" name="Input penna 169">
                  <a:extLst>
                    <a:ext uri="{FF2B5EF4-FFF2-40B4-BE49-F238E27FC236}">
                      <a16:creationId xmlns:a16="http://schemas.microsoft.com/office/drawing/2014/main" id="{B725804E-4E35-7D6B-0C7B-78A5714A7610}"/>
                    </a:ext>
                  </a:extLst>
                </p14:cNvPr>
                <p14:cNvContentPartPr/>
                <p14:nvPr/>
              </p14:nvContentPartPr>
              <p14:xfrm>
                <a:off x="7720966" y="6016698"/>
                <a:ext cx="201960" cy="173880"/>
              </p14:xfrm>
            </p:contentPart>
          </mc:Choice>
          <mc:Fallback>
            <p:pic>
              <p:nvPicPr>
                <p:cNvPr id="170" name="Input penna 169">
                  <a:extLst>
                    <a:ext uri="{FF2B5EF4-FFF2-40B4-BE49-F238E27FC236}">
                      <a16:creationId xmlns:a16="http://schemas.microsoft.com/office/drawing/2014/main" id="{B725804E-4E35-7D6B-0C7B-78A5714A7610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713406" y="6009138"/>
                  <a:ext cx="21708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1">
              <p14:nvContentPartPr>
                <p14:cNvPr id="171" name="Input penna 170">
                  <a:extLst>
                    <a:ext uri="{FF2B5EF4-FFF2-40B4-BE49-F238E27FC236}">
                      <a16:creationId xmlns:a16="http://schemas.microsoft.com/office/drawing/2014/main" id="{BEA62E9C-9858-C952-B67F-259EB162DD33}"/>
                    </a:ext>
                  </a:extLst>
                </p14:cNvPr>
                <p14:cNvContentPartPr/>
                <p14:nvPr/>
              </p14:nvContentPartPr>
              <p14:xfrm>
                <a:off x="7944886" y="5943258"/>
                <a:ext cx="134640" cy="37440"/>
              </p14:xfrm>
            </p:contentPart>
          </mc:Choice>
          <mc:Fallback>
            <p:pic>
              <p:nvPicPr>
                <p:cNvPr id="171" name="Input penna 170">
                  <a:extLst>
                    <a:ext uri="{FF2B5EF4-FFF2-40B4-BE49-F238E27FC236}">
                      <a16:creationId xmlns:a16="http://schemas.microsoft.com/office/drawing/2014/main" id="{BEA62E9C-9858-C952-B67F-259EB162DD33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937326" y="5935698"/>
                  <a:ext cx="1497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3">
              <p14:nvContentPartPr>
                <p14:cNvPr id="172" name="Input penna 171">
                  <a:extLst>
                    <a:ext uri="{FF2B5EF4-FFF2-40B4-BE49-F238E27FC236}">
                      <a16:creationId xmlns:a16="http://schemas.microsoft.com/office/drawing/2014/main" id="{96835299-420B-6247-BB38-E4167F328BF8}"/>
                    </a:ext>
                  </a:extLst>
                </p14:cNvPr>
                <p14:cNvContentPartPr/>
                <p14:nvPr/>
              </p14:nvContentPartPr>
              <p14:xfrm>
                <a:off x="7982686" y="5964138"/>
                <a:ext cx="30600" cy="209880"/>
              </p14:xfrm>
            </p:contentPart>
          </mc:Choice>
          <mc:Fallback>
            <p:pic>
              <p:nvPicPr>
                <p:cNvPr id="172" name="Input penna 171">
                  <a:extLst>
                    <a:ext uri="{FF2B5EF4-FFF2-40B4-BE49-F238E27FC236}">
                      <a16:creationId xmlns:a16="http://schemas.microsoft.com/office/drawing/2014/main" id="{96835299-420B-6247-BB38-E4167F328BF8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7975126" y="5956578"/>
                  <a:ext cx="45720" cy="22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8" name="Gruppo 177">
            <a:extLst>
              <a:ext uri="{FF2B5EF4-FFF2-40B4-BE49-F238E27FC236}">
                <a16:creationId xmlns:a16="http://schemas.microsoft.com/office/drawing/2014/main" id="{4BEBA204-AB40-842D-A3A7-619E457FB98E}"/>
              </a:ext>
            </a:extLst>
          </p:cNvPr>
          <p:cNvGrpSpPr/>
          <p:nvPr/>
        </p:nvGrpSpPr>
        <p:grpSpPr>
          <a:xfrm>
            <a:off x="7576606" y="5329458"/>
            <a:ext cx="745560" cy="290880"/>
            <a:chOff x="7576606" y="5329458"/>
            <a:chExt cx="745560" cy="29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5">
              <p14:nvContentPartPr>
                <p14:cNvPr id="173" name="Input penna 172">
                  <a:extLst>
                    <a:ext uri="{FF2B5EF4-FFF2-40B4-BE49-F238E27FC236}">
                      <a16:creationId xmlns:a16="http://schemas.microsoft.com/office/drawing/2014/main" id="{E8BF703C-3BB0-4DC9-3E6A-700219542FBA}"/>
                    </a:ext>
                  </a:extLst>
                </p14:cNvPr>
                <p14:cNvContentPartPr/>
                <p14:nvPr/>
              </p14:nvContentPartPr>
              <p14:xfrm>
                <a:off x="7576606" y="5350338"/>
                <a:ext cx="237600" cy="183240"/>
              </p14:xfrm>
            </p:contentPart>
          </mc:Choice>
          <mc:Fallback>
            <p:pic>
              <p:nvPicPr>
                <p:cNvPr id="173" name="Input penna 172">
                  <a:extLst>
                    <a:ext uri="{FF2B5EF4-FFF2-40B4-BE49-F238E27FC236}">
                      <a16:creationId xmlns:a16="http://schemas.microsoft.com/office/drawing/2014/main" id="{E8BF703C-3BB0-4DC9-3E6A-700219542FBA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7569046" y="5342778"/>
                  <a:ext cx="25272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7">
              <p14:nvContentPartPr>
                <p14:cNvPr id="174" name="Input penna 173">
                  <a:extLst>
                    <a:ext uri="{FF2B5EF4-FFF2-40B4-BE49-F238E27FC236}">
                      <a16:creationId xmlns:a16="http://schemas.microsoft.com/office/drawing/2014/main" id="{96567467-B12B-CA71-ABCF-2650F2104B57}"/>
                    </a:ext>
                  </a:extLst>
                </p14:cNvPr>
                <p14:cNvContentPartPr/>
                <p14:nvPr/>
              </p14:nvContentPartPr>
              <p14:xfrm>
                <a:off x="7722046" y="5329458"/>
                <a:ext cx="254520" cy="233280"/>
              </p14:xfrm>
            </p:contentPart>
          </mc:Choice>
          <mc:Fallback>
            <p:pic>
              <p:nvPicPr>
                <p:cNvPr id="174" name="Input penna 173">
                  <a:extLst>
                    <a:ext uri="{FF2B5EF4-FFF2-40B4-BE49-F238E27FC236}">
                      <a16:creationId xmlns:a16="http://schemas.microsoft.com/office/drawing/2014/main" id="{96567467-B12B-CA71-ABCF-2650F2104B57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7714486" y="5321898"/>
                  <a:ext cx="26964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9">
              <p14:nvContentPartPr>
                <p14:cNvPr id="175" name="Input penna 174">
                  <a:extLst>
                    <a:ext uri="{FF2B5EF4-FFF2-40B4-BE49-F238E27FC236}">
                      <a16:creationId xmlns:a16="http://schemas.microsoft.com/office/drawing/2014/main" id="{8BABE275-A6A1-0365-C5DB-59D5EC139641}"/>
                    </a:ext>
                  </a:extLst>
                </p14:cNvPr>
                <p14:cNvContentPartPr/>
                <p14:nvPr/>
              </p14:nvContentPartPr>
              <p14:xfrm>
                <a:off x="7969366" y="5412978"/>
                <a:ext cx="110160" cy="133200"/>
              </p14:xfrm>
            </p:contentPart>
          </mc:Choice>
          <mc:Fallback>
            <p:pic>
              <p:nvPicPr>
                <p:cNvPr id="175" name="Input penna 174">
                  <a:extLst>
                    <a:ext uri="{FF2B5EF4-FFF2-40B4-BE49-F238E27FC236}">
                      <a16:creationId xmlns:a16="http://schemas.microsoft.com/office/drawing/2014/main" id="{8BABE275-A6A1-0365-C5DB-59D5EC139641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7961806" y="5405778"/>
                  <a:ext cx="1252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176" name="Input penna 175">
                  <a:extLst>
                    <a:ext uri="{FF2B5EF4-FFF2-40B4-BE49-F238E27FC236}">
                      <a16:creationId xmlns:a16="http://schemas.microsoft.com/office/drawing/2014/main" id="{3C7335AB-AF50-4F49-AE5C-D7D28F357F7C}"/>
                    </a:ext>
                  </a:extLst>
                </p14:cNvPr>
                <p14:cNvContentPartPr/>
                <p14:nvPr/>
              </p14:nvContentPartPr>
              <p14:xfrm>
                <a:off x="8125966" y="5378058"/>
                <a:ext cx="196200" cy="242280"/>
              </p14:xfrm>
            </p:contentPart>
          </mc:Choice>
          <mc:Fallback>
            <p:pic>
              <p:nvPicPr>
                <p:cNvPr id="176" name="Input penna 175">
                  <a:extLst>
                    <a:ext uri="{FF2B5EF4-FFF2-40B4-BE49-F238E27FC236}">
                      <a16:creationId xmlns:a16="http://schemas.microsoft.com/office/drawing/2014/main" id="{3C7335AB-AF50-4F49-AE5C-D7D28F357F7C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8118406" y="5370498"/>
                  <a:ext cx="211320" cy="25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uppo 197">
            <a:extLst>
              <a:ext uri="{FF2B5EF4-FFF2-40B4-BE49-F238E27FC236}">
                <a16:creationId xmlns:a16="http://schemas.microsoft.com/office/drawing/2014/main" id="{281D9EC1-AF49-B64F-BF22-21A7199538AE}"/>
              </a:ext>
            </a:extLst>
          </p:cNvPr>
          <p:cNvGrpSpPr/>
          <p:nvPr/>
        </p:nvGrpSpPr>
        <p:grpSpPr>
          <a:xfrm>
            <a:off x="8840206" y="5272218"/>
            <a:ext cx="1197000" cy="473400"/>
            <a:chOff x="8840206" y="5272218"/>
            <a:chExt cx="1197000" cy="473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181" name="Input penna 180">
                  <a:extLst>
                    <a:ext uri="{FF2B5EF4-FFF2-40B4-BE49-F238E27FC236}">
                      <a16:creationId xmlns:a16="http://schemas.microsoft.com/office/drawing/2014/main" id="{DB2E9B13-2048-7EBC-3985-DCEB7BF596FB}"/>
                    </a:ext>
                  </a:extLst>
                </p14:cNvPr>
                <p14:cNvContentPartPr/>
                <p14:nvPr/>
              </p14:nvContentPartPr>
              <p14:xfrm>
                <a:off x="8980246" y="5272218"/>
                <a:ext cx="253440" cy="447120"/>
              </p14:xfrm>
            </p:contentPart>
          </mc:Choice>
          <mc:Fallback>
            <p:pic>
              <p:nvPicPr>
                <p:cNvPr id="181" name="Input penna 180">
                  <a:extLst>
                    <a:ext uri="{FF2B5EF4-FFF2-40B4-BE49-F238E27FC236}">
                      <a16:creationId xmlns:a16="http://schemas.microsoft.com/office/drawing/2014/main" id="{DB2E9B13-2048-7EBC-3985-DCEB7BF596FB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8972686" y="5264658"/>
                  <a:ext cx="268560" cy="46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182" name="Input penna 181">
                  <a:extLst>
                    <a:ext uri="{FF2B5EF4-FFF2-40B4-BE49-F238E27FC236}">
                      <a16:creationId xmlns:a16="http://schemas.microsoft.com/office/drawing/2014/main" id="{46C60CCD-E8DA-BDC9-2C53-16C905F2142D}"/>
                    </a:ext>
                  </a:extLst>
                </p14:cNvPr>
                <p14:cNvContentPartPr/>
                <p14:nvPr/>
              </p14:nvContentPartPr>
              <p14:xfrm>
                <a:off x="8868286" y="5382018"/>
                <a:ext cx="204120" cy="16200"/>
              </p14:xfrm>
            </p:contentPart>
          </mc:Choice>
          <mc:Fallback>
            <p:pic>
              <p:nvPicPr>
                <p:cNvPr id="182" name="Input penna 181">
                  <a:extLst>
                    <a:ext uri="{FF2B5EF4-FFF2-40B4-BE49-F238E27FC236}">
                      <a16:creationId xmlns:a16="http://schemas.microsoft.com/office/drawing/2014/main" id="{46C60CCD-E8DA-BDC9-2C53-16C905F2142D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8860726" y="5374458"/>
                  <a:ext cx="2192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183" name="Input penna 182">
                  <a:extLst>
                    <a:ext uri="{FF2B5EF4-FFF2-40B4-BE49-F238E27FC236}">
                      <a16:creationId xmlns:a16="http://schemas.microsoft.com/office/drawing/2014/main" id="{A0ADC22E-7C9F-A718-2BF9-F4FA14336ED8}"/>
                    </a:ext>
                  </a:extLst>
                </p14:cNvPr>
                <p14:cNvContentPartPr/>
                <p14:nvPr/>
              </p14:nvContentPartPr>
              <p14:xfrm>
                <a:off x="8840206" y="5505138"/>
                <a:ext cx="356400" cy="48240"/>
              </p14:xfrm>
            </p:contentPart>
          </mc:Choice>
          <mc:Fallback>
            <p:pic>
              <p:nvPicPr>
                <p:cNvPr id="183" name="Input penna 182">
                  <a:extLst>
                    <a:ext uri="{FF2B5EF4-FFF2-40B4-BE49-F238E27FC236}">
                      <a16:creationId xmlns:a16="http://schemas.microsoft.com/office/drawing/2014/main" id="{A0ADC22E-7C9F-A718-2BF9-F4FA14336ED8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8832646" y="5497578"/>
                  <a:ext cx="3715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184" name="Input penna 183">
                  <a:extLst>
                    <a:ext uri="{FF2B5EF4-FFF2-40B4-BE49-F238E27FC236}">
                      <a16:creationId xmlns:a16="http://schemas.microsoft.com/office/drawing/2014/main" id="{6651D449-CF84-6D98-6CD7-8EDF6C685AB4}"/>
                    </a:ext>
                  </a:extLst>
                </p14:cNvPr>
                <p14:cNvContentPartPr/>
                <p14:nvPr/>
              </p14:nvContentPartPr>
              <p14:xfrm>
                <a:off x="9358606" y="5337378"/>
                <a:ext cx="74160" cy="282240"/>
              </p14:xfrm>
            </p:contentPart>
          </mc:Choice>
          <mc:Fallback>
            <p:pic>
              <p:nvPicPr>
                <p:cNvPr id="184" name="Input penna 183">
                  <a:extLst>
                    <a:ext uri="{FF2B5EF4-FFF2-40B4-BE49-F238E27FC236}">
                      <a16:creationId xmlns:a16="http://schemas.microsoft.com/office/drawing/2014/main" id="{6651D449-CF84-6D98-6CD7-8EDF6C685AB4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351046" y="5329818"/>
                  <a:ext cx="8928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185" name="Input penna 184">
                  <a:extLst>
                    <a:ext uri="{FF2B5EF4-FFF2-40B4-BE49-F238E27FC236}">
                      <a16:creationId xmlns:a16="http://schemas.microsoft.com/office/drawing/2014/main" id="{C1976C0D-CA3F-8A7D-45F9-51DC575EA01A}"/>
                    </a:ext>
                  </a:extLst>
                </p14:cNvPr>
                <p14:cNvContentPartPr/>
                <p14:nvPr/>
              </p14:nvContentPartPr>
              <p14:xfrm>
                <a:off x="9519886" y="5591538"/>
                <a:ext cx="64080" cy="154080"/>
              </p14:xfrm>
            </p:contentPart>
          </mc:Choice>
          <mc:Fallback>
            <p:pic>
              <p:nvPicPr>
                <p:cNvPr id="185" name="Input penna 184">
                  <a:extLst>
                    <a:ext uri="{FF2B5EF4-FFF2-40B4-BE49-F238E27FC236}">
                      <a16:creationId xmlns:a16="http://schemas.microsoft.com/office/drawing/2014/main" id="{C1976C0D-CA3F-8A7D-45F9-51DC575EA01A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9512326" y="5583978"/>
                  <a:ext cx="792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186" name="Input penna 185">
                  <a:extLst>
                    <a:ext uri="{FF2B5EF4-FFF2-40B4-BE49-F238E27FC236}">
                      <a16:creationId xmlns:a16="http://schemas.microsoft.com/office/drawing/2014/main" id="{31EF8835-6EDC-9817-06E4-FB1D79C3B2E6}"/>
                    </a:ext>
                  </a:extLst>
                </p14:cNvPr>
                <p14:cNvContentPartPr/>
                <p14:nvPr/>
              </p14:nvContentPartPr>
              <p14:xfrm>
                <a:off x="9653086" y="5417658"/>
                <a:ext cx="155880" cy="202680"/>
              </p14:xfrm>
            </p:contentPart>
          </mc:Choice>
          <mc:Fallback>
            <p:pic>
              <p:nvPicPr>
                <p:cNvPr id="186" name="Input penna 185">
                  <a:extLst>
                    <a:ext uri="{FF2B5EF4-FFF2-40B4-BE49-F238E27FC236}">
                      <a16:creationId xmlns:a16="http://schemas.microsoft.com/office/drawing/2014/main" id="{31EF8835-6EDC-9817-06E4-FB1D79C3B2E6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9645526" y="5410098"/>
                  <a:ext cx="1710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187" name="Input penna 186">
                  <a:extLst>
                    <a:ext uri="{FF2B5EF4-FFF2-40B4-BE49-F238E27FC236}">
                      <a16:creationId xmlns:a16="http://schemas.microsoft.com/office/drawing/2014/main" id="{D66E0916-F0D3-DC1D-3C86-67F05F4DCC32}"/>
                    </a:ext>
                  </a:extLst>
                </p14:cNvPr>
                <p14:cNvContentPartPr/>
                <p14:nvPr/>
              </p14:nvContentPartPr>
              <p14:xfrm>
                <a:off x="9915886" y="5308218"/>
                <a:ext cx="121320" cy="260280"/>
              </p14:xfrm>
            </p:contentPart>
          </mc:Choice>
          <mc:Fallback>
            <p:pic>
              <p:nvPicPr>
                <p:cNvPr id="187" name="Input penna 186">
                  <a:extLst>
                    <a:ext uri="{FF2B5EF4-FFF2-40B4-BE49-F238E27FC236}">
                      <a16:creationId xmlns:a16="http://schemas.microsoft.com/office/drawing/2014/main" id="{D66E0916-F0D3-DC1D-3C86-67F05F4DCC32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9908326" y="5300658"/>
                  <a:ext cx="136440" cy="27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2" name="Gruppo 201">
            <a:extLst>
              <a:ext uri="{FF2B5EF4-FFF2-40B4-BE49-F238E27FC236}">
                <a16:creationId xmlns:a16="http://schemas.microsoft.com/office/drawing/2014/main" id="{8C12D20F-BD84-C582-AE8B-24312631A7E9}"/>
              </a:ext>
            </a:extLst>
          </p:cNvPr>
          <p:cNvGrpSpPr/>
          <p:nvPr/>
        </p:nvGrpSpPr>
        <p:grpSpPr>
          <a:xfrm>
            <a:off x="8666686" y="6111018"/>
            <a:ext cx="1823040" cy="385920"/>
            <a:chOff x="8666686" y="6111018"/>
            <a:chExt cx="1823040" cy="38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188" name="Input penna 187">
                  <a:extLst>
                    <a:ext uri="{FF2B5EF4-FFF2-40B4-BE49-F238E27FC236}">
                      <a16:creationId xmlns:a16="http://schemas.microsoft.com/office/drawing/2014/main" id="{0B788868-E1B8-1510-0FCE-F3E6919A9DAF}"/>
                    </a:ext>
                  </a:extLst>
                </p14:cNvPr>
                <p14:cNvContentPartPr/>
                <p14:nvPr/>
              </p14:nvContentPartPr>
              <p14:xfrm>
                <a:off x="8763166" y="6128298"/>
                <a:ext cx="262440" cy="284040"/>
              </p14:xfrm>
            </p:contentPart>
          </mc:Choice>
          <mc:Fallback>
            <p:pic>
              <p:nvPicPr>
                <p:cNvPr id="188" name="Input penna 187">
                  <a:extLst>
                    <a:ext uri="{FF2B5EF4-FFF2-40B4-BE49-F238E27FC236}">
                      <a16:creationId xmlns:a16="http://schemas.microsoft.com/office/drawing/2014/main" id="{0B788868-E1B8-1510-0FCE-F3E6919A9DAF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755606" y="6120738"/>
                  <a:ext cx="27720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189" name="Input penna 188">
                  <a:extLst>
                    <a:ext uri="{FF2B5EF4-FFF2-40B4-BE49-F238E27FC236}">
                      <a16:creationId xmlns:a16="http://schemas.microsoft.com/office/drawing/2014/main" id="{726B5EFC-1911-05D3-BBA0-ACE68514BD24}"/>
                    </a:ext>
                  </a:extLst>
                </p14:cNvPr>
                <p14:cNvContentPartPr/>
                <p14:nvPr/>
              </p14:nvContentPartPr>
              <p14:xfrm>
                <a:off x="8937766" y="6149538"/>
                <a:ext cx="215280" cy="329400"/>
              </p14:xfrm>
            </p:contentPart>
          </mc:Choice>
          <mc:Fallback>
            <p:pic>
              <p:nvPicPr>
                <p:cNvPr id="189" name="Input penna 188">
                  <a:extLst>
                    <a:ext uri="{FF2B5EF4-FFF2-40B4-BE49-F238E27FC236}">
                      <a16:creationId xmlns:a16="http://schemas.microsoft.com/office/drawing/2014/main" id="{726B5EFC-1911-05D3-BBA0-ACE68514BD24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930206" y="6142338"/>
                  <a:ext cx="23040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190" name="Input penna 189">
                  <a:extLst>
                    <a:ext uri="{FF2B5EF4-FFF2-40B4-BE49-F238E27FC236}">
                      <a16:creationId xmlns:a16="http://schemas.microsoft.com/office/drawing/2014/main" id="{0ACA420A-BA1F-6E3E-B2B7-12F50FFA3335}"/>
                    </a:ext>
                  </a:extLst>
                </p14:cNvPr>
                <p14:cNvContentPartPr/>
                <p14:nvPr/>
              </p14:nvContentPartPr>
              <p14:xfrm>
                <a:off x="8666686" y="6276258"/>
                <a:ext cx="552240" cy="46800"/>
              </p14:xfrm>
            </p:contentPart>
          </mc:Choice>
          <mc:Fallback>
            <p:pic>
              <p:nvPicPr>
                <p:cNvPr id="190" name="Input penna 189">
                  <a:extLst>
                    <a:ext uri="{FF2B5EF4-FFF2-40B4-BE49-F238E27FC236}">
                      <a16:creationId xmlns:a16="http://schemas.microsoft.com/office/drawing/2014/main" id="{0ACA420A-BA1F-6E3E-B2B7-12F50FFA3335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8659126" y="6268698"/>
                  <a:ext cx="5673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191" name="Input penna 190">
                  <a:extLst>
                    <a:ext uri="{FF2B5EF4-FFF2-40B4-BE49-F238E27FC236}">
                      <a16:creationId xmlns:a16="http://schemas.microsoft.com/office/drawing/2014/main" id="{836EB218-5A79-40C1-BD13-86668D09A5F5}"/>
                    </a:ext>
                  </a:extLst>
                </p14:cNvPr>
                <p14:cNvContentPartPr/>
                <p14:nvPr/>
              </p14:nvContentPartPr>
              <p14:xfrm>
                <a:off x="9306046" y="6147018"/>
                <a:ext cx="149040" cy="316800"/>
              </p14:xfrm>
            </p:contentPart>
          </mc:Choice>
          <mc:Fallback>
            <p:pic>
              <p:nvPicPr>
                <p:cNvPr id="191" name="Input penna 190">
                  <a:extLst>
                    <a:ext uri="{FF2B5EF4-FFF2-40B4-BE49-F238E27FC236}">
                      <a16:creationId xmlns:a16="http://schemas.microsoft.com/office/drawing/2014/main" id="{836EB218-5A79-40C1-BD13-86668D09A5F5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9298486" y="6139458"/>
                  <a:ext cx="16416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192" name="Input penna 191">
                  <a:extLst>
                    <a:ext uri="{FF2B5EF4-FFF2-40B4-BE49-F238E27FC236}">
                      <a16:creationId xmlns:a16="http://schemas.microsoft.com/office/drawing/2014/main" id="{1E013630-110E-D362-C893-DA2E45D6807C}"/>
                    </a:ext>
                  </a:extLst>
                </p14:cNvPr>
                <p14:cNvContentPartPr/>
                <p14:nvPr/>
              </p14:nvContentPartPr>
              <p14:xfrm>
                <a:off x="9577486" y="6357978"/>
                <a:ext cx="48960" cy="118080"/>
              </p14:xfrm>
            </p:contentPart>
          </mc:Choice>
          <mc:Fallback>
            <p:pic>
              <p:nvPicPr>
                <p:cNvPr id="192" name="Input penna 191">
                  <a:extLst>
                    <a:ext uri="{FF2B5EF4-FFF2-40B4-BE49-F238E27FC236}">
                      <a16:creationId xmlns:a16="http://schemas.microsoft.com/office/drawing/2014/main" id="{1E013630-110E-D362-C893-DA2E45D6807C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569926" y="6350418"/>
                  <a:ext cx="640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193" name="Input penna 192">
                  <a:extLst>
                    <a:ext uri="{FF2B5EF4-FFF2-40B4-BE49-F238E27FC236}">
                      <a16:creationId xmlns:a16="http://schemas.microsoft.com/office/drawing/2014/main" id="{B800A6A2-547B-DDA8-C3DC-66580362AE35}"/>
                    </a:ext>
                  </a:extLst>
                </p14:cNvPr>
                <p14:cNvContentPartPr/>
                <p14:nvPr/>
              </p14:nvContentPartPr>
              <p14:xfrm>
                <a:off x="9758206" y="6114258"/>
                <a:ext cx="236520" cy="177480"/>
              </p14:xfrm>
            </p:contentPart>
          </mc:Choice>
          <mc:Fallback>
            <p:pic>
              <p:nvPicPr>
                <p:cNvPr id="193" name="Input penna 192">
                  <a:extLst>
                    <a:ext uri="{FF2B5EF4-FFF2-40B4-BE49-F238E27FC236}">
                      <a16:creationId xmlns:a16="http://schemas.microsoft.com/office/drawing/2014/main" id="{B800A6A2-547B-DDA8-C3DC-66580362AE35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750646" y="6106698"/>
                  <a:ext cx="2516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194" name="Input penna 193">
                  <a:extLst>
                    <a:ext uri="{FF2B5EF4-FFF2-40B4-BE49-F238E27FC236}">
                      <a16:creationId xmlns:a16="http://schemas.microsoft.com/office/drawing/2014/main" id="{897C788D-C2FE-C674-A1E5-65B67DFFF113}"/>
                    </a:ext>
                  </a:extLst>
                </p14:cNvPr>
                <p14:cNvContentPartPr/>
                <p14:nvPr/>
              </p14:nvContentPartPr>
              <p14:xfrm>
                <a:off x="9866566" y="6111018"/>
                <a:ext cx="48600" cy="385920"/>
              </p14:xfrm>
            </p:contentPart>
          </mc:Choice>
          <mc:Fallback>
            <p:pic>
              <p:nvPicPr>
                <p:cNvPr id="194" name="Input penna 193">
                  <a:extLst>
                    <a:ext uri="{FF2B5EF4-FFF2-40B4-BE49-F238E27FC236}">
                      <a16:creationId xmlns:a16="http://schemas.microsoft.com/office/drawing/2014/main" id="{897C788D-C2FE-C674-A1E5-65B67DFFF113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9859366" y="6103458"/>
                  <a:ext cx="6372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199" name="Input penna 198">
                  <a:extLst>
                    <a:ext uri="{FF2B5EF4-FFF2-40B4-BE49-F238E27FC236}">
                      <a16:creationId xmlns:a16="http://schemas.microsoft.com/office/drawing/2014/main" id="{D663C8F9-D0E3-D422-757E-A6D48D40521D}"/>
                    </a:ext>
                  </a:extLst>
                </p14:cNvPr>
                <p14:cNvContentPartPr/>
                <p14:nvPr/>
              </p14:nvContentPartPr>
              <p14:xfrm>
                <a:off x="9996526" y="6112458"/>
                <a:ext cx="231120" cy="368280"/>
              </p14:xfrm>
            </p:contentPart>
          </mc:Choice>
          <mc:Fallback>
            <p:pic>
              <p:nvPicPr>
                <p:cNvPr id="199" name="Input penna 198">
                  <a:extLst>
                    <a:ext uri="{FF2B5EF4-FFF2-40B4-BE49-F238E27FC236}">
                      <a16:creationId xmlns:a16="http://schemas.microsoft.com/office/drawing/2014/main" id="{D663C8F9-D0E3-D422-757E-A6D48D40521D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9988966" y="6104898"/>
                  <a:ext cx="24624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00" name="Input penna 199">
                  <a:extLst>
                    <a:ext uri="{FF2B5EF4-FFF2-40B4-BE49-F238E27FC236}">
                      <a16:creationId xmlns:a16="http://schemas.microsoft.com/office/drawing/2014/main" id="{D03A3C75-B72C-4F19-CFF4-02E4E1558DB2}"/>
                    </a:ext>
                  </a:extLst>
                </p14:cNvPr>
                <p14:cNvContentPartPr/>
                <p14:nvPr/>
              </p14:nvContentPartPr>
              <p14:xfrm>
                <a:off x="10265086" y="6126858"/>
                <a:ext cx="224640" cy="330120"/>
              </p14:xfrm>
            </p:contentPart>
          </mc:Choice>
          <mc:Fallback>
            <p:pic>
              <p:nvPicPr>
                <p:cNvPr id="200" name="Input penna 199">
                  <a:extLst>
                    <a:ext uri="{FF2B5EF4-FFF2-40B4-BE49-F238E27FC236}">
                      <a16:creationId xmlns:a16="http://schemas.microsoft.com/office/drawing/2014/main" id="{D03A3C75-B72C-4F19-CFF4-02E4E1558DB2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0257886" y="6119298"/>
                  <a:ext cx="239400" cy="3452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Isola di Jeju (제주도)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Vulcano Hallasan</a:t>
            </a:r>
          </a:p>
          <a:p>
            <a:r>
              <a:t>Cascate e paesaggi naturali</a:t>
            </a:r>
          </a:p>
          <a:p>
            <a:r>
              <a:t>Campi di tè verde</a:t>
            </a:r>
          </a:p>
          <a:p>
            <a:r>
              <a:t>Ideale per relax e natura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Gyeongju (경주)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Antica capitale del regno di Silla</a:t>
            </a:r>
          </a:p>
          <a:p>
            <a:r>
              <a:t>Templi buddisti (Bulguksa)</a:t>
            </a:r>
          </a:p>
          <a:p>
            <a:r>
              <a:t>Tombe reali</a:t>
            </a:r>
          </a:p>
          <a:p>
            <a:r>
              <a:t>Siti UNESCO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Altri luoghi da non perdere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Suwon e la </a:t>
            </a:r>
            <a:r>
              <a:rPr dirty="0" err="1"/>
              <a:t>fortezza</a:t>
            </a:r>
            <a:r>
              <a:rPr dirty="0"/>
              <a:t> </a:t>
            </a:r>
            <a:r>
              <a:rPr dirty="0" err="1"/>
              <a:t>Hwaseong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Esperienze imperdibili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Indossare l'hanbok e visitare un palazzo</a:t>
            </a:r>
          </a:p>
          <a:p>
            <a:r>
              <a:t>Cibo di strada: tteokbokki, hotteok, kimbap</a:t>
            </a:r>
          </a:p>
          <a:p>
            <a:r>
              <a:t>Dormire in una casa tradizionale (hanok)</a:t>
            </a:r>
          </a:p>
          <a:p>
            <a:r>
              <a:t>Jjimjilbang: spa coreana</a:t>
            </a:r>
          </a:p>
          <a:p>
            <a:r>
              <a:t>Hiking su una montagna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Consigli utili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Usare T-money card per i trasporti</a:t>
            </a:r>
          </a:p>
          <a:p>
            <a:r>
              <a:t>Wi-Fi gratuito ovunque</a:t>
            </a:r>
          </a:p>
          <a:p>
            <a:r>
              <a:t>App utili: Papago, Naver Map</a:t>
            </a:r>
          </a:p>
          <a:p>
            <a:r>
              <a:t>Rispetto delle regole (scarpe, silenzio in metro)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Quando andare?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Primavera (aprile): fioritura dei ciliegi</a:t>
            </a:r>
          </a:p>
          <a:p>
            <a:r>
              <a:t>Autunno (ottobre): foliage rosso</a:t>
            </a:r>
          </a:p>
          <a:p>
            <a:r>
              <a:t>Evitare i grandi spostamenti durante il Chuseok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64AECD1-88BD-8D2A-458E-47D9DD9BB4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59" r="15818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it-IT" sz="3500"/>
              <a:t>Perché visitare la Corea del Sud?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it-IT" sz="1700" dirty="0"/>
              <a:t>Cultura tradizionale e moderna</a:t>
            </a:r>
          </a:p>
          <a:p>
            <a:r>
              <a:rPr lang="it-IT" sz="1700" dirty="0"/>
              <a:t>Cibo delizioso</a:t>
            </a:r>
          </a:p>
          <a:p>
            <a:r>
              <a:rPr lang="it-IT" sz="1700" dirty="0"/>
              <a:t>Natura mozzafiato</a:t>
            </a:r>
          </a:p>
          <a:p>
            <a:r>
              <a:rPr lang="it-IT" sz="1700" dirty="0"/>
              <a:t>Tecnologia avanzata</a:t>
            </a:r>
          </a:p>
          <a:p>
            <a:r>
              <a:rPr lang="it-IT" sz="1700" dirty="0"/>
              <a:t>Sicurezza e pulizia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5074024"/>
            <a:ext cx="7581900" cy="5980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100"/>
              <a:t>Seoul (</a:t>
            </a:r>
            <a:r>
              <a:rPr lang="ko-KR" altLang="en-US" sz="3100"/>
              <a:t>서울</a:t>
            </a:r>
            <a:r>
              <a:rPr lang="en-US" altLang="ko-KR" sz="310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672059"/>
            <a:ext cx="7581900" cy="5477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/>
              <a:t>Gyeongbokgung (</a:t>
            </a:r>
            <a:r>
              <a:rPr lang="ko-KR" altLang="en-US" sz="1600"/>
              <a:t>경복궁</a:t>
            </a:r>
            <a:r>
              <a:rPr lang="en-US" altLang="ko-KR" sz="1600"/>
              <a:t>): </a:t>
            </a:r>
            <a:r>
              <a:rPr lang="en-US" sz="1600"/>
              <a:t>antico palazzo reale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AD12CE8-000D-9F48-9E4D-8BE139DF12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547" b="15831"/>
          <a:stretch>
            <a:fillRect/>
          </a:stretch>
        </p:blipFill>
        <p:spPr>
          <a:xfrm>
            <a:off x="20" y="-39"/>
            <a:ext cx="9143980" cy="417274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67AA61-5C27-F30F-D229-06CBE5709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4811517"/>
            <a:ext cx="5527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942F7A48-C203-B423-5A19-C94842ACB7A7}"/>
                  </a:ext>
                </a:extLst>
              </p14:cNvPr>
              <p14:cNvContentPartPr/>
              <p14:nvPr/>
            </p14:nvContentPartPr>
            <p14:xfrm>
              <a:off x="2160046" y="6050178"/>
              <a:ext cx="404280" cy="1188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942F7A48-C203-B423-5A19-C94842ACB7A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55726" y="6045858"/>
                <a:ext cx="412920" cy="2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uppo 53">
            <a:extLst>
              <a:ext uri="{FF2B5EF4-FFF2-40B4-BE49-F238E27FC236}">
                <a16:creationId xmlns:a16="http://schemas.microsoft.com/office/drawing/2014/main" id="{E4F7517F-7500-2E7F-706D-D82F98DB1F56}"/>
              </a:ext>
            </a:extLst>
          </p:cNvPr>
          <p:cNvGrpSpPr/>
          <p:nvPr/>
        </p:nvGrpSpPr>
        <p:grpSpPr>
          <a:xfrm>
            <a:off x="4906652" y="4239042"/>
            <a:ext cx="1110960" cy="629640"/>
            <a:chOff x="4906652" y="4239042"/>
            <a:chExt cx="1110960" cy="629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put penna 5">
                  <a:extLst>
                    <a:ext uri="{FF2B5EF4-FFF2-40B4-BE49-F238E27FC236}">
                      <a16:creationId xmlns:a16="http://schemas.microsoft.com/office/drawing/2014/main" id="{63452981-0108-062E-1659-4C5D5ED7A1CE}"/>
                    </a:ext>
                  </a:extLst>
                </p14:cNvPr>
                <p14:cNvContentPartPr/>
                <p14:nvPr/>
              </p14:nvContentPartPr>
              <p14:xfrm>
                <a:off x="5025452" y="4239042"/>
                <a:ext cx="34920" cy="116640"/>
              </p14:xfrm>
            </p:contentPart>
          </mc:Choice>
          <mc:Fallback>
            <p:pic>
              <p:nvPicPr>
                <p:cNvPr id="6" name="Input penna 5">
                  <a:extLst>
                    <a:ext uri="{FF2B5EF4-FFF2-40B4-BE49-F238E27FC236}">
                      <a16:creationId xmlns:a16="http://schemas.microsoft.com/office/drawing/2014/main" id="{63452981-0108-062E-1659-4C5D5ED7A1C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017892" y="4231482"/>
                  <a:ext cx="500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put penna 6">
                  <a:extLst>
                    <a:ext uri="{FF2B5EF4-FFF2-40B4-BE49-F238E27FC236}">
                      <a16:creationId xmlns:a16="http://schemas.microsoft.com/office/drawing/2014/main" id="{86C5B5DC-2038-5D45-FA5F-2A5A1809378D}"/>
                    </a:ext>
                  </a:extLst>
                </p14:cNvPr>
                <p14:cNvContentPartPr/>
                <p14:nvPr/>
              </p14:nvContentPartPr>
              <p14:xfrm>
                <a:off x="4906652" y="4318602"/>
                <a:ext cx="335880" cy="74160"/>
              </p14:xfrm>
            </p:contentPart>
          </mc:Choice>
          <mc:Fallback>
            <p:pic>
              <p:nvPicPr>
                <p:cNvPr id="7" name="Input penna 6">
                  <a:extLst>
                    <a:ext uri="{FF2B5EF4-FFF2-40B4-BE49-F238E27FC236}">
                      <a16:creationId xmlns:a16="http://schemas.microsoft.com/office/drawing/2014/main" id="{86C5B5DC-2038-5D45-FA5F-2A5A1809378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899092" y="4311042"/>
                  <a:ext cx="3510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Input penna 7">
                  <a:extLst>
                    <a:ext uri="{FF2B5EF4-FFF2-40B4-BE49-F238E27FC236}">
                      <a16:creationId xmlns:a16="http://schemas.microsoft.com/office/drawing/2014/main" id="{A0E6338C-DD73-3557-B43C-9A953C6A9519}"/>
                    </a:ext>
                  </a:extLst>
                </p14:cNvPr>
                <p14:cNvContentPartPr/>
                <p14:nvPr/>
              </p14:nvContentPartPr>
              <p14:xfrm>
                <a:off x="5029052" y="4389882"/>
                <a:ext cx="51480" cy="138240"/>
              </p14:xfrm>
            </p:contentPart>
          </mc:Choice>
          <mc:Fallback>
            <p:pic>
              <p:nvPicPr>
                <p:cNvPr id="8" name="Input penna 7">
                  <a:extLst>
                    <a:ext uri="{FF2B5EF4-FFF2-40B4-BE49-F238E27FC236}">
                      <a16:creationId xmlns:a16="http://schemas.microsoft.com/office/drawing/2014/main" id="{A0E6338C-DD73-3557-B43C-9A953C6A951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021492" y="4382322"/>
                  <a:ext cx="666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9" name="Input penna 8">
                  <a:extLst>
                    <a:ext uri="{FF2B5EF4-FFF2-40B4-BE49-F238E27FC236}">
                      <a16:creationId xmlns:a16="http://schemas.microsoft.com/office/drawing/2014/main" id="{85E79EAB-5BF6-7AEA-C06C-2EF58C133ADF}"/>
                    </a:ext>
                  </a:extLst>
                </p14:cNvPr>
                <p14:cNvContentPartPr/>
                <p14:nvPr/>
              </p14:nvContentPartPr>
              <p14:xfrm>
                <a:off x="5095652" y="4402482"/>
                <a:ext cx="109440" cy="105840"/>
              </p14:xfrm>
            </p:contentPart>
          </mc:Choice>
          <mc:Fallback>
            <p:pic>
              <p:nvPicPr>
                <p:cNvPr id="9" name="Input penna 8">
                  <a:extLst>
                    <a:ext uri="{FF2B5EF4-FFF2-40B4-BE49-F238E27FC236}">
                      <a16:creationId xmlns:a16="http://schemas.microsoft.com/office/drawing/2014/main" id="{85E79EAB-5BF6-7AEA-C06C-2EF58C133AD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088092" y="4394922"/>
                  <a:ext cx="1245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0" name="Input penna 9">
                  <a:extLst>
                    <a:ext uri="{FF2B5EF4-FFF2-40B4-BE49-F238E27FC236}">
                      <a16:creationId xmlns:a16="http://schemas.microsoft.com/office/drawing/2014/main" id="{BA467437-9518-A9B5-291F-CD0BF18A0E80}"/>
                    </a:ext>
                  </a:extLst>
                </p14:cNvPr>
                <p14:cNvContentPartPr/>
                <p14:nvPr/>
              </p14:nvContentPartPr>
              <p14:xfrm>
                <a:off x="4909172" y="4529562"/>
                <a:ext cx="332280" cy="129240"/>
              </p14:xfrm>
            </p:contentPart>
          </mc:Choice>
          <mc:Fallback>
            <p:pic>
              <p:nvPicPr>
                <p:cNvPr id="10" name="Input penna 9">
                  <a:extLst>
                    <a:ext uri="{FF2B5EF4-FFF2-40B4-BE49-F238E27FC236}">
                      <a16:creationId xmlns:a16="http://schemas.microsoft.com/office/drawing/2014/main" id="{BA467437-9518-A9B5-291F-CD0BF18A0E8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901612" y="4522002"/>
                  <a:ext cx="3474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Input penna 10">
                  <a:extLst>
                    <a:ext uri="{FF2B5EF4-FFF2-40B4-BE49-F238E27FC236}">
                      <a16:creationId xmlns:a16="http://schemas.microsoft.com/office/drawing/2014/main" id="{539FA1F5-BCCD-AE6A-94B6-CF63BA18DC07}"/>
                    </a:ext>
                  </a:extLst>
                </p14:cNvPr>
                <p14:cNvContentPartPr/>
                <p14:nvPr/>
              </p14:nvContentPartPr>
              <p14:xfrm>
                <a:off x="5104292" y="4611642"/>
                <a:ext cx="31680" cy="65160"/>
              </p14:xfrm>
            </p:contentPart>
          </mc:Choice>
          <mc:Fallback>
            <p:pic>
              <p:nvPicPr>
                <p:cNvPr id="11" name="Input penna 10">
                  <a:extLst>
                    <a:ext uri="{FF2B5EF4-FFF2-40B4-BE49-F238E27FC236}">
                      <a16:creationId xmlns:a16="http://schemas.microsoft.com/office/drawing/2014/main" id="{539FA1F5-BCCD-AE6A-94B6-CF63BA18DC0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096732" y="4604082"/>
                  <a:ext cx="468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Input penna 11">
                  <a:extLst>
                    <a:ext uri="{FF2B5EF4-FFF2-40B4-BE49-F238E27FC236}">
                      <a16:creationId xmlns:a16="http://schemas.microsoft.com/office/drawing/2014/main" id="{2F402571-2E9F-CADF-3BD0-60D3574D9D70}"/>
                    </a:ext>
                  </a:extLst>
                </p14:cNvPr>
                <p14:cNvContentPartPr/>
                <p14:nvPr/>
              </p14:nvContentPartPr>
              <p14:xfrm>
                <a:off x="5058212" y="4665642"/>
                <a:ext cx="230040" cy="203040"/>
              </p14:xfrm>
            </p:contentPart>
          </mc:Choice>
          <mc:Fallback>
            <p:pic>
              <p:nvPicPr>
                <p:cNvPr id="12" name="Input penna 11">
                  <a:extLst>
                    <a:ext uri="{FF2B5EF4-FFF2-40B4-BE49-F238E27FC236}">
                      <a16:creationId xmlns:a16="http://schemas.microsoft.com/office/drawing/2014/main" id="{2F402571-2E9F-CADF-3BD0-60D3574D9D7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050652" y="4658082"/>
                  <a:ext cx="2451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put penna 12">
                  <a:extLst>
                    <a:ext uri="{FF2B5EF4-FFF2-40B4-BE49-F238E27FC236}">
                      <a16:creationId xmlns:a16="http://schemas.microsoft.com/office/drawing/2014/main" id="{09DA2501-6283-B200-8AAF-5F8DFE9A2E7B}"/>
                    </a:ext>
                  </a:extLst>
                </p14:cNvPr>
                <p14:cNvContentPartPr/>
                <p14:nvPr/>
              </p14:nvContentPartPr>
              <p14:xfrm>
                <a:off x="5323532" y="4306722"/>
                <a:ext cx="159840" cy="326880"/>
              </p14:xfrm>
            </p:contentPart>
          </mc:Choice>
          <mc:Fallback>
            <p:pic>
              <p:nvPicPr>
                <p:cNvPr id="13" name="Input penna 12">
                  <a:extLst>
                    <a:ext uri="{FF2B5EF4-FFF2-40B4-BE49-F238E27FC236}">
                      <a16:creationId xmlns:a16="http://schemas.microsoft.com/office/drawing/2014/main" id="{09DA2501-6283-B200-8AAF-5F8DFE9A2E7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315972" y="4299162"/>
                  <a:ext cx="174960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4" name="Input penna 13">
                  <a:extLst>
                    <a:ext uri="{FF2B5EF4-FFF2-40B4-BE49-F238E27FC236}">
                      <a16:creationId xmlns:a16="http://schemas.microsoft.com/office/drawing/2014/main" id="{C6416BC9-BEBB-5DF7-977F-F343282D75F6}"/>
                    </a:ext>
                  </a:extLst>
                </p14:cNvPr>
                <p14:cNvContentPartPr/>
                <p14:nvPr/>
              </p14:nvContentPartPr>
              <p14:xfrm>
                <a:off x="5330732" y="4472682"/>
                <a:ext cx="161640" cy="63360"/>
              </p14:xfrm>
            </p:contentPart>
          </mc:Choice>
          <mc:Fallback>
            <p:pic>
              <p:nvPicPr>
                <p:cNvPr id="14" name="Input penna 13">
                  <a:extLst>
                    <a:ext uri="{FF2B5EF4-FFF2-40B4-BE49-F238E27FC236}">
                      <a16:creationId xmlns:a16="http://schemas.microsoft.com/office/drawing/2014/main" id="{C6416BC9-BEBB-5DF7-977F-F343282D75F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323172" y="4465122"/>
                  <a:ext cx="1767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put penna 14">
                  <a:extLst>
                    <a:ext uri="{FF2B5EF4-FFF2-40B4-BE49-F238E27FC236}">
                      <a16:creationId xmlns:a16="http://schemas.microsoft.com/office/drawing/2014/main" id="{7BC3B11B-AF98-FC42-6BE1-35B4E8010478}"/>
                    </a:ext>
                  </a:extLst>
                </p14:cNvPr>
                <p14:cNvContentPartPr/>
                <p14:nvPr/>
              </p14:nvContentPartPr>
              <p14:xfrm>
                <a:off x="5549972" y="4322202"/>
                <a:ext cx="15120" cy="271080"/>
              </p14:xfrm>
            </p:contentPart>
          </mc:Choice>
          <mc:Fallback>
            <p:pic>
              <p:nvPicPr>
                <p:cNvPr id="15" name="Input penna 14">
                  <a:extLst>
                    <a:ext uri="{FF2B5EF4-FFF2-40B4-BE49-F238E27FC236}">
                      <a16:creationId xmlns:a16="http://schemas.microsoft.com/office/drawing/2014/main" id="{7BC3B11B-AF98-FC42-6BE1-35B4E801047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542412" y="4314642"/>
                  <a:ext cx="3024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BCE1CC6E-4AC0-5B5D-CE3B-6B29AEB67D51}"/>
                    </a:ext>
                  </a:extLst>
                </p14:cNvPr>
                <p14:cNvContentPartPr/>
                <p14:nvPr/>
              </p14:nvContentPartPr>
              <p14:xfrm>
                <a:off x="5574092" y="4433802"/>
                <a:ext cx="105120" cy="57960"/>
              </p14:xfrm>
            </p:contentPart>
          </mc:Choice>
          <mc:Fallback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BCE1CC6E-4AC0-5B5D-CE3B-6B29AEB67D5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566532" y="4426242"/>
                  <a:ext cx="12024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68F392E6-14A7-5C7E-BB6C-5AF56FEBFF34}"/>
                    </a:ext>
                  </a:extLst>
                </p14:cNvPr>
                <p14:cNvContentPartPr/>
                <p14:nvPr/>
              </p14:nvContentPartPr>
              <p14:xfrm>
                <a:off x="5425052" y="4654122"/>
                <a:ext cx="271800" cy="147960"/>
              </p14:xfrm>
            </p:contentPart>
          </mc:Choice>
          <mc:Fallback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68F392E6-14A7-5C7E-BB6C-5AF56FEBFF3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417492" y="4646562"/>
                  <a:ext cx="2869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54274C27-6614-9273-C4D1-CE9D2B4D359A}"/>
                    </a:ext>
                  </a:extLst>
                </p14:cNvPr>
                <p14:cNvContentPartPr/>
                <p14:nvPr/>
              </p14:nvContentPartPr>
              <p14:xfrm>
                <a:off x="5873252" y="4433442"/>
                <a:ext cx="74880" cy="17280"/>
              </p14:xfrm>
            </p:contentPart>
          </mc:Choice>
          <mc:Fallback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54274C27-6614-9273-C4D1-CE9D2B4D359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65692" y="4425882"/>
                  <a:ext cx="900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1A2ADCD1-0907-16D6-149B-78946CD518FA}"/>
                    </a:ext>
                  </a:extLst>
                </p14:cNvPr>
                <p14:cNvContentPartPr/>
                <p14:nvPr/>
              </p14:nvContentPartPr>
              <p14:xfrm>
                <a:off x="5863892" y="4536762"/>
                <a:ext cx="153720" cy="45360"/>
              </p14:xfrm>
            </p:contentPart>
          </mc:Choice>
          <mc:Fallback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1A2ADCD1-0907-16D6-149B-78946CD518F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856332" y="4529202"/>
                  <a:ext cx="168840" cy="6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438050EB-58D3-2C5C-246D-7623F89642B5}"/>
              </a:ext>
            </a:extLst>
          </p:cNvPr>
          <p:cNvGrpSpPr/>
          <p:nvPr/>
        </p:nvGrpSpPr>
        <p:grpSpPr>
          <a:xfrm>
            <a:off x="6266012" y="4355322"/>
            <a:ext cx="1248120" cy="411480"/>
            <a:chOff x="6266012" y="4355322"/>
            <a:chExt cx="1248120" cy="41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5F303A98-B678-DB28-0930-BA872EFE3374}"/>
                    </a:ext>
                  </a:extLst>
                </p14:cNvPr>
                <p14:cNvContentPartPr/>
                <p14:nvPr/>
              </p14:nvContentPartPr>
              <p14:xfrm>
                <a:off x="6266012" y="4386282"/>
                <a:ext cx="203400" cy="380520"/>
              </p14:xfrm>
            </p:contentPart>
          </mc:Choice>
          <mc:Fallback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5F303A98-B678-DB28-0930-BA872EFE337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258452" y="4378722"/>
                  <a:ext cx="21816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1126FFBC-E1C4-0FF2-6A1A-CF6B2B70529D}"/>
                    </a:ext>
                  </a:extLst>
                </p14:cNvPr>
                <p14:cNvContentPartPr/>
                <p14:nvPr/>
              </p14:nvContentPartPr>
              <p14:xfrm>
                <a:off x="6527012" y="4479882"/>
                <a:ext cx="106920" cy="112320"/>
              </p14:xfrm>
            </p:contentPart>
          </mc:Choice>
          <mc:Fallback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1126FFBC-E1C4-0FF2-6A1A-CF6B2B70529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519452" y="4472322"/>
                  <a:ext cx="1220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3" name="Input penna 22">
                  <a:extLst>
                    <a:ext uri="{FF2B5EF4-FFF2-40B4-BE49-F238E27FC236}">
                      <a16:creationId xmlns:a16="http://schemas.microsoft.com/office/drawing/2014/main" id="{9702A8B2-5F9F-88BF-3018-6CDD7E31CC7F}"/>
                    </a:ext>
                  </a:extLst>
                </p14:cNvPr>
                <p14:cNvContentPartPr/>
                <p14:nvPr/>
              </p14:nvContentPartPr>
              <p14:xfrm>
                <a:off x="6669212" y="4454682"/>
                <a:ext cx="97560" cy="171720"/>
              </p14:xfrm>
            </p:contentPart>
          </mc:Choice>
          <mc:Fallback>
            <p:pic>
              <p:nvPicPr>
                <p:cNvPr id="23" name="Input penna 22">
                  <a:extLst>
                    <a:ext uri="{FF2B5EF4-FFF2-40B4-BE49-F238E27FC236}">
                      <a16:creationId xmlns:a16="http://schemas.microsoft.com/office/drawing/2014/main" id="{9702A8B2-5F9F-88BF-3018-6CDD7E31CC7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661652" y="4447122"/>
                  <a:ext cx="1126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266FBA6D-6FB4-F9BA-778C-713A14B3664A}"/>
                    </a:ext>
                  </a:extLst>
                </p14:cNvPr>
                <p14:cNvContentPartPr/>
                <p14:nvPr/>
              </p14:nvContentPartPr>
              <p14:xfrm>
                <a:off x="6821852" y="4355322"/>
                <a:ext cx="2160" cy="240480"/>
              </p14:xfrm>
            </p:contentPart>
          </mc:Choice>
          <mc:Fallback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266FBA6D-6FB4-F9BA-778C-713A14B3664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814292" y="4347762"/>
                  <a:ext cx="1728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3CEBA10B-2B7F-F6C3-507D-08D55AB7F3C9}"/>
                    </a:ext>
                  </a:extLst>
                </p14:cNvPr>
                <p14:cNvContentPartPr/>
                <p14:nvPr/>
              </p14:nvContentPartPr>
              <p14:xfrm>
                <a:off x="6825092" y="4473762"/>
                <a:ext cx="55080" cy="25560"/>
              </p14:xfrm>
            </p:contentPart>
          </mc:Choice>
          <mc:Fallback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3CEBA10B-2B7F-F6C3-507D-08D55AB7F3C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817892" y="4466202"/>
                  <a:ext cx="702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355E3DCD-7C7E-CF69-4E8C-17FFAB079589}"/>
                    </a:ext>
                  </a:extLst>
                </p14:cNvPr>
                <p14:cNvContentPartPr/>
                <p14:nvPr/>
              </p14:nvContentPartPr>
              <p14:xfrm>
                <a:off x="6914372" y="4456482"/>
                <a:ext cx="82800" cy="136440"/>
              </p14:xfrm>
            </p:contentPart>
          </mc:Choice>
          <mc:Fallback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355E3DCD-7C7E-CF69-4E8C-17FFAB07958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907172" y="4448922"/>
                  <a:ext cx="979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7" name="Input penna 26">
                  <a:extLst>
                    <a:ext uri="{FF2B5EF4-FFF2-40B4-BE49-F238E27FC236}">
                      <a16:creationId xmlns:a16="http://schemas.microsoft.com/office/drawing/2014/main" id="{4C63C844-8259-4442-9A09-2625CE734364}"/>
                    </a:ext>
                  </a:extLst>
                </p14:cNvPr>
                <p14:cNvContentPartPr/>
                <p14:nvPr/>
              </p14:nvContentPartPr>
              <p14:xfrm>
                <a:off x="7042172" y="4496082"/>
                <a:ext cx="87840" cy="107640"/>
              </p14:xfrm>
            </p:contentPart>
          </mc:Choice>
          <mc:Fallback>
            <p:pic>
              <p:nvPicPr>
                <p:cNvPr id="27" name="Input penna 26">
                  <a:extLst>
                    <a:ext uri="{FF2B5EF4-FFF2-40B4-BE49-F238E27FC236}">
                      <a16:creationId xmlns:a16="http://schemas.microsoft.com/office/drawing/2014/main" id="{4C63C844-8259-4442-9A09-2625CE73436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034612" y="4488522"/>
                  <a:ext cx="1029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8" name="Input penna 27">
                  <a:extLst>
                    <a:ext uri="{FF2B5EF4-FFF2-40B4-BE49-F238E27FC236}">
                      <a16:creationId xmlns:a16="http://schemas.microsoft.com/office/drawing/2014/main" id="{CAD91EB3-2119-F695-8EC1-DCB94A0EF324}"/>
                    </a:ext>
                  </a:extLst>
                </p14:cNvPr>
                <p14:cNvContentPartPr/>
                <p14:nvPr/>
              </p14:nvContentPartPr>
              <p14:xfrm>
                <a:off x="7215332" y="4468362"/>
                <a:ext cx="132120" cy="141120"/>
              </p14:xfrm>
            </p:contentPart>
          </mc:Choice>
          <mc:Fallback>
            <p:pic>
              <p:nvPicPr>
                <p:cNvPr id="28" name="Input penna 27">
                  <a:extLst>
                    <a:ext uri="{FF2B5EF4-FFF2-40B4-BE49-F238E27FC236}">
                      <a16:creationId xmlns:a16="http://schemas.microsoft.com/office/drawing/2014/main" id="{CAD91EB3-2119-F695-8EC1-DCB94A0EF32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207772" y="4460802"/>
                  <a:ext cx="1472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9" name="Input penna 28">
                  <a:extLst>
                    <a:ext uri="{FF2B5EF4-FFF2-40B4-BE49-F238E27FC236}">
                      <a16:creationId xmlns:a16="http://schemas.microsoft.com/office/drawing/2014/main" id="{7AAFAF7E-28C1-B0F8-3058-037F66D98165}"/>
                    </a:ext>
                  </a:extLst>
                </p14:cNvPr>
                <p14:cNvContentPartPr/>
                <p14:nvPr/>
              </p14:nvContentPartPr>
              <p14:xfrm>
                <a:off x="7409012" y="4479882"/>
                <a:ext cx="105120" cy="91440"/>
              </p14:xfrm>
            </p:contentPart>
          </mc:Choice>
          <mc:Fallback>
            <p:pic>
              <p:nvPicPr>
                <p:cNvPr id="29" name="Input penna 28">
                  <a:extLst>
                    <a:ext uri="{FF2B5EF4-FFF2-40B4-BE49-F238E27FC236}">
                      <a16:creationId xmlns:a16="http://schemas.microsoft.com/office/drawing/2014/main" id="{7AAFAF7E-28C1-B0F8-3058-037F66D9816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401452" y="4472322"/>
                  <a:ext cx="119880" cy="106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EC26C522-0F03-E255-66D9-A4C81315CE6E}"/>
              </a:ext>
            </a:extLst>
          </p:cNvPr>
          <p:cNvGrpSpPr/>
          <p:nvPr/>
        </p:nvGrpSpPr>
        <p:grpSpPr>
          <a:xfrm>
            <a:off x="5026172" y="5013042"/>
            <a:ext cx="1975680" cy="466920"/>
            <a:chOff x="5026172" y="5013042"/>
            <a:chExt cx="1975680" cy="46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0" name="Input penna 29">
                  <a:extLst>
                    <a:ext uri="{FF2B5EF4-FFF2-40B4-BE49-F238E27FC236}">
                      <a16:creationId xmlns:a16="http://schemas.microsoft.com/office/drawing/2014/main" id="{EF53D37F-4BA2-B28C-C3F4-9047BFD44B6A}"/>
                    </a:ext>
                  </a:extLst>
                </p14:cNvPr>
                <p14:cNvContentPartPr/>
                <p14:nvPr/>
              </p14:nvContentPartPr>
              <p14:xfrm>
                <a:off x="5026172" y="5127522"/>
                <a:ext cx="236160" cy="34560"/>
              </p14:xfrm>
            </p:contentPart>
          </mc:Choice>
          <mc:Fallback>
            <p:pic>
              <p:nvPicPr>
                <p:cNvPr id="30" name="Input penna 29">
                  <a:extLst>
                    <a:ext uri="{FF2B5EF4-FFF2-40B4-BE49-F238E27FC236}">
                      <a16:creationId xmlns:a16="http://schemas.microsoft.com/office/drawing/2014/main" id="{EF53D37F-4BA2-B28C-C3F4-9047BFD44B6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018612" y="5119962"/>
                  <a:ext cx="251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1" name="Input penna 30">
                  <a:extLst>
                    <a:ext uri="{FF2B5EF4-FFF2-40B4-BE49-F238E27FC236}">
                      <a16:creationId xmlns:a16="http://schemas.microsoft.com/office/drawing/2014/main" id="{BF719A25-2E6F-03ED-0191-061AFCF17291}"/>
                    </a:ext>
                  </a:extLst>
                </p14:cNvPr>
                <p14:cNvContentPartPr/>
                <p14:nvPr/>
              </p14:nvContentPartPr>
              <p14:xfrm>
                <a:off x="5063612" y="5173602"/>
                <a:ext cx="159120" cy="137520"/>
              </p14:xfrm>
            </p:contentPart>
          </mc:Choice>
          <mc:Fallback>
            <p:pic>
              <p:nvPicPr>
                <p:cNvPr id="31" name="Input penna 30">
                  <a:extLst>
                    <a:ext uri="{FF2B5EF4-FFF2-40B4-BE49-F238E27FC236}">
                      <a16:creationId xmlns:a16="http://schemas.microsoft.com/office/drawing/2014/main" id="{BF719A25-2E6F-03ED-0191-061AFCF1729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056052" y="5166042"/>
                  <a:ext cx="17424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2" name="Input penna 31">
                  <a:extLst>
                    <a:ext uri="{FF2B5EF4-FFF2-40B4-BE49-F238E27FC236}">
                      <a16:creationId xmlns:a16="http://schemas.microsoft.com/office/drawing/2014/main" id="{433975B4-4703-02DD-6734-30EDD0C8D6FF}"/>
                    </a:ext>
                  </a:extLst>
                </p14:cNvPr>
                <p14:cNvContentPartPr/>
                <p14:nvPr/>
              </p14:nvContentPartPr>
              <p14:xfrm>
                <a:off x="5174492" y="5352162"/>
                <a:ext cx="14400" cy="105120"/>
              </p14:xfrm>
            </p:contentPart>
          </mc:Choice>
          <mc:Fallback>
            <p:pic>
              <p:nvPicPr>
                <p:cNvPr id="32" name="Input penna 31">
                  <a:extLst>
                    <a:ext uri="{FF2B5EF4-FFF2-40B4-BE49-F238E27FC236}">
                      <a16:creationId xmlns:a16="http://schemas.microsoft.com/office/drawing/2014/main" id="{433975B4-4703-02DD-6734-30EDD0C8D6F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166932" y="5344602"/>
                  <a:ext cx="291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3" name="Input penna 32">
                  <a:extLst>
                    <a:ext uri="{FF2B5EF4-FFF2-40B4-BE49-F238E27FC236}">
                      <a16:creationId xmlns:a16="http://schemas.microsoft.com/office/drawing/2014/main" id="{FCCF409C-BF3F-DBB3-7207-704341EAFE70}"/>
                    </a:ext>
                  </a:extLst>
                </p14:cNvPr>
                <p14:cNvContentPartPr/>
                <p14:nvPr/>
              </p14:nvContentPartPr>
              <p14:xfrm>
                <a:off x="5081612" y="5374842"/>
                <a:ext cx="318600" cy="105120"/>
              </p14:xfrm>
            </p:contentPart>
          </mc:Choice>
          <mc:Fallback>
            <p:pic>
              <p:nvPicPr>
                <p:cNvPr id="33" name="Input penna 32">
                  <a:extLst>
                    <a:ext uri="{FF2B5EF4-FFF2-40B4-BE49-F238E27FC236}">
                      <a16:creationId xmlns:a16="http://schemas.microsoft.com/office/drawing/2014/main" id="{FCCF409C-BF3F-DBB3-7207-704341EAFE7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074052" y="5367282"/>
                  <a:ext cx="3337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4" name="Input penna 33">
                  <a:extLst>
                    <a:ext uri="{FF2B5EF4-FFF2-40B4-BE49-F238E27FC236}">
                      <a16:creationId xmlns:a16="http://schemas.microsoft.com/office/drawing/2014/main" id="{E9E6FA67-7D67-86FD-EB1A-08F70F0C3BE0}"/>
                    </a:ext>
                  </a:extLst>
                </p14:cNvPr>
                <p14:cNvContentPartPr/>
                <p14:nvPr/>
              </p14:nvContentPartPr>
              <p14:xfrm>
                <a:off x="5443412" y="5013042"/>
                <a:ext cx="7200" cy="140040"/>
              </p14:xfrm>
            </p:contentPart>
          </mc:Choice>
          <mc:Fallback>
            <p:pic>
              <p:nvPicPr>
                <p:cNvPr id="34" name="Input penna 33">
                  <a:extLst>
                    <a:ext uri="{FF2B5EF4-FFF2-40B4-BE49-F238E27FC236}">
                      <a16:creationId xmlns:a16="http://schemas.microsoft.com/office/drawing/2014/main" id="{E9E6FA67-7D67-86FD-EB1A-08F70F0C3BE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435852" y="5005482"/>
                  <a:ext cx="223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5" name="Input penna 34">
                  <a:extLst>
                    <a:ext uri="{FF2B5EF4-FFF2-40B4-BE49-F238E27FC236}">
                      <a16:creationId xmlns:a16="http://schemas.microsoft.com/office/drawing/2014/main" id="{C33EC64C-77FB-FE0E-913D-02097FB5BDBE}"/>
                    </a:ext>
                  </a:extLst>
                </p14:cNvPr>
                <p14:cNvContentPartPr/>
                <p14:nvPr/>
              </p14:nvContentPartPr>
              <p14:xfrm>
                <a:off x="5307332" y="5132922"/>
                <a:ext cx="252720" cy="37440"/>
              </p14:xfrm>
            </p:contentPart>
          </mc:Choice>
          <mc:Fallback>
            <p:pic>
              <p:nvPicPr>
                <p:cNvPr id="35" name="Input penna 34">
                  <a:extLst>
                    <a:ext uri="{FF2B5EF4-FFF2-40B4-BE49-F238E27FC236}">
                      <a16:creationId xmlns:a16="http://schemas.microsoft.com/office/drawing/2014/main" id="{C33EC64C-77FB-FE0E-913D-02097FB5BDB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299772" y="5125362"/>
                  <a:ext cx="26784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6" name="Input penna 35">
                  <a:extLst>
                    <a:ext uri="{FF2B5EF4-FFF2-40B4-BE49-F238E27FC236}">
                      <a16:creationId xmlns:a16="http://schemas.microsoft.com/office/drawing/2014/main" id="{FE853A16-3C32-9160-BB0A-6055579B8A4F}"/>
                    </a:ext>
                  </a:extLst>
                </p14:cNvPr>
                <p14:cNvContentPartPr/>
                <p14:nvPr/>
              </p14:nvContentPartPr>
              <p14:xfrm>
                <a:off x="5375732" y="5152002"/>
                <a:ext cx="82800" cy="154800"/>
              </p14:xfrm>
            </p:contentPart>
          </mc:Choice>
          <mc:Fallback>
            <p:pic>
              <p:nvPicPr>
                <p:cNvPr id="36" name="Input penna 35">
                  <a:extLst>
                    <a:ext uri="{FF2B5EF4-FFF2-40B4-BE49-F238E27FC236}">
                      <a16:creationId xmlns:a16="http://schemas.microsoft.com/office/drawing/2014/main" id="{FE853A16-3C32-9160-BB0A-6055579B8A4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368172" y="5144442"/>
                  <a:ext cx="979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37" name="Input penna 36">
                  <a:extLst>
                    <a:ext uri="{FF2B5EF4-FFF2-40B4-BE49-F238E27FC236}">
                      <a16:creationId xmlns:a16="http://schemas.microsoft.com/office/drawing/2014/main" id="{B3A260DB-9E3F-5CE2-D5DF-1F231E611D61}"/>
                    </a:ext>
                  </a:extLst>
                </p14:cNvPr>
                <p14:cNvContentPartPr/>
                <p14:nvPr/>
              </p14:nvContentPartPr>
              <p14:xfrm>
                <a:off x="5442332" y="5168202"/>
                <a:ext cx="59400" cy="148320"/>
              </p14:xfrm>
            </p:contentPart>
          </mc:Choice>
          <mc:Fallback>
            <p:pic>
              <p:nvPicPr>
                <p:cNvPr id="37" name="Input penna 36">
                  <a:extLst>
                    <a:ext uri="{FF2B5EF4-FFF2-40B4-BE49-F238E27FC236}">
                      <a16:creationId xmlns:a16="http://schemas.microsoft.com/office/drawing/2014/main" id="{B3A260DB-9E3F-5CE2-D5DF-1F231E611D6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434772" y="5160642"/>
                  <a:ext cx="7452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72466D5E-EF3E-FEC4-F673-8A163794835B}"/>
                    </a:ext>
                  </a:extLst>
                </p14:cNvPr>
                <p14:cNvContentPartPr/>
                <p14:nvPr/>
              </p14:nvContentPartPr>
              <p14:xfrm>
                <a:off x="5583812" y="5144802"/>
                <a:ext cx="4680" cy="175320"/>
              </p14:xfrm>
            </p:contentPart>
          </mc:Choice>
          <mc:Fallback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72466D5E-EF3E-FEC4-F673-8A163794835B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576252" y="5137242"/>
                  <a:ext cx="198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4F91AA9E-11C7-917D-79F2-C332BBE2AE40}"/>
                    </a:ext>
                  </a:extLst>
                </p14:cNvPr>
                <p14:cNvContentPartPr/>
                <p14:nvPr/>
              </p14:nvContentPartPr>
              <p14:xfrm>
                <a:off x="5629532" y="5164602"/>
                <a:ext cx="73080" cy="28440"/>
              </p14:xfrm>
            </p:contentPart>
          </mc:Choice>
          <mc:Fallback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4F91AA9E-11C7-917D-79F2-C332BBE2AE4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622332" y="5157042"/>
                  <a:ext cx="882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0" name="Input penna 39">
                  <a:extLst>
                    <a:ext uri="{FF2B5EF4-FFF2-40B4-BE49-F238E27FC236}">
                      <a16:creationId xmlns:a16="http://schemas.microsoft.com/office/drawing/2014/main" id="{F6A8472F-49BD-8E03-0F8C-25B8C13571A6}"/>
                    </a:ext>
                  </a:extLst>
                </p14:cNvPr>
                <p14:cNvContentPartPr/>
                <p14:nvPr/>
              </p14:nvContentPartPr>
              <p14:xfrm>
                <a:off x="5556092" y="5310042"/>
                <a:ext cx="81720" cy="169200"/>
              </p14:xfrm>
            </p:contentPart>
          </mc:Choice>
          <mc:Fallback>
            <p:pic>
              <p:nvPicPr>
                <p:cNvPr id="40" name="Input penna 39">
                  <a:extLst>
                    <a:ext uri="{FF2B5EF4-FFF2-40B4-BE49-F238E27FC236}">
                      <a16:creationId xmlns:a16="http://schemas.microsoft.com/office/drawing/2014/main" id="{F6A8472F-49BD-8E03-0F8C-25B8C13571A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548532" y="5302482"/>
                  <a:ext cx="968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1" name="Input penna 40">
                  <a:extLst>
                    <a:ext uri="{FF2B5EF4-FFF2-40B4-BE49-F238E27FC236}">
                      <a16:creationId xmlns:a16="http://schemas.microsoft.com/office/drawing/2014/main" id="{0FA459E0-87ED-E49D-F3C0-0543F29D06F4}"/>
                    </a:ext>
                  </a:extLst>
                </p14:cNvPr>
                <p14:cNvContentPartPr/>
                <p14:nvPr/>
              </p14:nvContentPartPr>
              <p14:xfrm>
                <a:off x="5820332" y="5116722"/>
                <a:ext cx="129600" cy="2160"/>
              </p14:xfrm>
            </p:contentPart>
          </mc:Choice>
          <mc:Fallback>
            <p:pic>
              <p:nvPicPr>
                <p:cNvPr id="41" name="Input penna 40">
                  <a:extLst>
                    <a:ext uri="{FF2B5EF4-FFF2-40B4-BE49-F238E27FC236}">
                      <a16:creationId xmlns:a16="http://schemas.microsoft.com/office/drawing/2014/main" id="{0FA459E0-87ED-E49D-F3C0-0543F29D06F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812772" y="5109162"/>
                  <a:ext cx="144720" cy="1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2" name="Input penna 41">
                  <a:extLst>
                    <a:ext uri="{FF2B5EF4-FFF2-40B4-BE49-F238E27FC236}">
                      <a16:creationId xmlns:a16="http://schemas.microsoft.com/office/drawing/2014/main" id="{667D92BA-FCA0-30C7-D0C8-67F5D56CFC90}"/>
                    </a:ext>
                  </a:extLst>
                </p14:cNvPr>
                <p14:cNvContentPartPr/>
                <p14:nvPr/>
              </p14:nvContentPartPr>
              <p14:xfrm>
                <a:off x="5870012" y="5200602"/>
                <a:ext cx="122760" cy="12960"/>
              </p14:xfrm>
            </p:contentPart>
          </mc:Choice>
          <mc:Fallback>
            <p:pic>
              <p:nvPicPr>
                <p:cNvPr id="42" name="Input penna 41">
                  <a:extLst>
                    <a:ext uri="{FF2B5EF4-FFF2-40B4-BE49-F238E27FC236}">
                      <a16:creationId xmlns:a16="http://schemas.microsoft.com/office/drawing/2014/main" id="{667D92BA-FCA0-30C7-D0C8-67F5D56CFC9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862452" y="5193042"/>
                  <a:ext cx="1375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3" name="Input penna 42">
                  <a:extLst>
                    <a:ext uri="{FF2B5EF4-FFF2-40B4-BE49-F238E27FC236}">
                      <a16:creationId xmlns:a16="http://schemas.microsoft.com/office/drawing/2014/main" id="{F25A86A7-05B4-5208-C805-73EBF400C7FD}"/>
                    </a:ext>
                  </a:extLst>
                </p14:cNvPr>
                <p14:cNvContentPartPr/>
                <p14:nvPr/>
              </p14:nvContentPartPr>
              <p14:xfrm>
                <a:off x="6122012" y="5098002"/>
                <a:ext cx="214560" cy="163440"/>
              </p14:xfrm>
            </p:contentPart>
          </mc:Choice>
          <mc:Fallback>
            <p:pic>
              <p:nvPicPr>
                <p:cNvPr id="43" name="Input penna 42">
                  <a:extLst>
                    <a:ext uri="{FF2B5EF4-FFF2-40B4-BE49-F238E27FC236}">
                      <a16:creationId xmlns:a16="http://schemas.microsoft.com/office/drawing/2014/main" id="{F25A86A7-05B4-5208-C805-73EBF400C7F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114452" y="5090442"/>
                  <a:ext cx="229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44" name="Input penna 43">
                  <a:extLst>
                    <a:ext uri="{FF2B5EF4-FFF2-40B4-BE49-F238E27FC236}">
                      <a16:creationId xmlns:a16="http://schemas.microsoft.com/office/drawing/2014/main" id="{539C8BBC-7AE9-49C9-5211-64347764BE6F}"/>
                    </a:ext>
                  </a:extLst>
                </p14:cNvPr>
                <p14:cNvContentPartPr/>
                <p14:nvPr/>
              </p14:nvContentPartPr>
              <p14:xfrm>
                <a:off x="6376892" y="5087922"/>
                <a:ext cx="58320" cy="183600"/>
              </p14:xfrm>
            </p:contentPart>
          </mc:Choice>
          <mc:Fallback>
            <p:pic>
              <p:nvPicPr>
                <p:cNvPr id="44" name="Input penna 43">
                  <a:extLst>
                    <a:ext uri="{FF2B5EF4-FFF2-40B4-BE49-F238E27FC236}">
                      <a16:creationId xmlns:a16="http://schemas.microsoft.com/office/drawing/2014/main" id="{539C8BBC-7AE9-49C9-5211-64347764BE6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369332" y="5080362"/>
                  <a:ext cx="734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45" name="Input penna 44">
                  <a:extLst>
                    <a:ext uri="{FF2B5EF4-FFF2-40B4-BE49-F238E27FC236}">
                      <a16:creationId xmlns:a16="http://schemas.microsoft.com/office/drawing/2014/main" id="{7E35311A-7F80-A896-A390-5681F795E631}"/>
                    </a:ext>
                  </a:extLst>
                </p14:cNvPr>
                <p14:cNvContentPartPr/>
                <p14:nvPr/>
              </p14:nvContentPartPr>
              <p14:xfrm>
                <a:off x="6464732" y="5089722"/>
                <a:ext cx="92160" cy="250200"/>
              </p14:xfrm>
            </p:contentPart>
          </mc:Choice>
          <mc:Fallback>
            <p:pic>
              <p:nvPicPr>
                <p:cNvPr id="45" name="Input penna 44">
                  <a:extLst>
                    <a:ext uri="{FF2B5EF4-FFF2-40B4-BE49-F238E27FC236}">
                      <a16:creationId xmlns:a16="http://schemas.microsoft.com/office/drawing/2014/main" id="{7E35311A-7F80-A896-A390-5681F795E631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457172" y="5082162"/>
                  <a:ext cx="10728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46" name="Input penna 45">
                  <a:extLst>
                    <a:ext uri="{FF2B5EF4-FFF2-40B4-BE49-F238E27FC236}">
                      <a16:creationId xmlns:a16="http://schemas.microsoft.com/office/drawing/2014/main" id="{797BCBED-FE4D-2437-686F-72F716B59101}"/>
                    </a:ext>
                  </a:extLst>
                </p14:cNvPr>
                <p14:cNvContentPartPr/>
                <p14:nvPr/>
              </p14:nvContentPartPr>
              <p14:xfrm>
                <a:off x="6642212" y="5061642"/>
                <a:ext cx="4680" cy="142920"/>
              </p14:xfrm>
            </p:contentPart>
          </mc:Choice>
          <mc:Fallback>
            <p:pic>
              <p:nvPicPr>
                <p:cNvPr id="46" name="Input penna 45">
                  <a:extLst>
                    <a:ext uri="{FF2B5EF4-FFF2-40B4-BE49-F238E27FC236}">
                      <a16:creationId xmlns:a16="http://schemas.microsoft.com/office/drawing/2014/main" id="{797BCBED-FE4D-2437-686F-72F716B5910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634652" y="5054442"/>
                  <a:ext cx="1980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47" name="Input penna 46">
                  <a:extLst>
                    <a:ext uri="{FF2B5EF4-FFF2-40B4-BE49-F238E27FC236}">
                      <a16:creationId xmlns:a16="http://schemas.microsoft.com/office/drawing/2014/main" id="{5E3771C8-EC67-5B94-2E9B-09919A118AB0}"/>
                    </a:ext>
                  </a:extLst>
                </p14:cNvPr>
                <p14:cNvContentPartPr/>
                <p14:nvPr/>
              </p14:nvContentPartPr>
              <p14:xfrm>
                <a:off x="6736892" y="5098002"/>
                <a:ext cx="118440" cy="126720"/>
              </p14:xfrm>
            </p:contentPart>
          </mc:Choice>
          <mc:Fallback>
            <p:pic>
              <p:nvPicPr>
                <p:cNvPr id="47" name="Input penna 46">
                  <a:extLst>
                    <a:ext uri="{FF2B5EF4-FFF2-40B4-BE49-F238E27FC236}">
                      <a16:creationId xmlns:a16="http://schemas.microsoft.com/office/drawing/2014/main" id="{5E3771C8-EC67-5B94-2E9B-09919A118AB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729332" y="5090442"/>
                  <a:ext cx="1332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48" name="Input penna 47">
                  <a:extLst>
                    <a:ext uri="{FF2B5EF4-FFF2-40B4-BE49-F238E27FC236}">
                      <a16:creationId xmlns:a16="http://schemas.microsoft.com/office/drawing/2014/main" id="{998D6042-EF16-30E0-B12D-6FC21470B532}"/>
                    </a:ext>
                  </a:extLst>
                </p14:cNvPr>
                <p14:cNvContentPartPr/>
                <p14:nvPr/>
              </p14:nvContentPartPr>
              <p14:xfrm>
                <a:off x="6876572" y="5072442"/>
                <a:ext cx="125280" cy="153720"/>
              </p14:xfrm>
            </p:contentPart>
          </mc:Choice>
          <mc:Fallback>
            <p:pic>
              <p:nvPicPr>
                <p:cNvPr id="48" name="Input penna 47">
                  <a:extLst>
                    <a:ext uri="{FF2B5EF4-FFF2-40B4-BE49-F238E27FC236}">
                      <a16:creationId xmlns:a16="http://schemas.microsoft.com/office/drawing/2014/main" id="{998D6042-EF16-30E0-B12D-6FC21470B53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6869012" y="5065242"/>
                  <a:ext cx="140400" cy="1688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F3220-7F4B-CB0B-AF42-C3146B17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2B649-A2CD-9C10-A900-758846015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5074024"/>
            <a:ext cx="7581900" cy="5980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100"/>
              <a:t>Seoul (</a:t>
            </a:r>
            <a:r>
              <a:rPr lang="ko-KR" altLang="en-US" sz="3100"/>
              <a:t>서울</a:t>
            </a:r>
            <a:r>
              <a:rPr lang="en-US" altLang="ko-KR" sz="310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B800F-ECE5-D1DE-153C-0A4B7091E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5672059"/>
            <a:ext cx="7581900" cy="5477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/>
              <a:t>Gyeongbokgung (</a:t>
            </a:r>
            <a:r>
              <a:rPr lang="ko-KR" altLang="en-US" sz="1600"/>
              <a:t>경복궁</a:t>
            </a:r>
            <a:r>
              <a:rPr lang="en-US" altLang="ko-KR" sz="1600"/>
              <a:t>): </a:t>
            </a:r>
            <a:r>
              <a:rPr lang="en-US" sz="1600"/>
              <a:t>antico palazzo reale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979728F-C58E-6CB2-0D63-A5E76D3D9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0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63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518B7A-84F8-08AD-BD85-845D84CFF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27BFF-DED1-BB96-6DDF-B5BF80B4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914855"/>
            <a:ext cx="6858000" cy="7867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/>
              <a:t>Seoul (</a:t>
            </a:r>
            <a:r>
              <a:rPr lang="ko-KR" altLang="en-US" sz="3100"/>
              <a:t>서울</a:t>
            </a:r>
            <a:r>
              <a:rPr lang="en-US" altLang="ko-KR" sz="310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C756C-BB50-4C6A-9E49-502EC5FEC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760282"/>
            <a:ext cx="6858000" cy="5713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/>
              <a:t>Bukchon Hanok Village (</a:t>
            </a:r>
            <a:r>
              <a:rPr lang="ko-KR" altLang="en-US" sz="1600"/>
              <a:t>북촌한옥마을</a:t>
            </a:r>
            <a:r>
              <a:rPr lang="en-US" altLang="ko-KR" sz="1600"/>
              <a:t>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422A269-22E0-6F90-442B-D96D23F871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456"/>
          <a:stretch>
            <a:fillRect/>
          </a:stretch>
        </p:blipFill>
        <p:spPr>
          <a:xfrm>
            <a:off x="20" y="10"/>
            <a:ext cx="9143980" cy="46056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B7FB62D-DD5B-C587-F53F-679128D41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829" y="4525778"/>
            <a:ext cx="9155399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74BA53-241B-ACB6-E742-B074F40EB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97B091-2608-7480-FE24-507CC5333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920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032FDE-DFC4-3B89-022B-5FA0E4428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68901-0855-58BA-FE23-7583D1E78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914855"/>
            <a:ext cx="6858000" cy="7867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/>
              <a:t>Seoul (</a:t>
            </a:r>
            <a:r>
              <a:rPr lang="ko-KR" altLang="en-US" sz="3100"/>
              <a:t>서울</a:t>
            </a:r>
            <a:r>
              <a:rPr lang="en-US" altLang="ko-KR" sz="310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4A610-0542-A9E4-F271-C1733898A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760282"/>
            <a:ext cx="6858000" cy="5713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/>
              <a:t>Myeongdong (</a:t>
            </a:r>
            <a:r>
              <a:rPr lang="ko-KR" altLang="en-US" sz="1600"/>
              <a:t>명동</a:t>
            </a:r>
            <a:r>
              <a:rPr lang="en-US" altLang="ko-KR" sz="1600"/>
              <a:t>): </a:t>
            </a:r>
            <a:r>
              <a:rPr lang="en-US" sz="1600"/>
              <a:t>shopping e street food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C499A31-B61E-A29C-2D79-31239EF267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91" b="2579"/>
          <a:stretch>
            <a:fillRect/>
          </a:stretch>
        </p:blipFill>
        <p:spPr>
          <a:xfrm>
            <a:off x="20" y="10"/>
            <a:ext cx="9143980" cy="46056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B7FB62D-DD5B-C587-F53F-679128D41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829" y="4525778"/>
            <a:ext cx="9155399" cy="123363"/>
            <a:chOff x="-5025" y="6737718"/>
            <a:chExt cx="12207200" cy="12336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74BA53-241B-ACB6-E742-B074F40EB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97B091-2608-7480-FE24-507CC5333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880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0CF00-953A-0C98-10D4-41AEC5387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A04F5-8131-AB78-A704-539D283D6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914855"/>
            <a:ext cx="6858000" cy="7867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/>
              <a:t>Seoul (</a:t>
            </a:r>
            <a:r>
              <a:rPr lang="ko-KR" altLang="en-US" sz="3100"/>
              <a:t>서울</a:t>
            </a:r>
            <a:r>
              <a:rPr lang="en-US" altLang="ko-KR" sz="310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774D1-E712-4935-4B12-655E73C99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760282"/>
            <a:ext cx="6858000" cy="5713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/>
              <a:t>Namsan Tower (</a:t>
            </a:r>
            <a:r>
              <a:rPr lang="ko-KR" altLang="en-US" sz="1600"/>
              <a:t>남산타워</a:t>
            </a:r>
            <a:r>
              <a:rPr lang="en-US" altLang="ko-KR" sz="1600"/>
              <a:t>): </a:t>
            </a:r>
            <a:r>
              <a:rPr lang="en-US" sz="1600"/>
              <a:t>vista panoramica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EAA4AB-B416-2E5D-FF92-241B905568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190" b="4352"/>
          <a:stretch>
            <a:fillRect/>
          </a:stretch>
        </p:blipFill>
        <p:spPr>
          <a:xfrm>
            <a:off x="20" y="10"/>
            <a:ext cx="9143980" cy="46056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B7FB62D-DD5B-C587-F53F-679128D41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829" y="4525778"/>
            <a:ext cx="9155399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474BA53-241B-ACB6-E742-B074F40EB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97B091-2608-7480-FE24-507CC5333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39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1F087B-4E3D-030E-EE02-0EE8991E3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8761-D90A-26F3-9BAF-3C2C791F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914855"/>
            <a:ext cx="6858000" cy="7867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/>
              <a:t>Seoul (</a:t>
            </a:r>
            <a:r>
              <a:rPr lang="ko-KR" altLang="en-US" sz="3100"/>
              <a:t>서울</a:t>
            </a:r>
            <a:r>
              <a:rPr lang="en-US" altLang="ko-KR" sz="310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4B044-9662-44B1-E69A-DF072B1B5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5760282"/>
            <a:ext cx="6858000" cy="5713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/>
              <a:t>Hongdae e Itaewon: vita notturna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6A91718-7E34-D3D5-0569-9FFBA88818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526" b="21106"/>
          <a:stretch>
            <a:fillRect/>
          </a:stretch>
        </p:blipFill>
        <p:spPr>
          <a:xfrm>
            <a:off x="20" y="10"/>
            <a:ext cx="9143980" cy="46056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B7FB62D-DD5B-C587-F53F-679128D41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829" y="4525778"/>
            <a:ext cx="9155399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474BA53-241B-ACB6-E742-B074F40EB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97B091-2608-7480-FE24-507CC5333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484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Busan (부산)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Spiaggia di Haeundae e Gwangalli</a:t>
            </a:r>
          </a:p>
          <a:p>
            <a:r>
              <a:t>Tempio Haedong Yonggungsa</a:t>
            </a:r>
          </a:p>
          <a:p>
            <a:r>
              <a:t>Mercato Jagalchi: frutti di mare freschi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273</Words>
  <Application>Microsoft Macintosh PowerPoint</Application>
  <PresentationFormat>Presentazione su schermo (4:3)</PresentationFormat>
  <Paragraphs>55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Benvenuta in Corea!</vt:lpstr>
      <vt:lpstr>Perché visitare la Corea del Sud?</vt:lpstr>
      <vt:lpstr>Seoul (서울)</vt:lpstr>
      <vt:lpstr>Seoul (서울)</vt:lpstr>
      <vt:lpstr>Seoul (서울)</vt:lpstr>
      <vt:lpstr>Seoul (서울)</vt:lpstr>
      <vt:lpstr>Seoul (서울)</vt:lpstr>
      <vt:lpstr>Seoul (서울)</vt:lpstr>
      <vt:lpstr>Busan (부산)</vt:lpstr>
      <vt:lpstr>Isola di Jeju (제주도)</vt:lpstr>
      <vt:lpstr>Gyeongju (경주)</vt:lpstr>
      <vt:lpstr>Altri luoghi da non perdere</vt:lpstr>
      <vt:lpstr>Esperienze imperdibili</vt:lpstr>
      <vt:lpstr>Consigli utili</vt:lpstr>
      <vt:lpstr>Quando andare?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YOUNGHYEON KIM</cp:lastModifiedBy>
  <cp:revision>3</cp:revision>
  <dcterms:created xsi:type="dcterms:W3CDTF">2013-01-27T09:14:16Z</dcterms:created>
  <dcterms:modified xsi:type="dcterms:W3CDTF">2025-05-21T11:17:22Z</dcterms:modified>
  <cp:category/>
</cp:coreProperties>
</file>